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Lst>
  <p:notesMasterIdLst>
    <p:notesMasterId r:id="rId37"/>
  </p:notesMasterIdLst>
  <p:sldIdLst>
    <p:sldId id="269" r:id="rId3"/>
    <p:sldId id="271" r:id="rId4"/>
    <p:sldId id="294" r:id="rId5"/>
    <p:sldId id="272" r:id="rId6"/>
    <p:sldId id="295" r:id="rId7"/>
    <p:sldId id="296" r:id="rId8"/>
    <p:sldId id="297" r:id="rId9"/>
    <p:sldId id="298" r:id="rId10"/>
    <p:sldId id="299" r:id="rId11"/>
    <p:sldId id="300" r:id="rId12"/>
    <p:sldId id="301" r:id="rId13"/>
    <p:sldId id="274"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317" r:id="rId30"/>
    <p:sldId id="318" r:id="rId31"/>
    <p:sldId id="319" r:id="rId32"/>
    <p:sldId id="320" r:id="rId33"/>
    <p:sldId id="321" r:id="rId34"/>
    <p:sldId id="322" r:id="rId35"/>
    <p:sldId id="32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C729BC-E9B7-40A1-BEA2-571D508D4807}" v="178" dt="2019-10-14T18:03:03.0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0502" autoAdjust="0"/>
  </p:normalViewPr>
  <p:slideViewPr>
    <p:cSldViewPr>
      <p:cViewPr varScale="1">
        <p:scale>
          <a:sx n="120" d="100"/>
          <a:sy n="120" d="100"/>
        </p:scale>
        <p:origin x="114" y="84"/>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425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d. Mainuddin" userId="531e089c6c99dc92" providerId="LiveId" clId="{5CC729BC-E9B7-40A1-BEA2-571D508D4807}"/>
    <pc:docChg chg="undo custSel addSld delSld modSld sldOrd">
      <pc:chgData name="Md. Mainuddin" userId="531e089c6c99dc92" providerId="LiveId" clId="{5CC729BC-E9B7-40A1-BEA2-571D508D4807}" dt="2019-10-14T22:05:20.330" v="3578" actId="1037"/>
      <pc:docMkLst>
        <pc:docMk/>
      </pc:docMkLst>
      <pc:sldChg chg="modSp">
        <pc:chgData name="Md. Mainuddin" userId="531e089c6c99dc92" providerId="LiveId" clId="{5CC729BC-E9B7-40A1-BEA2-571D508D4807}" dt="2019-10-13T02:48:56.509" v="24" actId="20577"/>
        <pc:sldMkLst>
          <pc:docMk/>
          <pc:sldMk cId="2302340412" sldId="269"/>
        </pc:sldMkLst>
        <pc:spChg chg="mod">
          <ac:chgData name="Md. Mainuddin" userId="531e089c6c99dc92" providerId="LiveId" clId="{5CC729BC-E9B7-40A1-BEA2-571D508D4807}" dt="2019-10-13T02:48:56.509" v="24" actId="20577"/>
          <ac:spMkLst>
            <pc:docMk/>
            <pc:sldMk cId="2302340412" sldId="269"/>
            <ac:spMk id="6" creationId="{00000000-0000-0000-0000-000000000000}"/>
          </ac:spMkLst>
        </pc:spChg>
      </pc:sldChg>
      <pc:sldChg chg="addSp modSp">
        <pc:chgData name="Md. Mainuddin" userId="531e089c6c99dc92" providerId="LiveId" clId="{5CC729BC-E9B7-40A1-BEA2-571D508D4807}" dt="2019-10-13T02:57:46.719" v="286" actId="1076"/>
        <pc:sldMkLst>
          <pc:docMk/>
          <pc:sldMk cId="2918263219" sldId="271"/>
        </pc:sldMkLst>
        <pc:spChg chg="mod">
          <ac:chgData name="Md. Mainuddin" userId="531e089c6c99dc92" providerId="LiveId" clId="{5CC729BC-E9B7-40A1-BEA2-571D508D4807}" dt="2019-10-13T02:49:13.563" v="36" actId="20577"/>
          <ac:spMkLst>
            <pc:docMk/>
            <pc:sldMk cId="2918263219" sldId="271"/>
            <ac:spMk id="2" creationId="{00000000-0000-0000-0000-000000000000}"/>
          </ac:spMkLst>
        </pc:spChg>
        <pc:spChg chg="mod">
          <ac:chgData name="Md. Mainuddin" userId="531e089c6c99dc92" providerId="LiveId" clId="{5CC729BC-E9B7-40A1-BEA2-571D508D4807}" dt="2019-10-13T02:57:27.060" v="285" actId="20577"/>
          <ac:spMkLst>
            <pc:docMk/>
            <pc:sldMk cId="2918263219" sldId="271"/>
            <ac:spMk id="3" creationId="{00000000-0000-0000-0000-000000000000}"/>
          </ac:spMkLst>
        </pc:spChg>
        <pc:picChg chg="add mod">
          <ac:chgData name="Md. Mainuddin" userId="531e089c6c99dc92" providerId="LiveId" clId="{5CC729BC-E9B7-40A1-BEA2-571D508D4807}" dt="2019-10-13T02:57:46.719" v="286" actId="1076"/>
          <ac:picMkLst>
            <pc:docMk/>
            <pc:sldMk cId="2918263219" sldId="271"/>
            <ac:picMk id="4" creationId="{BA52BEC6-5946-4FF2-918C-5B628A053264}"/>
          </ac:picMkLst>
        </pc:picChg>
      </pc:sldChg>
      <pc:sldChg chg="delSp modSp">
        <pc:chgData name="Md. Mainuddin" userId="531e089c6c99dc92" providerId="LiveId" clId="{5CC729BC-E9B7-40A1-BEA2-571D508D4807}" dt="2019-10-14T15:39:03.315" v="433" actId="14100"/>
        <pc:sldMkLst>
          <pc:docMk/>
          <pc:sldMk cId="1410524596" sldId="272"/>
        </pc:sldMkLst>
        <pc:spChg chg="del">
          <ac:chgData name="Md. Mainuddin" userId="531e089c6c99dc92" providerId="LiveId" clId="{5CC729BC-E9B7-40A1-BEA2-571D508D4807}" dt="2019-10-14T15:01:09.781" v="377" actId="478"/>
          <ac:spMkLst>
            <pc:docMk/>
            <pc:sldMk cId="1410524596" sldId="272"/>
            <ac:spMk id="5" creationId="{00000000-0000-0000-0000-000000000000}"/>
          </ac:spMkLst>
        </pc:spChg>
        <pc:spChg chg="mod">
          <ac:chgData name="Md. Mainuddin" userId="531e089c6c99dc92" providerId="LiveId" clId="{5CC729BC-E9B7-40A1-BEA2-571D508D4807}" dt="2019-10-14T15:39:03.315" v="433" actId="14100"/>
          <ac:spMkLst>
            <pc:docMk/>
            <pc:sldMk cId="1410524596" sldId="272"/>
            <ac:spMk id="63" creationId="{00000000-0000-0000-0000-000000000000}"/>
          </ac:spMkLst>
        </pc:spChg>
        <pc:spChg chg="mod">
          <ac:chgData name="Md. Mainuddin" userId="531e089c6c99dc92" providerId="LiveId" clId="{5CC729BC-E9B7-40A1-BEA2-571D508D4807}" dt="2019-10-14T15:38:50.442" v="431" actId="14100"/>
          <ac:spMkLst>
            <pc:docMk/>
            <pc:sldMk cId="1410524596" sldId="272"/>
            <ac:spMk id="64" creationId="{00000000-0000-0000-0000-000000000000}"/>
          </ac:spMkLst>
        </pc:spChg>
        <pc:picChg chg="del">
          <ac:chgData name="Md. Mainuddin" userId="531e089c6c99dc92" providerId="LiveId" clId="{5CC729BC-E9B7-40A1-BEA2-571D508D4807}" dt="2019-10-14T15:01:07.064" v="376" actId="478"/>
          <ac:picMkLst>
            <pc:docMk/>
            <pc:sldMk cId="1410524596" sldId="272"/>
            <ac:picMk id="4" creationId="{00000000-0000-0000-0000-000000000000}"/>
          </ac:picMkLst>
        </pc:picChg>
      </pc:sldChg>
      <pc:sldChg chg="modSp del">
        <pc:chgData name="Md. Mainuddin" userId="531e089c6c99dc92" providerId="LiveId" clId="{5CC729BC-E9B7-40A1-BEA2-571D508D4807}" dt="2019-10-14T15:52:30.839" v="1045" actId="2696"/>
        <pc:sldMkLst>
          <pc:docMk/>
          <pc:sldMk cId="704185641" sldId="273"/>
        </pc:sldMkLst>
        <pc:spChg chg="mod">
          <ac:chgData name="Md. Mainuddin" userId="531e089c6c99dc92" providerId="LiveId" clId="{5CC729BC-E9B7-40A1-BEA2-571D508D4807}" dt="2019-10-14T15:43:15.449" v="488" actId="20577"/>
          <ac:spMkLst>
            <pc:docMk/>
            <pc:sldMk cId="704185641" sldId="273"/>
            <ac:spMk id="69" creationId="{00000000-0000-0000-0000-000000000000}"/>
          </ac:spMkLst>
        </pc:spChg>
        <pc:spChg chg="mod">
          <ac:chgData name="Md. Mainuddin" userId="531e089c6c99dc92" providerId="LiveId" clId="{5CC729BC-E9B7-40A1-BEA2-571D508D4807}" dt="2019-10-14T15:45:46.219" v="641" actId="20577"/>
          <ac:spMkLst>
            <pc:docMk/>
            <pc:sldMk cId="704185641" sldId="273"/>
            <ac:spMk id="70" creationId="{00000000-0000-0000-0000-000000000000}"/>
          </ac:spMkLst>
        </pc:spChg>
      </pc:sldChg>
      <pc:sldChg chg="modSp">
        <pc:chgData name="Md. Mainuddin" userId="531e089c6c99dc92" providerId="LiveId" clId="{5CC729BC-E9B7-40A1-BEA2-571D508D4807}" dt="2019-10-14T17:06:55.779" v="2310" actId="255"/>
        <pc:sldMkLst>
          <pc:docMk/>
          <pc:sldMk cId="2079307232" sldId="274"/>
        </pc:sldMkLst>
        <pc:spChg chg="mod">
          <ac:chgData name="Md. Mainuddin" userId="531e089c6c99dc92" providerId="LiveId" clId="{5CC729BC-E9B7-40A1-BEA2-571D508D4807}" dt="2019-10-14T17:05:06.840" v="2283" actId="20577"/>
          <ac:spMkLst>
            <pc:docMk/>
            <pc:sldMk cId="2079307232" sldId="274"/>
            <ac:spMk id="75" creationId="{00000000-0000-0000-0000-000000000000}"/>
          </ac:spMkLst>
        </pc:spChg>
        <pc:spChg chg="mod">
          <ac:chgData name="Md. Mainuddin" userId="531e089c6c99dc92" providerId="LiveId" clId="{5CC729BC-E9B7-40A1-BEA2-571D508D4807}" dt="2019-10-14T17:06:55.779" v="2310" actId="255"/>
          <ac:spMkLst>
            <pc:docMk/>
            <pc:sldMk cId="2079307232" sldId="274"/>
            <ac:spMk id="76" creationId="{00000000-0000-0000-0000-000000000000}"/>
          </ac:spMkLst>
        </pc:spChg>
      </pc:sldChg>
      <pc:sldChg chg="del">
        <pc:chgData name="Md. Mainuddin" userId="531e089c6c99dc92" providerId="LiveId" clId="{5CC729BC-E9B7-40A1-BEA2-571D508D4807}" dt="2019-10-14T17:52:52.853" v="2678" actId="2696"/>
        <pc:sldMkLst>
          <pc:docMk/>
          <pc:sldMk cId="1708452739" sldId="275"/>
        </pc:sldMkLst>
      </pc:sldChg>
      <pc:sldChg chg="modSp del">
        <pc:chgData name="Md. Mainuddin" userId="531e089c6c99dc92" providerId="LiveId" clId="{5CC729BC-E9B7-40A1-BEA2-571D508D4807}" dt="2019-10-14T17:52:52.849" v="2677" actId="2696"/>
        <pc:sldMkLst>
          <pc:docMk/>
          <pc:sldMk cId="391474440" sldId="277"/>
        </pc:sldMkLst>
        <pc:spChg chg="mod">
          <ac:chgData name="Md. Mainuddin" userId="531e089c6c99dc92" providerId="LiveId" clId="{5CC729BC-E9B7-40A1-BEA2-571D508D4807}" dt="2019-10-14T17:45:07.444" v="2599" actId="6549"/>
          <ac:spMkLst>
            <pc:docMk/>
            <pc:sldMk cId="391474440" sldId="277"/>
            <ac:spMk id="93" creationId="{00000000-0000-0000-0000-000000000000}"/>
          </ac:spMkLst>
        </pc:spChg>
        <pc:spChg chg="mod">
          <ac:chgData name="Md. Mainuddin" userId="531e089c6c99dc92" providerId="LiveId" clId="{5CC729BC-E9B7-40A1-BEA2-571D508D4807}" dt="2019-10-14T17:45:28.336" v="2604"/>
          <ac:spMkLst>
            <pc:docMk/>
            <pc:sldMk cId="391474440" sldId="277"/>
            <ac:spMk id="94" creationId="{00000000-0000-0000-0000-000000000000}"/>
          </ac:spMkLst>
        </pc:spChg>
      </pc:sldChg>
      <pc:sldChg chg="del">
        <pc:chgData name="Md. Mainuddin" userId="531e089c6c99dc92" providerId="LiveId" clId="{5CC729BC-E9B7-40A1-BEA2-571D508D4807}" dt="2019-10-14T17:52:52.856" v="2679" actId="2696"/>
        <pc:sldMkLst>
          <pc:docMk/>
          <pc:sldMk cId="3405251167" sldId="278"/>
        </pc:sldMkLst>
      </pc:sldChg>
      <pc:sldChg chg="del">
        <pc:chgData name="Md. Mainuddin" userId="531e089c6c99dc92" providerId="LiveId" clId="{5CC729BC-E9B7-40A1-BEA2-571D508D4807}" dt="2019-10-14T17:52:52.860" v="2680" actId="2696"/>
        <pc:sldMkLst>
          <pc:docMk/>
          <pc:sldMk cId="39108425" sldId="279"/>
        </pc:sldMkLst>
      </pc:sldChg>
      <pc:sldChg chg="del">
        <pc:chgData name="Md. Mainuddin" userId="531e089c6c99dc92" providerId="LiveId" clId="{5CC729BC-E9B7-40A1-BEA2-571D508D4807}" dt="2019-10-14T17:52:52.863" v="2681" actId="2696"/>
        <pc:sldMkLst>
          <pc:docMk/>
          <pc:sldMk cId="602559797" sldId="280"/>
        </pc:sldMkLst>
      </pc:sldChg>
      <pc:sldChg chg="del">
        <pc:chgData name="Md. Mainuddin" userId="531e089c6c99dc92" providerId="LiveId" clId="{5CC729BC-E9B7-40A1-BEA2-571D508D4807}" dt="2019-10-14T17:52:52.869" v="2683" actId="2696"/>
        <pc:sldMkLst>
          <pc:docMk/>
          <pc:sldMk cId="920827867" sldId="281"/>
        </pc:sldMkLst>
      </pc:sldChg>
      <pc:sldChg chg="del">
        <pc:chgData name="Md. Mainuddin" userId="531e089c6c99dc92" providerId="LiveId" clId="{5CC729BC-E9B7-40A1-BEA2-571D508D4807}" dt="2019-10-14T17:52:52.873" v="2684" actId="2696"/>
        <pc:sldMkLst>
          <pc:docMk/>
          <pc:sldMk cId="1094483873" sldId="282"/>
        </pc:sldMkLst>
      </pc:sldChg>
      <pc:sldChg chg="del">
        <pc:chgData name="Md. Mainuddin" userId="531e089c6c99dc92" providerId="LiveId" clId="{5CC729BC-E9B7-40A1-BEA2-571D508D4807}" dt="2019-10-14T17:52:52.866" v="2682" actId="2696"/>
        <pc:sldMkLst>
          <pc:docMk/>
          <pc:sldMk cId="4126843049" sldId="283"/>
        </pc:sldMkLst>
      </pc:sldChg>
      <pc:sldChg chg="del">
        <pc:chgData name="Md. Mainuddin" userId="531e089c6c99dc92" providerId="LiveId" clId="{5CC729BC-E9B7-40A1-BEA2-571D508D4807}" dt="2019-10-14T17:52:52.876" v="2685" actId="2696"/>
        <pc:sldMkLst>
          <pc:docMk/>
          <pc:sldMk cId="1848705748" sldId="284"/>
        </pc:sldMkLst>
      </pc:sldChg>
      <pc:sldChg chg="del">
        <pc:chgData name="Md. Mainuddin" userId="531e089c6c99dc92" providerId="LiveId" clId="{5CC729BC-E9B7-40A1-BEA2-571D508D4807}" dt="2019-10-14T17:52:52.879" v="2686" actId="2696"/>
        <pc:sldMkLst>
          <pc:docMk/>
          <pc:sldMk cId="1543255115" sldId="285"/>
        </pc:sldMkLst>
      </pc:sldChg>
      <pc:sldChg chg="del">
        <pc:chgData name="Md. Mainuddin" userId="531e089c6c99dc92" providerId="LiveId" clId="{5CC729BC-E9B7-40A1-BEA2-571D508D4807}" dt="2019-10-14T17:52:52.880" v="2687" actId="2696"/>
        <pc:sldMkLst>
          <pc:docMk/>
          <pc:sldMk cId="2524797852" sldId="286"/>
        </pc:sldMkLst>
      </pc:sldChg>
      <pc:sldChg chg="del">
        <pc:chgData name="Md. Mainuddin" userId="531e089c6c99dc92" providerId="LiveId" clId="{5CC729BC-E9B7-40A1-BEA2-571D508D4807}" dt="2019-10-14T17:52:52.883" v="2688" actId="2696"/>
        <pc:sldMkLst>
          <pc:docMk/>
          <pc:sldMk cId="3687556178" sldId="288"/>
        </pc:sldMkLst>
      </pc:sldChg>
      <pc:sldChg chg="del">
        <pc:chgData name="Md. Mainuddin" userId="531e089c6c99dc92" providerId="LiveId" clId="{5CC729BC-E9B7-40A1-BEA2-571D508D4807}" dt="2019-10-14T17:52:52.887" v="2689" actId="2696"/>
        <pc:sldMkLst>
          <pc:docMk/>
          <pc:sldMk cId="4184380976" sldId="289"/>
        </pc:sldMkLst>
      </pc:sldChg>
      <pc:sldChg chg="del">
        <pc:chgData name="Md. Mainuddin" userId="531e089c6c99dc92" providerId="LiveId" clId="{5CC729BC-E9B7-40A1-BEA2-571D508D4807}" dt="2019-10-14T17:52:52.889" v="2690" actId="2696"/>
        <pc:sldMkLst>
          <pc:docMk/>
          <pc:sldMk cId="3463186358" sldId="290"/>
        </pc:sldMkLst>
      </pc:sldChg>
      <pc:sldChg chg="del">
        <pc:chgData name="Md. Mainuddin" userId="531e089c6c99dc92" providerId="LiveId" clId="{5CC729BC-E9B7-40A1-BEA2-571D508D4807}" dt="2019-10-14T17:52:52.846" v="2676" actId="2696"/>
        <pc:sldMkLst>
          <pc:docMk/>
          <pc:sldMk cId="1881048004" sldId="291"/>
        </pc:sldMkLst>
      </pc:sldChg>
      <pc:sldChg chg="del">
        <pc:chgData name="Md. Mainuddin" userId="531e089c6c99dc92" providerId="LiveId" clId="{5CC729BC-E9B7-40A1-BEA2-571D508D4807}" dt="2019-10-14T17:52:52.892" v="2691" actId="2696"/>
        <pc:sldMkLst>
          <pc:docMk/>
          <pc:sldMk cId="3814545315" sldId="292"/>
        </pc:sldMkLst>
      </pc:sldChg>
      <pc:sldChg chg="del">
        <pc:chgData name="Md. Mainuddin" userId="531e089c6c99dc92" providerId="LiveId" clId="{5CC729BC-E9B7-40A1-BEA2-571D508D4807}" dt="2019-10-14T17:52:52.893" v="2692" actId="2696"/>
        <pc:sldMkLst>
          <pc:docMk/>
          <pc:sldMk cId="1964668425" sldId="293"/>
        </pc:sldMkLst>
      </pc:sldChg>
      <pc:sldChg chg="addSp delSp modSp add">
        <pc:chgData name="Md. Mainuddin" userId="531e089c6c99dc92" providerId="LiveId" clId="{5CC729BC-E9B7-40A1-BEA2-571D508D4807}" dt="2019-10-14T15:39:45.205" v="446" actId="1076"/>
        <pc:sldMkLst>
          <pc:docMk/>
          <pc:sldMk cId="3622247686" sldId="294"/>
        </pc:sldMkLst>
        <pc:spChg chg="mod">
          <ac:chgData name="Md. Mainuddin" userId="531e089c6c99dc92" providerId="LiveId" clId="{5CC729BC-E9B7-40A1-BEA2-571D508D4807}" dt="2019-10-14T15:39:45.205" v="446" actId="1076"/>
          <ac:spMkLst>
            <pc:docMk/>
            <pc:sldMk cId="3622247686" sldId="294"/>
            <ac:spMk id="2" creationId="{00000000-0000-0000-0000-000000000000}"/>
          </ac:spMkLst>
        </pc:spChg>
        <pc:spChg chg="mod">
          <ac:chgData name="Md. Mainuddin" userId="531e089c6c99dc92" providerId="LiveId" clId="{5CC729BC-E9B7-40A1-BEA2-571D508D4807}" dt="2019-10-14T15:39:38.540" v="445" actId="14100"/>
          <ac:spMkLst>
            <pc:docMk/>
            <pc:sldMk cId="3622247686" sldId="294"/>
            <ac:spMk id="3" creationId="{00000000-0000-0000-0000-000000000000}"/>
          </ac:spMkLst>
        </pc:spChg>
        <pc:graphicFrameChg chg="add mod modGraphic">
          <ac:chgData name="Md. Mainuddin" userId="531e089c6c99dc92" providerId="LiveId" clId="{5CC729BC-E9B7-40A1-BEA2-571D508D4807}" dt="2019-10-14T15:39:31.726" v="444" actId="1036"/>
          <ac:graphicFrameMkLst>
            <pc:docMk/>
            <pc:sldMk cId="3622247686" sldId="294"/>
            <ac:graphicFrameMk id="5" creationId="{392AFA7C-2382-432A-B2FC-32865F7B0C77}"/>
          </ac:graphicFrameMkLst>
        </pc:graphicFrameChg>
        <pc:picChg chg="del">
          <ac:chgData name="Md. Mainuddin" userId="531e089c6c99dc92" providerId="LiveId" clId="{5CC729BC-E9B7-40A1-BEA2-571D508D4807}" dt="2019-10-13T02:59:19.824" v="332" actId="478"/>
          <ac:picMkLst>
            <pc:docMk/>
            <pc:sldMk cId="3622247686" sldId="294"/>
            <ac:picMk id="4" creationId="{BA52BEC6-5946-4FF2-918C-5B628A053264}"/>
          </ac:picMkLst>
        </pc:picChg>
        <pc:picChg chg="add mod">
          <ac:chgData name="Md. Mainuddin" userId="531e089c6c99dc92" providerId="LiveId" clId="{5CC729BC-E9B7-40A1-BEA2-571D508D4807}" dt="2019-10-14T15:39:31.726" v="444" actId="1036"/>
          <ac:picMkLst>
            <pc:docMk/>
            <pc:sldMk cId="3622247686" sldId="294"/>
            <ac:picMk id="6" creationId="{9CD9FB2C-41D0-4A4C-9E68-1BFF6C450CCC}"/>
          </ac:picMkLst>
        </pc:picChg>
      </pc:sldChg>
      <pc:sldChg chg="addSp delSp modSp add">
        <pc:chgData name="Md. Mainuddin" userId="531e089c6c99dc92" providerId="LiveId" clId="{5CC729BC-E9B7-40A1-BEA2-571D508D4807}" dt="2019-10-14T18:06:19.499" v="3574" actId="20577"/>
        <pc:sldMkLst>
          <pc:docMk/>
          <pc:sldMk cId="3329549208" sldId="295"/>
        </pc:sldMkLst>
        <pc:spChg chg="add del mod">
          <ac:chgData name="Md. Mainuddin" userId="531e089c6c99dc92" providerId="LiveId" clId="{5CC729BC-E9B7-40A1-BEA2-571D508D4807}" dt="2019-10-14T16:01:22.385" v="1072" actId="767"/>
          <ac:spMkLst>
            <pc:docMk/>
            <pc:sldMk cId="3329549208" sldId="295"/>
            <ac:spMk id="2" creationId="{298B7319-647B-482C-89E5-A62724398F1F}"/>
          </ac:spMkLst>
        </pc:spChg>
        <pc:spChg chg="add del">
          <ac:chgData name="Md. Mainuddin" userId="531e089c6c99dc92" providerId="LiveId" clId="{5CC729BC-E9B7-40A1-BEA2-571D508D4807}" dt="2019-10-14T16:01:21.727" v="1071"/>
          <ac:spMkLst>
            <pc:docMk/>
            <pc:sldMk cId="3329549208" sldId="295"/>
            <ac:spMk id="3" creationId="{A9F747D0-8A12-4351-8D69-0E0DA2DB3EBC}"/>
          </ac:spMkLst>
        </pc:spChg>
        <pc:spChg chg="add mod">
          <ac:chgData name="Md. Mainuddin" userId="531e089c6c99dc92" providerId="LiveId" clId="{5CC729BC-E9B7-40A1-BEA2-571D508D4807}" dt="2019-10-14T16:02:47.061" v="1087" actId="20577"/>
          <ac:spMkLst>
            <pc:docMk/>
            <pc:sldMk cId="3329549208" sldId="295"/>
            <ac:spMk id="4" creationId="{9D0EACF7-56A3-42DA-856C-93E4040C0096}"/>
          </ac:spMkLst>
        </pc:spChg>
        <pc:spChg chg="mod">
          <ac:chgData name="Md. Mainuddin" userId="531e089c6c99dc92" providerId="LiveId" clId="{5CC729BC-E9B7-40A1-BEA2-571D508D4807}" dt="2019-10-14T15:54:48.986" v="1049" actId="1076"/>
          <ac:spMkLst>
            <pc:docMk/>
            <pc:sldMk cId="3329549208" sldId="295"/>
            <ac:spMk id="69" creationId="{00000000-0000-0000-0000-000000000000}"/>
          </ac:spMkLst>
        </pc:spChg>
        <pc:spChg chg="mod">
          <ac:chgData name="Md. Mainuddin" userId="531e089c6c99dc92" providerId="LiveId" clId="{5CC729BC-E9B7-40A1-BEA2-571D508D4807}" dt="2019-10-14T18:06:19.499" v="3574" actId="20577"/>
          <ac:spMkLst>
            <pc:docMk/>
            <pc:sldMk cId="3329549208" sldId="295"/>
            <ac:spMk id="70" creationId="{00000000-0000-0000-0000-000000000000}"/>
          </ac:spMkLst>
        </pc:spChg>
      </pc:sldChg>
      <pc:sldChg chg="addSp modSp add">
        <pc:chgData name="Md. Mainuddin" userId="531e089c6c99dc92" providerId="LiveId" clId="{5CC729BC-E9B7-40A1-BEA2-571D508D4807}" dt="2019-10-14T16:23:06.283" v="1858" actId="20577"/>
        <pc:sldMkLst>
          <pc:docMk/>
          <pc:sldMk cId="3540822604" sldId="296"/>
        </pc:sldMkLst>
        <pc:spChg chg="mod">
          <ac:chgData name="Md. Mainuddin" userId="531e089c6c99dc92" providerId="LiveId" clId="{5CC729BC-E9B7-40A1-BEA2-571D508D4807}" dt="2019-10-14T15:55:13.550" v="1057" actId="20577"/>
          <ac:spMkLst>
            <pc:docMk/>
            <pc:sldMk cId="3540822604" sldId="296"/>
            <ac:spMk id="69" creationId="{00000000-0000-0000-0000-000000000000}"/>
          </ac:spMkLst>
        </pc:spChg>
        <pc:spChg chg="mod">
          <ac:chgData name="Md. Mainuddin" userId="531e089c6c99dc92" providerId="LiveId" clId="{5CC729BC-E9B7-40A1-BEA2-571D508D4807}" dt="2019-10-14T16:23:06.283" v="1858" actId="20577"/>
          <ac:spMkLst>
            <pc:docMk/>
            <pc:sldMk cId="3540822604" sldId="296"/>
            <ac:spMk id="70" creationId="{00000000-0000-0000-0000-000000000000}"/>
          </ac:spMkLst>
        </pc:spChg>
        <pc:picChg chg="add mod">
          <ac:chgData name="Md. Mainuddin" userId="531e089c6c99dc92" providerId="LiveId" clId="{5CC729BC-E9B7-40A1-BEA2-571D508D4807}" dt="2019-10-14T16:16:14.241" v="1183" actId="1076"/>
          <ac:picMkLst>
            <pc:docMk/>
            <pc:sldMk cId="3540822604" sldId="296"/>
            <ac:picMk id="2" creationId="{F15CD5EF-9CF0-4B75-A9ED-1F5A7B8C368A}"/>
          </ac:picMkLst>
        </pc:picChg>
      </pc:sldChg>
      <pc:sldChg chg="delSp modSp add">
        <pc:chgData name="Md. Mainuddin" userId="531e089c6c99dc92" providerId="LiveId" clId="{5CC729BC-E9B7-40A1-BEA2-571D508D4807}" dt="2019-10-14T16:57:40.525" v="2128" actId="20577"/>
        <pc:sldMkLst>
          <pc:docMk/>
          <pc:sldMk cId="352967144" sldId="297"/>
        </pc:sldMkLst>
        <pc:spChg chg="mod">
          <ac:chgData name="Md. Mainuddin" userId="531e089c6c99dc92" providerId="LiveId" clId="{5CC729BC-E9B7-40A1-BEA2-571D508D4807}" dt="2019-10-14T16:25:14.805" v="1899" actId="20577"/>
          <ac:spMkLst>
            <pc:docMk/>
            <pc:sldMk cId="352967144" sldId="297"/>
            <ac:spMk id="69" creationId="{00000000-0000-0000-0000-000000000000}"/>
          </ac:spMkLst>
        </pc:spChg>
        <pc:spChg chg="mod">
          <ac:chgData name="Md. Mainuddin" userId="531e089c6c99dc92" providerId="LiveId" clId="{5CC729BC-E9B7-40A1-BEA2-571D508D4807}" dt="2019-10-14T16:57:40.525" v="2128" actId="20577"/>
          <ac:spMkLst>
            <pc:docMk/>
            <pc:sldMk cId="352967144" sldId="297"/>
            <ac:spMk id="70" creationId="{00000000-0000-0000-0000-000000000000}"/>
          </ac:spMkLst>
        </pc:spChg>
        <pc:picChg chg="del">
          <ac:chgData name="Md. Mainuddin" userId="531e089c6c99dc92" providerId="LiveId" clId="{5CC729BC-E9B7-40A1-BEA2-571D508D4807}" dt="2019-10-14T16:25:18.369" v="1900" actId="478"/>
          <ac:picMkLst>
            <pc:docMk/>
            <pc:sldMk cId="352967144" sldId="297"/>
            <ac:picMk id="2" creationId="{F15CD5EF-9CF0-4B75-A9ED-1F5A7B8C368A}"/>
          </ac:picMkLst>
        </pc:picChg>
      </pc:sldChg>
      <pc:sldChg chg="modSp add">
        <pc:chgData name="Md. Mainuddin" userId="531e089c6c99dc92" providerId="LiveId" clId="{5CC729BC-E9B7-40A1-BEA2-571D508D4807}" dt="2019-10-14T16:59:05.048" v="2156" actId="255"/>
        <pc:sldMkLst>
          <pc:docMk/>
          <pc:sldMk cId="1375381713" sldId="298"/>
        </pc:sldMkLst>
        <pc:spChg chg="mod">
          <ac:chgData name="Md. Mainuddin" userId="531e089c6c99dc92" providerId="LiveId" clId="{5CC729BC-E9B7-40A1-BEA2-571D508D4807}" dt="2019-10-14T16:57:53.072" v="2143" actId="20577"/>
          <ac:spMkLst>
            <pc:docMk/>
            <pc:sldMk cId="1375381713" sldId="298"/>
            <ac:spMk id="69" creationId="{00000000-0000-0000-0000-000000000000}"/>
          </ac:spMkLst>
        </pc:spChg>
        <pc:spChg chg="mod">
          <ac:chgData name="Md. Mainuddin" userId="531e089c6c99dc92" providerId="LiveId" clId="{5CC729BC-E9B7-40A1-BEA2-571D508D4807}" dt="2019-10-14T16:59:05.048" v="2156" actId="255"/>
          <ac:spMkLst>
            <pc:docMk/>
            <pc:sldMk cId="1375381713" sldId="298"/>
            <ac:spMk id="70" creationId="{00000000-0000-0000-0000-000000000000}"/>
          </ac:spMkLst>
        </pc:spChg>
      </pc:sldChg>
      <pc:sldChg chg="modSp add">
        <pc:chgData name="Md. Mainuddin" userId="531e089c6c99dc92" providerId="LiveId" clId="{5CC729BC-E9B7-40A1-BEA2-571D508D4807}" dt="2019-10-14T17:00:40.380" v="2177" actId="20577"/>
        <pc:sldMkLst>
          <pc:docMk/>
          <pc:sldMk cId="4098045754" sldId="299"/>
        </pc:sldMkLst>
        <pc:spChg chg="mod">
          <ac:chgData name="Md. Mainuddin" userId="531e089c6c99dc92" providerId="LiveId" clId="{5CC729BC-E9B7-40A1-BEA2-571D508D4807}" dt="2019-10-14T16:59:33.377" v="2162" actId="20577"/>
          <ac:spMkLst>
            <pc:docMk/>
            <pc:sldMk cId="4098045754" sldId="299"/>
            <ac:spMk id="69" creationId="{00000000-0000-0000-0000-000000000000}"/>
          </ac:spMkLst>
        </pc:spChg>
        <pc:spChg chg="mod">
          <ac:chgData name="Md. Mainuddin" userId="531e089c6c99dc92" providerId="LiveId" clId="{5CC729BC-E9B7-40A1-BEA2-571D508D4807}" dt="2019-10-14T17:00:40.380" v="2177" actId="20577"/>
          <ac:spMkLst>
            <pc:docMk/>
            <pc:sldMk cId="4098045754" sldId="299"/>
            <ac:spMk id="70" creationId="{00000000-0000-0000-0000-000000000000}"/>
          </ac:spMkLst>
        </pc:spChg>
      </pc:sldChg>
      <pc:sldChg chg="modSp add">
        <pc:chgData name="Md. Mainuddin" userId="531e089c6c99dc92" providerId="LiveId" clId="{5CC729BC-E9B7-40A1-BEA2-571D508D4807}" dt="2019-10-14T17:01:48.391" v="2201" actId="20577"/>
        <pc:sldMkLst>
          <pc:docMk/>
          <pc:sldMk cId="3328109033" sldId="300"/>
        </pc:sldMkLst>
        <pc:spChg chg="mod">
          <ac:chgData name="Md. Mainuddin" userId="531e089c6c99dc92" providerId="LiveId" clId="{5CC729BC-E9B7-40A1-BEA2-571D508D4807}" dt="2019-10-14T17:01:17.125" v="2192" actId="20577"/>
          <ac:spMkLst>
            <pc:docMk/>
            <pc:sldMk cId="3328109033" sldId="300"/>
            <ac:spMk id="69" creationId="{00000000-0000-0000-0000-000000000000}"/>
          </ac:spMkLst>
        </pc:spChg>
        <pc:spChg chg="mod">
          <ac:chgData name="Md. Mainuddin" userId="531e089c6c99dc92" providerId="LiveId" clId="{5CC729BC-E9B7-40A1-BEA2-571D508D4807}" dt="2019-10-14T17:01:48.391" v="2201" actId="20577"/>
          <ac:spMkLst>
            <pc:docMk/>
            <pc:sldMk cId="3328109033" sldId="300"/>
            <ac:spMk id="70" creationId="{00000000-0000-0000-0000-000000000000}"/>
          </ac:spMkLst>
        </pc:spChg>
      </pc:sldChg>
      <pc:sldChg chg="addSp delSp modSp add">
        <pc:chgData name="Md. Mainuddin" userId="531e089c6c99dc92" providerId="LiveId" clId="{5CC729BC-E9B7-40A1-BEA2-571D508D4807}" dt="2019-10-14T17:04:54.890" v="2256" actId="1076"/>
        <pc:sldMkLst>
          <pc:docMk/>
          <pc:sldMk cId="2764107060" sldId="301"/>
        </pc:sldMkLst>
        <pc:spChg chg="add mod">
          <ac:chgData name="Md. Mainuddin" userId="531e089c6c99dc92" providerId="LiveId" clId="{5CC729BC-E9B7-40A1-BEA2-571D508D4807}" dt="2019-10-14T17:04:54.890" v="2256" actId="1076"/>
          <ac:spMkLst>
            <pc:docMk/>
            <pc:sldMk cId="2764107060" sldId="301"/>
            <ac:spMk id="3" creationId="{57F35DBB-8C61-4B70-96A5-A8A07FFEBB50}"/>
          </ac:spMkLst>
        </pc:spChg>
        <pc:spChg chg="mod">
          <ac:chgData name="Md. Mainuddin" userId="531e089c6c99dc92" providerId="LiveId" clId="{5CC729BC-E9B7-40A1-BEA2-571D508D4807}" dt="2019-10-14T17:04:49.298" v="2255" actId="20577"/>
          <ac:spMkLst>
            <pc:docMk/>
            <pc:sldMk cId="2764107060" sldId="301"/>
            <ac:spMk id="69" creationId="{00000000-0000-0000-0000-000000000000}"/>
          </ac:spMkLst>
        </pc:spChg>
        <pc:spChg chg="del mod">
          <ac:chgData name="Md. Mainuddin" userId="531e089c6c99dc92" providerId="LiveId" clId="{5CC729BC-E9B7-40A1-BEA2-571D508D4807}" dt="2019-10-14T17:02:12.920" v="2204"/>
          <ac:spMkLst>
            <pc:docMk/>
            <pc:sldMk cId="2764107060" sldId="301"/>
            <ac:spMk id="70" creationId="{00000000-0000-0000-0000-000000000000}"/>
          </ac:spMkLst>
        </pc:spChg>
        <pc:graphicFrameChg chg="add mod modGraphic">
          <ac:chgData name="Md. Mainuddin" userId="531e089c6c99dc92" providerId="LiveId" clId="{5CC729BC-E9B7-40A1-BEA2-571D508D4807}" dt="2019-10-14T17:03:43.877" v="2228" actId="14100"/>
          <ac:graphicFrameMkLst>
            <pc:docMk/>
            <pc:sldMk cId="2764107060" sldId="301"/>
            <ac:graphicFrameMk id="2" creationId="{40776472-166B-4864-A43D-6C64E411DA2B}"/>
          </ac:graphicFrameMkLst>
        </pc:graphicFrameChg>
      </pc:sldChg>
      <pc:sldChg chg="modSp add">
        <pc:chgData name="Md. Mainuddin" userId="531e089c6c99dc92" providerId="LiveId" clId="{5CC729BC-E9B7-40A1-BEA2-571D508D4807}" dt="2019-10-14T17:08:40.577" v="2339" actId="6549"/>
        <pc:sldMkLst>
          <pc:docMk/>
          <pc:sldMk cId="3904587646" sldId="302"/>
        </pc:sldMkLst>
        <pc:spChg chg="mod">
          <ac:chgData name="Md. Mainuddin" userId="531e089c6c99dc92" providerId="LiveId" clId="{5CC729BC-E9B7-40A1-BEA2-571D508D4807}" dt="2019-10-14T17:08:04.780" v="2325" actId="20577"/>
          <ac:spMkLst>
            <pc:docMk/>
            <pc:sldMk cId="3904587646" sldId="302"/>
            <ac:spMk id="75" creationId="{00000000-0000-0000-0000-000000000000}"/>
          </ac:spMkLst>
        </pc:spChg>
        <pc:spChg chg="mod">
          <ac:chgData name="Md. Mainuddin" userId="531e089c6c99dc92" providerId="LiveId" clId="{5CC729BC-E9B7-40A1-BEA2-571D508D4807}" dt="2019-10-14T17:08:40.577" v="2339" actId="6549"/>
          <ac:spMkLst>
            <pc:docMk/>
            <pc:sldMk cId="3904587646" sldId="302"/>
            <ac:spMk id="76" creationId="{00000000-0000-0000-0000-000000000000}"/>
          </ac:spMkLst>
        </pc:spChg>
      </pc:sldChg>
      <pc:sldChg chg="modSp add">
        <pc:chgData name="Md. Mainuddin" userId="531e089c6c99dc92" providerId="LiveId" clId="{5CC729BC-E9B7-40A1-BEA2-571D508D4807}" dt="2019-10-14T22:05:20.330" v="3578" actId="1037"/>
        <pc:sldMkLst>
          <pc:docMk/>
          <pc:sldMk cId="1695180841" sldId="303"/>
        </pc:sldMkLst>
        <pc:spChg chg="mod">
          <ac:chgData name="Md. Mainuddin" userId="531e089c6c99dc92" providerId="LiveId" clId="{5CC729BC-E9B7-40A1-BEA2-571D508D4807}" dt="2019-10-14T17:09:19.336" v="2372" actId="20577"/>
          <ac:spMkLst>
            <pc:docMk/>
            <pc:sldMk cId="1695180841" sldId="303"/>
            <ac:spMk id="75" creationId="{00000000-0000-0000-0000-000000000000}"/>
          </ac:spMkLst>
        </pc:spChg>
        <pc:spChg chg="mod">
          <ac:chgData name="Md. Mainuddin" userId="531e089c6c99dc92" providerId="LiveId" clId="{5CC729BC-E9B7-40A1-BEA2-571D508D4807}" dt="2019-10-14T22:05:20.330" v="3578" actId="1037"/>
          <ac:spMkLst>
            <pc:docMk/>
            <pc:sldMk cId="1695180841" sldId="303"/>
            <ac:spMk id="76" creationId="{00000000-0000-0000-0000-000000000000}"/>
          </ac:spMkLst>
        </pc:spChg>
      </pc:sldChg>
      <pc:sldChg chg="modSp add">
        <pc:chgData name="Md. Mainuddin" userId="531e089c6c99dc92" providerId="LiveId" clId="{5CC729BC-E9B7-40A1-BEA2-571D508D4807}" dt="2019-10-14T17:12:59.339" v="2405" actId="20577"/>
        <pc:sldMkLst>
          <pc:docMk/>
          <pc:sldMk cId="3773335020" sldId="304"/>
        </pc:sldMkLst>
        <pc:spChg chg="mod">
          <ac:chgData name="Md. Mainuddin" userId="531e089c6c99dc92" providerId="LiveId" clId="{5CC729BC-E9B7-40A1-BEA2-571D508D4807}" dt="2019-10-14T17:12:59.339" v="2405" actId="20577"/>
          <ac:spMkLst>
            <pc:docMk/>
            <pc:sldMk cId="3773335020" sldId="304"/>
            <ac:spMk id="76" creationId="{00000000-0000-0000-0000-000000000000}"/>
          </ac:spMkLst>
        </pc:spChg>
      </pc:sldChg>
      <pc:sldChg chg="modSp add">
        <pc:chgData name="Md. Mainuddin" userId="531e089c6c99dc92" providerId="LiveId" clId="{5CC729BC-E9B7-40A1-BEA2-571D508D4807}" dt="2019-10-14T17:14:19.471" v="2425" actId="20577"/>
        <pc:sldMkLst>
          <pc:docMk/>
          <pc:sldMk cId="3277512785" sldId="305"/>
        </pc:sldMkLst>
        <pc:spChg chg="mod">
          <ac:chgData name="Md. Mainuddin" userId="531e089c6c99dc92" providerId="LiveId" clId="{5CC729BC-E9B7-40A1-BEA2-571D508D4807}" dt="2019-10-14T17:14:19.471" v="2425" actId="20577"/>
          <ac:spMkLst>
            <pc:docMk/>
            <pc:sldMk cId="3277512785" sldId="305"/>
            <ac:spMk id="75" creationId="{00000000-0000-0000-0000-000000000000}"/>
          </ac:spMkLst>
        </pc:spChg>
        <pc:spChg chg="mod">
          <ac:chgData name="Md. Mainuddin" userId="531e089c6c99dc92" providerId="LiveId" clId="{5CC729BC-E9B7-40A1-BEA2-571D508D4807}" dt="2019-10-14T17:14:00.820" v="2418" actId="2711"/>
          <ac:spMkLst>
            <pc:docMk/>
            <pc:sldMk cId="3277512785" sldId="305"/>
            <ac:spMk id="76" creationId="{00000000-0000-0000-0000-000000000000}"/>
          </ac:spMkLst>
        </pc:spChg>
      </pc:sldChg>
      <pc:sldChg chg="modSp add">
        <pc:chgData name="Md. Mainuddin" userId="531e089c6c99dc92" providerId="LiveId" clId="{5CC729BC-E9B7-40A1-BEA2-571D508D4807}" dt="2019-10-14T17:16:06.461" v="2440" actId="113"/>
        <pc:sldMkLst>
          <pc:docMk/>
          <pc:sldMk cId="2342583229" sldId="306"/>
        </pc:sldMkLst>
        <pc:spChg chg="mod">
          <ac:chgData name="Md. Mainuddin" userId="531e089c6c99dc92" providerId="LiveId" clId="{5CC729BC-E9B7-40A1-BEA2-571D508D4807}" dt="2019-10-14T17:15:54.872" v="2439" actId="20577"/>
          <ac:spMkLst>
            <pc:docMk/>
            <pc:sldMk cId="2342583229" sldId="306"/>
            <ac:spMk id="75" creationId="{00000000-0000-0000-0000-000000000000}"/>
          </ac:spMkLst>
        </pc:spChg>
        <pc:spChg chg="mod">
          <ac:chgData name="Md. Mainuddin" userId="531e089c6c99dc92" providerId="LiveId" clId="{5CC729BC-E9B7-40A1-BEA2-571D508D4807}" dt="2019-10-14T17:16:06.461" v="2440" actId="113"/>
          <ac:spMkLst>
            <pc:docMk/>
            <pc:sldMk cId="2342583229" sldId="306"/>
            <ac:spMk id="76" creationId="{00000000-0000-0000-0000-000000000000}"/>
          </ac:spMkLst>
        </pc:spChg>
      </pc:sldChg>
      <pc:sldChg chg="modSp add">
        <pc:chgData name="Md. Mainuddin" userId="531e089c6c99dc92" providerId="LiveId" clId="{5CC729BC-E9B7-40A1-BEA2-571D508D4807}" dt="2019-10-14T17:24:12.730" v="2455"/>
        <pc:sldMkLst>
          <pc:docMk/>
          <pc:sldMk cId="3668252976" sldId="307"/>
        </pc:sldMkLst>
        <pc:spChg chg="mod">
          <ac:chgData name="Md. Mainuddin" userId="531e089c6c99dc92" providerId="LiveId" clId="{5CC729BC-E9B7-40A1-BEA2-571D508D4807}" dt="2019-10-14T17:24:12.730" v="2455"/>
          <ac:spMkLst>
            <pc:docMk/>
            <pc:sldMk cId="3668252976" sldId="307"/>
            <ac:spMk id="76" creationId="{00000000-0000-0000-0000-000000000000}"/>
          </ac:spMkLst>
        </pc:spChg>
      </pc:sldChg>
      <pc:sldChg chg="modSp add">
        <pc:chgData name="Md. Mainuddin" userId="531e089c6c99dc92" providerId="LiveId" clId="{5CC729BC-E9B7-40A1-BEA2-571D508D4807}" dt="2019-10-14T17:25:36.777" v="2464" actId="20577"/>
        <pc:sldMkLst>
          <pc:docMk/>
          <pc:sldMk cId="2168512383" sldId="308"/>
        </pc:sldMkLst>
        <pc:spChg chg="mod">
          <ac:chgData name="Md. Mainuddin" userId="531e089c6c99dc92" providerId="LiveId" clId="{5CC729BC-E9B7-40A1-BEA2-571D508D4807}" dt="2019-10-14T17:25:36.777" v="2464" actId="20577"/>
          <ac:spMkLst>
            <pc:docMk/>
            <pc:sldMk cId="2168512383" sldId="308"/>
            <ac:spMk id="76" creationId="{00000000-0000-0000-0000-000000000000}"/>
          </ac:spMkLst>
        </pc:spChg>
      </pc:sldChg>
      <pc:sldChg chg="addSp modSp add">
        <pc:chgData name="Md. Mainuddin" userId="531e089c6c99dc92" providerId="LiveId" clId="{5CC729BC-E9B7-40A1-BEA2-571D508D4807}" dt="2019-10-14T17:31:01.992" v="2513" actId="1076"/>
        <pc:sldMkLst>
          <pc:docMk/>
          <pc:sldMk cId="1613846600" sldId="309"/>
        </pc:sldMkLst>
        <pc:spChg chg="add mod">
          <ac:chgData name="Md. Mainuddin" userId="531e089c6c99dc92" providerId="LiveId" clId="{5CC729BC-E9B7-40A1-BEA2-571D508D4807}" dt="2019-10-14T17:30:45.541" v="2504" actId="1076"/>
          <ac:spMkLst>
            <pc:docMk/>
            <pc:sldMk cId="1613846600" sldId="309"/>
            <ac:spMk id="2" creationId="{290DE580-9774-4918-9C28-50D4E805FDD7}"/>
          </ac:spMkLst>
        </pc:spChg>
        <pc:spChg chg="add mod">
          <ac:chgData name="Md. Mainuddin" userId="531e089c6c99dc92" providerId="LiveId" clId="{5CC729BC-E9B7-40A1-BEA2-571D508D4807}" dt="2019-10-14T17:31:01.992" v="2513" actId="1076"/>
          <ac:spMkLst>
            <pc:docMk/>
            <pc:sldMk cId="1613846600" sldId="309"/>
            <ac:spMk id="3" creationId="{BE43AED9-2C98-4879-9194-A1FC76545EC3}"/>
          </ac:spMkLst>
        </pc:spChg>
        <pc:spChg chg="mod">
          <ac:chgData name="Md. Mainuddin" userId="531e089c6c99dc92" providerId="LiveId" clId="{5CC729BC-E9B7-40A1-BEA2-571D508D4807}" dt="2019-10-14T17:27:05.082" v="2468" actId="20577"/>
          <ac:spMkLst>
            <pc:docMk/>
            <pc:sldMk cId="1613846600" sldId="309"/>
            <ac:spMk id="75" creationId="{00000000-0000-0000-0000-000000000000}"/>
          </ac:spMkLst>
        </pc:spChg>
        <pc:spChg chg="mod">
          <ac:chgData name="Md. Mainuddin" userId="531e089c6c99dc92" providerId="LiveId" clId="{5CC729BC-E9B7-40A1-BEA2-571D508D4807}" dt="2019-10-14T17:30:11.251" v="2500" actId="20577"/>
          <ac:spMkLst>
            <pc:docMk/>
            <pc:sldMk cId="1613846600" sldId="309"/>
            <ac:spMk id="76" creationId="{00000000-0000-0000-0000-000000000000}"/>
          </ac:spMkLst>
        </pc:spChg>
      </pc:sldChg>
      <pc:sldChg chg="delSp modSp add">
        <pc:chgData name="Md. Mainuddin" userId="531e089c6c99dc92" providerId="LiveId" clId="{5CC729BC-E9B7-40A1-BEA2-571D508D4807}" dt="2019-10-14T17:33:47.428" v="2541" actId="403"/>
        <pc:sldMkLst>
          <pc:docMk/>
          <pc:sldMk cId="244025158" sldId="310"/>
        </pc:sldMkLst>
        <pc:spChg chg="del">
          <ac:chgData name="Md. Mainuddin" userId="531e089c6c99dc92" providerId="LiveId" clId="{5CC729BC-E9B7-40A1-BEA2-571D508D4807}" dt="2019-10-14T17:31:46.637" v="2518" actId="478"/>
          <ac:spMkLst>
            <pc:docMk/>
            <pc:sldMk cId="244025158" sldId="310"/>
            <ac:spMk id="2" creationId="{290DE580-9774-4918-9C28-50D4E805FDD7}"/>
          </ac:spMkLst>
        </pc:spChg>
        <pc:spChg chg="del">
          <ac:chgData name="Md. Mainuddin" userId="531e089c6c99dc92" providerId="LiveId" clId="{5CC729BC-E9B7-40A1-BEA2-571D508D4807}" dt="2019-10-14T17:31:49.508" v="2519" actId="478"/>
          <ac:spMkLst>
            <pc:docMk/>
            <pc:sldMk cId="244025158" sldId="310"/>
            <ac:spMk id="3" creationId="{BE43AED9-2C98-4879-9194-A1FC76545EC3}"/>
          </ac:spMkLst>
        </pc:spChg>
        <pc:spChg chg="mod">
          <ac:chgData name="Md. Mainuddin" userId="531e089c6c99dc92" providerId="LiveId" clId="{5CC729BC-E9B7-40A1-BEA2-571D508D4807}" dt="2019-10-14T17:31:31.274" v="2517" actId="20577"/>
          <ac:spMkLst>
            <pc:docMk/>
            <pc:sldMk cId="244025158" sldId="310"/>
            <ac:spMk id="75" creationId="{00000000-0000-0000-0000-000000000000}"/>
          </ac:spMkLst>
        </pc:spChg>
        <pc:spChg chg="mod">
          <ac:chgData name="Md. Mainuddin" userId="531e089c6c99dc92" providerId="LiveId" clId="{5CC729BC-E9B7-40A1-BEA2-571D508D4807}" dt="2019-10-14T17:33:47.428" v="2541" actId="403"/>
          <ac:spMkLst>
            <pc:docMk/>
            <pc:sldMk cId="244025158" sldId="310"/>
            <ac:spMk id="76" creationId="{00000000-0000-0000-0000-000000000000}"/>
          </ac:spMkLst>
        </pc:spChg>
      </pc:sldChg>
      <pc:sldChg chg="modSp add">
        <pc:chgData name="Md. Mainuddin" userId="531e089c6c99dc92" providerId="LiveId" clId="{5CC729BC-E9B7-40A1-BEA2-571D508D4807}" dt="2019-10-14T17:34:20.218" v="2552" actId="20577"/>
        <pc:sldMkLst>
          <pc:docMk/>
          <pc:sldMk cId="3271548867" sldId="311"/>
        </pc:sldMkLst>
        <pc:spChg chg="mod">
          <ac:chgData name="Md. Mainuddin" userId="531e089c6c99dc92" providerId="LiveId" clId="{5CC729BC-E9B7-40A1-BEA2-571D508D4807}" dt="2019-10-14T17:34:20.218" v="2552" actId="20577"/>
          <ac:spMkLst>
            <pc:docMk/>
            <pc:sldMk cId="3271548867" sldId="311"/>
            <ac:spMk id="76" creationId="{00000000-0000-0000-0000-000000000000}"/>
          </ac:spMkLst>
        </pc:spChg>
      </pc:sldChg>
      <pc:sldChg chg="modSp add">
        <pc:chgData name="Md. Mainuddin" userId="531e089c6c99dc92" providerId="LiveId" clId="{5CC729BC-E9B7-40A1-BEA2-571D508D4807}" dt="2019-10-14T17:35:29.681" v="2569" actId="6549"/>
        <pc:sldMkLst>
          <pc:docMk/>
          <pc:sldMk cId="3162126133" sldId="312"/>
        </pc:sldMkLst>
        <pc:spChg chg="mod">
          <ac:chgData name="Md. Mainuddin" userId="531e089c6c99dc92" providerId="LiveId" clId="{5CC729BC-E9B7-40A1-BEA2-571D508D4807}" dt="2019-10-14T17:35:29.681" v="2569" actId="6549"/>
          <ac:spMkLst>
            <pc:docMk/>
            <pc:sldMk cId="3162126133" sldId="312"/>
            <ac:spMk id="75" creationId="{00000000-0000-0000-0000-000000000000}"/>
          </ac:spMkLst>
        </pc:spChg>
        <pc:spChg chg="mod">
          <ac:chgData name="Md. Mainuddin" userId="531e089c6c99dc92" providerId="LiveId" clId="{5CC729BC-E9B7-40A1-BEA2-571D508D4807}" dt="2019-10-14T17:35:14.775" v="2566" actId="6549"/>
          <ac:spMkLst>
            <pc:docMk/>
            <pc:sldMk cId="3162126133" sldId="312"/>
            <ac:spMk id="76" creationId="{00000000-0000-0000-0000-000000000000}"/>
          </ac:spMkLst>
        </pc:spChg>
      </pc:sldChg>
      <pc:sldChg chg="modSp add">
        <pc:chgData name="Md. Mainuddin" userId="531e089c6c99dc92" providerId="LiveId" clId="{5CC729BC-E9B7-40A1-BEA2-571D508D4807}" dt="2019-10-14T17:43:39.819" v="2592" actId="255"/>
        <pc:sldMkLst>
          <pc:docMk/>
          <pc:sldMk cId="2958083962" sldId="313"/>
        </pc:sldMkLst>
        <pc:spChg chg="mod">
          <ac:chgData name="Md. Mainuddin" userId="531e089c6c99dc92" providerId="LiveId" clId="{5CC729BC-E9B7-40A1-BEA2-571D508D4807}" dt="2019-10-14T17:41:11.988" v="2580" actId="20577"/>
          <ac:spMkLst>
            <pc:docMk/>
            <pc:sldMk cId="2958083962" sldId="313"/>
            <ac:spMk id="75" creationId="{00000000-0000-0000-0000-000000000000}"/>
          </ac:spMkLst>
        </pc:spChg>
        <pc:spChg chg="mod">
          <ac:chgData name="Md. Mainuddin" userId="531e089c6c99dc92" providerId="LiveId" clId="{5CC729BC-E9B7-40A1-BEA2-571D508D4807}" dt="2019-10-14T17:43:39.819" v="2592" actId="255"/>
          <ac:spMkLst>
            <pc:docMk/>
            <pc:sldMk cId="2958083962" sldId="313"/>
            <ac:spMk id="76" creationId="{00000000-0000-0000-0000-000000000000}"/>
          </ac:spMkLst>
        </pc:spChg>
      </pc:sldChg>
      <pc:sldChg chg="modSp add">
        <pc:chgData name="Md. Mainuddin" userId="531e089c6c99dc92" providerId="LiveId" clId="{5CC729BC-E9B7-40A1-BEA2-571D508D4807}" dt="2019-10-14T17:43:49.649" v="2593" actId="255"/>
        <pc:sldMkLst>
          <pc:docMk/>
          <pc:sldMk cId="1902599772" sldId="314"/>
        </pc:sldMkLst>
        <pc:spChg chg="mod">
          <ac:chgData name="Md. Mainuddin" userId="531e089c6c99dc92" providerId="LiveId" clId="{5CC729BC-E9B7-40A1-BEA2-571D508D4807}" dt="2019-10-14T17:43:49.649" v="2593" actId="255"/>
          <ac:spMkLst>
            <pc:docMk/>
            <pc:sldMk cId="1902599772" sldId="314"/>
            <ac:spMk id="76" creationId="{00000000-0000-0000-0000-000000000000}"/>
          </ac:spMkLst>
        </pc:spChg>
      </pc:sldChg>
      <pc:sldChg chg="modSp add ord">
        <pc:chgData name="Md. Mainuddin" userId="531e089c6c99dc92" providerId="LiveId" clId="{5CC729BC-E9B7-40A1-BEA2-571D508D4807}" dt="2019-10-14T17:46:04.507" v="2613"/>
        <pc:sldMkLst>
          <pc:docMk/>
          <pc:sldMk cId="961036880" sldId="315"/>
        </pc:sldMkLst>
        <pc:spChg chg="mod">
          <ac:chgData name="Md. Mainuddin" userId="531e089c6c99dc92" providerId="LiveId" clId="{5CC729BC-E9B7-40A1-BEA2-571D508D4807}" dt="2019-10-14T17:46:04.507" v="2613"/>
          <ac:spMkLst>
            <pc:docMk/>
            <pc:sldMk cId="961036880" sldId="315"/>
            <ac:spMk id="75" creationId="{00000000-0000-0000-0000-000000000000}"/>
          </ac:spMkLst>
        </pc:spChg>
        <pc:spChg chg="mod">
          <ac:chgData name="Md. Mainuddin" userId="531e089c6c99dc92" providerId="LiveId" clId="{5CC729BC-E9B7-40A1-BEA2-571D508D4807}" dt="2019-10-14T17:45:55.309" v="2612" actId="20577"/>
          <ac:spMkLst>
            <pc:docMk/>
            <pc:sldMk cId="961036880" sldId="315"/>
            <ac:spMk id="76" creationId="{00000000-0000-0000-0000-000000000000}"/>
          </ac:spMkLst>
        </pc:spChg>
      </pc:sldChg>
      <pc:sldChg chg="modSp add">
        <pc:chgData name="Md. Mainuddin" userId="531e089c6c99dc92" providerId="LiveId" clId="{5CC729BC-E9B7-40A1-BEA2-571D508D4807}" dt="2019-10-14T17:48:13.020" v="2635" actId="255"/>
        <pc:sldMkLst>
          <pc:docMk/>
          <pc:sldMk cId="2834338112" sldId="316"/>
        </pc:sldMkLst>
        <pc:spChg chg="mod">
          <ac:chgData name="Md. Mainuddin" userId="531e089c6c99dc92" providerId="LiveId" clId="{5CC729BC-E9B7-40A1-BEA2-571D508D4807}" dt="2019-10-14T17:48:13.020" v="2635" actId="255"/>
          <ac:spMkLst>
            <pc:docMk/>
            <pc:sldMk cId="2834338112" sldId="316"/>
            <ac:spMk id="76" creationId="{00000000-0000-0000-0000-000000000000}"/>
          </ac:spMkLst>
        </pc:spChg>
      </pc:sldChg>
      <pc:sldChg chg="modSp add">
        <pc:chgData name="Md. Mainuddin" userId="531e089c6c99dc92" providerId="LiveId" clId="{5CC729BC-E9B7-40A1-BEA2-571D508D4807}" dt="2019-10-14T17:47:54.455" v="2633" actId="2711"/>
        <pc:sldMkLst>
          <pc:docMk/>
          <pc:sldMk cId="2823563160" sldId="317"/>
        </pc:sldMkLst>
        <pc:spChg chg="mod">
          <ac:chgData name="Md. Mainuddin" userId="531e089c6c99dc92" providerId="LiveId" clId="{5CC729BC-E9B7-40A1-BEA2-571D508D4807}" dt="2019-10-14T17:47:54.455" v="2633" actId="2711"/>
          <ac:spMkLst>
            <pc:docMk/>
            <pc:sldMk cId="2823563160" sldId="317"/>
            <ac:spMk id="76" creationId="{00000000-0000-0000-0000-000000000000}"/>
          </ac:spMkLst>
        </pc:spChg>
      </pc:sldChg>
      <pc:sldChg chg="modSp add">
        <pc:chgData name="Md. Mainuddin" userId="531e089c6c99dc92" providerId="LiveId" clId="{5CC729BC-E9B7-40A1-BEA2-571D508D4807}" dt="2019-10-14T17:49:14.795" v="2648" actId="20577"/>
        <pc:sldMkLst>
          <pc:docMk/>
          <pc:sldMk cId="2190838423" sldId="318"/>
        </pc:sldMkLst>
        <pc:spChg chg="mod">
          <ac:chgData name="Md. Mainuddin" userId="531e089c6c99dc92" providerId="LiveId" clId="{5CC729BC-E9B7-40A1-BEA2-571D508D4807}" dt="2019-10-14T17:49:14.795" v="2648" actId="20577"/>
          <ac:spMkLst>
            <pc:docMk/>
            <pc:sldMk cId="2190838423" sldId="318"/>
            <ac:spMk id="76" creationId="{00000000-0000-0000-0000-000000000000}"/>
          </ac:spMkLst>
        </pc:spChg>
      </pc:sldChg>
      <pc:sldChg chg="modSp add">
        <pc:chgData name="Md. Mainuddin" userId="531e089c6c99dc92" providerId="LiveId" clId="{5CC729BC-E9B7-40A1-BEA2-571D508D4807}" dt="2019-10-14T17:49:56.822" v="2662" actId="6549"/>
        <pc:sldMkLst>
          <pc:docMk/>
          <pc:sldMk cId="217967128" sldId="319"/>
        </pc:sldMkLst>
        <pc:spChg chg="mod">
          <ac:chgData name="Md. Mainuddin" userId="531e089c6c99dc92" providerId="LiveId" clId="{5CC729BC-E9B7-40A1-BEA2-571D508D4807}" dt="2019-10-14T17:49:56.822" v="2662" actId="6549"/>
          <ac:spMkLst>
            <pc:docMk/>
            <pc:sldMk cId="217967128" sldId="319"/>
            <ac:spMk id="76" creationId="{00000000-0000-0000-0000-000000000000}"/>
          </ac:spMkLst>
        </pc:spChg>
      </pc:sldChg>
      <pc:sldChg chg="modSp add">
        <pc:chgData name="Md. Mainuddin" userId="531e089c6c99dc92" providerId="LiveId" clId="{5CC729BC-E9B7-40A1-BEA2-571D508D4807}" dt="2019-10-14T17:51:12.090" v="2675" actId="255"/>
        <pc:sldMkLst>
          <pc:docMk/>
          <pc:sldMk cId="2814354773" sldId="320"/>
        </pc:sldMkLst>
        <pc:spChg chg="mod">
          <ac:chgData name="Md. Mainuddin" userId="531e089c6c99dc92" providerId="LiveId" clId="{5CC729BC-E9B7-40A1-BEA2-571D508D4807}" dt="2019-10-14T17:51:12.090" v="2675" actId="255"/>
          <ac:spMkLst>
            <pc:docMk/>
            <pc:sldMk cId="2814354773" sldId="320"/>
            <ac:spMk id="76" creationId="{00000000-0000-0000-0000-000000000000}"/>
          </ac:spMkLst>
        </pc:spChg>
      </pc:sldChg>
      <pc:sldChg chg="modSp add">
        <pc:chgData name="Md. Mainuddin" userId="531e089c6c99dc92" providerId="LiveId" clId="{5CC729BC-E9B7-40A1-BEA2-571D508D4807}" dt="2019-10-14T18:00:58.804" v="3494" actId="403"/>
        <pc:sldMkLst>
          <pc:docMk/>
          <pc:sldMk cId="694121402" sldId="321"/>
        </pc:sldMkLst>
        <pc:spChg chg="mod">
          <ac:chgData name="Md. Mainuddin" userId="531e089c6c99dc92" providerId="LiveId" clId="{5CC729BC-E9B7-40A1-BEA2-571D508D4807}" dt="2019-10-14T17:55:43.104" v="2771" actId="20577"/>
          <ac:spMkLst>
            <pc:docMk/>
            <pc:sldMk cId="694121402" sldId="321"/>
            <ac:spMk id="75" creationId="{00000000-0000-0000-0000-000000000000}"/>
          </ac:spMkLst>
        </pc:spChg>
        <pc:spChg chg="mod">
          <ac:chgData name="Md. Mainuddin" userId="531e089c6c99dc92" providerId="LiveId" clId="{5CC729BC-E9B7-40A1-BEA2-571D508D4807}" dt="2019-10-14T18:00:58.804" v="3494" actId="403"/>
          <ac:spMkLst>
            <pc:docMk/>
            <pc:sldMk cId="694121402" sldId="321"/>
            <ac:spMk id="76" creationId="{00000000-0000-0000-0000-000000000000}"/>
          </ac:spMkLst>
        </pc:spChg>
      </pc:sldChg>
      <pc:sldChg chg="modSp add">
        <pc:chgData name="Md. Mainuddin" userId="531e089c6c99dc92" providerId="LiveId" clId="{5CC729BC-E9B7-40A1-BEA2-571D508D4807}" dt="2019-10-14T18:02:10.456" v="3499" actId="255"/>
        <pc:sldMkLst>
          <pc:docMk/>
          <pc:sldMk cId="360111763" sldId="322"/>
        </pc:sldMkLst>
        <pc:spChg chg="mod">
          <ac:chgData name="Md. Mainuddin" userId="531e089c6c99dc92" providerId="LiveId" clId="{5CC729BC-E9B7-40A1-BEA2-571D508D4807}" dt="2019-10-14T18:02:10.456" v="3499" actId="255"/>
          <ac:spMkLst>
            <pc:docMk/>
            <pc:sldMk cId="360111763" sldId="322"/>
            <ac:spMk id="76" creationId="{00000000-0000-0000-0000-000000000000}"/>
          </ac:spMkLst>
        </pc:spChg>
      </pc:sldChg>
      <pc:sldChg chg="modSp add">
        <pc:chgData name="Md. Mainuddin" userId="531e089c6c99dc92" providerId="LiveId" clId="{5CC729BC-E9B7-40A1-BEA2-571D508D4807}" dt="2019-10-14T18:04:43.650" v="3560" actId="20577"/>
        <pc:sldMkLst>
          <pc:docMk/>
          <pc:sldMk cId="1448662949" sldId="323"/>
        </pc:sldMkLst>
        <pc:spChg chg="mod">
          <ac:chgData name="Md. Mainuddin" userId="531e089c6c99dc92" providerId="LiveId" clId="{5CC729BC-E9B7-40A1-BEA2-571D508D4807}" dt="2019-10-14T18:04:43.650" v="3560" actId="20577"/>
          <ac:spMkLst>
            <pc:docMk/>
            <pc:sldMk cId="1448662949" sldId="323"/>
            <ac:spMk id="75" creationId="{00000000-0000-0000-0000-000000000000}"/>
          </ac:spMkLst>
        </pc:spChg>
        <pc:spChg chg="mod">
          <ac:chgData name="Md. Mainuddin" userId="531e089c6c99dc92" providerId="LiveId" clId="{5CC729BC-E9B7-40A1-BEA2-571D508D4807}" dt="2019-10-14T18:03:48.965" v="3537" actId="179"/>
          <ac:spMkLst>
            <pc:docMk/>
            <pc:sldMk cId="1448662949" sldId="323"/>
            <ac:spMk id="76" creationId="{00000000-0000-0000-0000-000000000000}"/>
          </ac:spMkLst>
        </pc:spChg>
      </pc:sldChg>
    </pc:docChg>
  </pc:docChgLst>
  <pc:docChgLst>
    <pc:chgData name="Md. Mainuddin" userId="531e089c6c99dc92" providerId="LiveId" clId="{3C4EAF3A-15AA-4D23-85A9-504649EEDE30}"/>
    <pc:docChg chg="custSel modSld modMainMaster">
      <pc:chgData name="Md. Mainuddin" userId="531e089c6c99dc92" providerId="LiveId" clId="{3C4EAF3A-15AA-4D23-85A9-504649EEDE30}" dt="2019-10-08T16:46:27.537" v="48" actId="6549"/>
      <pc:docMkLst>
        <pc:docMk/>
      </pc:docMkLst>
      <pc:sldChg chg="modSp">
        <pc:chgData name="Md. Mainuddin" userId="531e089c6c99dc92" providerId="LiveId" clId="{3C4EAF3A-15AA-4D23-85A9-504649EEDE30}" dt="2019-10-07T20:29:38.469" v="6"/>
        <pc:sldMkLst>
          <pc:docMk/>
          <pc:sldMk cId="2302340412" sldId="269"/>
        </pc:sldMkLst>
        <pc:spChg chg="mod">
          <ac:chgData name="Md. Mainuddin" userId="531e089c6c99dc92" providerId="LiveId" clId="{3C4EAF3A-15AA-4D23-85A9-504649EEDE30}" dt="2019-10-07T20:29:38.469" v="6"/>
          <ac:spMkLst>
            <pc:docMk/>
            <pc:sldMk cId="2302340412" sldId="269"/>
            <ac:spMk id="5" creationId="{00000000-0000-0000-0000-000000000000}"/>
          </ac:spMkLst>
        </pc:spChg>
        <pc:spChg chg="mod">
          <ac:chgData name="Md. Mainuddin" userId="531e089c6c99dc92" providerId="LiveId" clId="{3C4EAF3A-15AA-4D23-85A9-504649EEDE30}" dt="2019-10-07T20:29:38.469" v="6"/>
          <ac:spMkLst>
            <pc:docMk/>
            <pc:sldMk cId="2302340412" sldId="269"/>
            <ac:spMk id="6" creationId="{00000000-0000-0000-0000-000000000000}"/>
          </ac:spMkLst>
        </pc:spChg>
        <pc:picChg chg="mod">
          <ac:chgData name="Md. Mainuddin" userId="531e089c6c99dc92" providerId="LiveId" clId="{3C4EAF3A-15AA-4D23-85A9-504649EEDE30}" dt="2019-10-07T20:29:38.469" v="6"/>
          <ac:picMkLst>
            <pc:docMk/>
            <pc:sldMk cId="2302340412" sldId="269"/>
            <ac:picMk id="4" creationId="{00000000-0000-0000-0000-000000000000}"/>
          </ac:picMkLst>
        </pc:picChg>
      </pc:sldChg>
      <pc:sldChg chg="modSp">
        <pc:chgData name="Md. Mainuddin" userId="531e089c6c99dc92" providerId="LiveId" clId="{3C4EAF3A-15AA-4D23-85A9-504649EEDE30}" dt="2019-10-08T16:42:42.533" v="9" actId="1076"/>
        <pc:sldMkLst>
          <pc:docMk/>
          <pc:sldMk cId="2918263219" sldId="271"/>
        </pc:sldMkLst>
        <pc:spChg chg="mod">
          <ac:chgData name="Md. Mainuddin" userId="531e089c6c99dc92" providerId="LiveId" clId="{3C4EAF3A-15AA-4D23-85A9-504649EEDE30}" dt="2019-10-08T16:42:30.726" v="8" actId="1076"/>
          <ac:spMkLst>
            <pc:docMk/>
            <pc:sldMk cId="2918263219" sldId="271"/>
            <ac:spMk id="2" creationId="{00000000-0000-0000-0000-000000000000}"/>
          </ac:spMkLst>
        </pc:spChg>
        <pc:spChg chg="mod">
          <ac:chgData name="Md. Mainuddin" userId="531e089c6c99dc92" providerId="LiveId" clId="{3C4EAF3A-15AA-4D23-85A9-504649EEDE30}" dt="2019-10-08T16:42:42.533" v="9" actId="1076"/>
          <ac:spMkLst>
            <pc:docMk/>
            <pc:sldMk cId="2918263219" sldId="271"/>
            <ac:spMk id="3" creationId="{00000000-0000-0000-0000-000000000000}"/>
          </ac:spMkLst>
        </pc:spChg>
      </pc:sldChg>
      <pc:sldChg chg="modSp">
        <pc:chgData name="Md. Mainuddin" userId="531e089c6c99dc92" providerId="LiveId" clId="{3C4EAF3A-15AA-4D23-85A9-504649EEDE30}" dt="2019-10-08T16:43:01.730" v="12" actId="1076"/>
        <pc:sldMkLst>
          <pc:docMk/>
          <pc:sldMk cId="1410524596" sldId="272"/>
        </pc:sldMkLst>
        <pc:spChg chg="mod">
          <ac:chgData name="Md. Mainuddin" userId="531e089c6c99dc92" providerId="LiveId" clId="{3C4EAF3A-15AA-4D23-85A9-504649EEDE30}" dt="2019-10-07T20:29:38.469" v="6"/>
          <ac:spMkLst>
            <pc:docMk/>
            <pc:sldMk cId="1410524596" sldId="272"/>
            <ac:spMk id="5" creationId="{00000000-0000-0000-0000-000000000000}"/>
          </ac:spMkLst>
        </pc:spChg>
        <pc:spChg chg="mod">
          <ac:chgData name="Md. Mainuddin" userId="531e089c6c99dc92" providerId="LiveId" clId="{3C4EAF3A-15AA-4D23-85A9-504649EEDE30}" dt="2019-10-08T16:42:55.737" v="11" actId="1076"/>
          <ac:spMkLst>
            <pc:docMk/>
            <pc:sldMk cId="1410524596" sldId="272"/>
            <ac:spMk id="63" creationId="{00000000-0000-0000-0000-000000000000}"/>
          </ac:spMkLst>
        </pc:spChg>
        <pc:spChg chg="mod">
          <ac:chgData name="Md. Mainuddin" userId="531e089c6c99dc92" providerId="LiveId" clId="{3C4EAF3A-15AA-4D23-85A9-504649EEDE30}" dt="2019-10-08T16:43:01.730" v="12" actId="1076"/>
          <ac:spMkLst>
            <pc:docMk/>
            <pc:sldMk cId="1410524596" sldId="272"/>
            <ac:spMk id="64" creationId="{00000000-0000-0000-0000-000000000000}"/>
          </ac:spMkLst>
        </pc:spChg>
        <pc:picChg chg="mod">
          <ac:chgData name="Md. Mainuddin" userId="531e089c6c99dc92" providerId="LiveId" clId="{3C4EAF3A-15AA-4D23-85A9-504649EEDE30}" dt="2019-10-07T20:29:38.469" v="6"/>
          <ac:picMkLst>
            <pc:docMk/>
            <pc:sldMk cId="1410524596" sldId="272"/>
            <ac:picMk id="4" creationId="{00000000-0000-0000-0000-000000000000}"/>
          </ac:picMkLst>
        </pc:picChg>
      </pc:sldChg>
      <pc:sldChg chg="modSp">
        <pc:chgData name="Md. Mainuddin" userId="531e089c6c99dc92" providerId="LiveId" clId="{3C4EAF3A-15AA-4D23-85A9-504649EEDE30}" dt="2019-10-08T16:43:16.956" v="15" actId="1076"/>
        <pc:sldMkLst>
          <pc:docMk/>
          <pc:sldMk cId="704185641" sldId="273"/>
        </pc:sldMkLst>
        <pc:spChg chg="mod">
          <ac:chgData name="Md. Mainuddin" userId="531e089c6c99dc92" providerId="LiveId" clId="{3C4EAF3A-15AA-4D23-85A9-504649EEDE30}" dt="2019-10-08T16:43:12.225" v="14" actId="14100"/>
          <ac:spMkLst>
            <pc:docMk/>
            <pc:sldMk cId="704185641" sldId="273"/>
            <ac:spMk id="69" creationId="{00000000-0000-0000-0000-000000000000}"/>
          </ac:spMkLst>
        </pc:spChg>
        <pc:spChg chg="mod">
          <ac:chgData name="Md. Mainuddin" userId="531e089c6c99dc92" providerId="LiveId" clId="{3C4EAF3A-15AA-4D23-85A9-504649EEDE30}" dt="2019-10-08T16:43:16.956" v="15" actId="1076"/>
          <ac:spMkLst>
            <pc:docMk/>
            <pc:sldMk cId="704185641" sldId="273"/>
            <ac:spMk id="70" creationId="{00000000-0000-0000-0000-000000000000}"/>
          </ac:spMkLst>
        </pc:spChg>
      </pc:sldChg>
      <pc:sldChg chg="modSp">
        <pc:chgData name="Md. Mainuddin" userId="531e089c6c99dc92" providerId="LiveId" clId="{3C4EAF3A-15AA-4D23-85A9-504649EEDE30}" dt="2019-10-07T20:29:38.469" v="6"/>
        <pc:sldMkLst>
          <pc:docMk/>
          <pc:sldMk cId="2079307232" sldId="274"/>
        </pc:sldMkLst>
        <pc:spChg chg="mod">
          <ac:chgData name="Md. Mainuddin" userId="531e089c6c99dc92" providerId="LiveId" clId="{3C4EAF3A-15AA-4D23-85A9-504649EEDE30}" dt="2019-10-07T20:29:38.469" v="6"/>
          <ac:spMkLst>
            <pc:docMk/>
            <pc:sldMk cId="2079307232" sldId="274"/>
            <ac:spMk id="75" creationId="{00000000-0000-0000-0000-000000000000}"/>
          </ac:spMkLst>
        </pc:spChg>
        <pc:spChg chg="mod">
          <ac:chgData name="Md. Mainuddin" userId="531e089c6c99dc92" providerId="LiveId" clId="{3C4EAF3A-15AA-4D23-85A9-504649EEDE30}" dt="2019-10-07T20:29:38.469" v="6"/>
          <ac:spMkLst>
            <pc:docMk/>
            <pc:sldMk cId="2079307232" sldId="274"/>
            <ac:spMk id="76" creationId="{00000000-0000-0000-0000-000000000000}"/>
          </ac:spMkLst>
        </pc:spChg>
      </pc:sldChg>
      <pc:sldChg chg="modSp">
        <pc:chgData name="Md. Mainuddin" userId="531e089c6c99dc92" providerId="LiveId" clId="{3C4EAF3A-15AA-4D23-85A9-504649EEDE30}" dt="2019-10-07T20:29:38.469" v="6"/>
        <pc:sldMkLst>
          <pc:docMk/>
          <pc:sldMk cId="1708452739" sldId="275"/>
        </pc:sldMkLst>
        <pc:spChg chg="mod">
          <ac:chgData name="Md. Mainuddin" userId="531e089c6c99dc92" providerId="LiveId" clId="{3C4EAF3A-15AA-4D23-85A9-504649EEDE30}" dt="2019-10-07T20:29:38.469" v="6"/>
          <ac:spMkLst>
            <pc:docMk/>
            <pc:sldMk cId="1708452739" sldId="275"/>
            <ac:spMk id="81" creationId="{00000000-0000-0000-0000-000000000000}"/>
          </ac:spMkLst>
        </pc:spChg>
        <pc:spChg chg="mod">
          <ac:chgData name="Md. Mainuddin" userId="531e089c6c99dc92" providerId="LiveId" clId="{3C4EAF3A-15AA-4D23-85A9-504649EEDE30}" dt="2019-10-07T20:29:38.469" v="6"/>
          <ac:spMkLst>
            <pc:docMk/>
            <pc:sldMk cId="1708452739" sldId="275"/>
            <ac:spMk id="82" creationId="{00000000-0000-0000-0000-000000000000}"/>
          </ac:spMkLst>
        </pc:spChg>
      </pc:sldChg>
      <pc:sldChg chg="modSp">
        <pc:chgData name="Md. Mainuddin" userId="531e089c6c99dc92" providerId="LiveId" clId="{3C4EAF3A-15AA-4D23-85A9-504649EEDE30}" dt="2019-10-07T20:29:38.469" v="6"/>
        <pc:sldMkLst>
          <pc:docMk/>
          <pc:sldMk cId="391474440" sldId="277"/>
        </pc:sldMkLst>
        <pc:spChg chg="mod">
          <ac:chgData name="Md. Mainuddin" userId="531e089c6c99dc92" providerId="LiveId" clId="{3C4EAF3A-15AA-4D23-85A9-504649EEDE30}" dt="2019-10-07T20:29:38.469" v="6"/>
          <ac:spMkLst>
            <pc:docMk/>
            <pc:sldMk cId="391474440" sldId="277"/>
            <ac:spMk id="93" creationId="{00000000-0000-0000-0000-000000000000}"/>
          </ac:spMkLst>
        </pc:spChg>
        <pc:spChg chg="mod">
          <ac:chgData name="Md. Mainuddin" userId="531e089c6c99dc92" providerId="LiveId" clId="{3C4EAF3A-15AA-4D23-85A9-504649EEDE30}" dt="2019-10-07T20:29:38.469" v="6"/>
          <ac:spMkLst>
            <pc:docMk/>
            <pc:sldMk cId="391474440" sldId="277"/>
            <ac:spMk id="94" creationId="{00000000-0000-0000-0000-000000000000}"/>
          </ac:spMkLst>
        </pc:spChg>
      </pc:sldChg>
      <pc:sldChg chg="modSp">
        <pc:chgData name="Md. Mainuddin" userId="531e089c6c99dc92" providerId="LiveId" clId="{3C4EAF3A-15AA-4D23-85A9-504649EEDE30}" dt="2019-10-07T20:29:38.469" v="6"/>
        <pc:sldMkLst>
          <pc:docMk/>
          <pc:sldMk cId="3405251167" sldId="278"/>
        </pc:sldMkLst>
        <pc:spChg chg="mod">
          <ac:chgData name="Md. Mainuddin" userId="531e089c6c99dc92" providerId="LiveId" clId="{3C4EAF3A-15AA-4D23-85A9-504649EEDE30}" dt="2019-10-07T20:29:38.469" v="6"/>
          <ac:spMkLst>
            <pc:docMk/>
            <pc:sldMk cId="3405251167" sldId="278"/>
            <ac:spMk id="111" creationId="{00000000-0000-0000-0000-000000000000}"/>
          </ac:spMkLst>
        </pc:spChg>
        <pc:spChg chg="mod">
          <ac:chgData name="Md. Mainuddin" userId="531e089c6c99dc92" providerId="LiveId" clId="{3C4EAF3A-15AA-4D23-85A9-504649EEDE30}" dt="2019-10-07T20:29:38.469" v="6"/>
          <ac:spMkLst>
            <pc:docMk/>
            <pc:sldMk cId="3405251167" sldId="278"/>
            <ac:spMk id="112" creationId="{00000000-0000-0000-0000-000000000000}"/>
          </ac:spMkLst>
        </pc:spChg>
      </pc:sldChg>
      <pc:sldChg chg="modSp">
        <pc:chgData name="Md. Mainuddin" userId="531e089c6c99dc92" providerId="LiveId" clId="{3C4EAF3A-15AA-4D23-85A9-504649EEDE30}" dt="2019-10-07T20:29:38.469" v="6"/>
        <pc:sldMkLst>
          <pc:docMk/>
          <pc:sldMk cId="39108425" sldId="279"/>
        </pc:sldMkLst>
        <pc:spChg chg="mod">
          <ac:chgData name="Md. Mainuddin" userId="531e089c6c99dc92" providerId="LiveId" clId="{3C4EAF3A-15AA-4D23-85A9-504649EEDE30}" dt="2019-10-07T20:29:38.469" v="6"/>
          <ac:spMkLst>
            <pc:docMk/>
            <pc:sldMk cId="39108425" sldId="279"/>
            <ac:spMk id="117" creationId="{00000000-0000-0000-0000-000000000000}"/>
          </ac:spMkLst>
        </pc:spChg>
        <pc:spChg chg="mod">
          <ac:chgData name="Md. Mainuddin" userId="531e089c6c99dc92" providerId="LiveId" clId="{3C4EAF3A-15AA-4D23-85A9-504649EEDE30}" dt="2019-10-07T20:29:38.469" v="6"/>
          <ac:spMkLst>
            <pc:docMk/>
            <pc:sldMk cId="39108425" sldId="279"/>
            <ac:spMk id="118" creationId="{00000000-0000-0000-0000-000000000000}"/>
          </ac:spMkLst>
        </pc:spChg>
      </pc:sldChg>
      <pc:sldChg chg="modSp">
        <pc:chgData name="Md. Mainuddin" userId="531e089c6c99dc92" providerId="LiveId" clId="{3C4EAF3A-15AA-4D23-85A9-504649EEDE30}" dt="2019-10-07T20:29:38.469" v="6"/>
        <pc:sldMkLst>
          <pc:docMk/>
          <pc:sldMk cId="602559797" sldId="280"/>
        </pc:sldMkLst>
        <pc:spChg chg="mod">
          <ac:chgData name="Md. Mainuddin" userId="531e089c6c99dc92" providerId="LiveId" clId="{3C4EAF3A-15AA-4D23-85A9-504649EEDE30}" dt="2019-10-07T20:29:38.469" v="6"/>
          <ac:spMkLst>
            <pc:docMk/>
            <pc:sldMk cId="602559797" sldId="280"/>
            <ac:spMk id="123" creationId="{00000000-0000-0000-0000-000000000000}"/>
          </ac:spMkLst>
        </pc:spChg>
        <pc:spChg chg="mod">
          <ac:chgData name="Md. Mainuddin" userId="531e089c6c99dc92" providerId="LiveId" clId="{3C4EAF3A-15AA-4D23-85A9-504649EEDE30}" dt="2019-10-07T20:29:38.469" v="6"/>
          <ac:spMkLst>
            <pc:docMk/>
            <pc:sldMk cId="602559797" sldId="280"/>
            <ac:spMk id="124" creationId="{00000000-0000-0000-0000-000000000000}"/>
          </ac:spMkLst>
        </pc:spChg>
      </pc:sldChg>
      <pc:sldChg chg="modSp">
        <pc:chgData name="Md. Mainuddin" userId="531e089c6c99dc92" providerId="LiveId" clId="{3C4EAF3A-15AA-4D23-85A9-504649EEDE30}" dt="2019-10-08T16:43:39.211" v="16" actId="1076"/>
        <pc:sldMkLst>
          <pc:docMk/>
          <pc:sldMk cId="920827867" sldId="281"/>
        </pc:sldMkLst>
        <pc:spChg chg="mod">
          <ac:chgData name="Md. Mainuddin" userId="531e089c6c99dc92" providerId="LiveId" clId="{3C4EAF3A-15AA-4D23-85A9-504649EEDE30}" dt="2019-10-07T20:29:38.469" v="6"/>
          <ac:spMkLst>
            <pc:docMk/>
            <pc:sldMk cId="920827867" sldId="281"/>
            <ac:spMk id="129" creationId="{00000000-0000-0000-0000-000000000000}"/>
          </ac:spMkLst>
        </pc:spChg>
        <pc:spChg chg="mod">
          <ac:chgData name="Md. Mainuddin" userId="531e089c6c99dc92" providerId="LiveId" clId="{3C4EAF3A-15AA-4D23-85A9-504649EEDE30}" dt="2019-10-08T16:43:39.211" v="16" actId="1076"/>
          <ac:spMkLst>
            <pc:docMk/>
            <pc:sldMk cId="920827867" sldId="281"/>
            <ac:spMk id="130" creationId="{00000000-0000-0000-0000-000000000000}"/>
          </ac:spMkLst>
        </pc:spChg>
      </pc:sldChg>
      <pc:sldChg chg="modSp">
        <pc:chgData name="Md. Mainuddin" userId="531e089c6c99dc92" providerId="LiveId" clId="{3C4EAF3A-15AA-4D23-85A9-504649EEDE30}" dt="2019-10-08T16:43:53.334" v="17" actId="1076"/>
        <pc:sldMkLst>
          <pc:docMk/>
          <pc:sldMk cId="1094483873" sldId="282"/>
        </pc:sldMkLst>
        <pc:spChg chg="mod">
          <ac:chgData name="Md. Mainuddin" userId="531e089c6c99dc92" providerId="LiveId" clId="{3C4EAF3A-15AA-4D23-85A9-504649EEDE30}" dt="2019-10-07T20:29:38.469" v="6"/>
          <ac:spMkLst>
            <pc:docMk/>
            <pc:sldMk cId="1094483873" sldId="282"/>
            <ac:spMk id="135" creationId="{00000000-0000-0000-0000-000000000000}"/>
          </ac:spMkLst>
        </pc:spChg>
        <pc:spChg chg="mod">
          <ac:chgData name="Md. Mainuddin" userId="531e089c6c99dc92" providerId="LiveId" clId="{3C4EAF3A-15AA-4D23-85A9-504649EEDE30}" dt="2019-10-08T16:43:53.334" v="17" actId="1076"/>
          <ac:spMkLst>
            <pc:docMk/>
            <pc:sldMk cId="1094483873" sldId="282"/>
            <ac:spMk id="136" creationId="{00000000-0000-0000-0000-000000000000}"/>
          </ac:spMkLst>
        </pc:spChg>
      </pc:sldChg>
      <pc:sldChg chg="modSp">
        <pc:chgData name="Md. Mainuddin" userId="531e089c6c99dc92" providerId="LiveId" clId="{3C4EAF3A-15AA-4D23-85A9-504649EEDE30}" dt="2019-10-07T20:29:38.469" v="6"/>
        <pc:sldMkLst>
          <pc:docMk/>
          <pc:sldMk cId="4126843049" sldId="283"/>
        </pc:sldMkLst>
        <pc:spChg chg="mod">
          <ac:chgData name="Md. Mainuddin" userId="531e089c6c99dc92" providerId="LiveId" clId="{3C4EAF3A-15AA-4D23-85A9-504649EEDE30}" dt="2019-10-07T20:29:38.469" v="6"/>
          <ac:spMkLst>
            <pc:docMk/>
            <pc:sldMk cId="4126843049" sldId="283"/>
            <ac:spMk id="123" creationId="{00000000-0000-0000-0000-000000000000}"/>
          </ac:spMkLst>
        </pc:spChg>
        <pc:spChg chg="mod">
          <ac:chgData name="Md. Mainuddin" userId="531e089c6c99dc92" providerId="LiveId" clId="{3C4EAF3A-15AA-4D23-85A9-504649EEDE30}" dt="2019-10-07T20:29:38.469" v="6"/>
          <ac:spMkLst>
            <pc:docMk/>
            <pc:sldMk cId="4126843049" sldId="283"/>
            <ac:spMk id="124" creationId="{00000000-0000-0000-0000-000000000000}"/>
          </ac:spMkLst>
        </pc:spChg>
      </pc:sldChg>
      <pc:sldChg chg="modSp">
        <pc:chgData name="Md. Mainuddin" userId="531e089c6c99dc92" providerId="LiveId" clId="{3C4EAF3A-15AA-4D23-85A9-504649EEDE30}" dt="2019-10-08T16:44:02.650" v="19" actId="14100"/>
        <pc:sldMkLst>
          <pc:docMk/>
          <pc:sldMk cId="1848705748" sldId="284"/>
        </pc:sldMkLst>
        <pc:spChg chg="mod">
          <ac:chgData name="Md. Mainuddin" userId="531e089c6c99dc92" providerId="LiveId" clId="{3C4EAF3A-15AA-4D23-85A9-504649EEDE30}" dt="2019-10-07T20:29:38.469" v="6"/>
          <ac:spMkLst>
            <pc:docMk/>
            <pc:sldMk cId="1848705748" sldId="284"/>
            <ac:spMk id="135" creationId="{00000000-0000-0000-0000-000000000000}"/>
          </ac:spMkLst>
        </pc:spChg>
        <pc:spChg chg="mod">
          <ac:chgData name="Md. Mainuddin" userId="531e089c6c99dc92" providerId="LiveId" clId="{3C4EAF3A-15AA-4D23-85A9-504649EEDE30}" dt="2019-10-08T16:44:02.650" v="19" actId="14100"/>
          <ac:spMkLst>
            <pc:docMk/>
            <pc:sldMk cId="1848705748" sldId="284"/>
            <ac:spMk id="136" creationId="{00000000-0000-0000-0000-000000000000}"/>
          </ac:spMkLst>
        </pc:spChg>
      </pc:sldChg>
      <pc:sldChg chg="modSp">
        <pc:chgData name="Md. Mainuddin" userId="531e089c6c99dc92" providerId="LiveId" clId="{3C4EAF3A-15AA-4D23-85A9-504649EEDE30}" dt="2019-10-08T16:44:22.454" v="22" actId="14100"/>
        <pc:sldMkLst>
          <pc:docMk/>
          <pc:sldMk cId="1543255115" sldId="285"/>
        </pc:sldMkLst>
        <pc:spChg chg="mod">
          <ac:chgData name="Md. Mainuddin" userId="531e089c6c99dc92" providerId="LiveId" clId="{3C4EAF3A-15AA-4D23-85A9-504649EEDE30}" dt="2019-10-08T16:44:14.228" v="20" actId="14100"/>
          <ac:spMkLst>
            <pc:docMk/>
            <pc:sldMk cId="1543255115" sldId="285"/>
            <ac:spMk id="2" creationId="{00000000-0000-0000-0000-000000000000}"/>
          </ac:spMkLst>
        </pc:spChg>
        <pc:spChg chg="mod">
          <ac:chgData name="Md. Mainuddin" userId="531e089c6c99dc92" providerId="LiveId" clId="{3C4EAF3A-15AA-4D23-85A9-504649EEDE30}" dt="2019-10-08T16:44:22.454" v="22" actId="14100"/>
          <ac:spMkLst>
            <pc:docMk/>
            <pc:sldMk cId="1543255115" sldId="285"/>
            <ac:spMk id="3" creationId="{00000000-0000-0000-0000-000000000000}"/>
          </ac:spMkLst>
        </pc:spChg>
      </pc:sldChg>
      <pc:sldChg chg="modSp">
        <pc:chgData name="Md. Mainuddin" userId="531e089c6c99dc92" providerId="LiveId" clId="{3C4EAF3A-15AA-4D23-85A9-504649EEDE30}" dt="2019-10-07T20:29:38.469" v="6"/>
        <pc:sldMkLst>
          <pc:docMk/>
          <pc:sldMk cId="2524797852" sldId="286"/>
        </pc:sldMkLst>
        <pc:spChg chg="mod">
          <ac:chgData name="Md. Mainuddin" userId="531e089c6c99dc92" providerId="LiveId" clId="{3C4EAF3A-15AA-4D23-85A9-504649EEDE30}" dt="2019-10-07T20:29:38.469" v="6"/>
          <ac:spMkLst>
            <pc:docMk/>
            <pc:sldMk cId="2524797852" sldId="286"/>
            <ac:spMk id="2" creationId="{00000000-0000-0000-0000-000000000000}"/>
          </ac:spMkLst>
        </pc:spChg>
      </pc:sldChg>
      <pc:sldChg chg="modSp">
        <pc:chgData name="Md. Mainuddin" userId="531e089c6c99dc92" providerId="LiveId" clId="{3C4EAF3A-15AA-4D23-85A9-504649EEDE30}" dt="2019-10-07T20:29:38.469" v="6"/>
        <pc:sldMkLst>
          <pc:docMk/>
          <pc:sldMk cId="3687556178" sldId="288"/>
        </pc:sldMkLst>
        <pc:spChg chg="mod">
          <ac:chgData name="Md. Mainuddin" userId="531e089c6c99dc92" providerId="LiveId" clId="{3C4EAF3A-15AA-4D23-85A9-504649EEDE30}" dt="2019-10-07T20:29:38.469" v="6"/>
          <ac:spMkLst>
            <pc:docMk/>
            <pc:sldMk cId="3687556178" sldId="288"/>
            <ac:spMk id="2" creationId="{00000000-0000-0000-0000-000000000000}"/>
          </ac:spMkLst>
        </pc:spChg>
        <pc:spChg chg="mod">
          <ac:chgData name="Md. Mainuddin" userId="531e089c6c99dc92" providerId="LiveId" clId="{3C4EAF3A-15AA-4D23-85A9-504649EEDE30}" dt="2019-10-07T20:29:38.469" v="6"/>
          <ac:spMkLst>
            <pc:docMk/>
            <pc:sldMk cId="3687556178" sldId="288"/>
            <ac:spMk id="135" creationId="{00000000-0000-0000-0000-000000000000}"/>
          </ac:spMkLst>
        </pc:spChg>
        <pc:spChg chg="mod">
          <ac:chgData name="Md. Mainuddin" userId="531e089c6c99dc92" providerId="LiveId" clId="{3C4EAF3A-15AA-4D23-85A9-504649EEDE30}" dt="2019-10-07T20:29:38.469" v="6"/>
          <ac:spMkLst>
            <pc:docMk/>
            <pc:sldMk cId="3687556178" sldId="288"/>
            <ac:spMk id="136" creationId="{00000000-0000-0000-0000-000000000000}"/>
          </ac:spMkLst>
        </pc:spChg>
      </pc:sldChg>
      <pc:sldChg chg="modSp">
        <pc:chgData name="Md. Mainuddin" userId="531e089c6c99dc92" providerId="LiveId" clId="{3C4EAF3A-15AA-4D23-85A9-504649EEDE30}" dt="2019-10-08T16:46:00.682" v="34" actId="14100"/>
        <pc:sldMkLst>
          <pc:docMk/>
          <pc:sldMk cId="4184380976" sldId="289"/>
        </pc:sldMkLst>
        <pc:spChg chg="mod">
          <ac:chgData name="Md. Mainuddin" userId="531e089c6c99dc92" providerId="LiveId" clId="{3C4EAF3A-15AA-4D23-85A9-504649EEDE30}" dt="2019-10-08T16:45:47.615" v="31" actId="14100"/>
          <ac:spMkLst>
            <pc:docMk/>
            <pc:sldMk cId="4184380976" sldId="289"/>
            <ac:spMk id="2" creationId="{00000000-0000-0000-0000-000000000000}"/>
          </ac:spMkLst>
        </pc:spChg>
        <pc:spChg chg="mod">
          <ac:chgData name="Md. Mainuddin" userId="531e089c6c99dc92" providerId="LiveId" clId="{3C4EAF3A-15AA-4D23-85A9-504649EEDE30}" dt="2019-10-08T16:46:00.682" v="34" actId="14100"/>
          <ac:spMkLst>
            <pc:docMk/>
            <pc:sldMk cId="4184380976" sldId="289"/>
            <ac:spMk id="3" creationId="{00000000-0000-0000-0000-000000000000}"/>
          </ac:spMkLst>
        </pc:spChg>
      </pc:sldChg>
      <pc:sldChg chg="modSp">
        <pc:chgData name="Md. Mainuddin" userId="531e089c6c99dc92" providerId="LiveId" clId="{3C4EAF3A-15AA-4D23-85A9-504649EEDE30}" dt="2019-10-08T16:46:27.537" v="48" actId="6549"/>
        <pc:sldMkLst>
          <pc:docMk/>
          <pc:sldMk cId="3463186358" sldId="290"/>
        </pc:sldMkLst>
        <pc:spChg chg="mod">
          <ac:chgData name="Md. Mainuddin" userId="531e089c6c99dc92" providerId="LiveId" clId="{3C4EAF3A-15AA-4D23-85A9-504649EEDE30}" dt="2019-10-08T16:46:11.844" v="36" actId="403"/>
          <ac:spMkLst>
            <pc:docMk/>
            <pc:sldMk cId="3463186358" sldId="290"/>
            <ac:spMk id="2" creationId="{00000000-0000-0000-0000-000000000000}"/>
          </ac:spMkLst>
        </pc:spChg>
        <pc:spChg chg="mod">
          <ac:chgData name="Md. Mainuddin" userId="531e089c6c99dc92" providerId="LiveId" clId="{3C4EAF3A-15AA-4D23-85A9-504649EEDE30}" dt="2019-10-08T16:46:27.537" v="48" actId="6549"/>
          <ac:spMkLst>
            <pc:docMk/>
            <pc:sldMk cId="3463186358" sldId="290"/>
            <ac:spMk id="3" creationId="{00000000-0000-0000-0000-000000000000}"/>
          </ac:spMkLst>
        </pc:spChg>
      </pc:sldChg>
      <pc:sldChg chg="modSp">
        <pc:chgData name="Md. Mainuddin" userId="531e089c6c99dc92" providerId="LiveId" clId="{3C4EAF3A-15AA-4D23-85A9-504649EEDE30}" dt="2019-10-07T20:29:38.469" v="6"/>
        <pc:sldMkLst>
          <pc:docMk/>
          <pc:sldMk cId="1881048004" sldId="291"/>
        </pc:sldMkLst>
        <pc:spChg chg="mod">
          <ac:chgData name="Md. Mainuddin" userId="531e089c6c99dc92" providerId="LiveId" clId="{3C4EAF3A-15AA-4D23-85A9-504649EEDE30}" dt="2019-10-07T20:29:38.469" v="6"/>
          <ac:spMkLst>
            <pc:docMk/>
            <pc:sldMk cId="1881048004" sldId="291"/>
            <ac:spMk id="2" creationId="{00000000-0000-0000-0000-000000000000}"/>
          </ac:spMkLst>
        </pc:spChg>
        <pc:spChg chg="mod">
          <ac:chgData name="Md. Mainuddin" userId="531e089c6c99dc92" providerId="LiveId" clId="{3C4EAF3A-15AA-4D23-85A9-504649EEDE30}" dt="2019-10-07T20:29:38.469" v="6"/>
          <ac:spMkLst>
            <pc:docMk/>
            <pc:sldMk cId="1881048004" sldId="291"/>
            <ac:spMk id="3" creationId="{00000000-0000-0000-0000-000000000000}"/>
          </ac:spMkLst>
        </pc:spChg>
        <pc:spChg chg="mod">
          <ac:chgData name="Md. Mainuddin" userId="531e089c6c99dc92" providerId="LiveId" clId="{3C4EAF3A-15AA-4D23-85A9-504649EEDE30}" dt="2019-10-07T20:29:38.469" v="6"/>
          <ac:spMkLst>
            <pc:docMk/>
            <pc:sldMk cId="1881048004" sldId="291"/>
            <ac:spMk id="5" creationId="{00000000-0000-0000-0000-000000000000}"/>
          </ac:spMkLst>
        </pc:spChg>
      </pc:sldChg>
      <pc:sldChg chg="modSp">
        <pc:chgData name="Md. Mainuddin" userId="531e089c6c99dc92" providerId="LiveId" clId="{3C4EAF3A-15AA-4D23-85A9-504649EEDE30}" dt="2019-10-07T20:29:38.469" v="6"/>
        <pc:sldMkLst>
          <pc:docMk/>
          <pc:sldMk cId="3814545315" sldId="292"/>
        </pc:sldMkLst>
        <pc:spChg chg="mod">
          <ac:chgData name="Md. Mainuddin" userId="531e089c6c99dc92" providerId="LiveId" clId="{3C4EAF3A-15AA-4D23-85A9-504649EEDE30}" dt="2019-10-07T20:29:38.469" v="6"/>
          <ac:spMkLst>
            <pc:docMk/>
            <pc:sldMk cId="3814545315" sldId="292"/>
            <ac:spMk id="3" creationId="{00000000-0000-0000-0000-000000000000}"/>
          </ac:spMkLst>
        </pc:spChg>
      </pc:sldChg>
      <pc:sldChg chg="modSp">
        <pc:chgData name="Md. Mainuddin" userId="531e089c6c99dc92" providerId="LiveId" clId="{3C4EAF3A-15AA-4D23-85A9-504649EEDE30}" dt="2019-10-07T20:29:38.469" v="6"/>
        <pc:sldMkLst>
          <pc:docMk/>
          <pc:sldMk cId="1964668425" sldId="293"/>
        </pc:sldMkLst>
        <pc:spChg chg="mod">
          <ac:chgData name="Md. Mainuddin" userId="531e089c6c99dc92" providerId="LiveId" clId="{3C4EAF3A-15AA-4D23-85A9-504649EEDE30}" dt="2019-10-07T20:29:38.469" v="6"/>
          <ac:spMkLst>
            <pc:docMk/>
            <pc:sldMk cId="1964668425" sldId="293"/>
            <ac:spMk id="3" creationId="{00000000-0000-0000-0000-000000000000}"/>
          </ac:spMkLst>
        </pc:spChg>
      </pc:sldChg>
      <pc:sldMasterChg chg="modSp modSldLayout">
        <pc:chgData name="Md. Mainuddin" userId="531e089c6c99dc92" providerId="LiveId" clId="{3C4EAF3A-15AA-4D23-85A9-504649EEDE30}" dt="2019-10-07T20:29:38.469" v="6"/>
        <pc:sldMasterMkLst>
          <pc:docMk/>
          <pc:sldMasterMk cId="2826293626" sldId="2147483660"/>
        </pc:sldMasterMkLst>
        <pc:spChg chg="mod">
          <ac:chgData name="Md. Mainuddin" userId="531e089c6c99dc92" providerId="LiveId" clId="{3C4EAF3A-15AA-4D23-85A9-504649EEDE30}" dt="2019-10-07T20:29:38.469" v="6"/>
          <ac:spMkLst>
            <pc:docMk/>
            <pc:sldMasterMk cId="2826293626" sldId="2147483660"/>
            <ac:spMk id="6" creationId="{00000000-0000-0000-0000-000000000000}"/>
          </ac:spMkLst>
        </pc:spChg>
        <pc:spChg chg="mod">
          <ac:chgData name="Md. Mainuddin" userId="531e089c6c99dc92" providerId="LiveId" clId="{3C4EAF3A-15AA-4D23-85A9-504649EEDE30}" dt="2019-10-07T20:29:38.469" v="6"/>
          <ac:spMkLst>
            <pc:docMk/>
            <pc:sldMasterMk cId="2826293626" sldId="2147483660"/>
            <ac:spMk id="7" creationId="{00000000-0000-0000-0000-000000000000}"/>
          </ac:spMkLst>
        </pc:spChg>
        <pc:spChg chg="mod">
          <ac:chgData name="Md. Mainuddin" userId="531e089c6c99dc92" providerId="LiveId" clId="{3C4EAF3A-15AA-4D23-85A9-504649EEDE30}" dt="2019-10-07T20:29:38.469" v="6"/>
          <ac:spMkLst>
            <pc:docMk/>
            <pc:sldMasterMk cId="2826293626" sldId="2147483660"/>
            <ac:spMk id="8" creationId="{00000000-0000-0000-0000-000000000000}"/>
          </ac:spMkLst>
        </pc:spChg>
        <pc:grpChg chg="mod">
          <ac:chgData name="Md. Mainuddin" userId="531e089c6c99dc92" providerId="LiveId" clId="{3C4EAF3A-15AA-4D23-85A9-504649EEDE30}" dt="2019-10-07T20:29:38.469" v="6"/>
          <ac:grpSpMkLst>
            <pc:docMk/>
            <pc:sldMasterMk cId="2826293626" sldId="2147483660"/>
            <ac:grpSpMk id="5" creationId="{00000000-0000-0000-0000-000000000000}"/>
          </ac:grpSpMkLst>
        </pc:grpChg>
        <pc:sldLayoutChg chg="modSp">
          <pc:chgData name="Md. Mainuddin" userId="531e089c6c99dc92" providerId="LiveId" clId="{3C4EAF3A-15AA-4D23-85A9-504649EEDE30}" dt="2019-10-07T20:29:38.469" v="6"/>
          <pc:sldLayoutMkLst>
            <pc:docMk/>
            <pc:sldMasterMk cId="2826293626" sldId="2147483660"/>
            <pc:sldLayoutMk cId="1997347536" sldId="2147483662"/>
          </pc:sldLayoutMkLst>
          <pc:spChg chg="mod">
            <ac:chgData name="Md. Mainuddin" userId="531e089c6c99dc92" providerId="LiveId" clId="{3C4EAF3A-15AA-4D23-85A9-504649EEDE30}" dt="2019-10-07T20:29:38.469" v="6"/>
            <ac:spMkLst>
              <pc:docMk/>
              <pc:sldMasterMk cId="2826293626" sldId="2147483660"/>
              <pc:sldLayoutMk cId="1997347536" sldId="2147483662"/>
              <ac:spMk id="18" creationId="{00000000-0000-0000-0000-000000000000}"/>
            </ac:spMkLst>
          </pc:spChg>
          <pc:spChg chg="mod">
            <ac:chgData name="Md. Mainuddin" userId="531e089c6c99dc92" providerId="LiveId" clId="{3C4EAF3A-15AA-4D23-85A9-504649EEDE30}" dt="2019-10-07T20:29:38.469" v="6"/>
            <ac:spMkLst>
              <pc:docMk/>
              <pc:sldMasterMk cId="2826293626" sldId="2147483660"/>
              <pc:sldLayoutMk cId="1997347536" sldId="2147483662"/>
              <ac:spMk id="19" creationId="{00000000-0000-0000-0000-000000000000}"/>
            </ac:spMkLst>
          </pc:spChg>
        </pc:sldLayoutChg>
        <pc:sldLayoutChg chg="modSp">
          <pc:chgData name="Md. Mainuddin" userId="531e089c6c99dc92" providerId="LiveId" clId="{3C4EAF3A-15AA-4D23-85A9-504649EEDE30}" dt="2019-10-07T20:29:38.469" v="6"/>
          <pc:sldLayoutMkLst>
            <pc:docMk/>
            <pc:sldMasterMk cId="2826293626" sldId="2147483660"/>
            <pc:sldLayoutMk cId="3734156848" sldId="2147483663"/>
          </pc:sldLayoutMkLst>
          <pc:spChg chg="mod">
            <ac:chgData name="Md. Mainuddin" userId="531e089c6c99dc92" providerId="LiveId" clId="{3C4EAF3A-15AA-4D23-85A9-504649EEDE30}" dt="2019-10-07T20:29:38.469" v="6"/>
            <ac:spMkLst>
              <pc:docMk/>
              <pc:sldMasterMk cId="2826293626" sldId="2147483660"/>
              <pc:sldLayoutMk cId="3734156848" sldId="2147483663"/>
              <ac:spMk id="23" creationId="{00000000-0000-0000-0000-000000000000}"/>
            </ac:spMkLst>
          </pc:spChg>
        </pc:sldLayoutChg>
        <pc:sldLayoutChg chg="modSp">
          <pc:chgData name="Md. Mainuddin" userId="531e089c6c99dc92" providerId="LiveId" clId="{3C4EAF3A-15AA-4D23-85A9-504649EEDE30}" dt="2019-10-07T20:29:38.469" v="6"/>
          <pc:sldLayoutMkLst>
            <pc:docMk/>
            <pc:sldMasterMk cId="2826293626" sldId="2147483660"/>
            <pc:sldLayoutMk cId="302259411" sldId="2147483664"/>
          </pc:sldLayoutMkLst>
          <pc:spChg chg="mod">
            <ac:chgData name="Md. Mainuddin" userId="531e089c6c99dc92" providerId="LiveId" clId="{3C4EAF3A-15AA-4D23-85A9-504649EEDE30}" dt="2019-10-07T20:29:38.469" v="6"/>
            <ac:spMkLst>
              <pc:docMk/>
              <pc:sldMasterMk cId="2826293626" sldId="2147483660"/>
              <pc:sldLayoutMk cId="302259411" sldId="2147483664"/>
              <ac:spMk id="26" creationId="{00000000-0000-0000-0000-000000000000}"/>
            </ac:spMkLst>
          </pc:spChg>
          <pc:spChg chg="mod">
            <ac:chgData name="Md. Mainuddin" userId="531e089c6c99dc92" providerId="LiveId" clId="{3C4EAF3A-15AA-4D23-85A9-504649EEDE30}" dt="2019-10-07T20:29:38.469" v="6"/>
            <ac:spMkLst>
              <pc:docMk/>
              <pc:sldMasterMk cId="2826293626" sldId="2147483660"/>
              <pc:sldLayoutMk cId="302259411" sldId="2147483664"/>
              <ac:spMk id="27" creationId="{00000000-0000-0000-0000-000000000000}"/>
            </ac:spMkLst>
          </pc:spChg>
        </pc:sldLayoutChg>
        <pc:sldLayoutChg chg="modSp">
          <pc:chgData name="Md. Mainuddin" userId="531e089c6c99dc92" providerId="LiveId" clId="{3C4EAF3A-15AA-4D23-85A9-504649EEDE30}" dt="2019-10-07T20:29:38.469" v="6"/>
          <pc:sldLayoutMkLst>
            <pc:docMk/>
            <pc:sldMasterMk cId="2826293626" sldId="2147483660"/>
            <pc:sldLayoutMk cId="563645231" sldId="2147483666"/>
          </pc:sldLayoutMkLst>
          <pc:spChg chg="mod">
            <ac:chgData name="Md. Mainuddin" userId="531e089c6c99dc92" providerId="LiveId" clId="{3C4EAF3A-15AA-4D23-85A9-504649EEDE30}" dt="2019-10-07T20:29:38.469" v="6"/>
            <ac:spMkLst>
              <pc:docMk/>
              <pc:sldMasterMk cId="2826293626" sldId="2147483660"/>
              <pc:sldLayoutMk cId="563645231" sldId="2147483666"/>
              <ac:spMk id="35" creationId="{00000000-0000-0000-0000-000000000000}"/>
            </ac:spMkLst>
          </pc:spChg>
          <pc:spChg chg="mod">
            <ac:chgData name="Md. Mainuddin" userId="531e089c6c99dc92" providerId="LiveId" clId="{3C4EAF3A-15AA-4D23-85A9-504649EEDE30}" dt="2019-10-07T20:29:38.469" v="6"/>
            <ac:spMkLst>
              <pc:docMk/>
              <pc:sldMasterMk cId="2826293626" sldId="2147483660"/>
              <pc:sldLayoutMk cId="563645231" sldId="2147483666"/>
              <ac:spMk id="36" creationId="{00000000-0000-0000-0000-000000000000}"/>
            </ac:spMkLst>
          </pc:spChg>
        </pc:sldLayoutChg>
        <pc:sldLayoutChg chg="modSp">
          <pc:chgData name="Md. Mainuddin" userId="531e089c6c99dc92" providerId="LiveId" clId="{3C4EAF3A-15AA-4D23-85A9-504649EEDE30}" dt="2019-10-07T20:29:38.469" v="6"/>
          <pc:sldLayoutMkLst>
            <pc:docMk/>
            <pc:sldMasterMk cId="2826293626" sldId="2147483660"/>
            <pc:sldLayoutMk cId="3109976381" sldId="2147483667"/>
          </pc:sldLayoutMkLst>
          <pc:spChg chg="mod">
            <ac:chgData name="Md. Mainuddin" userId="531e089c6c99dc92" providerId="LiveId" clId="{3C4EAF3A-15AA-4D23-85A9-504649EEDE30}" dt="2019-10-07T20:29:38.469" v="6"/>
            <ac:spMkLst>
              <pc:docMk/>
              <pc:sldMasterMk cId="2826293626" sldId="2147483660"/>
              <pc:sldLayoutMk cId="3109976381" sldId="2147483667"/>
              <ac:spMk id="39" creationId="{00000000-0000-0000-0000-000000000000}"/>
            </ac:spMkLst>
          </pc:spChg>
          <pc:spChg chg="mod">
            <ac:chgData name="Md. Mainuddin" userId="531e089c6c99dc92" providerId="LiveId" clId="{3C4EAF3A-15AA-4D23-85A9-504649EEDE30}" dt="2019-10-07T20:29:38.469" v="6"/>
            <ac:spMkLst>
              <pc:docMk/>
              <pc:sldMasterMk cId="2826293626" sldId="2147483660"/>
              <pc:sldLayoutMk cId="3109976381" sldId="2147483667"/>
              <ac:spMk id="40" creationId="{00000000-0000-0000-0000-000000000000}"/>
            </ac:spMkLst>
          </pc:spChg>
        </pc:sldLayoutChg>
        <pc:sldLayoutChg chg="modSp">
          <pc:chgData name="Md. Mainuddin" userId="531e089c6c99dc92" providerId="LiveId" clId="{3C4EAF3A-15AA-4D23-85A9-504649EEDE30}" dt="2019-10-07T20:29:38.469" v="6"/>
          <pc:sldLayoutMkLst>
            <pc:docMk/>
            <pc:sldMasterMk cId="2826293626" sldId="2147483660"/>
            <pc:sldLayoutMk cId="1094056664" sldId="2147483669"/>
          </pc:sldLayoutMkLst>
          <pc:spChg chg="mod">
            <ac:chgData name="Md. Mainuddin" userId="531e089c6c99dc92" providerId="LiveId" clId="{3C4EAF3A-15AA-4D23-85A9-504649EEDE30}" dt="2019-10-07T20:29:38.469" v="6"/>
            <ac:spMkLst>
              <pc:docMk/>
              <pc:sldMasterMk cId="2826293626" sldId="2147483660"/>
              <pc:sldLayoutMk cId="1094056664" sldId="2147483669"/>
              <ac:spMk id="47" creationId="{00000000-0000-0000-0000-000000000000}"/>
            </ac:spMkLst>
          </pc:spChg>
          <pc:spChg chg="mod">
            <ac:chgData name="Md. Mainuddin" userId="531e089c6c99dc92" providerId="LiveId" clId="{3C4EAF3A-15AA-4D23-85A9-504649EEDE30}" dt="2019-10-07T20:29:38.469" v="6"/>
            <ac:spMkLst>
              <pc:docMk/>
              <pc:sldMasterMk cId="2826293626" sldId="2147483660"/>
              <pc:sldLayoutMk cId="1094056664" sldId="2147483669"/>
              <ac:spMk id="48" creationId="{00000000-0000-0000-0000-000000000000}"/>
            </ac:spMkLst>
          </pc:spChg>
        </pc:sldLayoutChg>
      </pc:sldMasterChg>
      <pc:sldMasterChg chg="modSp modSldLayout">
        <pc:chgData name="Md. Mainuddin" userId="531e089c6c99dc92" providerId="LiveId" clId="{3C4EAF3A-15AA-4D23-85A9-504649EEDE30}" dt="2019-10-07T20:29:38.469" v="6"/>
        <pc:sldMasterMkLst>
          <pc:docMk/>
          <pc:sldMasterMk cId="1497241396" sldId="2147483671"/>
        </pc:sldMasterMkLst>
        <pc:spChg chg="mod">
          <ac:chgData name="Md. Mainuddin" userId="531e089c6c99dc92" providerId="LiveId" clId="{3C4EAF3A-15AA-4D23-85A9-504649EEDE30}" dt="2019-10-07T20:29:38.469" v="6"/>
          <ac:spMkLst>
            <pc:docMk/>
            <pc:sldMasterMk cId="1497241396" sldId="2147483671"/>
            <ac:spMk id="6" creationId="{00000000-0000-0000-0000-000000000000}"/>
          </ac:spMkLst>
        </pc:spChg>
        <pc:spChg chg="mod">
          <ac:chgData name="Md. Mainuddin" userId="531e089c6c99dc92" providerId="LiveId" clId="{3C4EAF3A-15AA-4D23-85A9-504649EEDE30}" dt="2019-10-07T20:29:38.469" v="6"/>
          <ac:spMkLst>
            <pc:docMk/>
            <pc:sldMasterMk cId="1497241396" sldId="2147483671"/>
            <ac:spMk id="7" creationId="{00000000-0000-0000-0000-000000000000}"/>
          </ac:spMkLst>
        </pc:spChg>
        <pc:spChg chg="mod">
          <ac:chgData name="Md. Mainuddin" userId="531e089c6c99dc92" providerId="LiveId" clId="{3C4EAF3A-15AA-4D23-85A9-504649EEDE30}" dt="2019-10-07T20:29:38.469" v="6"/>
          <ac:spMkLst>
            <pc:docMk/>
            <pc:sldMasterMk cId="1497241396" sldId="2147483671"/>
            <ac:spMk id="8" creationId="{00000000-0000-0000-0000-000000000000}"/>
          </ac:spMkLst>
        </pc:spChg>
        <pc:grpChg chg="mod">
          <ac:chgData name="Md. Mainuddin" userId="531e089c6c99dc92" providerId="LiveId" clId="{3C4EAF3A-15AA-4D23-85A9-504649EEDE30}" dt="2019-10-07T20:29:38.469" v="6"/>
          <ac:grpSpMkLst>
            <pc:docMk/>
            <pc:sldMasterMk cId="1497241396" sldId="2147483671"/>
            <ac:grpSpMk id="5" creationId="{00000000-0000-0000-0000-000000000000}"/>
          </ac:grpSpMkLst>
        </pc:grpChg>
        <pc:sldLayoutChg chg="modSp">
          <pc:chgData name="Md. Mainuddin" userId="531e089c6c99dc92" providerId="LiveId" clId="{3C4EAF3A-15AA-4D23-85A9-504649EEDE30}" dt="2019-10-07T20:29:38.469" v="6"/>
          <pc:sldLayoutMkLst>
            <pc:docMk/>
            <pc:sldMasterMk cId="1497241396" sldId="2147483671"/>
            <pc:sldLayoutMk cId="2201949917" sldId="2147483672"/>
          </pc:sldLayoutMkLst>
          <pc:spChg chg="mod">
            <ac:chgData name="Md. Mainuddin" userId="531e089c6c99dc92" providerId="LiveId" clId="{3C4EAF3A-15AA-4D23-85A9-504649EEDE30}" dt="2019-10-07T20:29:38.469" v="6"/>
            <ac:spMkLst>
              <pc:docMk/>
              <pc:sldMasterMk cId="1497241396" sldId="2147483671"/>
              <pc:sldLayoutMk cId="2201949917" sldId="2147483672"/>
              <ac:spMk id="10"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2201949917" sldId="2147483672"/>
              <ac:spMk id="11"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2201949917" sldId="2147483672"/>
              <ac:spMk id="12"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189634843" sldId="2147483674"/>
          </pc:sldLayoutMkLst>
          <pc:spChg chg="mod">
            <ac:chgData name="Md. Mainuddin" userId="531e089c6c99dc92" providerId="LiveId" clId="{3C4EAF3A-15AA-4D23-85A9-504649EEDE30}" dt="2019-10-07T20:29:38.469" v="6"/>
            <ac:spMkLst>
              <pc:docMk/>
              <pc:sldMasterMk cId="1497241396" sldId="2147483671"/>
              <pc:sldLayoutMk cId="189634843" sldId="2147483674"/>
              <ac:spMk id="18"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189634843" sldId="2147483674"/>
              <ac:spMk id="19"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1334243726" sldId="2147483675"/>
          </pc:sldLayoutMkLst>
          <pc:spChg chg="mod">
            <ac:chgData name="Md. Mainuddin" userId="531e089c6c99dc92" providerId="LiveId" clId="{3C4EAF3A-15AA-4D23-85A9-504649EEDE30}" dt="2019-10-07T20:29:38.469" v="6"/>
            <ac:spMkLst>
              <pc:docMk/>
              <pc:sldMasterMk cId="1497241396" sldId="2147483671"/>
              <pc:sldLayoutMk cId="1334243726" sldId="2147483675"/>
              <ac:spMk id="23"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415799449" sldId="2147483676"/>
          </pc:sldLayoutMkLst>
          <pc:spChg chg="mod">
            <ac:chgData name="Md. Mainuddin" userId="531e089c6c99dc92" providerId="LiveId" clId="{3C4EAF3A-15AA-4D23-85A9-504649EEDE30}" dt="2019-10-07T20:29:38.469" v="6"/>
            <ac:spMkLst>
              <pc:docMk/>
              <pc:sldMasterMk cId="1497241396" sldId="2147483671"/>
              <pc:sldLayoutMk cId="415799449" sldId="2147483676"/>
              <ac:spMk id="26"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415799449" sldId="2147483676"/>
              <ac:spMk id="27"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3490691796" sldId="2147483677"/>
          </pc:sldLayoutMkLst>
          <pc:spChg chg="mod">
            <ac:chgData name="Md. Mainuddin" userId="531e089c6c99dc92" providerId="LiveId" clId="{3C4EAF3A-15AA-4D23-85A9-504649EEDE30}" dt="2019-10-07T20:29:38.469" v="6"/>
            <ac:spMkLst>
              <pc:docMk/>
              <pc:sldMasterMk cId="1497241396" sldId="2147483671"/>
              <pc:sldLayoutMk cId="3490691796" sldId="2147483677"/>
              <ac:spMk id="30"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1003715443" sldId="2147483679"/>
          </pc:sldLayoutMkLst>
          <pc:spChg chg="mod">
            <ac:chgData name="Md. Mainuddin" userId="531e089c6c99dc92" providerId="LiveId" clId="{3C4EAF3A-15AA-4D23-85A9-504649EEDE30}" dt="2019-10-07T20:29:38.469" v="6"/>
            <ac:spMkLst>
              <pc:docMk/>
              <pc:sldMasterMk cId="1497241396" sldId="2147483671"/>
              <pc:sldLayoutMk cId="1003715443" sldId="2147483679"/>
              <ac:spMk id="35"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1003715443" sldId="2147483679"/>
              <ac:spMk id="36"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4114573537" sldId="2147483680"/>
          </pc:sldLayoutMkLst>
          <pc:spChg chg="mod">
            <ac:chgData name="Md. Mainuddin" userId="531e089c6c99dc92" providerId="LiveId" clId="{3C4EAF3A-15AA-4D23-85A9-504649EEDE30}" dt="2019-10-07T20:29:38.469" v="6"/>
            <ac:spMkLst>
              <pc:docMk/>
              <pc:sldMasterMk cId="1497241396" sldId="2147483671"/>
              <pc:sldLayoutMk cId="4114573537" sldId="2147483680"/>
              <ac:spMk id="39"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4114573537" sldId="2147483680"/>
              <ac:spMk id="40"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1520639301" sldId="2147483682"/>
          </pc:sldLayoutMkLst>
          <pc:spChg chg="mod">
            <ac:chgData name="Md. Mainuddin" userId="531e089c6c99dc92" providerId="LiveId" clId="{3C4EAF3A-15AA-4D23-85A9-504649EEDE30}" dt="2019-10-07T20:29:38.469" v="6"/>
            <ac:spMkLst>
              <pc:docMk/>
              <pc:sldMasterMk cId="1497241396" sldId="2147483671"/>
              <pc:sldLayoutMk cId="1520639301" sldId="2147483682"/>
              <ac:spMk id="47"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1520639301" sldId="2147483682"/>
              <ac:spMk id="48"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B14802-B70C-4E68-B1B8-5E39D27F185A}" type="datetimeFigureOut">
              <a:rPr lang="en-US" smtClean="0"/>
              <a:t>Mon 10 14 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4179FB-E794-4345-A82D-485B398FFA6B}" type="slidenum">
              <a:rPr lang="en-US" smtClean="0"/>
              <a:t>‹#›</a:t>
            </a:fld>
            <a:endParaRPr lang="en-US"/>
          </a:p>
        </p:txBody>
      </p:sp>
    </p:spTree>
    <p:extLst>
      <p:ext uri="{BB962C8B-B14F-4D97-AF65-F5344CB8AC3E}">
        <p14:creationId xmlns:p14="http://schemas.microsoft.com/office/powerpoint/2010/main" val="2848900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7" name="Shape 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547350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332410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565439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8010991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261462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06452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693759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576827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732602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945946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415856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0926237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9625119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1167914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979521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6203803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435849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8347766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7168043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0879569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7953152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794314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6931938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6324678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69679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917748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3372473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958914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919960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167727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318365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8" name="Shape 18"/>
          <p:cNvSpPr>
            <a:spLocks noGrp="1"/>
          </p:cNvSpPr>
          <p:nvPr>
            <p:ph type="title"/>
          </p:nvPr>
        </p:nvSpPr>
        <p:spPr>
          <a:xfrm>
            <a:off x="831851" y="4"/>
            <a:ext cx="10515600" cy="4562475"/>
          </a:xfrm>
          <a:prstGeom prst="rect">
            <a:avLst/>
          </a:prstGeom>
        </p:spPr>
        <p:txBody>
          <a:bodyPr anchor="b"/>
          <a:lstStyle>
            <a:lvl1pPr>
              <a:defRPr sz="3375"/>
            </a:lvl1pPr>
          </a:lstStyle>
          <a:p>
            <a:pPr lvl="0">
              <a:defRPr sz="1800"/>
            </a:pPr>
            <a:r>
              <a:rPr lang="en-US" sz="3375"/>
              <a:t>Click to edit Master title style</a:t>
            </a:r>
            <a:endParaRPr sz="3375"/>
          </a:p>
        </p:txBody>
      </p:sp>
      <p:sp>
        <p:nvSpPr>
          <p:cNvPr id="19" name="Shape 19"/>
          <p:cNvSpPr>
            <a:spLocks noGrp="1"/>
          </p:cNvSpPr>
          <p:nvPr>
            <p:ph type="body" idx="1"/>
          </p:nvPr>
        </p:nvSpPr>
        <p:spPr>
          <a:xfrm>
            <a:off x="831851" y="4589464"/>
            <a:ext cx="10515600" cy="2268539"/>
          </a:xfrm>
          <a:prstGeom prst="rect">
            <a:avLst/>
          </a:prstGeom>
        </p:spPr>
        <p:txBody>
          <a:bodyPr/>
          <a:lstStyle>
            <a:lvl1pPr marL="0" indent="0">
              <a:buSzTx/>
              <a:buFontTx/>
              <a:buNone/>
              <a:defRPr sz="1350">
                <a:solidFill>
                  <a:srgbClr val="888888"/>
                </a:solidFill>
              </a:defRPr>
            </a:lvl1pPr>
            <a:lvl2pPr marL="0" indent="257175">
              <a:buSzTx/>
              <a:buFontTx/>
              <a:buNone/>
              <a:defRPr sz="1350">
                <a:solidFill>
                  <a:srgbClr val="888888"/>
                </a:solidFill>
              </a:defRPr>
            </a:lvl2pPr>
            <a:lvl3pPr marL="0" indent="514350">
              <a:buSzTx/>
              <a:buFontTx/>
              <a:buNone/>
              <a:defRPr sz="1350">
                <a:solidFill>
                  <a:srgbClr val="888888"/>
                </a:solidFill>
              </a:defRPr>
            </a:lvl3pPr>
            <a:lvl4pPr marL="0" indent="771525">
              <a:buSzTx/>
              <a:buFontTx/>
              <a:buNone/>
              <a:defRPr sz="1350">
                <a:solidFill>
                  <a:srgbClr val="888888"/>
                </a:solidFill>
              </a:defRPr>
            </a:lvl4pPr>
            <a:lvl5pPr marL="0" indent="1028700">
              <a:buSzTx/>
              <a:buFontTx/>
              <a:buNone/>
              <a:defRPr sz="1350">
                <a:solidFill>
                  <a:srgbClr val="888888"/>
                </a:solidFill>
              </a:defRPr>
            </a:lvl5pPr>
          </a:lstStyle>
          <a:p>
            <a:pPr lvl="0">
              <a:defRPr sz="1800">
                <a:solidFill>
                  <a:srgbClr val="000000"/>
                </a:solidFill>
              </a:defRPr>
            </a:pPr>
            <a:r>
              <a:rPr lang="en-US" sz="1350">
                <a:solidFill>
                  <a:srgbClr val="888888"/>
                </a:solidFill>
              </a:rPr>
              <a:t>Click to edit Master text styles</a:t>
            </a:r>
          </a:p>
          <a:p>
            <a:pPr lvl="1">
              <a:defRPr sz="1800">
                <a:solidFill>
                  <a:srgbClr val="000000"/>
                </a:solidFill>
              </a:defRPr>
            </a:pPr>
            <a:r>
              <a:rPr lang="en-US" sz="1350">
                <a:solidFill>
                  <a:srgbClr val="888888"/>
                </a:solidFill>
              </a:rPr>
              <a:t>Second level</a:t>
            </a:r>
          </a:p>
          <a:p>
            <a:pPr lvl="2">
              <a:defRPr sz="1800">
                <a:solidFill>
                  <a:srgbClr val="000000"/>
                </a:solidFill>
              </a:defRPr>
            </a:pPr>
            <a:r>
              <a:rPr lang="en-US" sz="1350">
                <a:solidFill>
                  <a:srgbClr val="888888"/>
                </a:solidFill>
              </a:rPr>
              <a:t>Third level</a:t>
            </a:r>
          </a:p>
          <a:p>
            <a:pPr lvl="3">
              <a:defRPr sz="1800">
                <a:solidFill>
                  <a:srgbClr val="000000"/>
                </a:solidFill>
              </a:defRPr>
            </a:pPr>
            <a:r>
              <a:rPr lang="en-US" sz="1350">
                <a:solidFill>
                  <a:srgbClr val="888888"/>
                </a:solidFill>
              </a:rPr>
              <a:t>Fourth level</a:t>
            </a:r>
          </a:p>
          <a:p>
            <a:pPr lvl="4">
              <a:defRPr sz="1800">
                <a:solidFill>
                  <a:srgbClr val="000000"/>
                </a:solidFill>
              </a:defRPr>
            </a:pPr>
            <a:r>
              <a:rPr lang="en-US" sz="1350">
                <a:solidFill>
                  <a:srgbClr val="888888"/>
                </a:solidFill>
              </a:rPr>
              <a:t>Fifth level</a:t>
            </a:r>
            <a:endParaRPr sz="1350">
              <a:solidFill>
                <a:srgbClr val="888888"/>
              </a:solidFill>
            </a:endParaRPr>
          </a:p>
        </p:txBody>
      </p:sp>
      <p:sp>
        <p:nvSpPr>
          <p:cNvPr id="20" name="Shape 20"/>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199734753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Title and Content">
    <p:spTree>
      <p:nvGrpSpPr>
        <p:cNvPr id="1" name=""/>
        <p:cNvGrpSpPr/>
        <p:nvPr/>
      </p:nvGrpSpPr>
      <p:grpSpPr>
        <a:xfrm>
          <a:off x="0" y="0"/>
          <a:ext cx="0" cy="0"/>
          <a:chOff x="0" y="0"/>
          <a:chExt cx="0" cy="0"/>
        </a:xfrm>
      </p:grpSpPr>
      <p:sp>
        <p:nvSpPr>
          <p:cNvPr id="14" name="Shape 14"/>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15" name="Shape 15"/>
          <p:cNvSpPr>
            <a:spLocks noGrp="1"/>
          </p:cNvSpPr>
          <p:nvPr>
            <p:ph type="body" idx="1"/>
          </p:nvPr>
        </p:nvSpPr>
        <p:spPr>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16" name="Shape 16"/>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503499830"/>
      </p:ext>
    </p:extLst>
  </p:cSld>
  <p:clrMapOvr>
    <a:masterClrMapping/>
  </p:clrMapOvr>
  <p:transition spd="med"/>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Section Header">
    <p:spTree>
      <p:nvGrpSpPr>
        <p:cNvPr id="1" name=""/>
        <p:cNvGrpSpPr/>
        <p:nvPr/>
      </p:nvGrpSpPr>
      <p:grpSpPr>
        <a:xfrm>
          <a:off x="0" y="0"/>
          <a:ext cx="0" cy="0"/>
          <a:chOff x="0" y="0"/>
          <a:chExt cx="0" cy="0"/>
        </a:xfrm>
      </p:grpSpPr>
      <p:sp>
        <p:nvSpPr>
          <p:cNvPr id="18" name="Shape 18"/>
          <p:cNvSpPr>
            <a:spLocks noGrp="1"/>
          </p:cNvSpPr>
          <p:nvPr>
            <p:ph type="title"/>
          </p:nvPr>
        </p:nvSpPr>
        <p:spPr>
          <a:xfrm>
            <a:off x="831851" y="5"/>
            <a:ext cx="10515600" cy="1168399"/>
          </a:xfrm>
          <a:prstGeom prst="rect">
            <a:avLst/>
          </a:prstGeom>
        </p:spPr>
        <p:txBody>
          <a:bodyPr anchor="b"/>
          <a:lstStyle>
            <a:lvl1pPr>
              <a:defRPr sz="3375"/>
            </a:lvl1pPr>
          </a:lstStyle>
          <a:p>
            <a:pPr lvl="0">
              <a:defRPr sz="1800"/>
            </a:pPr>
            <a:r>
              <a:rPr lang="en-US" sz="3375"/>
              <a:t>Click to edit Master title style</a:t>
            </a:r>
            <a:endParaRPr sz="3375" dirty="0"/>
          </a:p>
        </p:txBody>
      </p:sp>
      <p:sp>
        <p:nvSpPr>
          <p:cNvPr id="19" name="Shape 19"/>
          <p:cNvSpPr>
            <a:spLocks noGrp="1"/>
          </p:cNvSpPr>
          <p:nvPr>
            <p:ph type="body" idx="1"/>
          </p:nvPr>
        </p:nvSpPr>
        <p:spPr>
          <a:xfrm>
            <a:off x="831851" y="1508173"/>
            <a:ext cx="10515600" cy="4164493"/>
          </a:xfrm>
          <a:prstGeom prst="rect">
            <a:avLst/>
          </a:prstGeom>
        </p:spPr>
        <p:txBody>
          <a:bodyPr/>
          <a:lstStyle>
            <a:lvl1pPr marL="0" indent="0">
              <a:buSzTx/>
              <a:buFontTx/>
              <a:buNone/>
              <a:defRPr sz="1350">
                <a:solidFill>
                  <a:srgbClr val="888888"/>
                </a:solidFill>
              </a:defRPr>
            </a:lvl1pPr>
            <a:lvl2pPr marL="0" indent="257175">
              <a:buSzTx/>
              <a:buFontTx/>
              <a:buNone/>
              <a:defRPr sz="1350">
                <a:solidFill>
                  <a:srgbClr val="888888"/>
                </a:solidFill>
              </a:defRPr>
            </a:lvl2pPr>
            <a:lvl3pPr marL="0" indent="514350">
              <a:buSzTx/>
              <a:buFontTx/>
              <a:buNone/>
              <a:defRPr sz="1350">
                <a:solidFill>
                  <a:srgbClr val="888888"/>
                </a:solidFill>
              </a:defRPr>
            </a:lvl3pPr>
            <a:lvl4pPr marL="0" indent="771525">
              <a:buSzTx/>
              <a:buFontTx/>
              <a:buNone/>
              <a:defRPr sz="1350">
                <a:solidFill>
                  <a:srgbClr val="888888"/>
                </a:solidFill>
              </a:defRPr>
            </a:lvl4pPr>
            <a:lvl5pPr marL="0" indent="1028700">
              <a:buSzTx/>
              <a:buFontTx/>
              <a:buNone/>
              <a:defRPr sz="1350">
                <a:solidFill>
                  <a:srgbClr val="888888"/>
                </a:solidFill>
              </a:defRPr>
            </a:lvl5pPr>
          </a:lstStyle>
          <a:p>
            <a:pPr lvl="0">
              <a:defRPr sz="1800">
                <a:solidFill>
                  <a:srgbClr val="000000"/>
                </a:solidFill>
              </a:defRPr>
            </a:pPr>
            <a:r>
              <a:rPr lang="en-US" sz="1350">
                <a:solidFill>
                  <a:srgbClr val="888888"/>
                </a:solidFill>
              </a:rPr>
              <a:t>Click to edit Master text styles</a:t>
            </a:r>
          </a:p>
          <a:p>
            <a:pPr lvl="1">
              <a:defRPr sz="1800">
                <a:solidFill>
                  <a:srgbClr val="000000"/>
                </a:solidFill>
              </a:defRPr>
            </a:pPr>
            <a:r>
              <a:rPr lang="en-US" sz="1350">
                <a:solidFill>
                  <a:srgbClr val="888888"/>
                </a:solidFill>
              </a:rPr>
              <a:t>Second level</a:t>
            </a:r>
          </a:p>
          <a:p>
            <a:pPr lvl="2">
              <a:defRPr sz="1800">
                <a:solidFill>
                  <a:srgbClr val="000000"/>
                </a:solidFill>
              </a:defRPr>
            </a:pPr>
            <a:r>
              <a:rPr lang="en-US" sz="1350">
                <a:solidFill>
                  <a:srgbClr val="888888"/>
                </a:solidFill>
              </a:rPr>
              <a:t>Third level</a:t>
            </a:r>
          </a:p>
          <a:p>
            <a:pPr lvl="3">
              <a:defRPr sz="1800">
                <a:solidFill>
                  <a:srgbClr val="000000"/>
                </a:solidFill>
              </a:defRPr>
            </a:pPr>
            <a:r>
              <a:rPr lang="en-US" sz="1350">
                <a:solidFill>
                  <a:srgbClr val="888888"/>
                </a:solidFill>
              </a:rPr>
              <a:t>Fourth level</a:t>
            </a:r>
          </a:p>
          <a:p>
            <a:pPr lvl="4">
              <a:defRPr sz="1800">
                <a:solidFill>
                  <a:srgbClr val="000000"/>
                </a:solidFill>
              </a:defRPr>
            </a:pPr>
            <a:r>
              <a:rPr lang="en-US" sz="1350">
                <a:solidFill>
                  <a:srgbClr val="888888"/>
                </a:solidFill>
              </a:rPr>
              <a:t>Fifth level</a:t>
            </a:r>
            <a:endParaRPr sz="1350">
              <a:solidFill>
                <a:srgbClr val="888888"/>
              </a:solidFill>
            </a:endParaRP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89634843"/>
      </p:ext>
    </p:extLst>
  </p:cSld>
  <p:clrMapOvr>
    <a:masterClrMapping/>
  </p:clrMapOvr>
  <p:transition spd="med"/>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wo Content">
    <p:spTree>
      <p:nvGrpSpPr>
        <p:cNvPr id="1" name=""/>
        <p:cNvGrpSpPr/>
        <p:nvPr/>
      </p:nvGrpSpPr>
      <p:grpSpPr>
        <a:xfrm>
          <a:off x="0" y="0"/>
          <a:ext cx="0" cy="0"/>
          <a:chOff x="0" y="0"/>
          <a:chExt cx="0" cy="0"/>
        </a:xfrm>
      </p:grpSpPr>
      <p:sp>
        <p:nvSpPr>
          <p:cNvPr id="22" name="Shape 22"/>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23" name="Shape 23"/>
          <p:cNvSpPr>
            <a:spLocks noGrp="1"/>
          </p:cNvSpPr>
          <p:nvPr>
            <p:ph type="body" idx="1"/>
          </p:nvPr>
        </p:nvSpPr>
        <p:spPr>
          <a:xfrm>
            <a:off x="838200" y="1825629"/>
            <a:ext cx="5181600" cy="5032375"/>
          </a:xfrm>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24" name="Shape 24"/>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334243726"/>
      </p:ext>
    </p:extLst>
  </p:cSld>
  <p:clrMapOvr>
    <a:masterClrMapping/>
  </p:clrMapOvr>
  <p:transition spd="med"/>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Comparison">
    <p:spTree>
      <p:nvGrpSpPr>
        <p:cNvPr id="1" name=""/>
        <p:cNvGrpSpPr/>
        <p:nvPr/>
      </p:nvGrpSpPr>
      <p:grpSpPr>
        <a:xfrm>
          <a:off x="0" y="0"/>
          <a:ext cx="0" cy="0"/>
          <a:chOff x="0" y="0"/>
          <a:chExt cx="0" cy="0"/>
        </a:xfrm>
      </p:grpSpPr>
      <p:sp>
        <p:nvSpPr>
          <p:cNvPr id="26" name="Shape 26"/>
          <p:cNvSpPr>
            <a:spLocks noGrp="1"/>
          </p:cNvSpPr>
          <p:nvPr>
            <p:ph type="title"/>
          </p:nvPr>
        </p:nvSpPr>
        <p:spPr>
          <a:xfrm>
            <a:off x="839792" y="365128"/>
            <a:ext cx="10515601" cy="1325563"/>
          </a:xfrm>
          <a:prstGeom prst="rect">
            <a:avLst/>
          </a:prstGeom>
        </p:spPr>
        <p:txBody>
          <a:bodyPr/>
          <a:lstStyle/>
          <a:p>
            <a:pPr lvl="0">
              <a:defRPr sz="1800"/>
            </a:pPr>
            <a:r>
              <a:rPr lang="en-US" sz="2475"/>
              <a:t>Click to edit Master title style</a:t>
            </a:r>
            <a:endParaRPr sz="2475"/>
          </a:p>
        </p:txBody>
      </p:sp>
      <p:sp>
        <p:nvSpPr>
          <p:cNvPr id="27" name="Shape 27"/>
          <p:cNvSpPr>
            <a:spLocks noGrp="1"/>
          </p:cNvSpPr>
          <p:nvPr>
            <p:ph type="body" idx="1"/>
          </p:nvPr>
        </p:nvSpPr>
        <p:spPr>
          <a:xfrm>
            <a:off x="839788" y="1681166"/>
            <a:ext cx="5157789" cy="823913"/>
          </a:xfrm>
          <a:prstGeom prst="rect">
            <a:avLst/>
          </a:prstGeom>
        </p:spPr>
        <p:txBody>
          <a:bodyPr anchor="b"/>
          <a:lstStyle>
            <a:lvl1pPr marL="0" indent="0">
              <a:buSzTx/>
              <a:buFontTx/>
              <a:buNone/>
              <a:defRPr sz="1350" b="1"/>
            </a:lvl1pPr>
            <a:lvl2pPr marL="0" indent="257175">
              <a:buSzTx/>
              <a:buFontTx/>
              <a:buNone/>
              <a:defRPr sz="1350" b="1"/>
            </a:lvl2pPr>
            <a:lvl3pPr marL="0" indent="514350">
              <a:buSzTx/>
              <a:buFontTx/>
              <a:buNone/>
              <a:defRPr sz="1350" b="1"/>
            </a:lvl3pPr>
            <a:lvl4pPr marL="0" indent="771525">
              <a:buSzTx/>
              <a:buFontTx/>
              <a:buNone/>
              <a:defRPr sz="1350" b="1"/>
            </a:lvl4pPr>
            <a:lvl5pPr marL="0" indent="1028700">
              <a:buSzTx/>
              <a:buFontTx/>
              <a:buNone/>
              <a:defRPr sz="1350" b="1"/>
            </a:lvl5pPr>
          </a:lstStyle>
          <a:p>
            <a:pPr lvl="0">
              <a:defRPr sz="1800" b="0"/>
            </a:pPr>
            <a:r>
              <a:rPr lang="en-US" sz="1350" b="1"/>
              <a:t>Click to edit Master text styles</a:t>
            </a:r>
          </a:p>
          <a:p>
            <a:pPr lvl="1">
              <a:defRPr sz="1800" b="0"/>
            </a:pPr>
            <a:r>
              <a:rPr lang="en-US" sz="1350" b="1"/>
              <a:t>Second level</a:t>
            </a:r>
          </a:p>
          <a:p>
            <a:pPr lvl="2">
              <a:defRPr sz="1800" b="0"/>
            </a:pPr>
            <a:r>
              <a:rPr lang="en-US" sz="1350" b="1"/>
              <a:t>Third level</a:t>
            </a:r>
          </a:p>
          <a:p>
            <a:pPr lvl="3">
              <a:defRPr sz="1800" b="0"/>
            </a:pPr>
            <a:r>
              <a:rPr lang="en-US" sz="1350" b="1"/>
              <a:t>Fourth level</a:t>
            </a:r>
          </a:p>
          <a:p>
            <a:pPr lvl="4">
              <a:defRPr sz="1800" b="0"/>
            </a:pPr>
            <a:r>
              <a:rPr lang="en-US" sz="1350" b="1"/>
              <a:t>Fifth level</a:t>
            </a:r>
            <a:endParaRPr sz="1350" b="1"/>
          </a:p>
        </p:txBody>
      </p:sp>
      <p:sp>
        <p:nvSpPr>
          <p:cNvPr id="28" name="Shape 28"/>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415799449"/>
      </p:ext>
    </p:extLst>
  </p:cSld>
  <p:clrMapOvr>
    <a:masterClrMapping/>
  </p:clrMapOvr>
  <p:transition spd="med"/>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Only">
    <p:spTree>
      <p:nvGrpSpPr>
        <p:cNvPr id="1" name=""/>
        <p:cNvGrpSpPr/>
        <p:nvPr/>
      </p:nvGrpSpPr>
      <p:grpSpPr>
        <a:xfrm>
          <a:off x="0" y="0"/>
          <a:ext cx="0" cy="0"/>
          <a:chOff x="0" y="0"/>
          <a:chExt cx="0" cy="0"/>
        </a:xfrm>
      </p:grpSpPr>
      <p:sp>
        <p:nvSpPr>
          <p:cNvPr id="30" name="Shape 30"/>
          <p:cNvSpPr>
            <a:spLocks noGrp="1"/>
          </p:cNvSpPr>
          <p:nvPr>
            <p:ph type="title"/>
          </p:nvPr>
        </p:nvSpPr>
        <p:spPr>
          <a:xfrm>
            <a:off x="838200" y="365128"/>
            <a:ext cx="10515600" cy="1325563"/>
          </a:xfrm>
          <a:prstGeom prst="rect">
            <a:avLst/>
          </a:prstGeom>
        </p:spPr>
        <p:txBody>
          <a:bodyPr/>
          <a:lstStyle/>
          <a:p>
            <a:pPr lvl="0">
              <a:defRPr sz="1800"/>
            </a:pPr>
            <a:r>
              <a:rPr lang="en-US" sz="2475"/>
              <a:t>Click to edit Master title style</a:t>
            </a:r>
            <a:endParaRPr sz="2475"/>
          </a:p>
        </p:txBody>
      </p:sp>
      <p:sp>
        <p:nvSpPr>
          <p:cNvPr id="31" name="Shape 31"/>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3490691796"/>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Blank">
    <p:spTree>
      <p:nvGrpSpPr>
        <p:cNvPr id="1" name=""/>
        <p:cNvGrpSpPr/>
        <p:nvPr/>
      </p:nvGrpSpPr>
      <p:grpSpPr>
        <a:xfrm>
          <a:off x="0" y="0"/>
          <a:ext cx="0" cy="0"/>
          <a:chOff x="0" y="0"/>
          <a:chExt cx="0" cy="0"/>
        </a:xfrm>
      </p:grpSpPr>
      <p:sp>
        <p:nvSpPr>
          <p:cNvPr id="33" name="Shape 33"/>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3378658193"/>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reserve="1">
  <p:cSld name="Content with Caption">
    <p:spTree>
      <p:nvGrpSpPr>
        <p:cNvPr id="1" name=""/>
        <p:cNvGrpSpPr/>
        <p:nvPr/>
      </p:nvGrpSpPr>
      <p:grpSpPr>
        <a:xfrm>
          <a:off x="0" y="0"/>
          <a:ext cx="0" cy="0"/>
          <a:chOff x="0" y="0"/>
          <a:chExt cx="0" cy="0"/>
        </a:xfrm>
      </p:grpSpPr>
      <p:sp>
        <p:nvSpPr>
          <p:cNvPr id="35" name="Shape 35"/>
          <p:cNvSpPr>
            <a:spLocks noGrp="1"/>
          </p:cNvSpPr>
          <p:nvPr>
            <p:ph type="title"/>
          </p:nvPr>
        </p:nvSpPr>
        <p:spPr>
          <a:xfrm>
            <a:off x="839791" y="0"/>
            <a:ext cx="3932239" cy="2057400"/>
          </a:xfrm>
          <a:prstGeom prst="rect">
            <a:avLst/>
          </a:prstGeom>
        </p:spPr>
        <p:txBody>
          <a:bodyPr anchor="b"/>
          <a:lstStyle>
            <a:lvl1pPr>
              <a:defRPr sz="1800"/>
            </a:lvl1pPr>
          </a:lstStyle>
          <a:p>
            <a:pPr lvl="0">
              <a:defRPr sz="1800"/>
            </a:pPr>
            <a:r>
              <a:rPr lang="en-US" sz="1800"/>
              <a:t>Click to edit Master title style</a:t>
            </a:r>
            <a:endParaRPr sz="1800"/>
          </a:p>
        </p:txBody>
      </p:sp>
      <p:sp>
        <p:nvSpPr>
          <p:cNvPr id="36" name="Shape 36"/>
          <p:cNvSpPr>
            <a:spLocks noGrp="1"/>
          </p:cNvSpPr>
          <p:nvPr>
            <p:ph type="body" idx="1"/>
          </p:nvPr>
        </p:nvSpPr>
        <p:spPr>
          <a:xfrm>
            <a:off x="5183187" y="987428"/>
            <a:ext cx="6172201" cy="5870575"/>
          </a:xfrm>
          <a:prstGeom prst="rect">
            <a:avLst/>
          </a:prstGeom>
        </p:spPr>
        <p:txBody>
          <a:bodyPr/>
          <a:lstStyle>
            <a:lvl1pPr>
              <a:defRPr sz="1800"/>
            </a:lvl1pPr>
            <a:lvl2pPr marL="404132" indent="-146957">
              <a:defRPr sz="1800"/>
            </a:lvl2pPr>
            <a:lvl3pPr marL="685800" indent="-171450">
              <a:defRPr sz="1800"/>
            </a:lvl3pPr>
            <a:lvl4pPr marL="977265" indent="-205740">
              <a:defRPr sz="1800"/>
            </a:lvl4pPr>
            <a:lvl5pPr marL="1234440" indent="-205740">
              <a:defRPr sz="1800"/>
            </a:lvl5pPr>
          </a:lstStyle>
          <a:p>
            <a:pPr lvl="0">
              <a:defRPr sz="1800"/>
            </a:pPr>
            <a:r>
              <a:rPr lang="en-US" sz="1800"/>
              <a:t>Click to edit Master text styles</a:t>
            </a:r>
          </a:p>
          <a:p>
            <a:pPr lvl="1">
              <a:defRPr sz="1800"/>
            </a:pPr>
            <a:r>
              <a:rPr lang="en-US" sz="1800"/>
              <a:t>Second level</a:t>
            </a:r>
          </a:p>
          <a:p>
            <a:pPr lvl="2">
              <a:defRPr sz="1800"/>
            </a:pPr>
            <a:r>
              <a:rPr lang="en-US" sz="1800"/>
              <a:t>Third level</a:t>
            </a:r>
          </a:p>
          <a:p>
            <a:pPr lvl="3">
              <a:defRPr sz="1800"/>
            </a:pPr>
            <a:r>
              <a:rPr lang="en-US" sz="1800"/>
              <a:t>Fourth level</a:t>
            </a:r>
          </a:p>
          <a:p>
            <a:pPr lvl="4">
              <a:defRPr sz="1800"/>
            </a:pPr>
            <a:r>
              <a:rPr lang="en-US" sz="1800"/>
              <a:t>Fifth level</a:t>
            </a:r>
            <a:endParaRPr sz="1800"/>
          </a:p>
        </p:txBody>
      </p:sp>
      <p:sp>
        <p:nvSpPr>
          <p:cNvPr id="37" name="Shape 37"/>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003715443"/>
      </p:ext>
    </p:extLst>
  </p:cSld>
  <p:clrMapOvr>
    <a:masterClrMapping/>
  </p:clrMapOvr>
  <p:transition spd="med"/>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x" preserve="1">
  <p:cSld name="Picture with Caption">
    <p:spTree>
      <p:nvGrpSpPr>
        <p:cNvPr id="1" name=""/>
        <p:cNvGrpSpPr/>
        <p:nvPr/>
      </p:nvGrpSpPr>
      <p:grpSpPr>
        <a:xfrm>
          <a:off x="0" y="0"/>
          <a:ext cx="0" cy="0"/>
          <a:chOff x="0" y="0"/>
          <a:chExt cx="0" cy="0"/>
        </a:xfrm>
      </p:grpSpPr>
      <p:sp>
        <p:nvSpPr>
          <p:cNvPr id="39" name="Shape 39"/>
          <p:cNvSpPr>
            <a:spLocks noGrp="1"/>
          </p:cNvSpPr>
          <p:nvPr>
            <p:ph type="title"/>
          </p:nvPr>
        </p:nvSpPr>
        <p:spPr>
          <a:xfrm>
            <a:off x="839791" y="0"/>
            <a:ext cx="3932239" cy="2057400"/>
          </a:xfrm>
          <a:prstGeom prst="rect">
            <a:avLst/>
          </a:prstGeom>
        </p:spPr>
        <p:txBody>
          <a:bodyPr anchor="b"/>
          <a:lstStyle>
            <a:lvl1pPr>
              <a:defRPr sz="1800"/>
            </a:lvl1pPr>
          </a:lstStyle>
          <a:p>
            <a:pPr lvl="0">
              <a:defRPr sz="1800"/>
            </a:pPr>
            <a:r>
              <a:rPr lang="en-US" sz="1800"/>
              <a:t>Click to edit Master title style</a:t>
            </a:r>
            <a:endParaRPr sz="1800"/>
          </a:p>
        </p:txBody>
      </p:sp>
      <p:sp>
        <p:nvSpPr>
          <p:cNvPr id="40" name="Shape 40"/>
          <p:cNvSpPr>
            <a:spLocks noGrp="1"/>
          </p:cNvSpPr>
          <p:nvPr>
            <p:ph type="body" idx="1"/>
          </p:nvPr>
        </p:nvSpPr>
        <p:spPr>
          <a:xfrm>
            <a:off x="839791" y="2057400"/>
            <a:ext cx="3932239" cy="4800600"/>
          </a:xfrm>
          <a:prstGeom prst="rect">
            <a:avLst/>
          </a:prstGeom>
        </p:spPr>
        <p:txBody>
          <a:bodyPr/>
          <a:lstStyle>
            <a:lvl1pPr marL="0" indent="0">
              <a:buSzTx/>
              <a:buFontTx/>
              <a:buNone/>
              <a:defRPr sz="900"/>
            </a:lvl1pPr>
            <a:lvl2pPr marL="0" indent="257175">
              <a:buSzTx/>
              <a:buFontTx/>
              <a:buNone/>
              <a:defRPr sz="900"/>
            </a:lvl2pPr>
            <a:lvl3pPr marL="0" indent="514350">
              <a:buSzTx/>
              <a:buFontTx/>
              <a:buNone/>
              <a:defRPr sz="900"/>
            </a:lvl3pPr>
            <a:lvl4pPr marL="0" indent="771525">
              <a:buSzTx/>
              <a:buFontTx/>
              <a:buNone/>
              <a:defRPr sz="900"/>
            </a:lvl4pPr>
            <a:lvl5pPr marL="0" indent="1028700">
              <a:buSzTx/>
              <a:buFontTx/>
              <a:buNone/>
              <a:defRPr sz="900"/>
            </a:lvl5pPr>
          </a:lstStyle>
          <a:p>
            <a:pPr lvl="0">
              <a:defRPr sz="1800"/>
            </a:pPr>
            <a:r>
              <a:rPr lang="en-US" sz="900"/>
              <a:t>Click to edit Master text styles</a:t>
            </a:r>
          </a:p>
          <a:p>
            <a:pPr lvl="1">
              <a:defRPr sz="1800"/>
            </a:pPr>
            <a:r>
              <a:rPr lang="en-US" sz="900"/>
              <a:t>Second level</a:t>
            </a:r>
          </a:p>
          <a:p>
            <a:pPr lvl="2">
              <a:defRPr sz="1800"/>
            </a:pPr>
            <a:r>
              <a:rPr lang="en-US" sz="900"/>
              <a:t>Third level</a:t>
            </a:r>
          </a:p>
          <a:p>
            <a:pPr lvl="3">
              <a:defRPr sz="1800"/>
            </a:pPr>
            <a:r>
              <a:rPr lang="en-US" sz="900"/>
              <a:t>Fourth level</a:t>
            </a:r>
          </a:p>
          <a:p>
            <a:pPr lvl="4">
              <a:defRPr sz="1800"/>
            </a:pPr>
            <a:r>
              <a:rPr lang="en-US" sz="900"/>
              <a:t>Fifth level</a:t>
            </a:r>
            <a:endParaRPr sz="900"/>
          </a:p>
        </p:txBody>
      </p:sp>
      <p:sp>
        <p:nvSpPr>
          <p:cNvPr id="41" name="Shape 41"/>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4114573537"/>
      </p:ext>
    </p:extLst>
  </p:cSld>
  <p:clrMapOvr>
    <a:masterClrMapping/>
  </p:clrMapOvr>
  <p:transition spd="med"/>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x" preserve="1">
  <p:cSld name="Title and Vertical Text">
    <p:spTree>
      <p:nvGrpSpPr>
        <p:cNvPr id="1" name=""/>
        <p:cNvGrpSpPr/>
        <p:nvPr/>
      </p:nvGrpSpPr>
      <p:grpSpPr>
        <a:xfrm>
          <a:off x="0" y="0"/>
          <a:ext cx="0" cy="0"/>
          <a:chOff x="0" y="0"/>
          <a:chExt cx="0" cy="0"/>
        </a:xfrm>
      </p:grpSpPr>
      <p:sp>
        <p:nvSpPr>
          <p:cNvPr id="43" name="Shape 43"/>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44" name="Shape 44"/>
          <p:cNvSpPr>
            <a:spLocks noGrp="1"/>
          </p:cNvSpPr>
          <p:nvPr>
            <p:ph type="body" idx="1"/>
          </p:nvPr>
        </p:nvSpPr>
        <p:spPr>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45" name="Shape 45"/>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3743936458"/>
      </p:ext>
    </p:extLst>
  </p:cSld>
  <p:clrMapOvr>
    <a:masterClrMapping/>
  </p:clrMapOvr>
  <p:transition spd="med"/>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x" preserve="1">
  <p:cSld name="Vertical Title and Text">
    <p:spTree>
      <p:nvGrpSpPr>
        <p:cNvPr id="1" name=""/>
        <p:cNvGrpSpPr/>
        <p:nvPr/>
      </p:nvGrpSpPr>
      <p:grpSpPr>
        <a:xfrm>
          <a:off x="0" y="0"/>
          <a:ext cx="0" cy="0"/>
          <a:chOff x="0" y="0"/>
          <a:chExt cx="0" cy="0"/>
        </a:xfrm>
      </p:grpSpPr>
      <p:sp>
        <p:nvSpPr>
          <p:cNvPr id="47" name="Shape 47"/>
          <p:cNvSpPr>
            <a:spLocks noGrp="1"/>
          </p:cNvSpPr>
          <p:nvPr>
            <p:ph type="title"/>
          </p:nvPr>
        </p:nvSpPr>
        <p:spPr>
          <a:xfrm>
            <a:off x="8724902" y="0"/>
            <a:ext cx="2628900" cy="6542088"/>
          </a:xfrm>
          <a:prstGeom prst="rect">
            <a:avLst/>
          </a:prstGeom>
        </p:spPr>
        <p:txBody>
          <a:bodyPr/>
          <a:lstStyle/>
          <a:p>
            <a:pPr lvl="0">
              <a:defRPr sz="1800"/>
            </a:pPr>
            <a:r>
              <a:rPr lang="en-US" sz="2475"/>
              <a:t>Click to edit Master title style</a:t>
            </a:r>
            <a:endParaRPr sz="2475"/>
          </a:p>
        </p:txBody>
      </p:sp>
      <p:sp>
        <p:nvSpPr>
          <p:cNvPr id="48" name="Shape 48"/>
          <p:cNvSpPr>
            <a:spLocks noGrp="1"/>
          </p:cNvSpPr>
          <p:nvPr>
            <p:ph type="body" idx="1"/>
          </p:nvPr>
        </p:nvSpPr>
        <p:spPr>
          <a:xfrm>
            <a:off x="838203" y="365126"/>
            <a:ext cx="7734300" cy="6492875"/>
          </a:xfrm>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49" name="Shape 49"/>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520639301"/>
      </p:ext>
    </p:extLst>
  </p:cSld>
  <p:clrMapOvr>
    <a:masterClrMapping/>
  </p:clrMapOvr>
  <p:transition spd="med"/>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22" name="Shape 22"/>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23" name="Shape 23"/>
          <p:cNvSpPr>
            <a:spLocks noGrp="1"/>
          </p:cNvSpPr>
          <p:nvPr>
            <p:ph type="body" idx="1"/>
          </p:nvPr>
        </p:nvSpPr>
        <p:spPr>
          <a:xfrm>
            <a:off x="838200" y="1825629"/>
            <a:ext cx="5181600" cy="5032375"/>
          </a:xfrm>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24" name="Shape 24"/>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73415684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6" name="Shape 26"/>
          <p:cNvSpPr>
            <a:spLocks noGrp="1"/>
          </p:cNvSpPr>
          <p:nvPr>
            <p:ph type="title"/>
          </p:nvPr>
        </p:nvSpPr>
        <p:spPr>
          <a:xfrm>
            <a:off x="839792" y="365128"/>
            <a:ext cx="10515601" cy="1325563"/>
          </a:xfrm>
          <a:prstGeom prst="rect">
            <a:avLst/>
          </a:prstGeom>
        </p:spPr>
        <p:txBody>
          <a:bodyPr/>
          <a:lstStyle/>
          <a:p>
            <a:pPr lvl="0">
              <a:defRPr sz="1800"/>
            </a:pPr>
            <a:r>
              <a:rPr lang="en-US" sz="2475"/>
              <a:t>Click to edit Master title style</a:t>
            </a:r>
            <a:endParaRPr sz="2475"/>
          </a:p>
        </p:txBody>
      </p:sp>
      <p:sp>
        <p:nvSpPr>
          <p:cNvPr id="27" name="Shape 27"/>
          <p:cNvSpPr>
            <a:spLocks noGrp="1"/>
          </p:cNvSpPr>
          <p:nvPr>
            <p:ph type="body" idx="1"/>
          </p:nvPr>
        </p:nvSpPr>
        <p:spPr>
          <a:xfrm>
            <a:off x="839788" y="1681166"/>
            <a:ext cx="5157789" cy="823913"/>
          </a:xfrm>
          <a:prstGeom prst="rect">
            <a:avLst/>
          </a:prstGeom>
        </p:spPr>
        <p:txBody>
          <a:bodyPr anchor="b"/>
          <a:lstStyle>
            <a:lvl1pPr marL="0" indent="0">
              <a:buSzTx/>
              <a:buFontTx/>
              <a:buNone/>
              <a:defRPr sz="1350" b="1"/>
            </a:lvl1pPr>
            <a:lvl2pPr marL="0" indent="257175">
              <a:buSzTx/>
              <a:buFontTx/>
              <a:buNone/>
              <a:defRPr sz="1350" b="1"/>
            </a:lvl2pPr>
            <a:lvl3pPr marL="0" indent="514350">
              <a:buSzTx/>
              <a:buFontTx/>
              <a:buNone/>
              <a:defRPr sz="1350" b="1"/>
            </a:lvl3pPr>
            <a:lvl4pPr marL="0" indent="771525">
              <a:buSzTx/>
              <a:buFontTx/>
              <a:buNone/>
              <a:defRPr sz="1350" b="1"/>
            </a:lvl4pPr>
            <a:lvl5pPr marL="0" indent="1028700">
              <a:buSzTx/>
              <a:buFontTx/>
              <a:buNone/>
              <a:defRPr sz="1350" b="1"/>
            </a:lvl5pPr>
          </a:lstStyle>
          <a:p>
            <a:pPr lvl="0">
              <a:defRPr sz="1800" b="0"/>
            </a:pPr>
            <a:r>
              <a:rPr lang="en-US" sz="1350" b="1"/>
              <a:t>Click to edit Master text styles</a:t>
            </a:r>
          </a:p>
          <a:p>
            <a:pPr lvl="1">
              <a:defRPr sz="1800" b="0"/>
            </a:pPr>
            <a:r>
              <a:rPr lang="en-US" sz="1350" b="1"/>
              <a:t>Second level</a:t>
            </a:r>
          </a:p>
          <a:p>
            <a:pPr lvl="2">
              <a:defRPr sz="1800" b="0"/>
            </a:pPr>
            <a:r>
              <a:rPr lang="en-US" sz="1350" b="1"/>
              <a:t>Third level</a:t>
            </a:r>
          </a:p>
          <a:p>
            <a:pPr lvl="3">
              <a:defRPr sz="1800" b="0"/>
            </a:pPr>
            <a:r>
              <a:rPr lang="en-US" sz="1350" b="1"/>
              <a:t>Fourth level</a:t>
            </a:r>
          </a:p>
          <a:p>
            <a:pPr lvl="4">
              <a:defRPr sz="1800" b="0"/>
            </a:pPr>
            <a:r>
              <a:rPr lang="en-US" sz="1350" b="1"/>
              <a:t>Fifth level</a:t>
            </a:r>
            <a:endParaRPr sz="1350" b="1"/>
          </a:p>
        </p:txBody>
      </p:sp>
      <p:sp>
        <p:nvSpPr>
          <p:cNvPr id="28" name="Shape 28"/>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0225941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33" name="Shape 33"/>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20937091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5" name="Shape 35"/>
          <p:cNvSpPr>
            <a:spLocks noGrp="1"/>
          </p:cNvSpPr>
          <p:nvPr>
            <p:ph type="title"/>
          </p:nvPr>
        </p:nvSpPr>
        <p:spPr>
          <a:xfrm>
            <a:off x="839791" y="0"/>
            <a:ext cx="3932239" cy="2057400"/>
          </a:xfrm>
          <a:prstGeom prst="rect">
            <a:avLst/>
          </a:prstGeom>
        </p:spPr>
        <p:txBody>
          <a:bodyPr anchor="b"/>
          <a:lstStyle>
            <a:lvl1pPr>
              <a:defRPr sz="1800"/>
            </a:lvl1pPr>
          </a:lstStyle>
          <a:p>
            <a:pPr lvl="0">
              <a:defRPr sz="1800"/>
            </a:pPr>
            <a:r>
              <a:rPr lang="en-US" sz="1800"/>
              <a:t>Click to edit Master title style</a:t>
            </a:r>
            <a:endParaRPr sz="1800"/>
          </a:p>
        </p:txBody>
      </p:sp>
      <p:sp>
        <p:nvSpPr>
          <p:cNvPr id="36" name="Shape 36"/>
          <p:cNvSpPr>
            <a:spLocks noGrp="1"/>
          </p:cNvSpPr>
          <p:nvPr>
            <p:ph type="body" idx="1"/>
          </p:nvPr>
        </p:nvSpPr>
        <p:spPr>
          <a:xfrm>
            <a:off x="5183187" y="987428"/>
            <a:ext cx="6172201" cy="5870575"/>
          </a:xfrm>
          <a:prstGeom prst="rect">
            <a:avLst/>
          </a:prstGeom>
        </p:spPr>
        <p:txBody>
          <a:bodyPr/>
          <a:lstStyle>
            <a:lvl1pPr>
              <a:defRPr sz="1800"/>
            </a:lvl1pPr>
            <a:lvl2pPr marL="404132" indent="-146957">
              <a:defRPr sz="1800"/>
            </a:lvl2pPr>
            <a:lvl3pPr marL="685800" indent="-171450">
              <a:defRPr sz="1800"/>
            </a:lvl3pPr>
            <a:lvl4pPr marL="977265" indent="-205740">
              <a:defRPr sz="1800"/>
            </a:lvl4pPr>
            <a:lvl5pPr marL="1234440" indent="-205740">
              <a:defRPr sz="1800"/>
            </a:lvl5pPr>
          </a:lstStyle>
          <a:p>
            <a:pPr lvl="0">
              <a:defRPr sz="1800"/>
            </a:pPr>
            <a:r>
              <a:rPr lang="en-US" sz="1800"/>
              <a:t>Click to edit Master text styles</a:t>
            </a:r>
          </a:p>
          <a:p>
            <a:pPr lvl="1">
              <a:defRPr sz="1800"/>
            </a:pPr>
            <a:r>
              <a:rPr lang="en-US" sz="1800"/>
              <a:t>Second level</a:t>
            </a:r>
          </a:p>
          <a:p>
            <a:pPr lvl="2">
              <a:defRPr sz="1800"/>
            </a:pPr>
            <a:r>
              <a:rPr lang="en-US" sz="1800"/>
              <a:t>Third level</a:t>
            </a:r>
          </a:p>
          <a:p>
            <a:pPr lvl="3">
              <a:defRPr sz="1800"/>
            </a:pPr>
            <a:r>
              <a:rPr lang="en-US" sz="1800"/>
              <a:t>Fourth level</a:t>
            </a:r>
          </a:p>
          <a:p>
            <a:pPr lvl="4">
              <a:defRPr sz="1800"/>
            </a:pPr>
            <a:r>
              <a:rPr lang="en-US" sz="1800"/>
              <a:t>Fifth level</a:t>
            </a:r>
            <a:endParaRPr sz="1800"/>
          </a:p>
        </p:txBody>
      </p:sp>
      <p:sp>
        <p:nvSpPr>
          <p:cNvPr id="37" name="Shape 37"/>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563645231"/>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9" name="Shape 39"/>
          <p:cNvSpPr>
            <a:spLocks noGrp="1"/>
          </p:cNvSpPr>
          <p:nvPr>
            <p:ph type="title"/>
          </p:nvPr>
        </p:nvSpPr>
        <p:spPr>
          <a:xfrm>
            <a:off x="839791" y="0"/>
            <a:ext cx="3932239" cy="2057400"/>
          </a:xfrm>
          <a:prstGeom prst="rect">
            <a:avLst/>
          </a:prstGeom>
        </p:spPr>
        <p:txBody>
          <a:bodyPr anchor="b"/>
          <a:lstStyle>
            <a:lvl1pPr>
              <a:defRPr sz="1800"/>
            </a:lvl1pPr>
          </a:lstStyle>
          <a:p>
            <a:pPr lvl="0">
              <a:defRPr sz="1800"/>
            </a:pPr>
            <a:r>
              <a:rPr lang="en-US" sz="1800"/>
              <a:t>Click to edit Master title style</a:t>
            </a:r>
            <a:endParaRPr sz="1800"/>
          </a:p>
        </p:txBody>
      </p:sp>
      <p:sp>
        <p:nvSpPr>
          <p:cNvPr id="40" name="Shape 40"/>
          <p:cNvSpPr>
            <a:spLocks noGrp="1"/>
          </p:cNvSpPr>
          <p:nvPr>
            <p:ph type="body" idx="1"/>
          </p:nvPr>
        </p:nvSpPr>
        <p:spPr>
          <a:xfrm>
            <a:off x="839791" y="2057400"/>
            <a:ext cx="3932239" cy="4800600"/>
          </a:xfrm>
          <a:prstGeom prst="rect">
            <a:avLst/>
          </a:prstGeom>
        </p:spPr>
        <p:txBody>
          <a:bodyPr/>
          <a:lstStyle>
            <a:lvl1pPr marL="0" indent="0">
              <a:buSzTx/>
              <a:buFontTx/>
              <a:buNone/>
              <a:defRPr sz="900"/>
            </a:lvl1pPr>
            <a:lvl2pPr marL="0" indent="257175">
              <a:buSzTx/>
              <a:buFontTx/>
              <a:buNone/>
              <a:defRPr sz="900"/>
            </a:lvl2pPr>
            <a:lvl3pPr marL="0" indent="514350">
              <a:buSzTx/>
              <a:buFontTx/>
              <a:buNone/>
              <a:defRPr sz="900"/>
            </a:lvl3pPr>
            <a:lvl4pPr marL="0" indent="771525">
              <a:buSzTx/>
              <a:buFontTx/>
              <a:buNone/>
              <a:defRPr sz="900"/>
            </a:lvl4pPr>
            <a:lvl5pPr marL="0" indent="1028700">
              <a:buSzTx/>
              <a:buFontTx/>
              <a:buNone/>
              <a:defRPr sz="900"/>
            </a:lvl5pPr>
          </a:lstStyle>
          <a:p>
            <a:pPr lvl="0">
              <a:defRPr sz="1800"/>
            </a:pPr>
            <a:r>
              <a:rPr lang="en-US" sz="900"/>
              <a:t>Click to edit Master text styles</a:t>
            </a:r>
          </a:p>
          <a:p>
            <a:pPr lvl="1">
              <a:defRPr sz="1800"/>
            </a:pPr>
            <a:r>
              <a:rPr lang="en-US" sz="900"/>
              <a:t>Second level</a:t>
            </a:r>
          </a:p>
          <a:p>
            <a:pPr lvl="2">
              <a:defRPr sz="1800"/>
            </a:pPr>
            <a:r>
              <a:rPr lang="en-US" sz="900"/>
              <a:t>Third level</a:t>
            </a:r>
          </a:p>
          <a:p>
            <a:pPr lvl="3">
              <a:defRPr sz="1800"/>
            </a:pPr>
            <a:r>
              <a:rPr lang="en-US" sz="900"/>
              <a:t>Fourth level</a:t>
            </a:r>
          </a:p>
          <a:p>
            <a:pPr lvl="4">
              <a:defRPr sz="1800"/>
            </a:pPr>
            <a:r>
              <a:rPr lang="en-US" sz="900"/>
              <a:t>Fifth level</a:t>
            </a:r>
            <a:endParaRPr sz="900"/>
          </a:p>
        </p:txBody>
      </p:sp>
      <p:sp>
        <p:nvSpPr>
          <p:cNvPr id="41" name="Shape 41"/>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10997638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43" name="Shape 43"/>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44" name="Shape 44"/>
          <p:cNvSpPr>
            <a:spLocks noGrp="1"/>
          </p:cNvSpPr>
          <p:nvPr>
            <p:ph type="body" idx="1"/>
          </p:nvPr>
        </p:nvSpPr>
        <p:spPr>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45" name="Shape 45"/>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88285882"/>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7" name="Shape 47"/>
          <p:cNvSpPr>
            <a:spLocks noGrp="1"/>
          </p:cNvSpPr>
          <p:nvPr>
            <p:ph type="title"/>
          </p:nvPr>
        </p:nvSpPr>
        <p:spPr>
          <a:xfrm>
            <a:off x="8724902" y="0"/>
            <a:ext cx="2628900" cy="6542088"/>
          </a:xfrm>
          <a:prstGeom prst="rect">
            <a:avLst/>
          </a:prstGeom>
        </p:spPr>
        <p:txBody>
          <a:bodyPr/>
          <a:lstStyle/>
          <a:p>
            <a:pPr lvl="0">
              <a:defRPr sz="1800"/>
            </a:pPr>
            <a:r>
              <a:rPr lang="en-US" sz="2475"/>
              <a:t>Click to edit Master title style</a:t>
            </a:r>
            <a:endParaRPr sz="2475"/>
          </a:p>
        </p:txBody>
      </p:sp>
      <p:sp>
        <p:nvSpPr>
          <p:cNvPr id="48" name="Shape 48"/>
          <p:cNvSpPr>
            <a:spLocks noGrp="1"/>
          </p:cNvSpPr>
          <p:nvPr>
            <p:ph type="body" idx="1"/>
          </p:nvPr>
        </p:nvSpPr>
        <p:spPr>
          <a:xfrm>
            <a:off x="838203" y="365126"/>
            <a:ext cx="7734300" cy="6492875"/>
          </a:xfrm>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49" name="Shape 49"/>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109405666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Shape 10"/>
          <p:cNvSpPr>
            <a:spLocks noGrp="1"/>
          </p:cNvSpPr>
          <p:nvPr>
            <p:ph type="title"/>
          </p:nvPr>
        </p:nvSpPr>
        <p:spPr>
          <a:xfrm>
            <a:off x="1524000" y="5"/>
            <a:ext cx="9144000" cy="990599"/>
          </a:xfrm>
          <a:prstGeom prst="rect">
            <a:avLst/>
          </a:prstGeom>
        </p:spPr>
        <p:txBody>
          <a:bodyPr anchor="b"/>
          <a:lstStyle>
            <a:lvl1pPr algn="ctr">
              <a:defRPr sz="3375"/>
            </a:lvl1pPr>
          </a:lstStyle>
          <a:p>
            <a:pPr lvl="0">
              <a:defRPr sz="1800"/>
            </a:pPr>
            <a:r>
              <a:rPr lang="en-US" sz="3375"/>
              <a:t>Click to edit Master title style</a:t>
            </a:r>
            <a:endParaRPr sz="3375"/>
          </a:p>
        </p:txBody>
      </p:sp>
      <p:sp>
        <p:nvSpPr>
          <p:cNvPr id="11" name="Shape 11"/>
          <p:cNvSpPr>
            <a:spLocks noGrp="1"/>
          </p:cNvSpPr>
          <p:nvPr>
            <p:ph type="body" idx="1"/>
          </p:nvPr>
        </p:nvSpPr>
        <p:spPr>
          <a:xfrm>
            <a:off x="347135" y="1383771"/>
            <a:ext cx="11370733" cy="4271963"/>
          </a:xfrm>
          <a:prstGeom prst="rect">
            <a:avLst/>
          </a:prstGeom>
        </p:spPr>
        <p:txBody>
          <a:bodyPr/>
          <a:lstStyle>
            <a:lvl1pPr marL="0" indent="0" algn="ctr">
              <a:buSzTx/>
              <a:buFontTx/>
              <a:buNone/>
              <a:defRPr sz="1350"/>
            </a:lvl1pPr>
            <a:lvl2pPr marL="0" indent="257175" algn="ctr">
              <a:buSzTx/>
              <a:buFontTx/>
              <a:buNone/>
              <a:defRPr sz="1350"/>
            </a:lvl2pPr>
            <a:lvl3pPr marL="0" indent="514350" algn="ctr">
              <a:buSzTx/>
              <a:buFontTx/>
              <a:buNone/>
              <a:defRPr sz="1350"/>
            </a:lvl3pPr>
            <a:lvl4pPr marL="0" indent="771525" algn="ctr">
              <a:buSzTx/>
              <a:buFontTx/>
              <a:buNone/>
              <a:defRPr sz="1350"/>
            </a:lvl4pPr>
            <a:lvl5pPr marL="0" indent="1028700" algn="ctr">
              <a:buSzTx/>
              <a:buFontTx/>
              <a:buNone/>
              <a:defRPr sz="1350"/>
            </a:lvl5pPr>
          </a:lstStyle>
          <a:p>
            <a:pPr lvl="0">
              <a:defRPr sz="1800"/>
            </a:pPr>
            <a:r>
              <a:rPr lang="en-US" sz="1350"/>
              <a:t>Click to edit Master text styles</a:t>
            </a:r>
          </a:p>
          <a:p>
            <a:pPr lvl="1">
              <a:defRPr sz="1800"/>
            </a:pPr>
            <a:r>
              <a:rPr lang="en-US" sz="1350"/>
              <a:t>Second level</a:t>
            </a:r>
          </a:p>
          <a:p>
            <a:pPr lvl="2">
              <a:defRPr sz="1800"/>
            </a:pPr>
            <a:r>
              <a:rPr lang="en-US" sz="1350"/>
              <a:t>Third level</a:t>
            </a:r>
          </a:p>
          <a:p>
            <a:pPr lvl="3">
              <a:defRPr sz="1800"/>
            </a:pPr>
            <a:r>
              <a:rPr lang="en-US" sz="1350"/>
              <a:t>Fourth level</a:t>
            </a:r>
          </a:p>
          <a:p>
            <a:pPr lvl="4">
              <a:defRPr sz="1800"/>
            </a:pPr>
            <a:r>
              <a:rPr lang="en-US" sz="1350"/>
              <a:t>Fifth level</a:t>
            </a:r>
            <a:endParaRPr sz="1350" dirty="0"/>
          </a:p>
        </p:txBody>
      </p:sp>
      <p:sp>
        <p:nvSpPr>
          <p:cNvPr id="12" name="Shape 12"/>
          <p:cNvSpPr>
            <a:spLocks noGrp="1"/>
          </p:cNvSpPr>
          <p:nvPr>
            <p:ph type="sldNum" sz="quarter" idx="2"/>
          </p:nvPr>
        </p:nvSpPr>
        <p:spPr>
          <a:xfrm>
            <a:off x="8577948" y="6440808"/>
            <a:ext cx="2743201" cy="196208"/>
          </a:xfrm>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2201949917"/>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image" Target="../media/image1.pn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image" Target="../media/image3.png"/><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pSp>
        <p:nvGrpSpPr>
          <p:cNvPr id="5" name="Group 5"/>
          <p:cNvGrpSpPr/>
          <p:nvPr/>
        </p:nvGrpSpPr>
        <p:grpSpPr>
          <a:xfrm>
            <a:off x="69692" y="5461203"/>
            <a:ext cx="11284109" cy="1610908"/>
            <a:chOff x="0" y="0"/>
            <a:chExt cx="11284108" cy="1610907"/>
          </a:xfrm>
        </p:grpSpPr>
        <p:pic>
          <p:nvPicPr>
            <p:cNvPr id="2" name="image1.png"/>
            <p:cNvPicPr/>
            <p:nvPr/>
          </p:nvPicPr>
          <p:blipFill>
            <a:blip r:embed="rId10" cstate="print"/>
            <a:stretch>
              <a:fillRect/>
            </a:stretch>
          </p:blipFill>
          <p:spPr>
            <a:xfrm>
              <a:off x="0" y="224628"/>
              <a:ext cx="1169357" cy="1130644"/>
            </a:xfrm>
            <a:prstGeom prst="rect">
              <a:avLst/>
            </a:prstGeom>
            <a:ln w="12700" cap="flat">
              <a:noFill/>
              <a:miter lim="400000"/>
            </a:ln>
            <a:effectLst/>
          </p:spPr>
        </p:pic>
        <p:pic>
          <p:nvPicPr>
            <p:cNvPr id="3" name="image2.png"/>
            <p:cNvPicPr/>
            <p:nvPr/>
          </p:nvPicPr>
          <p:blipFill>
            <a:blip r:embed="rId11" cstate="print"/>
            <a:stretch>
              <a:fillRect/>
            </a:stretch>
          </p:blipFill>
          <p:spPr>
            <a:xfrm>
              <a:off x="9308542" y="0"/>
              <a:ext cx="1975567" cy="1610908"/>
            </a:xfrm>
            <a:prstGeom prst="rect">
              <a:avLst/>
            </a:prstGeom>
            <a:ln w="12700" cap="flat">
              <a:noFill/>
              <a:miter lim="400000"/>
            </a:ln>
            <a:effectLst/>
          </p:spPr>
        </p:pic>
        <p:pic>
          <p:nvPicPr>
            <p:cNvPr id="4" name="image3.png"/>
            <p:cNvPicPr/>
            <p:nvPr/>
          </p:nvPicPr>
          <p:blipFill>
            <a:blip r:embed="rId12" cstate="print"/>
            <a:stretch>
              <a:fillRect/>
            </a:stretch>
          </p:blipFill>
          <p:spPr>
            <a:xfrm>
              <a:off x="1228995" y="692857"/>
              <a:ext cx="8187628" cy="118713"/>
            </a:xfrm>
            <a:prstGeom prst="rect">
              <a:avLst/>
            </a:prstGeom>
            <a:ln w="12700" cap="flat">
              <a:noFill/>
              <a:miter lim="400000"/>
            </a:ln>
            <a:effectLst/>
          </p:spPr>
        </p:pic>
      </p:grpSp>
      <p:sp>
        <p:nvSpPr>
          <p:cNvPr id="6" name="Shape 6"/>
          <p:cNvSpPr>
            <a:spLocks noGrp="1"/>
          </p:cNvSpPr>
          <p:nvPr>
            <p:ph type="title"/>
          </p:nvPr>
        </p:nvSpPr>
        <p:spPr>
          <a:xfrm>
            <a:off x="838200" y="230191"/>
            <a:ext cx="10515600" cy="159543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pPr lvl="0">
              <a:defRPr sz="1800"/>
            </a:pPr>
            <a:r>
              <a:rPr sz="2475"/>
              <a:t>Title Text</a:t>
            </a:r>
          </a:p>
        </p:txBody>
      </p:sp>
      <p:sp>
        <p:nvSpPr>
          <p:cNvPr id="7" name="Shape 7"/>
          <p:cNvSpPr>
            <a:spLocks noGrp="1"/>
          </p:cNvSpPr>
          <p:nvPr>
            <p:ph type="body" idx="1"/>
          </p:nvPr>
        </p:nvSpPr>
        <p:spPr>
          <a:xfrm>
            <a:off x="838200" y="1825629"/>
            <a:ext cx="10515600" cy="5032375"/>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lvl="0">
              <a:defRPr sz="1800"/>
            </a:pPr>
            <a:r>
              <a:rPr sz="1575"/>
              <a:t>Body Level One</a:t>
            </a:r>
          </a:p>
          <a:p>
            <a:pPr lvl="1">
              <a:defRPr sz="1800"/>
            </a:pPr>
            <a:r>
              <a:rPr sz="1575"/>
              <a:t>Body Level Two</a:t>
            </a:r>
          </a:p>
          <a:p>
            <a:pPr lvl="2">
              <a:defRPr sz="1800"/>
            </a:pPr>
            <a:r>
              <a:rPr sz="1575"/>
              <a:t>Body Level Three</a:t>
            </a:r>
          </a:p>
          <a:p>
            <a:pPr lvl="3">
              <a:defRPr sz="1800"/>
            </a:pPr>
            <a:r>
              <a:rPr sz="1575"/>
              <a:t>Body Level Four</a:t>
            </a:r>
          </a:p>
          <a:p>
            <a:pPr lvl="4">
              <a:defRPr sz="1800"/>
            </a:pPr>
            <a:r>
              <a:rPr sz="1575"/>
              <a:t>Body Level Five</a:t>
            </a:r>
          </a:p>
        </p:txBody>
      </p:sp>
      <p:sp>
        <p:nvSpPr>
          <p:cNvPr id="8" name="Shape 8"/>
          <p:cNvSpPr>
            <a:spLocks noGrp="1"/>
          </p:cNvSpPr>
          <p:nvPr>
            <p:ph type="sldNum" sz="quarter" idx="2"/>
          </p:nvPr>
        </p:nvSpPr>
        <p:spPr>
          <a:xfrm>
            <a:off x="8610600" y="6440809"/>
            <a:ext cx="2743200" cy="196208"/>
          </a:xfrm>
          <a:prstGeom prst="rect">
            <a:avLst/>
          </a:prstGeom>
          <a:ln w="12700">
            <a:miter lim="400000"/>
          </a:ln>
        </p:spPr>
        <p:txBody>
          <a:bodyPr lIns="45719" rIns="45719" anchor="ctr">
            <a:spAutoFit/>
          </a:bodyPr>
          <a:lstStyle>
            <a:lvl1pPr algn="r">
              <a:defRPr sz="675">
                <a:solidFill>
                  <a:srgbClr val="540115"/>
                </a:solidFill>
              </a:defRPr>
            </a:lvl1pPr>
          </a:lstStyle>
          <a:p>
            <a:fld id="{B96E4F74-AF3A-4B4E-8EFD-A6A841A129C4}" type="slidenum">
              <a:rPr lang="en-US" smtClean="0"/>
              <a:pPr/>
              <a:t>‹#›</a:t>
            </a:fld>
            <a:endParaRPr lang="en-US"/>
          </a:p>
        </p:txBody>
      </p:sp>
    </p:spTree>
    <p:extLst>
      <p:ext uri="{BB962C8B-B14F-4D97-AF65-F5344CB8AC3E}">
        <p14:creationId xmlns:p14="http://schemas.microsoft.com/office/powerpoint/2010/main" val="282629362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Lst>
  <p:transition spd="med"/>
  <p:txStyles>
    <p:titleStyle>
      <a:lvl1pPr eaLnBrk="1" hangingPunct="1">
        <a:lnSpc>
          <a:spcPct val="90000"/>
        </a:lnSpc>
        <a:defRPr sz="2475">
          <a:latin typeface="Calibri Light"/>
          <a:ea typeface="Calibri Light"/>
          <a:cs typeface="Calibri Light"/>
          <a:sym typeface="Calibri Light"/>
        </a:defRPr>
      </a:lvl1pPr>
      <a:lvl2pPr eaLnBrk="1" hangingPunct="1">
        <a:lnSpc>
          <a:spcPct val="90000"/>
        </a:lnSpc>
        <a:defRPr sz="2475">
          <a:latin typeface="Calibri Light"/>
          <a:ea typeface="Calibri Light"/>
          <a:cs typeface="Calibri Light"/>
          <a:sym typeface="Calibri Light"/>
        </a:defRPr>
      </a:lvl2pPr>
      <a:lvl3pPr eaLnBrk="1" hangingPunct="1">
        <a:lnSpc>
          <a:spcPct val="90000"/>
        </a:lnSpc>
        <a:defRPr sz="2475">
          <a:latin typeface="Calibri Light"/>
          <a:ea typeface="Calibri Light"/>
          <a:cs typeface="Calibri Light"/>
          <a:sym typeface="Calibri Light"/>
        </a:defRPr>
      </a:lvl3pPr>
      <a:lvl4pPr eaLnBrk="1" hangingPunct="1">
        <a:lnSpc>
          <a:spcPct val="90000"/>
        </a:lnSpc>
        <a:defRPr sz="2475">
          <a:latin typeface="Calibri Light"/>
          <a:ea typeface="Calibri Light"/>
          <a:cs typeface="Calibri Light"/>
          <a:sym typeface="Calibri Light"/>
        </a:defRPr>
      </a:lvl4pPr>
      <a:lvl5pPr eaLnBrk="1" hangingPunct="1">
        <a:lnSpc>
          <a:spcPct val="90000"/>
        </a:lnSpc>
        <a:defRPr sz="2475">
          <a:latin typeface="Calibri Light"/>
          <a:ea typeface="Calibri Light"/>
          <a:cs typeface="Calibri Light"/>
          <a:sym typeface="Calibri Light"/>
        </a:defRPr>
      </a:lvl5pPr>
      <a:lvl6pPr eaLnBrk="1" hangingPunct="1">
        <a:lnSpc>
          <a:spcPct val="90000"/>
        </a:lnSpc>
        <a:defRPr sz="2475">
          <a:latin typeface="Calibri Light"/>
          <a:ea typeface="Calibri Light"/>
          <a:cs typeface="Calibri Light"/>
          <a:sym typeface="Calibri Light"/>
        </a:defRPr>
      </a:lvl6pPr>
      <a:lvl7pPr eaLnBrk="1" hangingPunct="1">
        <a:lnSpc>
          <a:spcPct val="90000"/>
        </a:lnSpc>
        <a:defRPr sz="2475">
          <a:latin typeface="Calibri Light"/>
          <a:ea typeface="Calibri Light"/>
          <a:cs typeface="Calibri Light"/>
          <a:sym typeface="Calibri Light"/>
        </a:defRPr>
      </a:lvl7pPr>
      <a:lvl8pPr eaLnBrk="1" hangingPunct="1">
        <a:lnSpc>
          <a:spcPct val="90000"/>
        </a:lnSpc>
        <a:defRPr sz="2475">
          <a:latin typeface="Calibri Light"/>
          <a:ea typeface="Calibri Light"/>
          <a:cs typeface="Calibri Light"/>
          <a:sym typeface="Calibri Light"/>
        </a:defRPr>
      </a:lvl8pPr>
      <a:lvl9pPr eaLnBrk="1" hangingPunct="1">
        <a:lnSpc>
          <a:spcPct val="90000"/>
        </a:lnSpc>
        <a:defRPr sz="2475">
          <a:latin typeface="Calibri Light"/>
          <a:ea typeface="Calibri Light"/>
          <a:cs typeface="Calibri Light"/>
          <a:sym typeface="Calibri Light"/>
        </a:defRPr>
      </a:lvl9pPr>
    </p:titleStyle>
    <p:bodyStyle>
      <a:lvl1pPr marL="128588" indent="-128588" eaLnBrk="1" hangingPunct="1">
        <a:lnSpc>
          <a:spcPct val="90000"/>
        </a:lnSpc>
        <a:spcBef>
          <a:spcPts val="563"/>
        </a:spcBef>
        <a:buSzPct val="100000"/>
        <a:buFont typeface="Arial"/>
        <a:buChar char="•"/>
        <a:defRPr sz="1575">
          <a:latin typeface="Calibri"/>
          <a:ea typeface="Calibri"/>
          <a:cs typeface="Calibri"/>
          <a:sym typeface="Calibri"/>
        </a:defRPr>
      </a:lvl1pPr>
      <a:lvl2pPr marL="407194" indent="-150019" eaLnBrk="1" hangingPunct="1">
        <a:lnSpc>
          <a:spcPct val="90000"/>
        </a:lnSpc>
        <a:spcBef>
          <a:spcPts val="563"/>
        </a:spcBef>
        <a:buSzPct val="100000"/>
        <a:buFont typeface="Arial"/>
        <a:buChar char="•"/>
        <a:defRPr sz="1575">
          <a:latin typeface="Calibri"/>
          <a:ea typeface="Calibri"/>
          <a:cs typeface="Calibri"/>
          <a:sym typeface="Calibri"/>
        </a:defRPr>
      </a:lvl2pPr>
      <a:lvl3pPr marL="694372" indent="-180022" eaLnBrk="1" hangingPunct="1">
        <a:lnSpc>
          <a:spcPct val="90000"/>
        </a:lnSpc>
        <a:spcBef>
          <a:spcPts val="563"/>
        </a:spcBef>
        <a:buSzPct val="100000"/>
        <a:buFont typeface="Arial"/>
        <a:buChar char="•"/>
        <a:defRPr sz="1575">
          <a:latin typeface="Calibri"/>
          <a:ea typeface="Calibri"/>
          <a:cs typeface="Calibri"/>
          <a:sym typeface="Calibri"/>
        </a:defRPr>
      </a:lvl3pPr>
      <a:lvl4pPr marL="971550" indent="-200025" eaLnBrk="1" hangingPunct="1">
        <a:lnSpc>
          <a:spcPct val="90000"/>
        </a:lnSpc>
        <a:spcBef>
          <a:spcPts val="563"/>
        </a:spcBef>
        <a:buSzPct val="100000"/>
        <a:buFont typeface="Arial"/>
        <a:buChar char="•"/>
        <a:defRPr sz="1575">
          <a:latin typeface="Calibri"/>
          <a:ea typeface="Calibri"/>
          <a:cs typeface="Calibri"/>
          <a:sym typeface="Calibri"/>
        </a:defRPr>
      </a:lvl4pPr>
      <a:lvl5pPr marL="1228725" indent="-200025" eaLnBrk="1" hangingPunct="1">
        <a:lnSpc>
          <a:spcPct val="90000"/>
        </a:lnSpc>
        <a:spcBef>
          <a:spcPts val="563"/>
        </a:spcBef>
        <a:buSzPct val="100000"/>
        <a:buFont typeface="Arial"/>
        <a:buChar char="•"/>
        <a:defRPr sz="1575">
          <a:latin typeface="Calibri"/>
          <a:ea typeface="Calibri"/>
          <a:cs typeface="Calibri"/>
          <a:sym typeface="Calibri"/>
        </a:defRPr>
      </a:lvl5pPr>
      <a:lvl6pPr marL="1485900" indent="-200025" eaLnBrk="1" hangingPunct="1">
        <a:lnSpc>
          <a:spcPct val="90000"/>
        </a:lnSpc>
        <a:spcBef>
          <a:spcPts val="563"/>
        </a:spcBef>
        <a:buSzPct val="100000"/>
        <a:buFont typeface="Arial"/>
        <a:buChar char="•"/>
        <a:defRPr sz="1575">
          <a:latin typeface="Calibri"/>
          <a:ea typeface="Calibri"/>
          <a:cs typeface="Calibri"/>
          <a:sym typeface="Calibri"/>
        </a:defRPr>
      </a:lvl6pPr>
      <a:lvl7pPr marL="1743075" indent="-200025" eaLnBrk="1" hangingPunct="1">
        <a:lnSpc>
          <a:spcPct val="90000"/>
        </a:lnSpc>
        <a:spcBef>
          <a:spcPts val="563"/>
        </a:spcBef>
        <a:buSzPct val="100000"/>
        <a:buFont typeface="Arial"/>
        <a:buChar char="•"/>
        <a:defRPr sz="1575">
          <a:latin typeface="Calibri"/>
          <a:ea typeface="Calibri"/>
          <a:cs typeface="Calibri"/>
          <a:sym typeface="Calibri"/>
        </a:defRPr>
      </a:lvl7pPr>
      <a:lvl8pPr marL="2000250" indent="-200025" eaLnBrk="1" hangingPunct="1">
        <a:lnSpc>
          <a:spcPct val="90000"/>
        </a:lnSpc>
        <a:spcBef>
          <a:spcPts val="563"/>
        </a:spcBef>
        <a:buSzPct val="100000"/>
        <a:buFont typeface="Arial"/>
        <a:buChar char="•"/>
        <a:defRPr sz="1575">
          <a:latin typeface="Calibri"/>
          <a:ea typeface="Calibri"/>
          <a:cs typeface="Calibri"/>
          <a:sym typeface="Calibri"/>
        </a:defRPr>
      </a:lvl8pPr>
      <a:lvl9pPr marL="2257425" indent="-200025" eaLnBrk="1" hangingPunct="1">
        <a:lnSpc>
          <a:spcPct val="90000"/>
        </a:lnSpc>
        <a:spcBef>
          <a:spcPts val="563"/>
        </a:spcBef>
        <a:buSzPct val="100000"/>
        <a:buFont typeface="Arial"/>
        <a:buChar char="•"/>
        <a:defRPr sz="1575">
          <a:latin typeface="Calibri"/>
          <a:ea typeface="Calibri"/>
          <a:cs typeface="Calibri"/>
          <a:sym typeface="Calibri"/>
        </a:defRPr>
      </a:lvl9pPr>
    </p:bodyStyle>
    <p:otherStyle>
      <a:lvl1pPr algn="r" eaLnBrk="1" hangingPunct="1">
        <a:defRPr sz="675">
          <a:solidFill>
            <a:schemeClr val="tx1"/>
          </a:solidFill>
          <a:latin typeface="+mn-lt"/>
          <a:ea typeface="+mn-ea"/>
          <a:cs typeface="+mn-cs"/>
          <a:sym typeface="Calibri"/>
        </a:defRPr>
      </a:lvl1pPr>
      <a:lvl2pPr indent="257175" algn="r" eaLnBrk="1" hangingPunct="1">
        <a:defRPr sz="675">
          <a:solidFill>
            <a:schemeClr val="tx1"/>
          </a:solidFill>
          <a:latin typeface="+mn-lt"/>
          <a:ea typeface="+mn-ea"/>
          <a:cs typeface="+mn-cs"/>
          <a:sym typeface="Calibri"/>
        </a:defRPr>
      </a:lvl2pPr>
      <a:lvl3pPr indent="514350" algn="r" eaLnBrk="1" hangingPunct="1">
        <a:defRPr sz="675">
          <a:solidFill>
            <a:schemeClr val="tx1"/>
          </a:solidFill>
          <a:latin typeface="+mn-lt"/>
          <a:ea typeface="+mn-ea"/>
          <a:cs typeface="+mn-cs"/>
          <a:sym typeface="Calibri"/>
        </a:defRPr>
      </a:lvl3pPr>
      <a:lvl4pPr indent="771525" algn="r" eaLnBrk="1" hangingPunct="1">
        <a:defRPr sz="675">
          <a:solidFill>
            <a:schemeClr val="tx1"/>
          </a:solidFill>
          <a:latin typeface="+mn-lt"/>
          <a:ea typeface="+mn-ea"/>
          <a:cs typeface="+mn-cs"/>
          <a:sym typeface="Calibri"/>
        </a:defRPr>
      </a:lvl4pPr>
      <a:lvl5pPr indent="1028700" algn="r" eaLnBrk="1" hangingPunct="1">
        <a:defRPr sz="675">
          <a:solidFill>
            <a:schemeClr val="tx1"/>
          </a:solidFill>
          <a:latin typeface="+mn-lt"/>
          <a:ea typeface="+mn-ea"/>
          <a:cs typeface="+mn-cs"/>
          <a:sym typeface="Calibri"/>
        </a:defRPr>
      </a:lvl5pPr>
      <a:lvl6pPr indent="1285875" algn="r" eaLnBrk="1" hangingPunct="1">
        <a:defRPr sz="675">
          <a:solidFill>
            <a:schemeClr val="tx1"/>
          </a:solidFill>
          <a:latin typeface="+mn-lt"/>
          <a:ea typeface="+mn-ea"/>
          <a:cs typeface="+mn-cs"/>
          <a:sym typeface="Calibri"/>
        </a:defRPr>
      </a:lvl6pPr>
      <a:lvl7pPr indent="1543050" algn="r" eaLnBrk="1" hangingPunct="1">
        <a:defRPr sz="675">
          <a:solidFill>
            <a:schemeClr val="tx1"/>
          </a:solidFill>
          <a:latin typeface="+mn-lt"/>
          <a:ea typeface="+mn-ea"/>
          <a:cs typeface="+mn-cs"/>
          <a:sym typeface="Calibri"/>
        </a:defRPr>
      </a:lvl7pPr>
      <a:lvl8pPr indent="1800225" algn="r" eaLnBrk="1" hangingPunct="1">
        <a:defRPr sz="675">
          <a:solidFill>
            <a:schemeClr val="tx1"/>
          </a:solidFill>
          <a:latin typeface="+mn-lt"/>
          <a:ea typeface="+mn-ea"/>
          <a:cs typeface="+mn-cs"/>
          <a:sym typeface="Calibri"/>
        </a:defRPr>
      </a:lvl8pPr>
      <a:lvl9pPr indent="2057400" algn="r" eaLnBrk="1" hangingPunct="1">
        <a:defRPr sz="675">
          <a:solidFill>
            <a:schemeClr val="tx1"/>
          </a:solidFill>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pSp>
        <p:nvGrpSpPr>
          <p:cNvPr id="5" name="Group 5"/>
          <p:cNvGrpSpPr/>
          <p:nvPr/>
        </p:nvGrpSpPr>
        <p:grpSpPr>
          <a:xfrm>
            <a:off x="69692" y="5461203"/>
            <a:ext cx="11284109" cy="1610908"/>
            <a:chOff x="0" y="0"/>
            <a:chExt cx="11284108" cy="1610907"/>
          </a:xfrm>
        </p:grpSpPr>
        <p:pic>
          <p:nvPicPr>
            <p:cNvPr id="2" name="image1.png"/>
            <p:cNvPicPr/>
            <p:nvPr/>
          </p:nvPicPr>
          <p:blipFill>
            <a:blip r:embed="rId13"/>
            <a:stretch>
              <a:fillRect/>
            </a:stretch>
          </p:blipFill>
          <p:spPr>
            <a:xfrm>
              <a:off x="0" y="224628"/>
              <a:ext cx="1169357" cy="1130644"/>
            </a:xfrm>
            <a:prstGeom prst="rect">
              <a:avLst/>
            </a:prstGeom>
            <a:ln w="12700" cap="flat">
              <a:noFill/>
              <a:miter lim="400000"/>
            </a:ln>
            <a:effectLst/>
          </p:spPr>
        </p:pic>
        <p:pic>
          <p:nvPicPr>
            <p:cNvPr id="3" name="image2.png"/>
            <p:cNvPicPr/>
            <p:nvPr/>
          </p:nvPicPr>
          <p:blipFill>
            <a:blip r:embed="rId14"/>
            <a:stretch>
              <a:fillRect/>
            </a:stretch>
          </p:blipFill>
          <p:spPr>
            <a:xfrm>
              <a:off x="9308542" y="0"/>
              <a:ext cx="1975567" cy="1610908"/>
            </a:xfrm>
            <a:prstGeom prst="rect">
              <a:avLst/>
            </a:prstGeom>
            <a:ln w="12700" cap="flat">
              <a:noFill/>
              <a:miter lim="400000"/>
            </a:ln>
            <a:effectLst/>
          </p:spPr>
        </p:pic>
        <p:pic>
          <p:nvPicPr>
            <p:cNvPr id="4" name="image3.png"/>
            <p:cNvPicPr/>
            <p:nvPr/>
          </p:nvPicPr>
          <p:blipFill>
            <a:blip r:embed="rId15"/>
            <a:stretch>
              <a:fillRect/>
            </a:stretch>
          </p:blipFill>
          <p:spPr>
            <a:xfrm>
              <a:off x="1228995" y="692857"/>
              <a:ext cx="8187628" cy="118713"/>
            </a:xfrm>
            <a:prstGeom prst="rect">
              <a:avLst/>
            </a:prstGeom>
            <a:ln w="12700" cap="flat">
              <a:noFill/>
              <a:miter lim="400000"/>
            </a:ln>
            <a:effectLst/>
          </p:spPr>
        </p:pic>
      </p:grpSp>
      <p:sp>
        <p:nvSpPr>
          <p:cNvPr id="6" name="Shape 6"/>
          <p:cNvSpPr>
            <a:spLocks noGrp="1"/>
          </p:cNvSpPr>
          <p:nvPr>
            <p:ph type="title"/>
          </p:nvPr>
        </p:nvSpPr>
        <p:spPr>
          <a:xfrm>
            <a:off x="838200" y="230191"/>
            <a:ext cx="10515600" cy="159543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pPr lvl="0">
              <a:defRPr sz="1800"/>
            </a:pPr>
            <a:r>
              <a:rPr sz="2475"/>
              <a:t>Title Text</a:t>
            </a:r>
          </a:p>
        </p:txBody>
      </p:sp>
      <p:sp>
        <p:nvSpPr>
          <p:cNvPr id="7" name="Shape 7"/>
          <p:cNvSpPr>
            <a:spLocks noGrp="1"/>
          </p:cNvSpPr>
          <p:nvPr>
            <p:ph type="body" idx="1"/>
          </p:nvPr>
        </p:nvSpPr>
        <p:spPr>
          <a:xfrm>
            <a:off x="838200" y="1825629"/>
            <a:ext cx="10515600" cy="5032375"/>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lvl="0">
              <a:defRPr sz="1800"/>
            </a:pPr>
            <a:r>
              <a:rPr sz="1575"/>
              <a:t>Body Level One</a:t>
            </a:r>
          </a:p>
          <a:p>
            <a:pPr lvl="1">
              <a:defRPr sz="1800"/>
            </a:pPr>
            <a:r>
              <a:rPr sz="1575"/>
              <a:t>Body Level Two</a:t>
            </a:r>
          </a:p>
          <a:p>
            <a:pPr lvl="2">
              <a:defRPr sz="1800"/>
            </a:pPr>
            <a:r>
              <a:rPr sz="1575"/>
              <a:t>Body Level Three</a:t>
            </a:r>
          </a:p>
          <a:p>
            <a:pPr lvl="3">
              <a:defRPr sz="1800"/>
            </a:pPr>
            <a:r>
              <a:rPr sz="1575"/>
              <a:t>Body Level Four</a:t>
            </a:r>
          </a:p>
          <a:p>
            <a:pPr lvl="4">
              <a:defRPr sz="1800"/>
            </a:pPr>
            <a:r>
              <a:rPr sz="1575"/>
              <a:t>Body Level Five</a:t>
            </a:r>
          </a:p>
        </p:txBody>
      </p:sp>
      <p:sp>
        <p:nvSpPr>
          <p:cNvPr id="8" name="Shape 8"/>
          <p:cNvSpPr>
            <a:spLocks noGrp="1"/>
          </p:cNvSpPr>
          <p:nvPr>
            <p:ph type="sldNum" sz="quarter" idx="2"/>
          </p:nvPr>
        </p:nvSpPr>
        <p:spPr>
          <a:xfrm>
            <a:off x="8610600" y="6440809"/>
            <a:ext cx="2743200" cy="196208"/>
          </a:xfrm>
          <a:prstGeom prst="rect">
            <a:avLst/>
          </a:prstGeom>
          <a:ln w="12700">
            <a:miter lim="400000"/>
          </a:ln>
        </p:spPr>
        <p:txBody>
          <a:bodyPr lIns="45719" rIns="45719" anchor="ctr">
            <a:spAutoFit/>
          </a:bodyPr>
          <a:lstStyle>
            <a:lvl1pPr algn="r">
              <a:defRPr sz="675">
                <a:solidFill>
                  <a:srgbClr val="540115"/>
                </a:solidFill>
              </a:defRPr>
            </a:lvl1pPr>
          </a:lstStyle>
          <a:p>
            <a:pPr lvl="0"/>
            <a:fld id="{86CB4B4D-7CA3-9044-876B-883B54F8677D}" type="slidenum">
              <a:t>‹#›</a:t>
            </a:fld>
            <a:endParaRPr/>
          </a:p>
        </p:txBody>
      </p:sp>
    </p:spTree>
    <p:extLst>
      <p:ext uri="{BB962C8B-B14F-4D97-AF65-F5344CB8AC3E}">
        <p14:creationId xmlns:p14="http://schemas.microsoft.com/office/powerpoint/2010/main" val="149724139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spd="med"/>
  <p:hf sldNum="0" hdr="0" ftr="0" dt="0"/>
  <p:txStyles>
    <p:titleStyle>
      <a:lvl1pPr eaLnBrk="1" hangingPunct="1">
        <a:lnSpc>
          <a:spcPct val="90000"/>
        </a:lnSpc>
        <a:defRPr sz="2475">
          <a:latin typeface="Calibri Light"/>
          <a:ea typeface="Calibri Light"/>
          <a:cs typeface="Calibri Light"/>
          <a:sym typeface="Calibri Light"/>
        </a:defRPr>
      </a:lvl1pPr>
      <a:lvl2pPr eaLnBrk="1" hangingPunct="1">
        <a:lnSpc>
          <a:spcPct val="90000"/>
        </a:lnSpc>
        <a:defRPr sz="2475">
          <a:latin typeface="Calibri Light"/>
          <a:ea typeface="Calibri Light"/>
          <a:cs typeface="Calibri Light"/>
          <a:sym typeface="Calibri Light"/>
        </a:defRPr>
      </a:lvl2pPr>
      <a:lvl3pPr eaLnBrk="1" hangingPunct="1">
        <a:lnSpc>
          <a:spcPct val="90000"/>
        </a:lnSpc>
        <a:defRPr sz="2475">
          <a:latin typeface="Calibri Light"/>
          <a:ea typeface="Calibri Light"/>
          <a:cs typeface="Calibri Light"/>
          <a:sym typeface="Calibri Light"/>
        </a:defRPr>
      </a:lvl3pPr>
      <a:lvl4pPr eaLnBrk="1" hangingPunct="1">
        <a:lnSpc>
          <a:spcPct val="90000"/>
        </a:lnSpc>
        <a:defRPr sz="2475">
          <a:latin typeface="Calibri Light"/>
          <a:ea typeface="Calibri Light"/>
          <a:cs typeface="Calibri Light"/>
          <a:sym typeface="Calibri Light"/>
        </a:defRPr>
      </a:lvl4pPr>
      <a:lvl5pPr eaLnBrk="1" hangingPunct="1">
        <a:lnSpc>
          <a:spcPct val="90000"/>
        </a:lnSpc>
        <a:defRPr sz="2475">
          <a:latin typeface="Calibri Light"/>
          <a:ea typeface="Calibri Light"/>
          <a:cs typeface="Calibri Light"/>
          <a:sym typeface="Calibri Light"/>
        </a:defRPr>
      </a:lvl5pPr>
      <a:lvl6pPr eaLnBrk="1" hangingPunct="1">
        <a:lnSpc>
          <a:spcPct val="90000"/>
        </a:lnSpc>
        <a:defRPr sz="2475">
          <a:latin typeface="Calibri Light"/>
          <a:ea typeface="Calibri Light"/>
          <a:cs typeface="Calibri Light"/>
          <a:sym typeface="Calibri Light"/>
        </a:defRPr>
      </a:lvl6pPr>
      <a:lvl7pPr eaLnBrk="1" hangingPunct="1">
        <a:lnSpc>
          <a:spcPct val="90000"/>
        </a:lnSpc>
        <a:defRPr sz="2475">
          <a:latin typeface="Calibri Light"/>
          <a:ea typeface="Calibri Light"/>
          <a:cs typeface="Calibri Light"/>
          <a:sym typeface="Calibri Light"/>
        </a:defRPr>
      </a:lvl7pPr>
      <a:lvl8pPr eaLnBrk="1" hangingPunct="1">
        <a:lnSpc>
          <a:spcPct val="90000"/>
        </a:lnSpc>
        <a:defRPr sz="2475">
          <a:latin typeface="Calibri Light"/>
          <a:ea typeface="Calibri Light"/>
          <a:cs typeface="Calibri Light"/>
          <a:sym typeface="Calibri Light"/>
        </a:defRPr>
      </a:lvl8pPr>
      <a:lvl9pPr eaLnBrk="1" hangingPunct="1">
        <a:lnSpc>
          <a:spcPct val="90000"/>
        </a:lnSpc>
        <a:defRPr sz="2475">
          <a:latin typeface="Calibri Light"/>
          <a:ea typeface="Calibri Light"/>
          <a:cs typeface="Calibri Light"/>
          <a:sym typeface="Calibri Light"/>
        </a:defRPr>
      </a:lvl9pPr>
    </p:titleStyle>
    <p:bodyStyle>
      <a:lvl1pPr marL="128588" indent="-128588" eaLnBrk="1" hangingPunct="1">
        <a:lnSpc>
          <a:spcPct val="90000"/>
        </a:lnSpc>
        <a:spcBef>
          <a:spcPts val="563"/>
        </a:spcBef>
        <a:buSzPct val="100000"/>
        <a:buFont typeface="Arial"/>
        <a:buChar char="•"/>
        <a:defRPr sz="1575">
          <a:latin typeface="Calibri"/>
          <a:ea typeface="Calibri"/>
          <a:cs typeface="Calibri"/>
          <a:sym typeface="Calibri"/>
        </a:defRPr>
      </a:lvl1pPr>
      <a:lvl2pPr marL="407194" indent="-150019" eaLnBrk="1" hangingPunct="1">
        <a:lnSpc>
          <a:spcPct val="90000"/>
        </a:lnSpc>
        <a:spcBef>
          <a:spcPts val="563"/>
        </a:spcBef>
        <a:buSzPct val="100000"/>
        <a:buFont typeface="Arial"/>
        <a:buChar char="•"/>
        <a:defRPr sz="1575">
          <a:latin typeface="Calibri"/>
          <a:ea typeface="Calibri"/>
          <a:cs typeface="Calibri"/>
          <a:sym typeface="Calibri"/>
        </a:defRPr>
      </a:lvl2pPr>
      <a:lvl3pPr marL="694372" indent="-180022" eaLnBrk="1" hangingPunct="1">
        <a:lnSpc>
          <a:spcPct val="90000"/>
        </a:lnSpc>
        <a:spcBef>
          <a:spcPts val="563"/>
        </a:spcBef>
        <a:buSzPct val="100000"/>
        <a:buFont typeface="Arial"/>
        <a:buChar char="•"/>
        <a:defRPr sz="1575">
          <a:latin typeface="Calibri"/>
          <a:ea typeface="Calibri"/>
          <a:cs typeface="Calibri"/>
          <a:sym typeface="Calibri"/>
        </a:defRPr>
      </a:lvl3pPr>
      <a:lvl4pPr marL="971550" indent="-200025" eaLnBrk="1" hangingPunct="1">
        <a:lnSpc>
          <a:spcPct val="90000"/>
        </a:lnSpc>
        <a:spcBef>
          <a:spcPts val="563"/>
        </a:spcBef>
        <a:buSzPct val="100000"/>
        <a:buFont typeface="Arial"/>
        <a:buChar char="•"/>
        <a:defRPr sz="1575">
          <a:latin typeface="Calibri"/>
          <a:ea typeface="Calibri"/>
          <a:cs typeface="Calibri"/>
          <a:sym typeface="Calibri"/>
        </a:defRPr>
      </a:lvl4pPr>
      <a:lvl5pPr marL="1228725" indent="-200025" eaLnBrk="1" hangingPunct="1">
        <a:lnSpc>
          <a:spcPct val="90000"/>
        </a:lnSpc>
        <a:spcBef>
          <a:spcPts val="563"/>
        </a:spcBef>
        <a:buSzPct val="100000"/>
        <a:buFont typeface="Arial"/>
        <a:buChar char="•"/>
        <a:defRPr sz="1575">
          <a:latin typeface="Calibri"/>
          <a:ea typeface="Calibri"/>
          <a:cs typeface="Calibri"/>
          <a:sym typeface="Calibri"/>
        </a:defRPr>
      </a:lvl5pPr>
      <a:lvl6pPr marL="1485900" indent="-200025" eaLnBrk="1" hangingPunct="1">
        <a:lnSpc>
          <a:spcPct val="90000"/>
        </a:lnSpc>
        <a:spcBef>
          <a:spcPts val="563"/>
        </a:spcBef>
        <a:buSzPct val="100000"/>
        <a:buFont typeface="Arial"/>
        <a:buChar char="•"/>
        <a:defRPr sz="1575">
          <a:latin typeface="Calibri"/>
          <a:ea typeface="Calibri"/>
          <a:cs typeface="Calibri"/>
          <a:sym typeface="Calibri"/>
        </a:defRPr>
      </a:lvl6pPr>
      <a:lvl7pPr marL="1743075" indent="-200025" eaLnBrk="1" hangingPunct="1">
        <a:lnSpc>
          <a:spcPct val="90000"/>
        </a:lnSpc>
        <a:spcBef>
          <a:spcPts val="563"/>
        </a:spcBef>
        <a:buSzPct val="100000"/>
        <a:buFont typeface="Arial"/>
        <a:buChar char="•"/>
        <a:defRPr sz="1575">
          <a:latin typeface="Calibri"/>
          <a:ea typeface="Calibri"/>
          <a:cs typeface="Calibri"/>
          <a:sym typeface="Calibri"/>
        </a:defRPr>
      </a:lvl7pPr>
      <a:lvl8pPr marL="2000250" indent="-200025" eaLnBrk="1" hangingPunct="1">
        <a:lnSpc>
          <a:spcPct val="90000"/>
        </a:lnSpc>
        <a:spcBef>
          <a:spcPts val="563"/>
        </a:spcBef>
        <a:buSzPct val="100000"/>
        <a:buFont typeface="Arial"/>
        <a:buChar char="•"/>
        <a:defRPr sz="1575">
          <a:latin typeface="Calibri"/>
          <a:ea typeface="Calibri"/>
          <a:cs typeface="Calibri"/>
          <a:sym typeface="Calibri"/>
        </a:defRPr>
      </a:lvl8pPr>
      <a:lvl9pPr marL="2257425" indent="-200025" eaLnBrk="1" hangingPunct="1">
        <a:lnSpc>
          <a:spcPct val="90000"/>
        </a:lnSpc>
        <a:spcBef>
          <a:spcPts val="563"/>
        </a:spcBef>
        <a:buSzPct val="100000"/>
        <a:buFont typeface="Arial"/>
        <a:buChar char="•"/>
        <a:defRPr sz="1575">
          <a:latin typeface="Calibri"/>
          <a:ea typeface="Calibri"/>
          <a:cs typeface="Calibri"/>
          <a:sym typeface="Calibri"/>
        </a:defRPr>
      </a:lvl9pPr>
    </p:bodyStyle>
    <p:otherStyle>
      <a:lvl1pPr algn="r" eaLnBrk="1" hangingPunct="1">
        <a:defRPr sz="675">
          <a:solidFill>
            <a:schemeClr val="tx1"/>
          </a:solidFill>
          <a:latin typeface="+mn-lt"/>
          <a:ea typeface="+mn-ea"/>
          <a:cs typeface="+mn-cs"/>
          <a:sym typeface="Calibri"/>
        </a:defRPr>
      </a:lvl1pPr>
      <a:lvl2pPr indent="257175" algn="r" eaLnBrk="1" hangingPunct="1">
        <a:defRPr sz="675">
          <a:solidFill>
            <a:schemeClr val="tx1"/>
          </a:solidFill>
          <a:latin typeface="+mn-lt"/>
          <a:ea typeface="+mn-ea"/>
          <a:cs typeface="+mn-cs"/>
          <a:sym typeface="Calibri"/>
        </a:defRPr>
      </a:lvl2pPr>
      <a:lvl3pPr indent="514350" algn="r" eaLnBrk="1" hangingPunct="1">
        <a:defRPr sz="675">
          <a:solidFill>
            <a:schemeClr val="tx1"/>
          </a:solidFill>
          <a:latin typeface="+mn-lt"/>
          <a:ea typeface="+mn-ea"/>
          <a:cs typeface="+mn-cs"/>
          <a:sym typeface="Calibri"/>
        </a:defRPr>
      </a:lvl3pPr>
      <a:lvl4pPr indent="771525" algn="r" eaLnBrk="1" hangingPunct="1">
        <a:defRPr sz="675">
          <a:solidFill>
            <a:schemeClr val="tx1"/>
          </a:solidFill>
          <a:latin typeface="+mn-lt"/>
          <a:ea typeface="+mn-ea"/>
          <a:cs typeface="+mn-cs"/>
          <a:sym typeface="Calibri"/>
        </a:defRPr>
      </a:lvl4pPr>
      <a:lvl5pPr indent="1028700" algn="r" eaLnBrk="1" hangingPunct="1">
        <a:defRPr sz="675">
          <a:solidFill>
            <a:schemeClr val="tx1"/>
          </a:solidFill>
          <a:latin typeface="+mn-lt"/>
          <a:ea typeface="+mn-ea"/>
          <a:cs typeface="+mn-cs"/>
          <a:sym typeface="Calibri"/>
        </a:defRPr>
      </a:lvl5pPr>
      <a:lvl6pPr indent="1285875" algn="r" eaLnBrk="1" hangingPunct="1">
        <a:defRPr sz="675">
          <a:solidFill>
            <a:schemeClr val="tx1"/>
          </a:solidFill>
          <a:latin typeface="+mn-lt"/>
          <a:ea typeface="+mn-ea"/>
          <a:cs typeface="+mn-cs"/>
          <a:sym typeface="Calibri"/>
        </a:defRPr>
      </a:lvl6pPr>
      <a:lvl7pPr indent="1543050" algn="r" eaLnBrk="1" hangingPunct="1">
        <a:defRPr sz="675">
          <a:solidFill>
            <a:schemeClr val="tx1"/>
          </a:solidFill>
          <a:latin typeface="+mn-lt"/>
          <a:ea typeface="+mn-ea"/>
          <a:cs typeface="+mn-cs"/>
          <a:sym typeface="Calibri"/>
        </a:defRPr>
      </a:lvl7pPr>
      <a:lvl8pPr indent="1800225" algn="r" eaLnBrk="1" hangingPunct="1">
        <a:defRPr sz="675">
          <a:solidFill>
            <a:schemeClr val="tx1"/>
          </a:solidFill>
          <a:latin typeface="+mn-lt"/>
          <a:ea typeface="+mn-ea"/>
          <a:cs typeface="+mn-cs"/>
          <a:sym typeface="Calibri"/>
        </a:defRPr>
      </a:lvl8pPr>
      <a:lvl9pPr indent="2057400" algn="r" eaLnBrk="1" hangingPunct="1">
        <a:defRPr sz="675">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54"/>
          <p:cNvSpPr>
            <a:spLocks noGrp="1"/>
          </p:cNvSpPr>
          <p:nvPr/>
        </p:nvSpPr>
        <p:spPr>
          <a:xfrm>
            <a:off x="2590801" y="381000"/>
            <a:ext cx="7122695" cy="804110"/>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lIns="45719" rIns="45719" anchor="b">
            <a:normAutofit fontScale="90000" lnSpcReduction="10000"/>
          </a:bodyPr>
          <a:lstStyle>
            <a:lvl1pPr algn="ctr">
              <a:lnSpc>
                <a:spcPct val="90000"/>
              </a:lnSpc>
              <a:defRPr sz="4500">
                <a:latin typeface="Calibri Light"/>
                <a:ea typeface="Calibri Light"/>
                <a:cs typeface="Calibri Light"/>
                <a:sym typeface="Calibri Light"/>
              </a:defRPr>
            </a:lvl1pPr>
            <a:lvl2pPr>
              <a:lnSpc>
                <a:spcPct val="90000"/>
              </a:lnSpc>
              <a:defRPr sz="3300">
                <a:latin typeface="Calibri Light"/>
                <a:ea typeface="Calibri Light"/>
                <a:cs typeface="Calibri Light"/>
                <a:sym typeface="Calibri Light"/>
              </a:defRPr>
            </a:lvl2pPr>
            <a:lvl3pPr>
              <a:lnSpc>
                <a:spcPct val="90000"/>
              </a:lnSpc>
              <a:defRPr sz="3300">
                <a:latin typeface="Calibri Light"/>
                <a:ea typeface="Calibri Light"/>
                <a:cs typeface="Calibri Light"/>
                <a:sym typeface="Calibri Light"/>
              </a:defRPr>
            </a:lvl3pPr>
            <a:lvl4pPr>
              <a:lnSpc>
                <a:spcPct val="90000"/>
              </a:lnSpc>
              <a:defRPr sz="3300">
                <a:latin typeface="Calibri Light"/>
                <a:ea typeface="Calibri Light"/>
                <a:cs typeface="Calibri Light"/>
                <a:sym typeface="Calibri Light"/>
              </a:defRPr>
            </a:lvl4pPr>
            <a:lvl5pPr>
              <a:lnSpc>
                <a:spcPct val="90000"/>
              </a:lnSpc>
              <a:defRPr sz="3300">
                <a:latin typeface="Calibri Light"/>
                <a:ea typeface="Calibri Light"/>
                <a:cs typeface="Calibri Light"/>
                <a:sym typeface="Calibri Light"/>
              </a:defRPr>
            </a:lvl5pPr>
            <a:lvl6pPr>
              <a:lnSpc>
                <a:spcPct val="90000"/>
              </a:lnSpc>
              <a:defRPr sz="3300">
                <a:latin typeface="Calibri Light"/>
                <a:ea typeface="Calibri Light"/>
                <a:cs typeface="Calibri Light"/>
                <a:sym typeface="Calibri Light"/>
              </a:defRPr>
            </a:lvl6pPr>
            <a:lvl7pPr>
              <a:lnSpc>
                <a:spcPct val="90000"/>
              </a:lnSpc>
              <a:defRPr sz="3300">
                <a:latin typeface="Calibri Light"/>
                <a:ea typeface="Calibri Light"/>
                <a:cs typeface="Calibri Light"/>
                <a:sym typeface="Calibri Light"/>
              </a:defRPr>
            </a:lvl7pPr>
            <a:lvl8pPr>
              <a:lnSpc>
                <a:spcPct val="90000"/>
              </a:lnSpc>
              <a:defRPr sz="3300">
                <a:latin typeface="Calibri Light"/>
                <a:ea typeface="Calibri Light"/>
                <a:cs typeface="Calibri Light"/>
                <a:sym typeface="Calibri Light"/>
              </a:defRPr>
            </a:lvl8pPr>
            <a:lvl9pPr>
              <a:lnSpc>
                <a:spcPct val="90000"/>
              </a:lnSpc>
              <a:defRPr sz="3300">
                <a:latin typeface="Calibri Light"/>
                <a:ea typeface="Calibri Light"/>
                <a:cs typeface="Calibri Light"/>
                <a:sym typeface="Calibri Light"/>
              </a:defRPr>
            </a:lvl9pPr>
          </a:lstStyle>
          <a:p>
            <a:pPr lvl="0">
              <a:defRPr sz="1800">
                <a:solidFill>
                  <a:srgbClr val="000000"/>
                </a:solidFill>
              </a:defRPr>
            </a:pPr>
            <a:r>
              <a:rPr lang="en-US" sz="3300" b="1" dirty="0"/>
              <a:t>CGS 3066: Web Programming and Design</a:t>
            </a:r>
            <a:br>
              <a:rPr lang="en-US" sz="3300" b="1" dirty="0"/>
            </a:br>
            <a:r>
              <a:rPr lang="en-US" sz="3000" b="1" dirty="0">
                <a:solidFill>
                  <a:srgbClr val="5F1124"/>
                </a:solidFill>
              </a:rPr>
              <a:t>Fall 2019</a:t>
            </a:r>
            <a:endParaRPr sz="6000" b="1" dirty="0">
              <a:solidFill>
                <a:srgbClr val="5F1124"/>
              </a:solidFill>
            </a:endParaRPr>
          </a:p>
        </p:txBody>
      </p:sp>
      <p:sp>
        <p:nvSpPr>
          <p:cNvPr id="6" name="Shape 54"/>
          <p:cNvSpPr txBox="1">
            <a:spLocks/>
          </p:cNvSpPr>
          <p:nvPr/>
        </p:nvSpPr>
        <p:spPr>
          <a:xfrm>
            <a:off x="2438401" y="4648201"/>
            <a:ext cx="7122695" cy="453501"/>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lIns="45719" rIns="45719" anchor="b">
            <a:normAutofit fontScale="97500"/>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pPr algn="ctr">
              <a:defRPr sz="1800">
                <a:solidFill>
                  <a:srgbClr val="000000"/>
                </a:solidFill>
              </a:defRPr>
            </a:pPr>
            <a:r>
              <a:rPr lang="en-US" sz="2400" b="1" dirty="0">
                <a:latin typeface="Calibri" panose="020F0502020204030204" pitchFamily="34" charset="0"/>
              </a:rPr>
              <a:t>PHP File Handling</a:t>
            </a:r>
          </a:p>
        </p:txBody>
      </p:sp>
      <p:pic>
        <p:nvPicPr>
          <p:cNvPr id="4" name="Picture 3"/>
          <p:cNvPicPr/>
          <p:nvPr/>
        </p:nvPicPr>
        <p:blipFill>
          <a:blip r:embed="rId2"/>
          <a:stretch>
            <a:fillRect/>
          </a:stretch>
        </p:blipFill>
        <p:spPr>
          <a:xfrm>
            <a:off x="3733800" y="1828800"/>
            <a:ext cx="4473252" cy="2133600"/>
          </a:xfrm>
          <a:prstGeom prst="rect">
            <a:avLst/>
          </a:prstGeom>
        </p:spPr>
      </p:pic>
    </p:spTree>
    <p:extLst>
      <p:ext uri="{BB962C8B-B14F-4D97-AF65-F5344CB8AC3E}">
        <p14:creationId xmlns:p14="http://schemas.microsoft.com/office/powerpoint/2010/main" val="2302340412"/>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371600" y="304800"/>
            <a:ext cx="8229600" cy="717377"/>
          </a:xfrm>
          <a:prstGeom prst="rect">
            <a:avLst/>
          </a:prstGeom>
        </p:spPr>
        <p:txBody>
          <a:bodyPr lIns="91425" tIns="91425" rIns="91425" bIns="91425" anchor="ctr" anchorCtr="0">
            <a:noAutofit/>
          </a:bodyPr>
          <a:lstStyle/>
          <a:p>
            <a:r>
              <a:rPr lang="en-US" sz="4000" dirty="0">
                <a:solidFill>
                  <a:srgbClr val="990000"/>
                </a:solidFill>
              </a:rPr>
              <a:t>File paths </a:t>
            </a:r>
            <a:endParaRPr lang="en" sz="4000" dirty="0">
              <a:solidFill>
                <a:srgbClr val="990000"/>
              </a:solidFill>
            </a:endParaRPr>
          </a:p>
        </p:txBody>
      </p:sp>
      <p:sp>
        <p:nvSpPr>
          <p:cNvPr id="70" name="Shape 70"/>
          <p:cNvSpPr txBox="1">
            <a:spLocks noGrp="1"/>
          </p:cNvSpPr>
          <p:nvPr>
            <p:ph type="body" idx="1"/>
          </p:nvPr>
        </p:nvSpPr>
        <p:spPr>
          <a:xfrm>
            <a:off x="1066800" y="1015999"/>
            <a:ext cx="9753600" cy="4927601"/>
          </a:xfrm>
          <a:prstGeom prst="rect">
            <a:avLst/>
          </a:prstGeom>
        </p:spPr>
        <p:txBody>
          <a:bodyPr lIns="91425" tIns="91425" rIns="91425" bIns="91425" anchor="t" anchorCtr="0">
            <a:noAutofit/>
          </a:bodyPr>
          <a:lstStyle/>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Usually, the current directory is the same directory as the script.</a:t>
            </a:r>
          </a:p>
          <a:p>
            <a:pPr marL="101600" rtl="0">
              <a:spcBef>
                <a:spcPts val="0"/>
              </a:spcBef>
              <a:spcAft>
                <a:spcPts val="600"/>
              </a:spcAft>
              <a:buClr>
                <a:srgbClr val="404040"/>
              </a:buClr>
              <a:buSzPct val="100000"/>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Within a relative path, two dots ( .. ) refer to the immediate parent directory.</a:t>
            </a:r>
          </a:p>
          <a:p>
            <a:pPr marL="101600" rtl="0">
              <a:spcBef>
                <a:spcPts val="0"/>
              </a:spcBef>
              <a:spcAft>
                <a:spcPts val="600"/>
              </a:spcAft>
              <a:buClr>
                <a:srgbClr val="404040"/>
              </a:buClr>
              <a:buSzPct val="100000"/>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For example, data.txt points to a file called data.txt in the current directory, and ../data.txt points to a file called data.txt in the directory above the current directory.</a:t>
            </a:r>
          </a:p>
          <a:p>
            <a:pPr marL="101600" rtl="0">
              <a:spcBef>
                <a:spcPts val="0"/>
              </a:spcBef>
              <a:spcAft>
                <a:spcPts val="600"/>
              </a:spcAft>
              <a:buClr>
                <a:srgbClr val="404040"/>
              </a:buClr>
              <a:buSzPct val="100000"/>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../../../data.txt backs up the directory tree three levels before looking for the</a:t>
            </a:r>
          </a:p>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data.txt file.</a:t>
            </a:r>
            <a:endParaRPr lang="en" sz="2400" dirty="0">
              <a:solidFill>
                <a:schemeClr val="tx1"/>
              </a:solidFill>
              <a:latin typeface="Calibri" panose="020F0502020204030204" pitchFamily="34"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3328109033"/>
      </p:ext>
    </p:extLst>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371600" y="304800"/>
            <a:ext cx="8229600" cy="717377"/>
          </a:xfrm>
          <a:prstGeom prst="rect">
            <a:avLst/>
          </a:prstGeom>
        </p:spPr>
        <p:txBody>
          <a:bodyPr lIns="91425" tIns="91425" rIns="91425" bIns="91425" anchor="ctr" anchorCtr="0">
            <a:noAutofit/>
          </a:bodyPr>
          <a:lstStyle/>
          <a:p>
            <a:r>
              <a:rPr lang="en-US" sz="4000" dirty="0">
                <a:solidFill>
                  <a:srgbClr val="990000"/>
                </a:solidFill>
              </a:rPr>
              <a:t>Opening a file with </a:t>
            </a:r>
            <a:r>
              <a:rPr lang="en-US" sz="4000" dirty="0" err="1">
                <a:solidFill>
                  <a:srgbClr val="990000"/>
                </a:solidFill>
              </a:rPr>
              <a:t>fopen</a:t>
            </a:r>
            <a:r>
              <a:rPr lang="en-US" sz="4000" dirty="0">
                <a:solidFill>
                  <a:srgbClr val="990000"/>
                </a:solidFill>
              </a:rPr>
              <a:t>()</a:t>
            </a:r>
            <a:endParaRPr lang="en" sz="4000" dirty="0">
              <a:solidFill>
                <a:srgbClr val="990000"/>
              </a:solidFill>
            </a:endParaRPr>
          </a:p>
        </p:txBody>
      </p:sp>
      <p:graphicFrame>
        <p:nvGraphicFramePr>
          <p:cNvPr id="2" name="Table 1">
            <a:extLst>
              <a:ext uri="{FF2B5EF4-FFF2-40B4-BE49-F238E27FC236}">
                <a16:creationId xmlns:a16="http://schemas.microsoft.com/office/drawing/2014/main" id="{40776472-166B-4864-A43D-6C64E411DA2B}"/>
              </a:ext>
            </a:extLst>
          </p:cNvPr>
          <p:cNvGraphicFramePr>
            <a:graphicFrameLocks noGrp="1"/>
          </p:cNvGraphicFramePr>
          <p:nvPr>
            <p:extLst>
              <p:ext uri="{D42A27DB-BD31-4B8C-83A1-F6EECF244321}">
                <p14:modId xmlns:p14="http://schemas.microsoft.com/office/powerpoint/2010/main" val="2514533228"/>
              </p:ext>
            </p:extLst>
          </p:nvPr>
        </p:nvGraphicFramePr>
        <p:xfrm>
          <a:off x="2495550" y="2389306"/>
          <a:ext cx="6724650" cy="3478093"/>
        </p:xfrm>
        <a:graphic>
          <a:graphicData uri="http://schemas.openxmlformats.org/drawingml/2006/table">
            <a:tbl>
              <a:tblPr/>
              <a:tblGrid>
                <a:gridCol w="835227">
                  <a:extLst>
                    <a:ext uri="{9D8B030D-6E8A-4147-A177-3AD203B41FA5}">
                      <a16:colId xmlns:a16="http://schemas.microsoft.com/office/drawing/2014/main" val="1685016554"/>
                    </a:ext>
                  </a:extLst>
                </a:gridCol>
                <a:gridCol w="5889423">
                  <a:extLst>
                    <a:ext uri="{9D8B030D-6E8A-4147-A177-3AD203B41FA5}">
                      <a16:colId xmlns:a16="http://schemas.microsoft.com/office/drawing/2014/main" val="2951417881"/>
                    </a:ext>
                  </a:extLst>
                </a:gridCol>
              </a:tblGrid>
              <a:tr h="340990">
                <a:tc>
                  <a:txBody>
                    <a:bodyPr/>
                    <a:lstStyle/>
                    <a:p>
                      <a:pPr algn="l"/>
                      <a:r>
                        <a:rPr lang="en-US" sz="1400" b="1" i="0">
                          <a:solidFill>
                            <a:srgbClr val="000000"/>
                          </a:solidFill>
                          <a:effectLst/>
                          <a:latin typeface="Arial-BoldMT"/>
                        </a:rPr>
                        <a:t>Value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en-US" sz="1400" b="1" i="0">
                          <a:solidFill>
                            <a:srgbClr val="000000"/>
                          </a:solidFill>
                          <a:effectLst/>
                          <a:latin typeface="Arial-BoldMT"/>
                        </a:rPr>
                        <a:t>Description</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7458563"/>
                  </a:ext>
                </a:extLst>
              </a:tr>
              <a:tr h="579682">
                <a:tc>
                  <a:txBody>
                    <a:bodyPr/>
                    <a:lstStyle/>
                    <a:p>
                      <a:pPr algn="l"/>
                      <a:r>
                        <a:rPr lang="en-US" sz="1400" b="0" i="0">
                          <a:solidFill>
                            <a:srgbClr val="000000"/>
                          </a:solidFill>
                          <a:effectLst/>
                          <a:latin typeface="ArialMT"/>
                        </a:rPr>
                        <a:t>r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en-US" sz="1400" b="0" i="0" dirty="0">
                          <a:solidFill>
                            <a:srgbClr val="000000"/>
                          </a:solidFill>
                          <a:effectLst/>
                          <a:latin typeface="ArialMT"/>
                        </a:rPr>
                        <a:t>Open the file for reading only. The file pointer is placed at the beginning of the file.</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5281634"/>
                  </a:ext>
                </a:extLst>
              </a:tr>
              <a:tr h="579682">
                <a:tc>
                  <a:txBody>
                    <a:bodyPr/>
                    <a:lstStyle/>
                    <a:p>
                      <a:pPr algn="l"/>
                      <a:r>
                        <a:rPr lang="en-US" sz="1400" b="0" i="0">
                          <a:solidFill>
                            <a:srgbClr val="000000"/>
                          </a:solidFill>
                          <a:effectLst/>
                          <a:latin typeface="ArialMT"/>
                        </a:rPr>
                        <a:t>r+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en-US" sz="1400" b="0" i="0">
                          <a:solidFill>
                            <a:srgbClr val="000000"/>
                          </a:solidFill>
                          <a:effectLst/>
                          <a:latin typeface="ArialMT"/>
                        </a:rPr>
                        <a:t>Open the file for reading and writing. The file pointer is placed at the beginning of the file.</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2090085"/>
                  </a:ext>
                </a:extLst>
              </a:tr>
              <a:tr h="579682">
                <a:tc>
                  <a:txBody>
                    <a:bodyPr/>
                    <a:lstStyle/>
                    <a:p>
                      <a:pPr algn="l"/>
                      <a:r>
                        <a:rPr lang="en-US" sz="1400" b="0" i="0">
                          <a:solidFill>
                            <a:srgbClr val="000000"/>
                          </a:solidFill>
                          <a:effectLst/>
                          <a:latin typeface="ArialMT"/>
                        </a:rPr>
                        <a:t>w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en-US" sz="1400" b="0" i="0" dirty="0">
                          <a:solidFill>
                            <a:srgbClr val="000000"/>
                          </a:solidFill>
                          <a:effectLst/>
                          <a:latin typeface="ArialMT"/>
                        </a:rPr>
                        <a:t>Open the file for writing only. Any existing content will be lost. If the file does not exist, PHP attempts to create it.</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2684762"/>
                  </a:ext>
                </a:extLst>
              </a:tr>
              <a:tr h="579682">
                <a:tc>
                  <a:txBody>
                    <a:bodyPr/>
                    <a:lstStyle/>
                    <a:p>
                      <a:pPr algn="l"/>
                      <a:r>
                        <a:rPr lang="en-US" sz="1400" b="0" i="0">
                          <a:solidFill>
                            <a:srgbClr val="000000"/>
                          </a:solidFill>
                          <a:effectLst/>
                          <a:latin typeface="ArialMT"/>
                        </a:rPr>
                        <a:t>a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en-US" sz="1400" b="0" i="0" dirty="0">
                          <a:solidFill>
                            <a:srgbClr val="000000"/>
                          </a:solidFill>
                          <a:effectLst/>
                          <a:latin typeface="ArialMT"/>
                        </a:rPr>
                        <a:t>Open the file for appending only. Data is written to the end of an existing file. If the file does not exist, PHP attempts to create it.</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1998508"/>
                  </a:ext>
                </a:extLst>
              </a:tr>
              <a:tr h="818375">
                <a:tc>
                  <a:txBody>
                    <a:bodyPr/>
                    <a:lstStyle/>
                    <a:p>
                      <a:pPr algn="l"/>
                      <a:r>
                        <a:rPr lang="en-US" sz="1400" b="0" i="0">
                          <a:solidFill>
                            <a:srgbClr val="000000"/>
                          </a:solidFill>
                          <a:effectLst/>
                          <a:latin typeface="ArialMT"/>
                        </a:rPr>
                        <a:t>a+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en-US" sz="1400" b="0" i="0" dirty="0">
                          <a:solidFill>
                            <a:srgbClr val="000000"/>
                          </a:solidFill>
                          <a:effectLst/>
                          <a:latin typeface="ArialMT"/>
                        </a:rPr>
                        <a:t>Open the file for reading and appending. Data is written to the end of an existing file. If the file does not exist, PHP attempts to create it.</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0504443"/>
                  </a:ext>
                </a:extLst>
              </a:tr>
            </a:tbl>
          </a:graphicData>
        </a:graphic>
      </p:graphicFrame>
      <p:sp>
        <p:nvSpPr>
          <p:cNvPr id="3" name="Rectangle 1">
            <a:extLst>
              <a:ext uri="{FF2B5EF4-FFF2-40B4-BE49-F238E27FC236}">
                <a16:creationId xmlns:a16="http://schemas.microsoft.com/office/drawing/2014/main" id="{57F35DBB-8C61-4B70-96A5-A8A07FFEBB50}"/>
              </a:ext>
            </a:extLst>
          </p:cNvPr>
          <p:cNvSpPr>
            <a:spLocks noGrp="1" noChangeArrowheads="1"/>
          </p:cNvSpPr>
          <p:nvPr>
            <p:ph type="body" idx="1"/>
          </p:nvPr>
        </p:nvSpPr>
        <p:spPr bwMode="auto">
          <a:xfrm>
            <a:off x="1143000" y="1224569"/>
            <a:ext cx="100584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l" rtl="0" eaLnBrk="0" fontAlgn="base" hangingPunct="0">
              <a:lnSpc>
                <a:spcPct val="100000"/>
              </a:lnSpc>
              <a:spcBef>
                <a:spcPct val="0"/>
              </a:spcBef>
              <a:spcAft>
                <a:spcPct val="0"/>
              </a:spcAft>
            </a:pPr>
            <a:r>
              <a:rPr lang="en-US" altLang="en-US" sz="2800" dirty="0">
                <a:solidFill>
                  <a:schemeClr val="tx1"/>
                </a:solidFill>
                <a:latin typeface="Calibri" panose="020F0502020204030204" pitchFamily="34" charset="0"/>
                <a:cs typeface="Calibri" panose="020F0502020204030204" pitchFamily="34" charset="0"/>
              </a:rPr>
              <a:t>The second argument to </a:t>
            </a:r>
            <a:r>
              <a:rPr lang="en-US" altLang="en-US" sz="2400" dirty="0" err="1">
                <a:solidFill>
                  <a:schemeClr val="tx1"/>
                </a:solidFill>
                <a:latin typeface="Calibri" panose="020F0502020204030204" pitchFamily="34" charset="0"/>
                <a:cs typeface="Calibri" panose="020F0502020204030204" pitchFamily="34" charset="0"/>
              </a:rPr>
              <a:t>fopen</a:t>
            </a:r>
            <a:r>
              <a:rPr lang="en-US" altLang="en-US" sz="2400" dirty="0">
                <a:solidFill>
                  <a:schemeClr val="tx1"/>
                </a:solidFill>
                <a:latin typeface="Calibri" panose="020F0502020204030204" pitchFamily="34" charset="0"/>
                <a:cs typeface="Calibri" panose="020F0502020204030204" pitchFamily="34" charset="0"/>
              </a:rPr>
              <a:t>() </a:t>
            </a:r>
            <a:r>
              <a:rPr lang="en-US" altLang="en-US" sz="2800" dirty="0">
                <a:solidFill>
                  <a:schemeClr val="tx1"/>
                </a:solidFill>
                <a:latin typeface="Calibri" panose="020F0502020204030204" pitchFamily="34" charset="0"/>
                <a:cs typeface="Calibri" panose="020F0502020204030204" pitchFamily="34" charset="0"/>
              </a:rPr>
              <a:t>tells PHP how you're going to use the file. It can take one of the following string values:</a:t>
            </a:r>
          </a:p>
        </p:txBody>
      </p:sp>
    </p:spTree>
    <p:extLst>
      <p:ext uri="{BB962C8B-B14F-4D97-AF65-F5344CB8AC3E}">
        <p14:creationId xmlns:p14="http://schemas.microsoft.com/office/powerpoint/2010/main" val="2764107060"/>
      </p:ext>
    </p:extLst>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Opening a file with </a:t>
            </a:r>
            <a:r>
              <a:rPr lang="en-US" sz="4000" dirty="0" err="1">
                <a:solidFill>
                  <a:srgbClr val="990000"/>
                </a:solidFill>
              </a:rPr>
              <a:t>fopen</a:t>
            </a:r>
            <a:r>
              <a:rPr lang="en-US" sz="4000" dirty="0">
                <a:solidFill>
                  <a:srgbClr val="990000"/>
                </a:solidFill>
              </a:rPr>
              <a:t>()</a:t>
            </a:r>
            <a:endParaRPr lang="en" sz="4000" dirty="0">
              <a:solidFill>
                <a:srgbClr val="990000"/>
              </a:solidFill>
            </a:endParaRPr>
          </a:p>
        </p:txBody>
      </p:sp>
      <p:sp>
        <p:nvSpPr>
          <p:cNvPr id="76" name="Shape 76"/>
          <p:cNvSpPr txBox="1">
            <a:spLocks noGrp="1"/>
          </p:cNvSpPr>
          <p:nvPr>
            <p:ph type="body" idx="1"/>
          </p:nvPr>
        </p:nvSpPr>
        <p:spPr>
          <a:xfrm>
            <a:off x="1066800" y="1295400"/>
            <a:ext cx="9601200" cy="4648200"/>
          </a:xfrm>
          <a:prstGeom prst="rect">
            <a:avLst/>
          </a:prstGeom>
        </p:spPr>
        <p:txBody>
          <a:bodyPr lIns="91425" tIns="91425" rIns="91425" bIns="91425" anchor="t" anchorCtr="0">
            <a:noAutofit/>
          </a:bodyPr>
          <a:lstStyle/>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If there was a problem opening the file, </a:t>
            </a:r>
            <a:r>
              <a:rPr lang="en-US" sz="2400" dirty="0" err="1">
                <a:solidFill>
                  <a:schemeClr val="tx1"/>
                </a:solidFill>
                <a:latin typeface="Calibri" panose="020F0502020204030204" pitchFamily="34" charset="0"/>
                <a:ea typeface="Consolas"/>
                <a:cs typeface="Calibri" panose="020F0502020204030204" pitchFamily="34" charset="0"/>
                <a:sym typeface="Consolas"/>
              </a:rPr>
              <a:t>fopen</a:t>
            </a:r>
            <a:r>
              <a:rPr lang="en-US" sz="2400" dirty="0">
                <a:solidFill>
                  <a:schemeClr val="tx1"/>
                </a:solidFill>
                <a:latin typeface="Calibri" panose="020F0502020204030204" pitchFamily="34" charset="0"/>
                <a:ea typeface="Consolas"/>
                <a:cs typeface="Calibri" panose="020F0502020204030204" pitchFamily="34" charset="0"/>
                <a:sym typeface="Consolas"/>
              </a:rPr>
              <a:t>() returns false rather than a file handle resource.</a:t>
            </a:r>
          </a:p>
          <a:p>
            <a:pPr lvl="2" indent="0" rtl="0">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Operations on files and directories are prone to errors, so you should always allow for things to go wrong when using them. It's good practice to use some form of error checking procedure so that if an error occurs (perhaps you don't have necessary privileges to access the file, or the file doesn't exist), your script will handle the error gracefully. </a:t>
            </a:r>
          </a:p>
          <a:p>
            <a:pPr lvl="2" indent="0" rtl="0">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For example:</a:t>
            </a:r>
          </a:p>
          <a:p>
            <a:pPr lvl="5" indent="0" rtl="0">
              <a:spcBef>
                <a:spcPts val="0"/>
              </a:spcBef>
              <a:buClr>
                <a:schemeClr val="dk1"/>
              </a:buClr>
              <a:buSzPct val="61111"/>
              <a:buNone/>
            </a:pPr>
            <a:r>
              <a:rPr lang="en-US" sz="2000" dirty="0">
                <a:solidFill>
                  <a:schemeClr val="tx1"/>
                </a:solidFill>
                <a:latin typeface="Consolas" panose="020B0609020204030204" pitchFamily="49" charset="0"/>
                <a:ea typeface="Consolas"/>
                <a:cs typeface="Calibri" panose="020F0502020204030204" pitchFamily="34" charset="0"/>
                <a:sym typeface="Consolas"/>
              </a:rPr>
              <a:t>if ( !( $handle = </a:t>
            </a:r>
            <a:r>
              <a:rPr lang="en-US" sz="2000" dirty="0" err="1">
                <a:solidFill>
                  <a:schemeClr val="tx1"/>
                </a:solidFill>
                <a:latin typeface="Consolas" panose="020B0609020204030204" pitchFamily="49" charset="0"/>
                <a:ea typeface="Consolas"/>
                <a:cs typeface="Calibri" panose="020F0502020204030204" pitchFamily="34" charset="0"/>
                <a:sym typeface="Consolas"/>
              </a:rPr>
              <a:t>fopen</a:t>
            </a:r>
            <a:r>
              <a:rPr lang="en-US" sz="2000" dirty="0">
                <a:solidFill>
                  <a:schemeClr val="tx1"/>
                </a:solidFill>
                <a:latin typeface="Consolas" panose="020B0609020204030204" pitchFamily="49" charset="0"/>
                <a:ea typeface="Consolas"/>
                <a:cs typeface="Calibri" panose="020F0502020204030204" pitchFamily="34" charset="0"/>
                <a:sym typeface="Consolas"/>
              </a:rPr>
              <a:t>( “data.txt”, “r” ) ) )</a:t>
            </a:r>
          </a:p>
          <a:p>
            <a:pPr lvl="5" indent="0" rtl="0">
              <a:spcBef>
                <a:spcPts val="0"/>
              </a:spcBef>
              <a:buClr>
                <a:schemeClr val="dk1"/>
              </a:buClr>
              <a:buSzPct val="61111"/>
              <a:buNone/>
            </a:pPr>
            <a:r>
              <a:rPr lang="en-US" sz="2000" dirty="0">
                <a:solidFill>
                  <a:schemeClr val="tx1"/>
                </a:solidFill>
                <a:latin typeface="Consolas" panose="020B0609020204030204" pitchFamily="49" charset="0"/>
                <a:ea typeface="Consolas"/>
                <a:cs typeface="Calibri" panose="020F0502020204030204" pitchFamily="34" charset="0"/>
                <a:sym typeface="Consolas"/>
              </a:rPr>
              <a:t>die( “Cannot open the file” );</a:t>
            </a:r>
            <a:endParaRPr lang="en" sz="20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2079307232"/>
      </p:ext>
    </p:extLst>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Closing a file with </a:t>
            </a:r>
            <a:r>
              <a:rPr lang="en-US" sz="4000" dirty="0" err="1">
                <a:solidFill>
                  <a:srgbClr val="990000"/>
                </a:solidFill>
              </a:rPr>
              <a:t>fclose</a:t>
            </a:r>
            <a:r>
              <a:rPr lang="en-US" sz="4000" dirty="0">
                <a:solidFill>
                  <a:srgbClr val="990000"/>
                </a:solidFill>
              </a:rPr>
              <a:t>()</a:t>
            </a:r>
            <a:endParaRPr lang="en" sz="4000" dirty="0">
              <a:solidFill>
                <a:srgbClr val="990000"/>
              </a:solidFill>
            </a:endParaRPr>
          </a:p>
        </p:txBody>
      </p:sp>
      <p:sp>
        <p:nvSpPr>
          <p:cNvPr id="76" name="Shape 76"/>
          <p:cNvSpPr txBox="1">
            <a:spLocks noGrp="1"/>
          </p:cNvSpPr>
          <p:nvPr>
            <p:ph type="body" idx="1"/>
          </p:nvPr>
        </p:nvSpPr>
        <p:spPr>
          <a:xfrm>
            <a:off x="1066800" y="1295400"/>
            <a:ext cx="9601200" cy="4648200"/>
          </a:xfrm>
          <a:prstGeom prst="rect">
            <a:avLst/>
          </a:prstGeom>
        </p:spPr>
        <p:txBody>
          <a:bodyPr lIns="91425" tIns="91425" rIns="91425" bIns="91425" anchor="t" anchorCtr="0">
            <a:noAutofit/>
          </a:bodyPr>
          <a:lstStyle/>
          <a:p>
            <a:pPr lvl="2" indent="0" rtl="0">
              <a:spcBef>
                <a:spcPts val="0"/>
              </a:spcBef>
              <a:buClr>
                <a:schemeClr val="dk1"/>
              </a:buClr>
              <a:buSzPct val="61111"/>
            </a:pPr>
            <a:r>
              <a:rPr lang="en-US" sz="2800" dirty="0">
                <a:solidFill>
                  <a:schemeClr val="tx1"/>
                </a:solidFill>
                <a:latin typeface="Calibri" panose="020F0502020204030204" pitchFamily="34" charset="0"/>
                <a:ea typeface="Consolas"/>
                <a:cs typeface="Calibri" panose="020F0502020204030204" pitchFamily="34" charset="0"/>
                <a:sym typeface="Consolas"/>
              </a:rPr>
              <a:t>Once you've finished working with a file, it needs to be closed.</a:t>
            </a:r>
          </a:p>
          <a:p>
            <a:pPr lvl="2" indent="0" rtl="0">
              <a:spcBef>
                <a:spcPts val="0"/>
              </a:spcBef>
              <a:buClr>
                <a:schemeClr val="dk1"/>
              </a:buClr>
              <a:buSzPct val="61111"/>
            </a:pPr>
            <a:endParaRPr lang="en-US" sz="28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800" dirty="0">
                <a:solidFill>
                  <a:schemeClr val="tx1"/>
                </a:solidFill>
                <a:latin typeface="Calibri" panose="020F0502020204030204" pitchFamily="34" charset="0"/>
                <a:ea typeface="Consolas"/>
                <a:cs typeface="Calibri" panose="020F0502020204030204" pitchFamily="34" charset="0"/>
                <a:sym typeface="Consolas"/>
              </a:rPr>
              <a:t>You can do this using </a:t>
            </a:r>
            <a:r>
              <a:rPr lang="en-US" sz="2800" dirty="0" err="1">
                <a:solidFill>
                  <a:schemeClr val="tx1"/>
                </a:solidFill>
                <a:latin typeface="Calibri" panose="020F0502020204030204" pitchFamily="34" charset="0"/>
                <a:ea typeface="Consolas"/>
                <a:cs typeface="Calibri" panose="020F0502020204030204" pitchFamily="34" charset="0"/>
                <a:sym typeface="Consolas"/>
              </a:rPr>
              <a:t>fclose</a:t>
            </a:r>
            <a:r>
              <a:rPr lang="en-US" sz="2800" dirty="0">
                <a:solidFill>
                  <a:schemeClr val="tx1"/>
                </a:solidFill>
                <a:latin typeface="Calibri" panose="020F0502020204030204" pitchFamily="34" charset="0"/>
                <a:ea typeface="Consolas"/>
                <a:cs typeface="Calibri" panose="020F0502020204030204" pitchFamily="34" charset="0"/>
                <a:sym typeface="Consolas"/>
              </a:rPr>
              <a:t>() , passing in the open file's handle as a single argument, like this:</a:t>
            </a:r>
          </a:p>
          <a:p>
            <a:pPr lvl="2" indent="0" rtl="0">
              <a:spcBef>
                <a:spcPts val="0"/>
              </a:spcBef>
              <a:buClr>
                <a:schemeClr val="dk1"/>
              </a:buClr>
              <a:buSzPct val="61111"/>
            </a:pPr>
            <a:r>
              <a:rPr lang="en-US" sz="2800" dirty="0">
                <a:solidFill>
                  <a:schemeClr val="tx1"/>
                </a:solidFill>
                <a:latin typeface="Calibri" panose="020F0502020204030204" pitchFamily="34" charset="0"/>
                <a:ea typeface="Consolas"/>
                <a:cs typeface="Calibri" panose="020F0502020204030204" pitchFamily="34" charset="0"/>
                <a:sym typeface="Consolas"/>
              </a:rPr>
              <a:t>	</a:t>
            </a:r>
            <a:r>
              <a:rPr lang="en-US" sz="2800" dirty="0" err="1">
                <a:solidFill>
                  <a:schemeClr val="tx1"/>
                </a:solidFill>
                <a:latin typeface="Calibri" panose="020F0502020204030204" pitchFamily="34" charset="0"/>
                <a:ea typeface="Consolas"/>
                <a:cs typeface="Calibri" panose="020F0502020204030204" pitchFamily="34" charset="0"/>
                <a:sym typeface="Consolas"/>
              </a:rPr>
              <a:t>fclose</a:t>
            </a:r>
            <a:r>
              <a:rPr lang="en-US" sz="2800" dirty="0">
                <a:solidFill>
                  <a:schemeClr val="tx1"/>
                </a:solidFill>
                <a:latin typeface="Calibri" panose="020F0502020204030204" pitchFamily="34" charset="0"/>
                <a:ea typeface="Consolas"/>
                <a:cs typeface="Calibri" panose="020F0502020204030204" pitchFamily="34" charset="0"/>
                <a:sym typeface="Consolas"/>
              </a:rPr>
              <a:t>( $handle );</a:t>
            </a:r>
          </a:p>
          <a:p>
            <a:pPr lvl="2" indent="0" rtl="0">
              <a:spcBef>
                <a:spcPts val="0"/>
              </a:spcBef>
              <a:buClr>
                <a:schemeClr val="dk1"/>
              </a:buClr>
              <a:buSzPct val="61111"/>
            </a:pPr>
            <a:endParaRPr lang="en-US" sz="28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800" dirty="0">
                <a:solidFill>
                  <a:schemeClr val="tx1"/>
                </a:solidFill>
                <a:latin typeface="Calibri" panose="020F0502020204030204" pitchFamily="34" charset="0"/>
                <a:ea typeface="Consolas"/>
                <a:cs typeface="Calibri" panose="020F0502020204030204" pitchFamily="34" charset="0"/>
                <a:sym typeface="Consolas"/>
              </a:rPr>
              <a:t>Although PHP should close all open files automatically when your script terminates, it's good practice to close files from within your script as soon as you're finished with them because it frees them up quicker for use by other processes and scripts — or even by other requests to the same script</a:t>
            </a:r>
            <a:endParaRPr lang="en" sz="24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3904587646"/>
      </p:ext>
    </p:extLst>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Reading from files using </a:t>
            </a:r>
            <a:r>
              <a:rPr lang="en-US" sz="4000" dirty="0" err="1">
                <a:solidFill>
                  <a:srgbClr val="990000"/>
                </a:solidFill>
              </a:rPr>
              <a:t>fread</a:t>
            </a:r>
            <a:r>
              <a:rPr lang="en-US" sz="4000" dirty="0">
                <a:solidFill>
                  <a:srgbClr val="990000"/>
                </a:solidFill>
              </a:rPr>
              <a:t>()</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Now that you know how to open and close files, it's time to take a look at reading and writing data in a file.</a:t>
            </a:r>
          </a:p>
          <a:p>
            <a:pPr lvl="2" indent="0" rtl="0">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The </a:t>
            </a:r>
            <a:r>
              <a:rPr lang="en-US" sz="2400" dirty="0" err="1">
                <a:solidFill>
                  <a:schemeClr val="tx1"/>
                </a:solidFill>
                <a:latin typeface="Calibri" panose="020F0502020204030204" pitchFamily="34" charset="0"/>
                <a:ea typeface="Consolas"/>
                <a:cs typeface="Calibri" panose="020F0502020204030204" pitchFamily="34" charset="0"/>
                <a:sym typeface="Consolas"/>
              </a:rPr>
              <a:t>fread</a:t>
            </a:r>
            <a:r>
              <a:rPr lang="en-US" sz="2400" dirty="0">
                <a:solidFill>
                  <a:schemeClr val="tx1"/>
                </a:solidFill>
                <a:latin typeface="Calibri" panose="020F0502020204030204" pitchFamily="34" charset="0"/>
                <a:ea typeface="Consolas"/>
                <a:cs typeface="Calibri" panose="020F0502020204030204" pitchFamily="34" charset="0"/>
                <a:sym typeface="Consolas"/>
              </a:rPr>
              <a:t>() function can be used to read a string of characters from a file. It takes two arguments: a file handle and the number of characters to read.</a:t>
            </a:r>
          </a:p>
          <a:p>
            <a:pPr lvl="2" indent="0" rtl="0">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The function reads the specified number of characters (or less if the end of the file is reached) and returns them as a string. For example:</a:t>
            </a:r>
          </a:p>
          <a:p>
            <a:pPr lvl="4"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	</a:t>
            </a:r>
            <a:r>
              <a:rPr lang="en-US" sz="2400" dirty="0">
                <a:solidFill>
                  <a:schemeClr val="tx1"/>
                </a:solidFill>
                <a:latin typeface="Consolas" panose="020B0609020204030204" pitchFamily="49" charset="0"/>
                <a:ea typeface="Consolas"/>
                <a:cs typeface="Calibri" panose="020F0502020204030204" pitchFamily="34" charset="0"/>
                <a:sym typeface="Consolas"/>
              </a:rPr>
              <a:t>$handle = </a:t>
            </a:r>
            <a:r>
              <a:rPr lang="en-US" sz="2400" dirty="0" err="1">
                <a:solidFill>
                  <a:schemeClr val="tx1"/>
                </a:solidFill>
                <a:latin typeface="Consolas" panose="020B0609020204030204" pitchFamily="49" charset="0"/>
                <a:ea typeface="Consolas"/>
                <a:cs typeface="Calibri" panose="020F0502020204030204" pitchFamily="34" charset="0"/>
                <a:sym typeface="Consolas"/>
              </a:rPr>
              <a:t>fopen</a:t>
            </a:r>
            <a:r>
              <a:rPr lang="en-US" sz="2400" dirty="0">
                <a:solidFill>
                  <a:schemeClr val="tx1"/>
                </a:solidFill>
                <a:latin typeface="Consolas" panose="020B0609020204030204" pitchFamily="49" charset="0"/>
                <a:ea typeface="Consolas"/>
                <a:cs typeface="Calibri" panose="020F0502020204030204" pitchFamily="34" charset="0"/>
                <a:sym typeface="Consolas"/>
              </a:rPr>
              <a:t>( “data.txt”, “r” );</a:t>
            </a:r>
          </a:p>
          <a:p>
            <a:pPr lvl="4" indent="0" rtl="0">
              <a:spcBef>
                <a:spcPts val="0"/>
              </a:spcBef>
              <a:buClr>
                <a:schemeClr val="dk1"/>
              </a:buClr>
              <a:buSzPct val="61111"/>
            </a:pPr>
            <a:r>
              <a:rPr lang="en-US" sz="2400" dirty="0">
                <a:solidFill>
                  <a:schemeClr val="tx1"/>
                </a:solidFill>
                <a:latin typeface="Consolas" panose="020B0609020204030204" pitchFamily="49" charset="0"/>
                <a:ea typeface="Consolas"/>
                <a:cs typeface="Calibri" panose="020F0502020204030204" pitchFamily="34" charset="0"/>
                <a:sym typeface="Consolas"/>
              </a:rPr>
              <a:t>	$data = </a:t>
            </a:r>
            <a:r>
              <a:rPr lang="en-US" sz="2400" dirty="0" err="1">
                <a:solidFill>
                  <a:schemeClr val="tx1"/>
                </a:solidFill>
                <a:latin typeface="Consolas" panose="020B0609020204030204" pitchFamily="49" charset="0"/>
                <a:ea typeface="Consolas"/>
                <a:cs typeface="Calibri" panose="020F0502020204030204" pitchFamily="34" charset="0"/>
                <a:sym typeface="Consolas"/>
              </a:rPr>
              <a:t>fread</a:t>
            </a:r>
            <a:r>
              <a:rPr lang="en-US" sz="2400" dirty="0">
                <a:solidFill>
                  <a:schemeClr val="tx1"/>
                </a:solidFill>
                <a:latin typeface="Consolas" panose="020B0609020204030204" pitchFamily="49" charset="0"/>
                <a:ea typeface="Consolas"/>
                <a:cs typeface="Calibri" panose="020F0502020204030204" pitchFamily="34" charset="0"/>
                <a:sym typeface="Consolas"/>
              </a:rPr>
              <a:t>( $handle, 10 );</a:t>
            </a:r>
          </a:p>
          <a:p>
            <a:pPr lvl="2" indent="0" rtl="0">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This code reads the first ten characters from data.txt and assigns them to $data as a string.</a:t>
            </a:r>
            <a:endParaRPr lang="en" sz="20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1695180841"/>
      </p:ext>
    </p:extLst>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Reading from files using </a:t>
            </a:r>
            <a:r>
              <a:rPr lang="en-US" sz="4000" dirty="0" err="1">
                <a:solidFill>
                  <a:srgbClr val="990000"/>
                </a:solidFill>
              </a:rPr>
              <a:t>fread</a:t>
            </a:r>
            <a:r>
              <a:rPr lang="en-US" sz="4000" dirty="0">
                <a:solidFill>
                  <a:srgbClr val="990000"/>
                </a:solidFill>
              </a:rPr>
              <a:t>()</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After </a:t>
            </a:r>
            <a:r>
              <a:rPr lang="en-US" sz="2400" dirty="0" err="1">
                <a:solidFill>
                  <a:schemeClr val="tx1"/>
                </a:solidFill>
                <a:latin typeface="Calibri" panose="020F0502020204030204" pitchFamily="34" charset="0"/>
                <a:ea typeface="Consolas"/>
                <a:cs typeface="Calibri" panose="020F0502020204030204" pitchFamily="34" charset="0"/>
                <a:sym typeface="Consolas"/>
              </a:rPr>
              <a:t>fread</a:t>
            </a:r>
            <a:r>
              <a:rPr lang="en-US" sz="2400" dirty="0">
                <a:solidFill>
                  <a:schemeClr val="tx1"/>
                </a:solidFill>
                <a:latin typeface="Calibri" panose="020F0502020204030204" pitchFamily="34" charset="0"/>
                <a:ea typeface="Consolas"/>
                <a:cs typeface="Calibri" panose="020F0502020204030204" pitchFamily="34" charset="0"/>
                <a:sym typeface="Consolas"/>
              </a:rPr>
              <a:t>() has finished, the file pointer, which holds the current position in the file, moves forward in the file by the number of characters read.</a:t>
            </a:r>
          </a:p>
          <a:p>
            <a:pPr lvl="2" indent="0" rtl="0">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So after the previous example code runs, the file pointer moves forward to ten characters after the start of the file.</a:t>
            </a:r>
          </a:p>
          <a:p>
            <a:pPr lvl="2" indent="0" rtl="0">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If you repeat the same call to </a:t>
            </a:r>
            <a:r>
              <a:rPr lang="en-US" sz="2400" dirty="0" err="1">
                <a:solidFill>
                  <a:schemeClr val="tx1"/>
                </a:solidFill>
                <a:latin typeface="Calibri" panose="020F0502020204030204" pitchFamily="34" charset="0"/>
                <a:ea typeface="Consolas"/>
                <a:cs typeface="Calibri" panose="020F0502020204030204" pitchFamily="34" charset="0"/>
                <a:sym typeface="Consolas"/>
              </a:rPr>
              <a:t>fread</a:t>
            </a:r>
            <a:r>
              <a:rPr lang="en-US" sz="2400" dirty="0">
                <a:solidFill>
                  <a:schemeClr val="tx1"/>
                </a:solidFill>
                <a:latin typeface="Calibri" panose="020F0502020204030204" pitchFamily="34" charset="0"/>
                <a:ea typeface="Consolas"/>
                <a:cs typeface="Calibri" panose="020F0502020204030204" pitchFamily="34" charset="0"/>
                <a:sym typeface="Consolas"/>
              </a:rPr>
              <a:t>() , you'll get the next ten characters in the file.</a:t>
            </a:r>
          </a:p>
          <a:p>
            <a:pPr lvl="2" indent="0" rtl="0">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If there are less than ten characters left to read in the file, </a:t>
            </a:r>
            <a:r>
              <a:rPr lang="en-US" sz="2400" dirty="0" err="1">
                <a:solidFill>
                  <a:schemeClr val="tx1"/>
                </a:solidFill>
                <a:latin typeface="Calibri" panose="020F0502020204030204" pitchFamily="34" charset="0"/>
                <a:ea typeface="Consolas"/>
                <a:cs typeface="Calibri" panose="020F0502020204030204" pitchFamily="34" charset="0"/>
                <a:sym typeface="Consolas"/>
              </a:rPr>
              <a:t>fread</a:t>
            </a:r>
            <a:r>
              <a:rPr lang="en-US" sz="2400" dirty="0">
                <a:solidFill>
                  <a:schemeClr val="tx1"/>
                </a:solidFill>
                <a:latin typeface="Calibri" panose="020F0502020204030204" pitchFamily="34" charset="0"/>
                <a:ea typeface="Consolas"/>
                <a:cs typeface="Calibri" panose="020F0502020204030204" pitchFamily="34" charset="0"/>
                <a:sym typeface="Consolas"/>
              </a:rPr>
              <a:t>() simply reads and returns as many as there are.</a:t>
            </a:r>
            <a:endParaRPr lang="en" sz="20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3773335020"/>
      </p:ext>
    </p:extLst>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Reading from files using </a:t>
            </a:r>
            <a:r>
              <a:rPr lang="en-US" sz="4000" dirty="0" err="1">
                <a:solidFill>
                  <a:srgbClr val="990000"/>
                </a:solidFill>
              </a:rPr>
              <a:t>fgetc</a:t>
            </a:r>
            <a:r>
              <a:rPr lang="en-US" sz="4000" dirty="0">
                <a:solidFill>
                  <a:srgbClr val="990000"/>
                </a:solidFill>
              </a:rPr>
              <a:t>()</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If you want to read only one character at a time you can use the </a:t>
            </a:r>
            <a:r>
              <a:rPr lang="en-US" sz="2400" dirty="0" err="1">
                <a:solidFill>
                  <a:schemeClr val="tx1"/>
                </a:solidFill>
                <a:latin typeface="Calibri" panose="020F0502020204030204" pitchFamily="34" charset="0"/>
                <a:ea typeface="Consolas"/>
                <a:cs typeface="Calibri" panose="020F0502020204030204" pitchFamily="34" charset="0"/>
                <a:sym typeface="Consolas"/>
              </a:rPr>
              <a:t>fgetc</a:t>
            </a:r>
            <a:r>
              <a:rPr lang="en-US" sz="2400" dirty="0">
                <a:solidFill>
                  <a:schemeClr val="tx1"/>
                </a:solidFill>
                <a:latin typeface="Calibri" panose="020F0502020204030204" pitchFamily="34" charset="0"/>
                <a:ea typeface="Consolas"/>
                <a:cs typeface="Calibri" panose="020F0502020204030204" pitchFamily="34" charset="0"/>
                <a:sym typeface="Consolas"/>
              </a:rPr>
              <a:t>() function.</a:t>
            </a:r>
          </a:p>
          <a:p>
            <a:pPr lvl="2" indent="0" rtl="0">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400" dirty="0" err="1">
                <a:solidFill>
                  <a:schemeClr val="tx1"/>
                </a:solidFill>
                <a:latin typeface="Calibri" panose="020F0502020204030204" pitchFamily="34" charset="0"/>
                <a:ea typeface="Consolas"/>
                <a:cs typeface="Calibri" panose="020F0502020204030204" pitchFamily="34" charset="0"/>
                <a:sym typeface="Consolas"/>
              </a:rPr>
              <a:t>fgetc</a:t>
            </a:r>
            <a:r>
              <a:rPr lang="en-US" sz="2400" dirty="0">
                <a:solidFill>
                  <a:schemeClr val="tx1"/>
                </a:solidFill>
                <a:latin typeface="Calibri" panose="020F0502020204030204" pitchFamily="34" charset="0"/>
                <a:ea typeface="Consolas"/>
                <a:cs typeface="Calibri" panose="020F0502020204030204" pitchFamily="34" charset="0"/>
                <a:sym typeface="Consolas"/>
              </a:rPr>
              <a:t>() takes a single argument — a file handle — and returns just one character from the file it points to; it returns false when it reaches the end of the file:</a:t>
            </a:r>
          </a:p>
          <a:p>
            <a:pPr lvl="2" indent="0" rtl="0">
              <a:spcBef>
                <a:spcPts val="0"/>
              </a:spcBef>
              <a:buClr>
                <a:schemeClr val="dk1"/>
              </a:buClr>
              <a:buSzPct val="61111"/>
            </a:pPr>
            <a:r>
              <a:rPr lang="en-US" sz="2400" dirty="0">
                <a:solidFill>
                  <a:schemeClr val="tx1"/>
                </a:solidFill>
                <a:latin typeface="Consolas" panose="020B0609020204030204" pitchFamily="49" charset="0"/>
                <a:ea typeface="Consolas"/>
                <a:cs typeface="Calibri" panose="020F0502020204030204" pitchFamily="34" charset="0"/>
                <a:sym typeface="Consolas"/>
              </a:rPr>
              <a:t>	$</a:t>
            </a:r>
            <a:r>
              <a:rPr lang="en-US" sz="2400" dirty="0" err="1">
                <a:solidFill>
                  <a:schemeClr val="tx1"/>
                </a:solidFill>
                <a:latin typeface="Consolas" panose="020B0609020204030204" pitchFamily="49" charset="0"/>
                <a:ea typeface="Consolas"/>
                <a:cs typeface="Calibri" panose="020F0502020204030204" pitchFamily="34" charset="0"/>
                <a:sym typeface="Consolas"/>
              </a:rPr>
              <a:t>one_char</a:t>
            </a:r>
            <a:r>
              <a:rPr lang="en-US" sz="2400" dirty="0">
                <a:solidFill>
                  <a:schemeClr val="tx1"/>
                </a:solidFill>
                <a:latin typeface="Consolas" panose="020B0609020204030204" pitchFamily="49" charset="0"/>
                <a:ea typeface="Consolas"/>
                <a:cs typeface="Calibri" panose="020F0502020204030204" pitchFamily="34" charset="0"/>
                <a:sym typeface="Consolas"/>
              </a:rPr>
              <a:t> = </a:t>
            </a:r>
            <a:r>
              <a:rPr lang="en-US" sz="2400" dirty="0" err="1">
                <a:solidFill>
                  <a:schemeClr val="tx1"/>
                </a:solidFill>
                <a:latin typeface="Consolas" panose="020B0609020204030204" pitchFamily="49" charset="0"/>
                <a:ea typeface="Consolas"/>
                <a:cs typeface="Calibri" panose="020F0502020204030204" pitchFamily="34" charset="0"/>
                <a:sym typeface="Consolas"/>
              </a:rPr>
              <a:t>fgetc</a:t>
            </a:r>
            <a:r>
              <a:rPr lang="en-US" sz="2400" dirty="0">
                <a:solidFill>
                  <a:schemeClr val="tx1"/>
                </a:solidFill>
                <a:latin typeface="Consolas" panose="020B0609020204030204" pitchFamily="49" charset="0"/>
                <a:ea typeface="Consolas"/>
                <a:cs typeface="Calibri" panose="020F0502020204030204" pitchFamily="34" charset="0"/>
                <a:sym typeface="Consolas"/>
              </a:rPr>
              <a:t>( $handle );</a:t>
            </a:r>
          </a:p>
          <a:p>
            <a:pPr lvl="2" indent="0" rtl="0">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However, </a:t>
            </a:r>
            <a:r>
              <a:rPr lang="en-US" sz="2400" dirty="0" err="1">
                <a:solidFill>
                  <a:schemeClr val="tx1"/>
                </a:solidFill>
                <a:latin typeface="Calibri" panose="020F0502020204030204" pitchFamily="34" charset="0"/>
                <a:ea typeface="Consolas"/>
                <a:cs typeface="Calibri" panose="020F0502020204030204" pitchFamily="34" charset="0"/>
                <a:sym typeface="Consolas"/>
              </a:rPr>
              <a:t>fgetc</a:t>
            </a:r>
            <a:r>
              <a:rPr lang="en-US" sz="2400" dirty="0">
                <a:solidFill>
                  <a:schemeClr val="tx1"/>
                </a:solidFill>
                <a:latin typeface="Calibri" panose="020F0502020204030204" pitchFamily="34" charset="0"/>
                <a:ea typeface="Consolas"/>
                <a:cs typeface="Calibri" panose="020F0502020204030204" pitchFamily="34" charset="0"/>
                <a:sym typeface="Consolas"/>
              </a:rPr>
              <a:t>() is slow when working with large files. It is faster to read a bunch of characters at once using </a:t>
            </a:r>
            <a:r>
              <a:rPr lang="en-US" sz="2400" dirty="0" err="1">
                <a:solidFill>
                  <a:schemeClr val="tx1"/>
                </a:solidFill>
                <a:latin typeface="Calibri" panose="020F0502020204030204" pitchFamily="34" charset="0"/>
                <a:ea typeface="Consolas"/>
                <a:cs typeface="Calibri" panose="020F0502020204030204" pitchFamily="34" charset="0"/>
                <a:sym typeface="Consolas"/>
              </a:rPr>
              <a:t>fread</a:t>
            </a:r>
            <a:r>
              <a:rPr lang="en-US" sz="2400" dirty="0">
                <a:solidFill>
                  <a:schemeClr val="tx1"/>
                </a:solidFill>
                <a:latin typeface="Calibri" panose="020F0502020204030204" pitchFamily="34" charset="0"/>
                <a:ea typeface="Consolas"/>
                <a:cs typeface="Calibri" panose="020F0502020204030204" pitchFamily="34" charset="0"/>
                <a:sym typeface="Consolas"/>
              </a:rPr>
              <a:t>() , or one of the other file - reading functions discussed later.</a:t>
            </a:r>
            <a:endParaRPr lang="en" sz="20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3277512785"/>
      </p:ext>
    </p:extLst>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Testing for the End of a File</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The </a:t>
            </a:r>
            <a:r>
              <a:rPr lang="en-US" sz="2400" dirty="0" err="1">
                <a:solidFill>
                  <a:schemeClr val="tx1"/>
                </a:solidFill>
                <a:latin typeface="Calibri" panose="020F0502020204030204" pitchFamily="34" charset="0"/>
                <a:ea typeface="Consolas"/>
                <a:cs typeface="Calibri" panose="020F0502020204030204" pitchFamily="34" charset="0"/>
                <a:sym typeface="Consolas"/>
              </a:rPr>
              <a:t>feof</a:t>
            </a:r>
            <a:r>
              <a:rPr lang="en-US" sz="2400" dirty="0">
                <a:solidFill>
                  <a:schemeClr val="tx1"/>
                </a:solidFill>
                <a:latin typeface="Calibri" panose="020F0502020204030204" pitchFamily="34" charset="0"/>
                <a:ea typeface="Consolas"/>
                <a:cs typeface="Calibri" panose="020F0502020204030204" pitchFamily="34" charset="0"/>
                <a:sym typeface="Consolas"/>
              </a:rPr>
              <a:t>() function serves a single, simple purpose:</a:t>
            </a:r>
          </a:p>
          <a:p>
            <a:pPr lvl="2" indent="0" rtl="0">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It returns true when </a:t>
            </a:r>
            <a:r>
              <a:rPr lang="en-US" sz="2400" b="1" dirty="0">
                <a:solidFill>
                  <a:schemeClr val="tx1"/>
                </a:solidFill>
                <a:latin typeface="Calibri" panose="020F0502020204030204" pitchFamily="34" charset="0"/>
                <a:ea typeface="Consolas"/>
                <a:cs typeface="Calibri" panose="020F0502020204030204" pitchFamily="34" charset="0"/>
                <a:sym typeface="Consolas"/>
              </a:rPr>
              <a:t>the file pointer has reached the end of the file </a:t>
            </a:r>
            <a:r>
              <a:rPr lang="en-US" sz="2400" dirty="0">
                <a:solidFill>
                  <a:schemeClr val="tx1"/>
                </a:solidFill>
                <a:latin typeface="Calibri" panose="020F0502020204030204" pitchFamily="34" charset="0"/>
                <a:ea typeface="Consolas"/>
                <a:cs typeface="Calibri" panose="020F0502020204030204" pitchFamily="34" charset="0"/>
                <a:sym typeface="Consolas"/>
              </a:rPr>
              <a:t>(or if an error occurs) and returns false otherwise.</a:t>
            </a:r>
          </a:p>
          <a:p>
            <a:pPr lvl="2" indent="0" rtl="0">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It takes just </a:t>
            </a:r>
            <a:r>
              <a:rPr lang="en-US" sz="2400" b="1" dirty="0">
                <a:solidFill>
                  <a:schemeClr val="tx1"/>
                </a:solidFill>
                <a:latin typeface="Calibri" panose="020F0502020204030204" pitchFamily="34" charset="0"/>
                <a:ea typeface="Consolas"/>
                <a:cs typeface="Calibri" panose="020F0502020204030204" pitchFamily="34" charset="0"/>
                <a:sym typeface="Consolas"/>
              </a:rPr>
              <a:t>one argument </a:t>
            </a:r>
            <a:r>
              <a:rPr lang="en-US" sz="2400" dirty="0">
                <a:solidFill>
                  <a:schemeClr val="tx1"/>
                </a:solidFill>
                <a:latin typeface="Calibri" panose="020F0502020204030204" pitchFamily="34" charset="0"/>
                <a:ea typeface="Consolas"/>
                <a:cs typeface="Calibri" panose="020F0502020204030204" pitchFamily="34" charset="0"/>
                <a:sym typeface="Consolas"/>
              </a:rPr>
              <a:t>— the file handle to test.</a:t>
            </a:r>
          </a:p>
          <a:p>
            <a:pPr lvl="2" indent="0" rtl="0">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Notice that </a:t>
            </a:r>
            <a:r>
              <a:rPr lang="en-US" sz="2400" dirty="0" err="1">
                <a:solidFill>
                  <a:schemeClr val="tx1"/>
                </a:solidFill>
                <a:latin typeface="Calibri" panose="020F0502020204030204" pitchFamily="34" charset="0"/>
                <a:ea typeface="Consolas"/>
                <a:cs typeface="Calibri" panose="020F0502020204030204" pitchFamily="34" charset="0"/>
                <a:sym typeface="Consolas"/>
              </a:rPr>
              <a:t>feof</a:t>
            </a:r>
            <a:r>
              <a:rPr lang="en-US" sz="2400" dirty="0">
                <a:solidFill>
                  <a:schemeClr val="tx1"/>
                </a:solidFill>
                <a:latin typeface="Calibri" panose="020F0502020204030204" pitchFamily="34" charset="0"/>
                <a:ea typeface="Consolas"/>
                <a:cs typeface="Calibri" panose="020F0502020204030204" pitchFamily="34" charset="0"/>
                <a:sym typeface="Consolas"/>
              </a:rPr>
              <a:t>() only returns true once the script has tried to read one or more characters past the last character in the file</a:t>
            </a:r>
            <a:endParaRPr lang="en" sz="20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2342583229"/>
      </p:ext>
    </p:extLst>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Testing for the End of a File</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hello_world.txt contains the characters “Hello, world!”</a:t>
            </a:r>
          </a:p>
          <a:p>
            <a:pPr lvl="2" indent="0" rtl="0">
              <a:lnSpc>
                <a:spcPct val="100000"/>
              </a:lnSpc>
              <a:spcBef>
                <a:spcPts val="0"/>
              </a:spcBef>
              <a:buClr>
                <a:schemeClr val="dk1"/>
              </a:buClr>
              <a:buSzPct val="61111"/>
            </a:pPr>
            <a:endParaRPr lang="en-US" sz="18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$handle = </a:t>
            </a:r>
            <a:r>
              <a:rPr lang="en-US" sz="1800" dirty="0" err="1">
                <a:solidFill>
                  <a:schemeClr val="tx1"/>
                </a:solidFill>
                <a:latin typeface="Consolas" panose="020B0609020204030204" pitchFamily="49" charset="0"/>
                <a:ea typeface="Consolas"/>
                <a:cs typeface="Calibri" panose="020F0502020204030204" pitchFamily="34" charset="0"/>
                <a:sym typeface="Consolas"/>
              </a:rPr>
              <a:t>fopen</a:t>
            </a:r>
            <a:r>
              <a:rPr lang="en-US" sz="1800" dirty="0">
                <a:solidFill>
                  <a:schemeClr val="tx1"/>
                </a:solidFill>
                <a:latin typeface="Consolas" panose="020B0609020204030204" pitchFamily="49" charset="0"/>
                <a:ea typeface="Consolas"/>
                <a:cs typeface="Calibri" panose="020F0502020204030204" pitchFamily="34" charset="0"/>
                <a:sym typeface="Consolas"/>
              </a:rPr>
              <a:t>( "hello_world.txt", "r"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$hello = </a:t>
            </a:r>
            <a:r>
              <a:rPr lang="en-US" sz="1800" dirty="0" err="1">
                <a:solidFill>
                  <a:schemeClr val="tx1"/>
                </a:solidFill>
                <a:latin typeface="Consolas" panose="020B0609020204030204" pitchFamily="49" charset="0"/>
                <a:ea typeface="Consolas"/>
                <a:cs typeface="Calibri" panose="020F0502020204030204" pitchFamily="34" charset="0"/>
                <a:sym typeface="Consolas"/>
              </a:rPr>
              <a:t>fread</a:t>
            </a:r>
            <a:r>
              <a:rPr lang="en-US" sz="1800" dirty="0">
                <a:solidFill>
                  <a:schemeClr val="tx1"/>
                </a:solidFill>
                <a:latin typeface="Consolas" panose="020B0609020204030204" pitchFamily="49" charset="0"/>
                <a:ea typeface="Consolas"/>
                <a:cs typeface="Calibri" panose="020F0502020204030204" pitchFamily="34" charset="0"/>
                <a:sym typeface="Consolas"/>
              </a:rPr>
              <a:t>( $handle, 13 );</a:t>
            </a:r>
          </a:p>
          <a:p>
            <a:pPr lvl="2" indent="0" rtl="0">
              <a:lnSpc>
                <a:spcPct val="100000"/>
              </a:lnSpc>
              <a:spcBef>
                <a:spcPts val="0"/>
              </a:spcBef>
              <a:buClr>
                <a:schemeClr val="dk1"/>
              </a:buClr>
              <a:buSzPct val="61111"/>
            </a:pPr>
            <a:endParaRPr lang="en-US" sz="18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echo $hello . " &lt;</a:t>
            </a:r>
            <a:r>
              <a:rPr lang="en-US" sz="1800" dirty="0" err="1">
                <a:solidFill>
                  <a:schemeClr val="tx1"/>
                </a:solidFill>
                <a:latin typeface="Consolas" panose="020B0609020204030204" pitchFamily="49" charset="0"/>
                <a:ea typeface="Consolas"/>
                <a:cs typeface="Calibri" panose="020F0502020204030204" pitchFamily="34" charset="0"/>
                <a:sym typeface="Consolas"/>
              </a:rPr>
              <a:t>br</a:t>
            </a:r>
            <a:r>
              <a:rPr lang="en-US" sz="1800" dirty="0">
                <a:solidFill>
                  <a:schemeClr val="tx1"/>
                </a:solidFill>
                <a:latin typeface="Consolas" panose="020B0609020204030204" pitchFamily="49" charset="0"/>
                <a:ea typeface="Consolas"/>
                <a:cs typeface="Calibri" panose="020F0502020204030204" pitchFamily="34" charset="0"/>
                <a:sym typeface="Consolas"/>
              </a:rPr>
              <a:t> /&gt; "; // Displays "Hello, world!"</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echo </a:t>
            </a:r>
            <a:r>
              <a:rPr lang="en-US" sz="1800" dirty="0" err="1">
                <a:solidFill>
                  <a:schemeClr val="tx1"/>
                </a:solidFill>
                <a:latin typeface="Consolas" panose="020B0609020204030204" pitchFamily="49" charset="0"/>
                <a:ea typeface="Consolas"/>
                <a:cs typeface="Calibri" panose="020F0502020204030204" pitchFamily="34" charset="0"/>
                <a:sym typeface="Consolas"/>
              </a:rPr>
              <a:t>feof</a:t>
            </a:r>
            <a:r>
              <a:rPr lang="en-US" sz="1800" dirty="0">
                <a:solidFill>
                  <a:schemeClr val="tx1"/>
                </a:solidFill>
                <a:latin typeface="Consolas" panose="020B0609020204030204" pitchFamily="49" charset="0"/>
                <a:ea typeface="Consolas"/>
                <a:cs typeface="Calibri" panose="020F0502020204030204" pitchFamily="34" charset="0"/>
                <a:sym typeface="Consolas"/>
              </a:rPr>
              <a:t>( $handle ) . " &lt;</a:t>
            </a:r>
            <a:r>
              <a:rPr lang="en-US" sz="1800" dirty="0" err="1">
                <a:solidFill>
                  <a:schemeClr val="tx1"/>
                </a:solidFill>
                <a:latin typeface="Consolas" panose="020B0609020204030204" pitchFamily="49" charset="0"/>
                <a:ea typeface="Consolas"/>
                <a:cs typeface="Calibri" panose="020F0502020204030204" pitchFamily="34" charset="0"/>
                <a:sym typeface="Consolas"/>
              </a:rPr>
              <a:t>br</a:t>
            </a:r>
            <a:r>
              <a:rPr lang="en-US" sz="1800" dirty="0">
                <a:solidFill>
                  <a:schemeClr val="tx1"/>
                </a:solidFill>
                <a:latin typeface="Consolas" panose="020B0609020204030204" pitchFamily="49" charset="0"/>
                <a:ea typeface="Consolas"/>
                <a:cs typeface="Calibri" panose="020F0502020204030204" pitchFamily="34" charset="0"/>
                <a:sym typeface="Consolas"/>
              </a:rPr>
              <a:t> /&gt; "; // Displays "" (false)</a:t>
            </a:r>
          </a:p>
          <a:p>
            <a:pPr lvl="2" indent="0" rtl="0">
              <a:lnSpc>
                <a:spcPct val="100000"/>
              </a:lnSpc>
              <a:spcBef>
                <a:spcPts val="0"/>
              </a:spcBef>
              <a:buClr>
                <a:schemeClr val="dk1"/>
              </a:buClr>
              <a:buSzPct val="61111"/>
            </a:pPr>
            <a:endParaRPr lang="en-US" sz="18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a:t>
            </a:r>
            <a:r>
              <a:rPr lang="en-US" sz="1800" dirty="0" err="1">
                <a:solidFill>
                  <a:schemeClr val="tx1"/>
                </a:solidFill>
                <a:latin typeface="Consolas" panose="020B0609020204030204" pitchFamily="49" charset="0"/>
                <a:ea typeface="Consolas"/>
                <a:cs typeface="Calibri" panose="020F0502020204030204" pitchFamily="34" charset="0"/>
                <a:sym typeface="Consolas"/>
              </a:rPr>
              <a:t>five_more_chars</a:t>
            </a:r>
            <a:r>
              <a:rPr lang="en-US" sz="1800" dirty="0">
                <a:solidFill>
                  <a:schemeClr val="tx1"/>
                </a:solidFill>
                <a:latin typeface="Consolas" panose="020B0609020204030204" pitchFamily="49" charset="0"/>
                <a:ea typeface="Consolas"/>
                <a:cs typeface="Calibri" panose="020F0502020204030204" pitchFamily="34" charset="0"/>
                <a:sym typeface="Consolas"/>
              </a:rPr>
              <a:t> = </a:t>
            </a:r>
            <a:r>
              <a:rPr lang="en-US" sz="1800" dirty="0" err="1">
                <a:solidFill>
                  <a:schemeClr val="tx1"/>
                </a:solidFill>
                <a:latin typeface="Consolas" panose="020B0609020204030204" pitchFamily="49" charset="0"/>
                <a:ea typeface="Consolas"/>
                <a:cs typeface="Calibri" panose="020F0502020204030204" pitchFamily="34" charset="0"/>
                <a:sym typeface="Consolas"/>
              </a:rPr>
              <a:t>fread</a:t>
            </a:r>
            <a:r>
              <a:rPr lang="en-US" sz="1800" dirty="0">
                <a:solidFill>
                  <a:schemeClr val="tx1"/>
                </a:solidFill>
                <a:latin typeface="Consolas" panose="020B0609020204030204" pitchFamily="49" charset="0"/>
                <a:ea typeface="Consolas"/>
                <a:cs typeface="Calibri" panose="020F0502020204030204" pitchFamily="34" charset="0"/>
                <a:sym typeface="Consolas"/>
              </a:rPr>
              <a:t>( $handle, 5 );</a:t>
            </a:r>
          </a:p>
          <a:p>
            <a:pPr lvl="2" indent="0" rtl="0">
              <a:lnSpc>
                <a:spcPct val="100000"/>
              </a:lnSpc>
              <a:spcBef>
                <a:spcPts val="0"/>
              </a:spcBef>
              <a:buClr>
                <a:schemeClr val="dk1"/>
              </a:buClr>
              <a:buSzPct val="61111"/>
            </a:pPr>
            <a:endParaRPr lang="en-US" sz="18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echo $</a:t>
            </a:r>
            <a:r>
              <a:rPr lang="en-US" sz="1800" dirty="0" err="1">
                <a:solidFill>
                  <a:schemeClr val="tx1"/>
                </a:solidFill>
                <a:latin typeface="Consolas" panose="020B0609020204030204" pitchFamily="49" charset="0"/>
                <a:ea typeface="Consolas"/>
                <a:cs typeface="Calibri" panose="020F0502020204030204" pitchFamily="34" charset="0"/>
                <a:sym typeface="Consolas"/>
              </a:rPr>
              <a:t>five_more_chars</a:t>
            </a:r>
            <a:r>
              <a:rPr lang="en-US" sz="1800" dirty="0">
                <a:solidFill>
                  <a:schemeClr val="tx1"/>
                </a:solidFill>
                <a:latin typeface="Consolas" panose="020B0609020204030204" pitchFamily="49" charset="0"/>
                <a:ea typeface="Consolas"/>
                <a:cs typeface="Calibri" panose="020F0502020204030204" pitchFamily="34" charset="0"/>
                <a:sym typeface="Consolas"/>
              </a:rPr>
              <a:t> . " &lt;</a:t>
            </a:r>
            <a:r>
              <a:rPr lang="en-US" sz="1800" dirty="0" err="1">
                <a:solidFill>
                  <a:schemeClr val="tx1"/>
                </a:solidFill>
                <a:latin typeface="Consolas" panose="020B0609020204030204" pitchFamily="49" charset="0"/>
                <a:ea typeface="Consolas"/>
                <a:cs typeface="Calibri" panose="020F0502020204030204" pitchFamily="34" charset="0"/>
                <a:sym typeface="Consolas"/>
              </a:rPr>
              <a:t>br</a:t>
            </a:r>
            <a:r>
              <a:rPr lang="en-US" sz="1800" dirty="0">
                <a:solidFill>
                  <a:schemeClr val="tx1"/>
                </a:solidFill>
                <a:latin typeface="Consolas" panose="020B0609020204030204" pitchFamily="49" charset="0"/>
                <a:ea typeface="Consolas"/>
                <a:cs typeface="Calibri" panose="020F0502020204030204" pitchFamily="34" charset="0"/>
                <a:sym typeface="Consolas"/>
              </a:rPr>
              <a:t> /&gt; "; // Displays "" (or possibly a newline)</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echo </a:t>
            </a:r>
            <a:r>
              <a:rPr lang="en-US" sz="1800" dirty="0" err="1">
                <a:solidFill>
                  <a:schemeClr val="tx1"/>
                </a:solidFill>
                <a:latin typeface="Consolas" panose="020B0609020204030204" pitchFamily="49" charset="0"/>
                <a:ea typeface="Consolas"/>
                <a:cs typeface="Calibri" panose="020F0502020204030204" pitchFamily="34" charset="0"/>
                <a:sym typeface="Consolas"/>
              </a:rPr>
              <a:t>feof</a:t>
            </a:r>
            <a:r>
              <a:rPr lang="en-US" sz="1800" dirty="0">
                <a:solidFill>
                  <a:schemeClr val="tx1"/>
                </a:solidFill>
                <a:latin typeface="Consolas" panose="020B0609020204030204" pitchFamily="49" charset="0"/>
                <a:ea typeface="Consolas"/>
                <a:cs typeface="Calibri" panose="020F0502020204030204" pitchFamily="34" charset="0"/>
                <a:sym typeface="Consolas"/>
              </a:rPr>
              <a:t>( $handle ) . " &lt;</a:t>
            </a:r>
            <a:r>
              <a:rPr lang="en-US" sz="1800" dirty="0" err="1">
                <a:solidFill>
                  <a:schemeClr val="tx1"/>
                </a:solidFill>
                <a:latin typeface="Consolas" panose="020B0609020204030204" pitchFamily="49" charset="0"/>
                <a:ea typeface="Consolas"/>
                <a:cs typeface="Calibri" panose="020F0502020204030204" pitchFamily="34" charset="0"/>
                <a:sym typeface="Consolas"/>
              </a:rPr>
              <a:t>br</a:t>
            </a:r>
            <a:r>
              <a:rPr lang="en-US" sz="1800" dirty="0">
                <a:solidFill>
                  <a:schemeClr val="tx1"/>
                </a:solidFill>
                <a:latin typeface="Consolas" panose="020B0609020204030204" pitchFamily="49" charset="0"/>
                <a:ea typeface="Consolas"/>
                <a:cs typeface="Calibri" panose="020F0502020204030204" pitchFamily="34" charset="0"/>
                <a:sym typeface="Consolas"/>
              </a:rPr>
              <a:t> /&gt; "; // Displays "1" (true)</a:t>
            </a:r>
          </a:p>
          <a:p>
            <a:pPr lvl="2" indent="0" rtl="0">
              <a:lnSpc>
                <a:spcPct val="100000"/>
              </a:lnSpc>
              <a:spcBef>
                <a:spcPts val="0"/>
              </a:spcBef>
              <a:buClr>
                <a:schemeClr val="dk1"/>
              </a:buClr>
              <a:buSzPct val="61111"/>
            </a:pPr>
            <a:endParaRPr lang="en-US" sz="18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800" dirty="0" err="1">
                <a:solidFill>
                  <a:schemeClr val="tx1"/>
                </a:solidFill>
                <a:latin typeface="Consolas" panose="020B0609020204030204" pitchFamily="49" charset="0"/>
                <a:ea typeface="Consolas"/>
                <a:cs typeface="Calibri" panose="020F0502020204030204" pitchFamily="34" charset="0"/>
                <a:sym typeface="Consolas"/>
              </a:rPr>
              <a:t>fclose</a:t>
            </a:r>
            <a:r>
              <a:rPr lang="en-US" sz="1800" dirty="0">
                <a:solidFill>
                  <a:schemeClr val="tx1"/>
                </a:solidFill>
                <a:latin typeface="Consolas" panose="020B0609020204030204" pitchFamily="49" charset="0"/>
                <a:ea typeface="Consolas"/>
                <a:cs typeface="Calibri" panose="020F0502020204030204" pitchFamily="34" charset="0"/>
                <a:sym typeface="Consolas"/>
              </a:rPr>
              <a:t>( $handle );</a:t>
            </a:r>
            <a:endParaRPr lang="en" sz="18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3668252976"/>
      </p:ext>
    </p:extLst>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Testing for the End of a File</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1800" dirty="0" err="1">
                <a:solidFill>
                  <a:schemeClr val="tx1"/>
                </a:solidFill>
                <a:latin typeface="Consolas" panose="020B0609020204030204" pitchFamily="49" charset="0"/>
                <a:ea typeface="Consolas"/>
                <a:cs typeface="Calibri" panose="020F0502020204030204" pitchFamily="34" charset="0"/>
                <a:sym typeface="Consolas"/>
              </a:rPr>
              <a:t>feof</a:t>
            </a:r>
            <a:r>
              <a:rPr lang="en-US" sz="1800" dirty="0">
                <a:solidFill>
                  <a:schemeClr val="tx1"/>
                </a:solidFill>
                <a:latin typeface="Consolas" panose="020B0609020204030204" pitchFamily="49" charset="0"/>
                <a:ea typeface="Consolas"/>
                <a:cs typeface="Calibri" panose="020F0502020204030204" pitchFamily="34" charset="0"/>
                <a:sym typeface="Consolas"/>
              </a:rPr>
              <a:t>() is useful with </a:t>
            </a:r>
            <a:r>
              <a:rPr lang="en-US" sz="1800" dirty="0" err="1">
                <a:solidFill>
                  <a:schemeClr val="tx1"/>
                </a:solidFill>
                <a:latin typeface="Consolas" panose="020B0609020204030204" pitchFamily="49" charset="0"/>
                <a:ea typeface="Consolas"/>
                <a:cs typeface="Calibri" panose="020F0502020204030204" pitchFamily="34" charset="0"/>
                <a:sym typeface="Consolas"/>
              </a:rPr>
              <a:t>fread</a:t>
            </a:r>
            <a:r>
              <a:rPr lang="en-US" sz="1800" dirty="0">
                <a:solidFill>
                  <a:schemeClr val="tx1"/>
                </a:solidFill>
                <a:latin typeface="Consolas" panose="020B0609020204030204" pitchFamily="49" charset="0"/>
                <a:ea typeface="Consolas"/>
                <a:cs typeface="Calibri" panose="020F0502020204030204" pitchFamily="34" charset="0"/>
                <a:sym typeface="Consolas"/>
              </a:rPr>
              <a:t>() or </a:t>
            </a:r>
            <a:r>
              <a:rPr lang="en-US" sz="1800" dirty="0" err="1">
                <a:solidFill>
                  <a:schemeClr val="tx1"/>
                </a:solidFill>
                <a:latin typeface="Consolas" panose="020B0609020204030204" pitchFamily="49" charset="0"/>
                <a:ea typeface="Consolas"/>
                <a:cs typeface="Calibri" panose="020F0502020204030204" pitchFamily="34" charset="0"/>
                <a:sym typeface="Consolas"/>
              </a:rPr>
              <a:t>fgetc</a:t>
            </a:r>
            <a:r>
              <a:rPr lang="en-US" sz="1800" dirty="0">
                <a:solidFill>
                  <a:schemeClr val="tx1"/>
                </a:solidFill>
                <a:latin typeface="Consolas" panose="020B0609020204030204" pitchFamily="49" charset="0"/>
                <a:ea typeface="Consolas"/>
                <a:cs typeface="Calibri" panose="020F0502020204030204" pitchFamily="34" charset="0"/>
                <a:sym typeface="Consolas"/>
              </a:rPr>
              <a:t>() in a while loop when you don't know how long the file is:</a:t>
            </a:r>
          </a:p>
          <a:p>
            <a:pPr lvl="2" indent="0" rtl="0">
              <a:lnSpc>
                <a:spcPct val="100000"/>
              </a:lnSpc>
              <a:spcBef>
                <a:spcPts val="0"/>
              </a:spcBef>
              <a:buClr>
                <a:schemeClr val="dk1"/>
              </a:buClr>
              <a:buSzPct val="61111"/>
            </a:pPr>
            <a:endParaRPr lang="en-US" sz="18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hello_world.txt contains the characters “Hello, world!”</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$handle = </a:t>
            </a:r>
            <a:r>
              <a:rPr lang="en-US" sz="1800" dirty="0" err="1">
                <a:solidFill>
                  <a:schemeClr val="tx1"/>
                </a:solidFill>
                <a:latin typeface="Consolas" panose="020B0609020204030204" pitchFamily="49" charset="0"/>
                <a:ea typeface="Consolas"/>
                <a:cs typeface="Calibri" panose="020F0502020204030204" pitchFamily="34" charset="0"/>
                <a:sym typeface="Consolas"/>
              </a:rPr>
              <a:t>fopen</a:t>
            </a:r>
            <a:r>
              <a:rPr lang="en-US" sz="1800" dirty="0">
                <a:solidFill>
                  <a:schemeClr val="tx1"/>
                </a:solidFill>
                <a:latin typeface="Consolas" panose="020B0609020204030204" pitchFamily="49" charset="0"/>
                <a:ea typeface="Consolas"/>
                <a:cs typeface="Calibri" panose="020F0502020204030204" pitchFamily="34" charset="0"/>
                <a:sym typeface="Consolas"/>
              </a:rPr>
              <a:t>( “hello_world.txt”, “r”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$text =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while ( !</a:t>
            </a:r>
            <a:r>
              <a:rPr lang="en-US" sz="1800" dirty="0" err="1">
                <a:solidFill>
                  <a:schemeClr val="tx1"/>
                </a:solidFill>
                <a:latin typeface="Consolas" panose="020B0609020204030204" pitchFamily="49" charset="0"/>
                <a:ea typeface="Consolas"/>
                <a:cs typeface="Calibri" panose="020F0502020204030204" pitchFamily="34" charset="0"/>
                <a:sym typeface="Consolas"/>
              </a:rPr>
              <a:t>feof</a:t>
            </a:r>
            <a:r>
              <a:rPr lang="en-US" sz="1800" dirty="0">
                <a:solidFill>
                  <a:schemeClr val="tx1"/>
                </a:solidFill>
                <a:latin typeface="Consolas" panose="020B0609020204030204" pitchFamily="49" charset="0"/>
                <a:ea typeface="Consolas"/>
                <a:cs typeface="Calibri" panose="020F0502020204030204" pitchFamily="34" charset="0"/>
                <a:sym typeface="Consolas"/>
              </a:rPr>
              <a:t>( $handle ) )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$text .= </a:t>
            </a:r>
            <a:r>
              <a:rPr lang="en-US" sz="1800" dirty="0" err="1">
                <a:solidFill>
                  <a:schemeClr val="tx1"/>
                </a:solidFill>
                <a:latin typeface="Consolas" panose="020B0609020204030204" pitchFamily="49" charset="0"/>
                <a:ea typeface="Consolas"/>
                <a:cs typeface="Calibri" panose="020F0502020204030204" pitchFamily="34" charset="0"/>
                <a:sym typeface="Consolas"/>
              </a:rPr>
              <a:t>fread</a:t>
            </a:r>
            <a:r>
              <a:rPr lang="en-US" sz="1800" dirty="0">
                <a:solidFill>
                  <a:schemeClr val="tx1"/>
                </a:solidFill>
                <a:latin typeface="Consolas" panose="020B0609020204030204" pitchFamily="49" charset="0"/>
                <a:ea typeface="Consolas"/>
                <a:cs typeface="Calibri" panose="020F0502020204030204" pitchFamily="34" charset="0"/>
                <a:sym typeface="Consolas"/>
              </a:rPr>
              <a:t>( $handle, 3 ); // Read 3 chars at a time</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echo $text . “ &lt;</a:t>
            </a:r>
            <a:r>
              <a:rPr lang="en-US" sz="1800" dirty="0" err="1">
                <a:solidFill>
                  <a:schemeClr val="tx1"/>
                </a:solidFill>
                <a:latin typeface="Consolas" panose="020B0609020204030204" pitchFamily="49" charset="0"/>
                <a:ea typeface="Consolas"/>
                <a:cs typeface="Calibri" panose="020F0502020204030204" pitchFamily="34" charset="0"/>
                <a:sym typeface="Consolas"/>
              </a:rPr>
              <a:t>br</a:t>
            </a:r>
            <a:r>
              <a:rPr lang="en-US" sz="1800" dirty="0">
                <a:solidFill>
                  <a:schemeClr val="tx1"/>
                </a:solidFill>
                <a:latin typeface="Consolas" panose="020B0609020204030204" pitchFamily="49" charset="0"/>
                <a:ea typeface="Consolas"/>
                <a:cs typeface="Calibri" panose="020F0502020204030204" pitchFamily="34" charset="0"/>
                <a:sym typeface="Consolas"/>
              </a:rPr>
              <a:t> /&gt; ”; // Displays “Hello, world!”</a:t>
            </a:r>
          </a:p>
          <a:p>
            <a:pPr lvl="2" indent="0" rtl="0">
              <a:lnSpc>
                <a:spcPct val="100000"/>
              </a:lnSpc>
              <a:spcBef>
                <a:spcPts val="0"/>
              </a:spcBef>
              <a:buClr>
                <a:schemeClr val="dk1"/>
              </a:buClr>
              <a:buSzPct val="61111"/>
            </a:pPr>
            <a:r>
              <a:rPr lang="en-US" sz="1800" dirty="0" err="1">
                <a:solidFill>
                  <a:schemeClr val="tx1"/>
                </a:solidFill>
                <a:latin typeface="Consolas" panose="020B0609020204030204" pitchFamily="49" charset="0"/>
                <a:ea typeface="Consolas"/>
                <a:cs typeface="Calibri" panose="020F0502020204030204" pitchFamily="34" charset="0"/>
                <a:sym typeface="Consolas"/>
              </a:rPr>
              <a:t>fclose</a:t>
            </a:r>
            <a:r>
              <a:rPr lang="en-US" sz="1800" dirty="0">
                <a:solidFill>
                  <a:schemeClr val="tx1"/>
                </a:solidFill>
                <a:latin typeface="Consolas" panose="020B0609020204030204" pitchFamily="49" charset="0"/>
                <a:ea typeface="Consolas"/>
                <a:cs typeface="Calibri" panose="020F0502020204030204" pitchFamily="34" charset="0"/>
                <a:sym typeface="Consolas"/>
              </a:rPr>
              <a:t>( $handle );</a:t>
            </a:r>
            <a:endParaRPr lang="en" sz="18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2168512383"/>
      </p:ext>
    </p:extLst>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8362950" cy="609600"/>
          </a:xfrm>
        </p:spPr>
        <p:txBody>
          <a:bodyPr>
            <a:normAutofit fontScale="90000"/>
          </a:bodyPr>
          <a:lstStyle/>
          <a:p>
            <a:r>
              <a:rPr lang="en-US" sz="4000" dirty="0">
                <a:solidFill>
                  <a:srgbClr val="990000"/>
                </a:solidFill>
              </a:rPr>
              <a:t>File Upload</a:t>
            </a:r>
          </a:p>
        </p:txBody>
      </p:sp>
      <p:sp>
        <p:nvSpPr>
          <p:cNvPr id="3" name="Text Placeholder 2"/>
          <p:cNvSpPr>
            <a:spLocks noGrp="1"/>
          </p:cNvSpPr>
          <p:nvPr>
            <p:ph type="body" idx="1"/>
          </p:nvPr>
        </p:nvSpPr>
        <p:spPr>
          <a:xfrm>
            <a:off x="1676400" y="990600"/>
            <a:ext cx="8286750" cy="4875214"/>
          </a:xfrm>
        </p:spPr>
        <p:txBody>
          <a:bodyPr>
            <a:normAutofit/>
          </a:bodyPr>
          <a:lstStyle/>
          <a:p>
            <a:pPr marL="0" indent="0">
              <a:buNone/>
            </a:pPr>
            <a:r>
              <a:rPr lang="en-US" sz="2000" dirty="0">
                <a:solidFill>
                  <a:schemeClr val="tx1"/>
                </a:solidFill>
              </a:rPr>
              <a:t>To upload a file, the form needs the following attributes:</a:t>
            </a:r>
          </a:p>
          <a:p>
            <a:pPr marL="457200" indent="-457200">
              <a:buAutoNum type="arabicPeriod"/>
            </a:pPr>
            <a:r>
              <a:rPr lang="en-US" sz="2000" dirty="0">
                <a:solidFill>
                  <a:schemeClr val="tx1"/>
                </a:solidFill>
              </a:rPr>
              <a:t>method=“POST”</a:t>
            </a:r>
          </a:p>
          <a:p>
            <a:pPr marL="457200" indent="-457200">
              <a:buAutoNum type="arabicPeriod"/>
            </a:pPr>
            <a:r>
              <a:rPr lang="en-US" sz="2000" dirty="0" err="1">
                <a:solidFill>
                  <a:schemeClr val="tx1"/>
                </a:solidFill>
              </a:rPr>
              <a:t>enctype</a:t>
            </a:r>
            <a:r>
              <a:rPr lang="en-US" sz="2000" dirty="0">
                <a:solidFill>
                  <a:schemeClr val="tx1"/>
                </a:solidFill>
              </a:rPr>
              <a:t>=“multipart/form-data”</a:t>
            </a:r>
          </a:p>
          <a:p>
            <a:pPr marL="0" indent="0">
              <a:buNone/>
            </a:pPr>
            <a:r>
              <a:rPr lang="en-US" sz="2000" dirty="0">
                <a:solidFill>
                  <a:schemeClr val="tx1"/>
                </a:solidFill>
              </a:rPr>
              <a:t>And an input &lt;input type=“file”&gt;</a:t>
            </a:r>
          </a:p>
        </p:txBody>
      </p:sp>
      <p:pic>
        <p:nvPicPr>
          <p:cNvPr id="4" name="Picture 3">
            <a:extLst>
              <a:ext uri="{FF2B5EF4-FFF2-40B4-BE49-F238E27FC236}">
                <a16:creationId xmlns:a16="http://schemas.microsoft.com/office/drawing/2014/main" id="{BA52BEC6-5946-4FF2-918C-5B628A053264}"/>
              </a:ext>
            </a:extLst>
          </p:cNvPr>
          <p:cNvPicPr>
            <a:picLocks noChangeAspect="1"/>
          </p:cNvPicPr>
          <p:nvPr/>
        </p:nvPicPr>
        <p:blipFill>
          <a:blip r:embed="rId2"/>
          <a:stretch>
            <a:fillRect/>
          </a:stretch>
        </p:blipFill>
        <p:spPr>
          <a:xfrm>
            <a:off x="1676400" y="2780507"/>
            <a:ext cx="6505575" cy="1295400"/>
          </a:xfrm>
          <a:prstGeom prst="rect">
            <a:avLst/>
          </a:prstGeom>
        </p:spPr>
      </p:pic>
    </p:spTree>
    <p:extLst>
      <p:ext uri="{BB962C8B-B14F-4D97-AF65-F5344CB8AC3E}">
        <p14:creationId xmlns:p14="http://schemas.microsoft.com/office/powerpoint/2010/main" val="2918263219"/>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Reading One Line at a Time</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1800" dirty="0">
                <a:solidFill>
                  <a:schemeClr val="tx1"/>
                </a:solidFill>
                <a:latin typeface="Calibri" panose="020F0502020204030204" pitchFamily="34" charset="0"/>
                <a:ea typeface="Consolas"/>
                <a:cs typeface="Calibri" panose="020F0502020204030204" pitchFamily="34" charset="0"/>
                <a:sym typeface="Consolas"/>
              </a:rPr>
              <a:t>The following example uses </a:t>
            </a:r>
            <a:r>
              <a:rPr lang="en-US" sz="1800" dirty="0" err="1">
                <a:solidFill>
                  <a:schemeClr val="tx1"/>
                </a:solidFill>
                <a:latin typeface="Calibri" panose="020F0502020204030204" pitchFamily="34" charset="0"/>
                <a:ea typeface="Consolas"/>
                <a:cs typeface="Calibri" panose="020F0502020204030204" pitchFamily="34" charset="0"/>
                <a:sym typeface="Consolas"/>
              </a:rPr>
              <a:t>fgets</a:t>
            </a:r>
            <a:r>
              <a:rPr lang="en-US" sz="1800" dirty="0">
                <a:solidFill>
                  <a:schemeClr val="tx1"/>
                </a:solidFill>
                <a:latin typeface="Calibri" panose="020F0502020204030204" pitchFamily="34" charset="0"/>
                <a:ea typeface="Consolas"/>
                <a:cs typeface="Calibri" panose="020F0502020204030204" pitchFamily="34" charset="0"/>
                <a:sym typeface="Consolas"/>
              </a:rPr>
              <a:t>() to read and display a three-line text file, one line at a time. The while loop exits when </a:t>
            </a:r>
            <a:r>
              <a:rPr lang="en-US" sz="1800" dirty="0" err="1">
                <a:solidFill>
                  <a:schemeClr val="tx1"/>
                </a:solidFill>
                <a:latin typeface="Calibri" panose="020F0502020204030204" pitchFamily="34" charset="0"/>
                <a:ea typeface="Consolas"/>
                <a:cs typeface="Calibri" panose="020F0502020204030204" pitchFamily="34" charset="0"/>
                <a:sym typeface="Consolas"/>
              </a:rPr>
              <a:t>fgets</a:t>
            </a:r>
            <a:r>
              <a:rPr lang="en-US" sz="1800" dirty="0">
                <a:solidFill>
                  <a:schemeClr val="tx1"/>
                </a:solidFill>
                <a:latin typeface="Calibri" panose="020F0502020204030204" pitchFamily="34" charset="0"/>
                <a:ea typeface="Consolas"/>
                <a:cs typeface="Calibri" panose="020F0502020204030204" pitchFamily="34" charset="0"/>
                <a:sym typeface="Consolas"/>
              </a:rPr>
              <a:t>() returns false (which means it’s reached the end of the file):</a:t>
            </a:r>
          </a:p>
          <a:p>
            <a:pPr lvl="2" indent="0" rtl="0">
              <a:lnSpc>
                <a:spcPct val="100000"/>
              </a:lnSpc>
              <a:spcBef>
                <a:spcPts val="0"/>
              </a:spcBef>
              <a:buClr>
                <a:schemeClr val="dk1"/>
              </a:buClr>
              <a:buSzPct val="61111"/>
            </a:pPr>
            <a:endParaRPr lang="en-US" sz="18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milton.txt contains:</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The mind is its own place, and in it-self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Can make a Heav’n of Hell, a Hell of Heav’n.</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What matter where, if I be still the same,</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a:t>
            </a:r>
          </a:p>
          <a:p>
            <a:pPr lvl="2" indent="0" rtl="0">
              <a:lnSpc>
                <a:spcPct val="100000"/>
              </a:lnSpc>
              <a:spcBef>
                <a:spcPts val="0"/>
              </a:spcBef>
              <a:buClr>
                <a:schemeClr val="dk1"/>
              </a:buClr>
              <a:buSzPct val="61111"/>
            </a:pPr>
            <a:endParaRPr lang="en-US" sz="18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$handle = </a:t>
            </a:r>
            <a:r>
              <a:rPr lang="en-US" sz="1800" dirty="0" err="1">
                <a:solidFill>
                  <a:schemeClr val="tx1"/>
                </a:solidFill>
                <a:latin typeface="Consolas" panose="020B0609020204030204" pitchFamily="49" charset="0"/>
                <a:ea typeface="Consolas"/>
                <a:cs typeface="Calibri" panose="020F0502020204030204" pitchFamily="34" charset="0"/>
                <a:sym typeface="Consolas"/>
              </a:rPr>
              <a:t>fopen</a:t>
            </a:r>
            <a:r>
              <a:rPr lang="en-US" sz="1800" dirty="0">
                <a:solidFill>
                  <a:schemeClr val="tx1"/>
                </a:solidFill>
                <a:latin typeface="Consolas" panose="020B0609020204030204" pitchFamily="49" charset="0"/>
                <a:ea typeface="Consolas"/>
                <a:cs typeface="Calibri" panose="020F0502020204030204" pitchFamily="34" charset="0"/>
                <a:sym typeface="Consolas"/>
              </a:rPr>
              <a:t>( “milton.txt”, “r”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a:t>
            </a:r>
            <a:r>
              <a:rPr lang="en-US" sz="1800" dirty="0" err="1">
                <a:solidFill>
                  <a:schemeClr val="tx1"/>
                </a:solidFill>
                <a:latin typeface="Consolas" panose="020B0609020204030204" pitchFamily="49" charset="0"/>
                <a:ea typeface="Consolas"/>
                <a:cs typeface="Calibri" panose="020F0502020204030204" pitchFamily="34" charset="0"/>
                <a:sym typeface="Consolas"/>
              </a:rPr>
              <a:t>lineNumber</a:t>
            </a:r>
            <a:r>
              <a:rPr lang="en-US" sz="1800" dirty="0">
                <a:solidFill>
                  <a:schemeClr val="tx1"/>
                </a:solidFill>
                <a:latin typeface="Consolas" panose="020B0609020204030204" pitchFamily="49" charset="0"/>
                <a:ea typeface="Consolas"/>
                <a:cs typeface="Calibri" panose="020F0502020204030204" pitchFamily="34" charset="0"/>
                <a:sym typeface="Consolas"/>
              </a:rPr>
              <a:t> = 1;</a:t>
            </a:r>
          </a:p>
          <a:p>
            <a:pPr lvl="2" indent="0" rtl="0">
              <a:lnSpc>
                <a:spcPct val="100000"/>
              </a:lnSpc>
              <a:spcBef>
                <a:spcPts val="0"/>
              </a:spcBef>
              <a:buClr>
                <a:schemeClr val="dk1"/>
              </a:buClr>
              <a:buSzPct val="61111"/>
            </a:pPr>
            <a:endParaRPr lang="en-US" sz="18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while ( $line = </a:t>
            </a:r>
            <a:r>
              <a:rPr lang="en-US" sz="1800" dirty="0" err="1">
                <a:solidFill>
                  <a:schemeClr val="tx1"/>
                </a:solidFill>
                <a:latin typeface="Consolas" panose="020B0609020204030204" pitchFamily="49" charset="0"/>
                <a:ea typeface="Consolas"/>
                <a:cs typeface="Calibri" panose="020F0502020204030204" pitchFamily="34" charset="0"/>
                <a:sym typeface="Consolas"/>
              </a:rPr>
              <a:t>fgets</a:t>
            </a:r>
            <a:r>
              <a:rPr lang="en-US" sz="1800" dirty="0">
                <a:solidFill>
                  <a:schemeClr val="tx1"/>
                </a:solidFill>
                <a:latin typeface="Consolas" panose="020B0609020204030204" pitchFamily="49" charset="0"/>
                <a:ea typeface="Consolas"/>
                <a:cs typeface="Calibri" panose="020F0502020204030204" pitchFamily="34" charset="0"/>
                <a:sym typeface="Consolas"/>
              </a:rPr>
              <a:t>( $handle ) )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echo $</a:t>
            </a:r>
            <a:r>
              <a:rPr lang="en-US" sz="1800" dirty="0" err="1">
                <a:solidFill>
                  <a:schemeClr val="tx1"/>
                </a:solidFill>
                <a:latin typeface="Consolas" panose="020B0609020204030204" pitchFamily="49" charset="0"/>
                <a:ea typeface="Consolas"/>
                <a:cs typeface="Calibri" panose="020F0502020204030204" pitchFamily="34" charset="0"/>
                <a:sym typeface="Consolas"/>
              </a:rPr>
              <a:t>lineNumber</a:t>
            </a:r>
            <a:r>
              <a:rPr lang="en-US" sz="1800" dirty="0">
                <a:solidFill>
                  <a:schemeClr val="tx1"/>
                </a:solidFill>
                <a:latin typeface="Consolas" panose="020B0609020204030204" pitchFamily="49" charset="0"/>
                <a:ea typeface="Consolas"/>
                <a:cs typeface="Calibri" panose="020F0502020204030204" pitchFamily="34" charset="0"/>
                <a:sym typeface="Consolas"/>
              </a:rPr>
              <a:t>++ . “: $line &lt;</a:t>
            </a:r>
            <a:r>
              <a:rPr lang="en-US" sz="1800" dirty="0" err="1">
                <a:solidFill>
                  <a:schemeClr val="tx1"/>
                </a:solidFill>
                <a:latin typeface="Consolas" panose="020B0609020204030204" pitchFamily="49" charset="0"/>
                <a:ea typeface="Consolas"/>
                <a:cs typeface="Calibri" panose="020F0502020204030204" pitchFamily="34" charset="0"/>
                <a:sym typeface="Consolas"/>
              </a:rPr>
              <a:t>br</a:t>
            </a:r>
            <a:r>
              <a:rPr lang="en-US" sz="1800" dirty="0">
                <a:solidFill>
                  <a:schemeClr val="tx1"/>
                </a:solidFill>
                <a:latin typeface="Consolas" panose="020B0609020204030204" pitchFamily="49" charset="0"/>
                <a:ea typeface="Consolas"/>
                <a:cs typeface="Calibri" panose="020F0502020204030204" pitchFamily="34" charset="0"/>
                <a:sym typeface="Consolas"/>
              </a:rPr>
              <a:t> /&gt;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a:t>
            </a:r>
          </a:p>
          <a:p>
            <a:pPr lvl="2" indent="0" rtl="0">
              <a:lnSpc>
                <a:spcPct val="100000"/>
              </a:lnSpc>
              <a:spcBef>
                <a:spcPts val="0"/>
              </a:spcBef>
              <a:buClr>
                <a:schemeClr val="dk1"/>
              </a:buClr>
              <a:buSzPct val="61111"/>
            </a:pPr>
            <a:endParaRPr lang="en-US" sz="18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800" dirty="0" err="1">
                <a:solidFill>
                  <a:schemeClr val="tx1"/>
                </a:solidFill>
                <a:latin typeface="Consolas" panose="020B0609020204030204" pitchFamily="49" charset="0"/>
                <a:ea typeface="Consolas"/>
                <a:cs typeface="Calibri" panose="020F0502020204030204" pitchFamily="34" charset="0"/>
                <a:sym typeface="Consolas"/>
              </a:rPr>
              <a:t>fclose</a:t>
            </a:r>
            <a:r>
              <a:rPr lang="en-US" sz="1800" dirty="0">
                <a:solidFill>
                  <a:schemeClr val="tx1"/>
                </a:solidFill>
                <a:latin typeface="Consolas" panose="020B0609020204030204" pitchFamily="49" charset="0"/>
                <a:ea typeface="Consolas"/>
                <a:cs typeface="Calibri" panose="020F0502020204030204" pitchFamily="34" charset="0"/>
                <a:sym typeface="Consolas"/>
              </a:rPr>
              <a:t>( $handle );</a:t>
            </a:r>
            <a:endParaRPr lang="en" sz="1800" dirty="0">
              <a:solidFill>
                <a:schemeClr val="tx1"/>
              </a:solidFill>
              <a:latin typeface="Consolas" panose="020B0609020204030204" pitchFamily="49" charset="0"/>
              <a:ea typeface="Consolas"/>
              <a:cs typeface="Calibri" panose="020F0502020204030204" pitchFamily="34" charset="0"/>
              <a:sym typeface="Consolas"/>
            </a:endParaRPr>
          </a:p>
        </p:txBody>
      </p:sp>
      <p:sp>
        <p:nvSpPr>
          <p:cNvPr id="2" name="TextBox 1">
            <a:extLst>
              <a:ext uri="{FF2B5EF4-FFF2-40B4-BE49-F238E27FC236}">
                <a16:creationId xmlns:a16="http://schemas.microsoft.com/office/drawing/2014/main" id="{290DE580-9774-4918-9C28-50D4E805FDD7}"/>
              </a:ext>
            </a:extLst>
          </p:cNvPr>
          <p:cNvSpPr txBox="1"/>
          <p:nvPr/>
        </p:nvSpPr>
        <p:spPr>
          <a:xfrm>
            <a:off x="6858000" y="3543300"/>
            <a:ext cx="4419600" cy="830995"/>
          </a:xfrm>
          <a:prstGeom prst="rect">
            <a:avLst/>
          </a:prstGeom>
          <a:noFill/>
          <a:ln w="12700" cap="flat">
            <a:solidFill>
              <a:schemeClr val="tx1"/>
            </a:solidFill>
            <a:prstDash val="solid"/>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atinLnBrk="1" hangingPunct="0"/>
            <a:r>
              <a:rPr lang="en-US" sz="1600" dirty="0"/>
              <a:t>1: The mind is its own place, and in it-self</a:t>
            </a:r>
            <a:br>
              <a:rPr lang="en-US" sz="1600" dirty="0"/>
            </a:br>
            <a:r>
              <a:rPr lang="en-US" sz="1600" dirty="0"/>
              <a:t>2: Can make a Heav’n of Hell, a Hell of Heav’n.</a:t>
            </a:r>
            <a:br>
              <a:rPr lang="en-US" sz="1600" dirty="0"/>
            </a:br>
            <a:r>
              <a:rPr lang="en-US" sz="1600" dirty="0"/>
              <a:t>3: What matter where, if I be still the same,</a:t>
            </a:r>
            <a:endParaRPr kumimoji="0" lang="en-US" sz="1600" b="0" i="0" u="none" strike="noStrike" cap="none" spc="0" normalizeH="0" baseline="0" dirty="0">
              <a:ln>
                <a:noFill/>
              </a:ln>
              <a:solidFill>
                <a:srgbClr val="000000"/>
              </a:solidFill>
              <a:effectLst/>
              <a:uFillTx/>
              <a:latin typeface="Calibri"/>
              <a:ea typeface="Calibri"/>
              <a:cs typeface="Calibri"/>
              <a:sym typeface="Calibri"/>
            </a:endParaRPr>
          </a:p>
        </p:txBody>
      </p:sp>
      <p:sp>
        <p:nvSpPr>
          <p:cNvPr id="3" name="TextBox 2">
            <a:extLst>
              <a:ext uri="{FF2B5EF4-FFF2-40B4-BE49-F238E27FC236}">
                <a16:creationId xmlns:a16="http://schemas.microsoft.com/office/drawing/2014/main" id="{BE43AED9-2C98-4879-9194-A1FC76545EC3}"/>
              </a:ext>
            </a:extLst>
          </p:cNvPr>
          <p:cNvSpPr txBox="1"/>
          <p:nvPr/>
        </p:nvSpPr>
        <p:spPr>
          <a:xfrm>
            <a:off x="6858000" y="3145470"/>
            <a:ext cx="826506"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Calibri"/>
                <a:ea typeface="Calibri"/>
                <a:cs typeface="Calibri"/>
                <a:sym typeface="Calibri"/>
              </a:rPr>
              <a:t>Output:</a:t>
            </a:r>
          </a:p>
        </p:txBody>
      </p:sp>
    </p:spTree>
    <p:extLst>
      <p:ext uri="{BB962C8B-B14F-4D97-AF65-F5344CB8AC3E}">
        <p14:creationId xmlns:p14="http://schemas.microsoft.com/office/powerpoint/2010/main" val="1613846600"/>
      </p:ext>
    </p:extLst>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Writing to a file using </a:t>
            </a:r>
            <a:r>
              <a:rPr lang="en-US" sz="4000" dirty="0" err="1">
                <a:solidFill>
                  <a:srgbClr val="990000"/>
                </a:solidFill>
              </a:rPr>
              <a:t>fwrite</a:t>
            </a:r>
            <a:r>
              <a:rPr lang="en-US" sz="4000" dirty="0">
                <a:solidFill>
                  <a:srgbClr val="990000"/>
                </a:solidFill>
              </a:rPr>
              <a:t>()</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You can use the </a:t>
            </a:r>
            <a:r>
              <a:rPr lang="en-US" sz="2400" dirty="0" err="1">
                <a:solidFill>
                  <a:schemeClr val="tx1"/>
                </a:solidFill>
                <a:latin typeface="Calibri" panose="020F0502020204030204" pitchFamily="34" charset="0"/>
                <a:ea typeface="Consolas"/>
                <a:cs typeface="Calibri" panose="020F0502020204030204" pitchFamily="34" charset="0"/>
                <a:sym typeface="Consolas"/>
              </a:rPr>
              <a:t>fwrite</a:t>
            </a:r>
            <a:r>
              <a:rPr lang="en-US" sz="2400" dirty="0">
                <a:solidFill>
                  <a:schemeClr val="tx1"/>
                </a:solidFill>
                <a:latin typeface="Calibri" panose="020F0502020204030204" pitchFamily="34" charset="0"/>
                <a:ea typeface="Consolas"/>
                <a:cs typeface="Calibri" panose="020F0502020204030204" pitchFamily="34" charset="0"/>
                <a:sym typeface="Consolas"/>
              </a:rPr>
              <a:t>() function to write data to a file. It requires two arguments:</a:t>
            </a:r>
          </a:p>
          <a:p>
            <a:pPr lvl="2" indent="0" rtl="0">
              <a:lnSpc>
                <a:spcPct val="100000"/>
              </a:lnSpc>
              <a:spcBef>
                <a:spcPts val="0"/>
              </a:spcBef>
              <a:buClr>
                <a:schemeClr val="dk1"/>
              </a:buClr>
              <a:buSzPct val="61111"/>
            </a:pPr>
            <a:r>
              <a:rPr lang="en-US" sz="2400" b="1" dirty="0">
                <a:solidFill>
                  <a:schemeClr val="tx1"/>
                </a:solidFill>
                <a:latin typeface="Calibri" panose="020F0502020204030204" pitchFamily="34" charset="0"/>
                <a:ea typeface="Consolas"/>
                <a:cs typeface="Calibri" panose="020F0502020204030204" pitchFamily="34" charset="0"/>
                <a:sym typeface="Consolas"/>
              </a:rPr>
              <a:t>a file handle </a:t>
            </a:r>
            <a:r>
              <a:rPr lang="en-US" sz="2400" dirty="0">
                <a:solidFill>
                  <a:schemeClr val="tx1"/>
                </a:solidFill>
                <a:latin typeface="Calibri" panose="020F0502020204030204" pitchFamily="34" charset="0"/>
                <a:ea typeface="Consolas"/>
                <a:cs typeface="Calibri" panose="020F0502020204030204" pitchFamily="34" charset="0"/>
                <a:sym typeface="Consolas"/>
              </a:rPr>
              <a:t>and </a:t>
            </a:r>
            <a:r>
              <a:rPr lang="en-US" sz="2400" b="1" dirty="0">
                <a:solidFill>
                  <a:schemeClr val="tx1"/>
                </a:solidFill>
                <a:latin typeface="Calibri" panose="020F0502020204030204" pitchFamily="34" charset="0"/>
                <a:ea typeface="Consolas"/>
                <a:cs typeface="Calibri" panose="020F0502020204030204" pitchFamily="34" charset="0"/>
                <a:sym typeface="Consolas"/>
              </a:rPr>
              <a:t>a string to write to the file</a:t>
            </a:r>
            <a:r>
              <a:rPr lang="en-US" sz="2400" dirty="0">
                <a:solidFill>
                  <a:schemeClr val="tx1"/>
                </a:solidFill>
                <a:latin typeface="Calibri" panose="020F0502020204030204" pitchFamily="34" charset="0"/>
                <a:ea typeface="Consolas"/>
                <a:cs typeface="Calibri" panose="020F0502020204030204" pitchFamily="34" charset="0"/>
                <a:sym typeface="Consolas"/>
              </a:rPr>
              <a:t>.</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The function writes the contents of the string to the file, returning the number of characters written (or false if there's an error). </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For example:</a:t>
            </a:r>
          </a:p>
          <a:p>
            <a:pPr lvl="4"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	</a:t>
            </a:r>
            <a:r>
              <a:rPr lang="en-US" sz="2400" dirty="0">
                <a:solidFill>
                  <a:schemeClr val="tx1"/>
                </a:solidFill>
                <a:latin typeface="Consolas" panose="020B0609020204030204" pitchFamily="49" charset="0"/>
                <a:ea typeface="Consolas"/>
                <a:cs typeface="Calibri" panose="020F0502020204030204" pitchFamily="34" charset="0"/>
                <a:sym typeface="Consolas"/>
              </a:rPr>
              <a:t>$handle = </a:t>
            </a:r>
            <a:r>
              <a:rPr lang="en-US" sz="2400" dirty="0" err="1">
                <a:solidFill>
                  <a:schemeClr val="tx1"/>
                </a:solidFill>
                <a:latin typeface="Consolas" panose="020B0609020204030204" pitchFamily="49" charset="0"/>
                <a:ea typeface="Consolas"/>
                <a:cs typeface="Calibri" panose="020F0502020204030204" pitchFamily="34" charset="0"/>
                <a:sym typeface="Consolas"/>
              </a:rPr>
              <a:t>fopen</a:t>
            </a:r>
            <a:r>
              <a:rPr lang="en-US" sz="2400" dirty="0">
                <a:solidFill>
                  <a:schemeClr val="tx1"/>
                </a:solidFill>
                <a:latin typeface="Consolas" panose="020B0609020204030204" pitchFamily="49" charset="0"/>
                <a:ea typeface="Consolas"/>
                <a:cs typeface="Calibri" panose="020F0502020204030204" pitchFamily="34" charset="0"/>
                <a:sym typeface="Consolas"/>
              </a:rPr>
              <a:t>( “data.txt”, “w” );</a:t>
            </a:r>
          </a:p>
          <a:p>
            <a:pPr lvl="4" indent="0" rtl="0">
              <a:lnSpc>
                <a:spcPct val="100000"/>
              </a:lnSpc>
              <a:spcBef>
                <a:spcPts val="0"/>
              </a:spcBef>
              <a:buClr>
                <a:schemeClr val="dk1"/>
              </a:buClr>
              <a:buSzPct val="61111"/>
            </a:pPr>
            <a:r>
              <a:rPr lang="en-US" sz="2400" dirty="0">
                <a:solidFill>
                  <a:schemeClr val="tx1"/>
                </a:solidFill>
                <a:latin typeface="Consolas" panose="020B0609020204030204" pitchFamily="49" charset="0"/>
                <a:ea typeface="Consolas"/>
                <a:cs typeface="Calibri" panose="020F0502020204030204" pitchFamily="34" charset="0"/>
                <a:sym typeface="Consolas"/>
              </a:rPr>
              <a:t>	</a:t>
            </a:r>
            <a:r>
              <a:rPr lang="en-US" sz="2400" dirty="0" err="1">
                <a:solidFill>
                  <a:schemeClr val="tx1"/>
                </a:solidFill>
                <a:latin typeface="Consolas" panose="020B0609020204030204" pitchFamily="49" charset="0"/>
                <a:ea typeface="Consolas"/>
                <a:cs typeface="Calibri" panose="020F0502020204030204" pitchFamily="34" charset="0"/>
                <a:sym typeface="Consolas"/>
              </a:rPr>
              <a:t>fwrite</a:t>
            </a:r>
            <a:r>
              <a:rPr lang="en-US" sz="2400" dirty="0">
                <a:solidFill>
                  <a:schemeClr val="tx1"/>
                </a:solidFill>
                <a:latin typeface="Consolas" panose="020B0609020204030204" pitchFamily="49" charset="0"/>
                <a:ea typeface="Consolas"/>
                <a:cs typeface="Calibri" panose="020F0502020204030204" pitchFamily="34" charset="0"/>
                <a:sym typeface="Consolas"/>
              </a:rPr>
              <a:t>( $handle, “</a:t>
            </a:r>
            <a:r>
              <a:rPr lang="en-US" sz="2400" dirty="0" err="1">
                <a:solidFill>
                  <a:schemeClr val="tx1"/>
                </a:solidFill>
                <a:latin typeface="Consolas" panose="020B0609020204030204" pitchFamily="49" charset="0"/>
                <a:ea typeface="Consolas"/>
                <a:cs typeface="Calibri" panose="020F0502020204030204" pitchFamily="34" charset="0"/>
                <a:sym typeface="Consolas"/>
              </a:rPr>
              <a:t>ABCxyz</a:t>
            </a:r>
            <a:r>
              <a:rPr lang="en-US" sz="2400" dirty="0">
                <a:solidFill>
                  <a:schemeClr val="tx1"/>
                </a:solidFill>
                <a:latin typeface="Consolas" panose="020B0609020204030204" pitchFamily="49" charset="0"/>
                <a:ea typeface="Consolas"/>
                <a:cs typeface="Calibri" panose="020F0502020204030204" pitchFamily="34" charset="0"/>
                <a:sym typeface="Consolas"/>
              </a:rPr>
              <a:t>” );</a:t>
            </a:r>
            <a:endParaRPr lang="en" sz="24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244025158"/>
      </p:ext>
    </p:extLst>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Writing to a file using </a:t>
            </a:r>
            <a:r>
              <a:rPr lang="en-US" sz="4000" dirty="0" err="1">
                <a:solidFill>
                  <a:srgbClr val="990000"/>
                </a:solidFill>
              </a:rPr>
              <a:t>fwrite</a:t>
            </a:r>
            <a:r>
              <a:rPr lang="en-US" sz="4000" dirty="0">
                <a:solidFill>
                  <a:srgbClr val="990000"/>
                </a:solidFill>
              </a:rPr>
              <a:t>()</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The first line opens the file data.txt for writing, which erases any existing data in the file. (If the file doesn't exist, PHP attempts to create it.)</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The second line writes the character string “ </a:t>
            </a:r>
            <a:r>
              <a:rPr lang="en-US" sz="2400" dirty="0" err="1">
                <a:solidFill>
                  <a:schemeClr val="tx1"/>
                </a:solidFill>
                <a:latin typeface="Calibri" panose="020F0502020204030204" pitchFamily="34" charset="0"/>
                <a:ea typeface="Consolas"/>
                <a:cs typeface="Calibri" panose="020F0502020204030204" pitchFamily="34" charset="0"/>
                <a:sym typeface="Consolas"/>
              </a:rPr>
              <a:t>ABCxyz</a:t>
            </a:r>
            <a:r>
              <a:rPr lang="en-US" sz="2400" dirty="0">
                <a:solidFill>
                  <a:schemeClr val="tx1"/>
                </a:solidFill>
                <a:latin typeface="Calibri" panose="020F0502020204030204" pitchFamily="34" charset="0"/>
                <a:ea typeface="Consolas"/>
                <a:cs typeface="Calibri" panose="020F0502020204030204" pitchFamily="34" charset="0"/>
                <a:sym typeface="Consolas"/>
              </a:rPr>
              <a:t> ” to the beginning of the file.</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As with </a:t>
            </a:r>
            <a:r>
              <a:rPr lang="en-US" sz="2400" dirty="0" err="1">
                <a:solidFill>
                  <a:schemeClr val="tx1"/>
                </a:solidFill>
                <a:latin typeface="Calibri" panose="020F0502020204030204" pitchFamily="34" charset="0"/>
                <a:ea typeface="Consolas"/>
                <a:cs typeface="Calibri" panose="020F0502020204030204" pitchFamily="34" charset="0"/>
                <a:sym typeface="Consolas"/>
              </a:rPr>
              <a:t>fread</a:t>
            </a:r>
            <a:r>
              <a:rPr lang="en-US" sz="2400" dirty="0">
                <a:solidFill>
                  <a:schemeClr val="tx1"/>
                </a:solidFill>
                <a:latin typeface="Calibri" panose="020F0502020204030204" pitchFamily="34" charset="0"/>
                <a:ea typeface="Consolas"/>
                <a:cs typeface="Calibri" panose="020F0502020204030204" pitchFamily="34" charset="0"/>
                <a:sym typeface="Consolas"/>
              </a:rPr>
              <a:t>() , the file pointer moves to the position after the written string; if you repeat the second line, </a:t>
            </a:r>
            <a:r>
              <a:rPr lang="en-US" sz="2400" dirty="0" err="1">
                <a:solidFill>
                  <a:schemeClr val="tx1"/>
                </a:solidFill>
                <a:latin typeface="Calibri" panose="020F0502020204030204" pitchFamily="34" charset="0"/>
                <a:ea typeface="Consolas"/>
                <a:cs typeface="Calibri" panose="020F0502020204030204" pitchFamily="34" charset="0"/>
                <a:sym typeface="Consolas"/>
              </a:rPr>
              <a:t>fwrite</a:t>
            </a:r>
            <a:r>
              <a:rPr lang="en-US" sz="2400" dirty="0">
                <a:solidFill>
                  <a:schemeClr val="tx1"/>
                </a:solidFill>
                <a:latin typeface="Calibri" panose="020F0502020204030204" pitchFamily="34" charset="0"/>
                <a:ea typeface="Consolas"/>
                <a:cs typeface="Calibri" panose="020F0502020204030204" pitchFamily="34" charset="0"/>
                <a:sym typeface="Consolas"/>
              </a:rPr>
              <a:t>() appends the same six characters again, so that the file contains the characters “ </a:t>
            </a:r>
            <a:r>
              <a:rPr lang="en-US" sz="2400" dirty="0" err="1">
                <a:solidFill>
                  <a:schemeClr val="tx1"/>
                </a:solidFill>
                <a:latin typeface="Calibri" panose="020F0502020204030204" pitchFamily="34" charset="0"/>
                <a:ea typeface="Consolas"/>
                <a:cs typeface="Calibri" panose="020F0502020204030204" pitchFamily="34" charset="0"/>
                <a:sym typeface="Consolas"/>
              </a:rPr>
              <a:t>ABCxyzABCxyz</a:t>
            </a:r>
            <a:r>
              <a:rPr lang="en-US" sz="2400" dirty="0">
                <a:solidFill>
                  <a:schemeClr val="tx1"/>
                </a:solidFill>
                <a:latin typeface="Calibri" panose="020F0502020204030204" pitchFamily="34" charset="0"/>
                <a:ea typeface="Consolas"/>
                <a:cs typeface="Calibri" panose="020F0502020204030204" pitchFamily="34" charset="0"/>
                <a:sym typeface="Consolas"/>
              </a:rPr>
              <a:t> ”</a:t>
            </a:r>
            <a:endParaRPr lang="en" sz="24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3271548867"/>
      </p:ext>
    </p:extLst>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A Simple Visitor Counter</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One very popular use for Web scripts is a visitor hit counter, which is used to show how many times a Web page has been visited and therefore how popular the Web site is.</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Hit counters come in different forms, the simplest of which is a text counter.</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In a text counter, the current value of the counter is stored in a file and increased each time the page is visited.</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Let's create a simple script to do that.</a:t>
            </a:r>
            <a:endParaRPr lang="en" sz="24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3162126133"/>
      </p:ext>
    </p:extLst>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The Script</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&lt;!DOCTYPE html&gt;</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&lt;head&gt;</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&lt;title&gt;Hit counter&lt;/title&gt;</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&lt;link </a:t>
            </a:r>
            <a:r>
              <a:rPr lang="en-US" sz="1400" dirty="0" err="1">
                <a:solidFill>
                  <a:schemeClr val="tx1"/>
                </a:solidFill>
                <a:latin typeface="Consolas" panose="020B0609020204030204" pitchFamily="49" charset="0"/>
                <a:ea typeface="Consolas"/>
                <a:cs typeface="Calibri" panose="020F0502020204030204" pitchFamily="34" charset="0"/>
                <a:sym typeface="Consolas"/>
              </a:rPr>
              <a:t>rel</a:t>
            </a:r>
            <a:r>
              <a:rPr lang="en-US" sz="1400" dirty="0">
                <a:solidFill>
                  <a:schemeClr val="tx1"/>
                </a:solidFill>
                <a:latin typeface="Consolas" panose="020B0609020204030204" pitchFamily="49" charset="0"/>
                <a:ea typeface="Consolas"/>
                <a:cs typeface="Calibri" panose="020F0502020204030204" pitchFamily="34" charset="0"/>
                <a:sym typeface="Consolas"/>
              </a:rPr>
              <a:t>="stylesheet" </a:t>
            </a:r>
            <a:r>
              <a:rPr lang="en-US" sz="1400" dirty="0" err="1">
                <a:solidFill>
                  <a:schemeClr val="tx1"/>
                </a:solidFill>
                <a:latin typeface="Consolas" panose="020B0609020204030204" pitchFamily="49" charset="0"/>
                <a:ea typeface="Consolas"/>
                <a:cs typeface="Calibri" panose="020F0502020204030204" pitchFamily="34" charset="0"/>
                <a:sym typeface="Consolas"/>
              </a:rPr>
              <a:t>href</a:t>
            </a:r>
            <a:r>
              <a:rPr lang="en-US" sz="1400" dirty="0">
                <a:solidFill>
                  <a:schemeClr val="tx1"/>
                </a:solidFill>
                <a:latin typeface="Consolas" panose="020B0609020204030204" pitchFamily="49" charset="0"/>
                <a:ea typeface="Consolas"/>
                <a:cs typeface="Calibri" panose="020F0502020204030204" pitchFamily="34" charset="0"/>
                <a:sym typeface="Consolas"/>
              </a:rPr>
              <a:t>="</a:t>
            </a:r>
            <a:r>
              <a:rPr lang="en-US" sz="1400" dirty="0" err="1">
                <a:solidFill>
                  <a:schemeClr val="tx1"/>
                </a:solidFill>
                <a:latin typeface="Consolas" panose="020B0609020204030204" pitchFamily="49" charset="0"/>
                <a:ea typeface="Consolas"/>
                <a:cs typeface="Calibri" panose="020F0502020204030204" pitchFamily="34" charset="0"/>
                <a:sym typeface="Consolas"/>
              </a:rPr>
              <a:t>css</a:t>
            </a:r>
            <a:r>
              <a:rPr lang="en-US" sz="1400" dirty="0">
                <a:solidFill>
                  <a:schemeClr val="tx1"/>
                </a:solidFill>
                <a:latin typeface="Consolas" panose="020B0609020204030204" pitchFamily="49" charset="0"/>
                <a:ea typeface="Consolas"/>
                <a:cs typeface="Calibri" panose="020F0502020204030204" pitchFamily="34" charset="0"/>
                <a:sym typeface="Consolas"/>
              </a:rPr>
              <a:t>/style.css"&gt;</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&lt;/head&gt;</a:t>
            </a:r>
          </a:p>
          <a:p>
            <a:pPr lvl="2" indent="0" rtl="0">
              <a:lnSpc>
                <a:spcPct val="100000"/>
              </a:lnSpc>
              <a:spcBef>
                <a:spcPts val="0"/>
              </a:spcBef>
              <a:buClr>
                <a:schemeClr val="dk1"/>
              </a:buClr>
              <a:buSzPct val="61111"/>
            </a:pPr>
            <a:endParaRPr lang="en-US" sz="14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&lt;body&gt;</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&lt;div class="container"&gt;</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&lt;h1&gt;This is my home page!&lt;/h1&gt;</a:t>
            </a:r>
          </a:p>
          <a:p>
            <a:pPr lvl="2" indent="0" rtl="0">
              <a:lnSpc>
                <a:spcPct val="100000"/>
              </a:lnSpc>
              <a:spcBef>
                <a:spcPts val="0"/>
              </a:spcBef>
              <a:buClr>
                <a:schemeClr val="dk1"/>
              </a:buClr>
              <a:buSzPct val="61111"/>
            </a:pPr>
            <a:endParaRPr lang="en-US" sz="14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&lt;?php</a:t>
            </a:r>
          </a:p>
          <a:p>
            <a:pPr lvl="2" indent="0" rtl="0">
              <a:lnSpc>
                <a:spcPct val="100000"/>
              </a:lnSpc>
              <a:spcBef>
                <a:spcPts val="0"/>
              </a:spcBef>
              <a:buClr>
                <a:schemeClr val="dk1"/>
              </a:buClr>
              <a:buSzPct val="61111"/>
            </a:pPr>
            <a:endParaRPr lang="en-US" sz="14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a:t>
            </a:r>
            <a:r>
              <a:rPr lang="en-US" sz="14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1400" dirty="0">
                <a:solidFill>
                  <a:schemeClr val="tx1"/>
                </a:solidFill>
                <a:latin typeface="Consolas" panose="020B0609020204030204" pitchFamily="49" charset="0"/>
                <a:ea typeface="Consolas"/>
                <a:cs typeface="Calibri" panose="020F0502020204030204" pitchFamily="34" charset="0"/>
                <a:sym typeface="Consolas"/>
              </a:rPr>
              <a:t> = "count.dat";</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if ( !</a:t>
            </a:r>
            <a:r>
              <a:rPr lang="en-US" sz="1400" dirty="0" err="1">
                <a:solidFill>
                  <a:schemeClr val="tx1"/>
                </a:solidFill>
                <a:latin typeface="Consolas" panose="020B0609020204030204" pitchFamily="49" charset="0"/>
                <a:ea typeface="Consolas"/>
                <a:cs typeface="Calibri" panose="020F0502020204030204" pitchFamily="34" charset="0"/>
                <a:sym typeface="Consolas"/>
              </a:rPr>
              <a:t>file_exists</a:t>
            </a:r>
            <a:r>
              <a:rPr lang="en-US" sz="1400" dirty="0">
                <a:solidFill>
                  <a:schemeClr val="tx1"/>
                </a:solidFill>
                <a:latin typeface="Consolas" panose="020B0609020204030204" pitchFamily="49" charset="0"/>
                <a:ea typeface="Consolas"/>
                <a:cs typeface="Calibri" panose="020F0502020204030204" pitchFamily="34" charset="0"/>
                <a:sym typeface="Consolas"/>
              </a:rPr>
              <a:t>( $</a:t>
            </a:r>
            <a:r>
              <a:rPr lang="en-US" sz="14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1400" dirty="0">
                <a:solidFill>
                  <a:schemeClr val="tx1"/>
                </a:solidFill>
                <a:latin typeface="Consolas" panose="020B0609020204030204" pitchFamily="49" charset="0"/>
                <a:ea typeface="Consolas"/>
                <a:cs typeface="Calibri" panose="020F0502020204030204" pitchFamily="34" charset="0"/>
                <a:sym typeface="Consolas"/>
              </a:rPr>
              <a:t> ) ) {</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if ( !( $handle = </a:t>
            </a:r>
            <a:r>
              <a:rPr lang="en-US" sz="1400" dirty="0" err="1">
                <a:solidFill>
                  <a:schemeClr val="tx1"/>
                </a:solidFill>
                <a:latin typeface="Consolas" panose="020B0609020204030204" pitchFamily="49" charset="0"/>
                <a:ea typeface="Consolas"/>
                <a:cs typeface="Calibri" panose="020F0502020204030204" pitchFamily="34" charset="0"/>
                <a:sym typeface="Consolas"/>
              </a:rPr>
              <a:t>fopen</a:t>
            </a:r>
            <a:r>
              <a:rPr lang="en-US" sz="1400" dirty="0">
                <a:solidFill>
                  <a:schemeClr val="tx1"/>
                </a:solidFill>
                <a:latin typeface="Consolas" panose="020B0609020204030204" pitchFamily="49" charset="0"/>
                <a:ea typeface="Consolas"/>
                <a:cs typeface="Calibri" panose="020F0502020204030204" pitchFamily="34" charset="0"/>
                <a:sym typeface="Consolas"/>
              </a:rPr>
              <a:t>( $</a:t>
            </a:r>
            <a:r>
              <a:rPr lang="en-US" sz="14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1400" dirty="0">
                <a:solidFill>
                  <a:schemeClr val="tx1"/>
                </a:solidFill>
                <a:latin typeface="Consolas" panose="020B0609020204030204" pitchFamily="49" charset="0"/>
                <a:ea typeface="Consolas"/>
                <a:cs typeface="Calibri" panose="020F0502020204030204" pitchFamily="34" charset="0"/>
                <a:sym typeface="Consolas"/>
              </a:rPr>
              <a:t>, "w" ) ) ) {</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die( "Cannot create the counter file." );</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 else {</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a:t>
            </a:r>
            <a:r>
              <a:rPr lang="en-US" sz="1400" dirty="0" err="1">
                <a:solidFill>
                  <a:schemeClr val="tx1"/>
                </a:solidFill>
                <a:latin typeface="Consolas" panose="020B0609020204030204" pitchFamily="49" charset="0"/>
                <a:ea typeface="Consolas"/>
                <a:cs typeface="Calibri" panose="020F0502020204030204" pitchFamily="34" charset="0"/>
                <a:sym typeface="Consolas"/>
              </a:rPr>
              <a:t>fwrite</a:t>
            </a:r>
            <a:r>
              <a:rPr lang="en-US" sz="1400" dirty="0">
                <a:solidFill>
                  <a:schemeClr val="tx1"/>
                </a:solidFill>
                <a:latin typeface="Consolas" panose="020B0609020204030204" pitchFamily="49" charset="0"/>
                <a:ea typeface="Consolas"/>
                <a:cs typeface="Calibri" panose="020F0502020204030204" pitchFamily="34" charset="0"/>
                <a:sym typeface="Consolas"/>
              </a:rPr>
              <a:t>( $handle, 0 );</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a:t>
            </a:r>
            <a:r>
              <a:rPr lang="en-US" sz="1400" dirty="0" err="1">
                <a:solidFill>
                  <a:schemeClr val="tx1"/>
                </a:solidFill>
                <a:latin typeface="Consolas" panose="020B0609020204030204" pitchFamily="49" charset="0"/>
                <a:ea typeface="Consolas"/>
                <a:cs typeface="Calibri" panose="020F0502020204030204" pitchFamily="34" charset="0"/>
                <a:sym typeface="Consolas"/>
              </a:rPr>
              <a:t>fclose</a:t>
            </a:r>
            <a:r>
              <a:rPr lang="en-US" sz="1400" dirty="0">
                <a:solidFill>
                  <a:schemeClr val="tx1"/>
                </a:solidFill>
                <a:latin typeface="Consolas" panose="020B0609020204030204" pitchFamily="49" charset="0"/>
                <a:ea typeface="Consolas"/>
                <a:cs typeface="Calibri" panose="020F0502020204030204" pitchFamily="34" charset="0"/>
                <a:sym typeface="Consolas"/>
              </a:rPr>
              <a:t>( $handle );</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a:t>
            </a:r>
          </a:p>
          <a:p>
            <a:pPr lvl="2" indent="0" rtl="0">
              <a:lnSpc>
                <a:spcPct val="100000"/>
              </a:lnSpc>
              <a:spcBef>
                <a:spcPts val="0"/>
              </a:spcBef>
              <a:buClr>
                <a:schemeClr val="dk1"/>
              </a:buClr>
              <a:buSzPct val="61111"/>
            </a:pPr>
            <a:endParaRPr lang="en-US" sz="14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a:t>
            </a:r>
            <a:endParaRPr lang="en" sz="14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2958083962"/>
      </p:ext>
    </p:extLst>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The Script</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if ( !( $handle = </a:t>
            </a:r>
            <a:r>
              <a:rPr lang="en-US" sz="1400" dirty="0" err="1">
                <a:solidFill>
                  <a:schemeClr val="tx1"/>
                </a:solidFill>
                <a:latin typeface="Consolas" panose="020B0609020204030204" pitchFamily="49" charset="0"/>
                <a:ea typeface="Consolas"/>
                <a:cs typeface="Calibri" panose="020F0502020204030204" pitchFamily="34" charset="0"/>
                <a:sym typeface="Consolas"/>
              </a:rPr>
              <a:t>fopen</a:t>
            </a:r>
            <a:r>
              <a:rPr lang="en-US" sz="1400" dirty="0">
                <a:solidFill>
                  <a:schemeClr val="tx1"/>
                </a:solidFill>
                <a:latin typeface="Consolas" panose="020B0609020204030204" pitchFamily="49" charset="0"/>
                <a:ea typeface="Consolas"/>
                <a:cs typeface="Calibri" panose="020F0502020204030204" pitchFamily="34" charset="0"/>
                <a:sym typeface="Consolas"/>
              </a:rPr>
              <a:t>( $</a:t>
            </a:r>
            <a:r>
              <a:rPr lang="en-US" sz="14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1400" dirty="0">
                <a:solidFill>
                  <a:schemeClr val="tx1"/>
                </a:solidFill>
                <a:latin typeface="Consolas" panose="020B0609020204030204" pitchFamily="49" charset="0"/>
                <a:ea typeface="Consolas"/>
                <a:cs typeface="Calibri" panose="020F0502020204030204" pitchFamily="34" charset="0"/>
                <a:sym typeface="Consolas"/>
              </a:rPr>
              <a:t>, 'r' ) ) ) {</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die( 'Cannot read the counter file.' );</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a:t>
            </a:r>
          </a:p>
          <a:p>
            <a:pPr lvl="2" indent="0" rtl="0">
              <a:lnSpc>
                <a:spcPct val="100000"/>
              </a:lnSpc>
              <a:spcBef>
                <a:spcPts val="0"/>
              </a:spcBef>
              <a:buClr>
                <a:schemeClr val="dk1"/>
              </a:buClr>
              <a:buSzPct val="61111"/>
            </a:pPr>
            <a:endParaRPr lang="en-US" sz="14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$counter = (int) </a:t>
            </a:r>
            <a:r>
              <a:rPr lang="en-US" sz="1400" dirty="0" err="1">
                <a:solidFill>
                  <a:schemeClr val="tx1"/>
                </a:solidFill>
                <a:latin typeface="Consolas" panose="020B0609020204030204" pitchFamily="49" charset="0"/>
                <a:ea typeface="Consolas"/>
                <a:cs typeface="Calibri" panose="020F0502020204030204" pitchFamily="34" charset="0"/>
                <a:sym typeface="Consolas"/>
              </a:rPr>
              <a:t>fread</a:t>
            </a:r>
            <a:r>
              <a:rPr lang="en-US" sz="1400" dirty="0">
                <a:solidFill>
                  <a:schemeClr val="tx1"/>
                </a:solidFill>
                <a:latin typeface="Consolas" panose="020B0609020204030204" pitchFamily="49" charset="0"/>
                <a:ea typeface="Consolas"/>
                <a:cs typeface="Calibri" panose="020F0502020204030204" pitchFamily="34" charset="0"/>
                <a:sym typeface="Consolas"/>
              </a:rPr>
              <a:t>( $handle, 20 );</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a:t>
            </a:r>
            <a:r>
              <a:rPr lang="en-US" sz="1400" dirty="0" err="1">
                <a:solidFill>
                  <a:schemeClr val="tx1"/>
                </a:solidFill>
                <a:latin typeface="Consolas" panose="020B0609020204030204" pitchFamily="49" charset="0"/>
                <a:ea typeface="Consolas"/>
                <a:cs typeface="Calibri" panose="020F0502020204030204" pitchFamily="34" charset="0"/>
                <a:sym typeface="Consolas"/>
              </a:rPr>
              <a:t>fclose</a:t>
            </a:r>
            <a:r>
              <a:rPr lang="en-US" sz="1400" dirty="0">
                <a:solidFill>
                  <a:schemeClr val="tx1"/>
                </a:solidFill>
                <a:latin typeface="Consolas" panose="020B0609020204030204" pitchFamily="49" charset="0"/>
                <a:ea typeface="Consolas"/>
                <a:cs typeface="Calibri" panose="020F0502020204030204" pitchFamily="34" charset="0"/>
                <a:sym typeface="Consolas"/>
              </a:rPr>
              <a:t>( $handle );</a:t>
            </a:r>
          </a:p>
          <a:p>
            <a:pPr lvl="2" indent="0" rtl="0">
              <a:lnSpc>
                <a:spcPct val="100000"/>
              </a:lnSpc>
              <a:spcBef>
                <a:spcPts val="0"/>
              </a:spcBef>
              <a:buClr>
                <a:schemeClr val="dk1"/>
              </a:buClr>
              <a:buSzPct val="61111"/>
            </a:pPr>
            <a:endParaRPr lang="en-US" sz="14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$counter++;</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echo "&lt;h1&gt;You’re visitor No. $counter.&lt;/h1&gt;";</a:t>
            </a:r>
          </a:p>
          <a:p>
            <a:pPr lvl="2" indent="0" rtl="0">
              <a:lnSpc>
                <a:spcPct val="100000"/>
              </a:lnSpc>
              <a:spcBef>
                <a:spcPts val="0"/>
              </a:spcBef>
              <a:buClr>
                <a:schemeClr val="dk1"/>
              </a:buClr>
              <a:buSzPct val="61111"/>
            </a:pPr>
            <a:endParaRPr lang="en-US" sz="14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if ( !( $handle = </a:t>
            </a:r>
            <a:r>
              <a:rPr lang="en-US" sz="1400" dirty="0" err="1">
                <a:solidFill>
                  <a:schemeClr val="tx1"/>
                </a:solidFill>
                <a:latin typeface="Consolas" panose="020B0609020204030204" pitchFamily="49" charset="0"/>
                <a:ea typeface="Consolas"/>
                <a:cs typeface="Calibri" panose="020F0502020204030204" pitchFamily="34" charset="0"/>
                <a:sym typeface="Consolas"/>
              </a:rPr>
              <a:t>fopen</a:t>
            </a:r>
            <a:r>
              <a:rPr lang="en-US" sz="1400" dirty="0">
                <a:solidFill>
                  <a:schemeClr val="tx1"/>
                </a:solidFill>
                <a:latin typeface="Consolas" panose="020B0609020204030204" pitchFamily="49" charset="0"/>
                <a:ea typeface="Consolas"/>
                <a:cs typeface="Calibri" panose="020F0502020204030204" pitchFamily="34" charset="0"/>
                <a:sym typeface="Consolas"/>
              </a:rPr>
              <a:t>( $</a:t>
            </a:r>
            <a:r>
              <a:rPr lang="en-US" sz="14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1400" dirty="0">
                <a:solidFill>
                  <a:schemeClr val="tx1"/>
                </a:solidFill>
                <a:latin typeface="Consolas" panose="020B0609020204030204" pitchFamily="49" charset="0"/>
                <a:ea typeface="Consolas"/>
                <a:cs typeface="Calibri" panose="020F0502020204030204" pitchFamily="34" charset="0"/>
                <a:sym typeface="Consolas"/>
              </a:rPr>
              <a:t>, 'w' ) ) ){</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die( 'Cannot open the counter file for writing.' );</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a:t>
            </a:r>
          </a:p>
          <a:p>
            <a:pPr lvl="2" indent="0" rtl="0">
              <a:lnSpc>
                <a:spcPct val="100000"/>
              </a:lnSpc>
              <a:spcBef>
                <a:spcPts val="0"/>
              </a:spcBef>
              <a:buClr>
                <a:schemeClr val="dk1"/>
              </a:buClr>
              <a:buSzPct val="61111"/>
            </a:pPr>
            <a:endParaRPr lang="en-US" sz="14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a:t>
            </a:r>
            <a:r>
              <a:rPr lang="en-US" sz="1400" dirty="0" err="1">
                <a:solidFill>
                  <a:schemeClr val="tx1"/>
                </a:solidFill>
                <a:latin typeface="Consolas" panose="020B0609020204030204" pitchFamily="49" charset="0"/>
                <a:ea typeface="Consolas"/>
                <a:cs typeface="Calibri" panose="020F0502020204030204" pitchFamily="34" charset="0"/>
                <a:sym typeface="Consolas"/>
              </a:rPr>
              <a:t>fwrite</a:t>
            </a:r>
            <a:r>
              <a:rPr lang="en-US" sz="1400" dirty="0">
                <a:solidFill>
                  <a:schemeClr val="tx1"/>
                </a:solidFill>
                <a:latin typeface="Consolas" panose="020B0609020204030204" pitchFamily="49" charset="0"/>
                <a:ea typeface="Consolas"/>
                <a:cs typeface="Calibri" panose="020F0502020204030204" pitchFamily="34" charset="0"/>
                <a:sym typeface="Consolas"/>
              </a:rPr>
              <a:t>( $handle, $counter );</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a:t>
            </a:r>
            <a:r>
              <a:rPr lang="en-US" sz="1400" dirty="0" err="1">
                <a:solidFill>
                  <a:schemeClr val="tx1"/>
                </a:solidFill>
                <a:latin typeface="Consolas" panose="020B0609020204030204" pitchFamily="49" charset="0"/>
                <a:ea typeface="Consolas"/>
                <a:cs typeface="Calibri" panose="020F0502020204030204" pitchFamily="34" charset="0"/>
                <a:sym typeface="Consolas"/>
              </a:rPr>
              <a:t>fclose</a:t>
            </a:r>
            <a:r>
              <a:rPr lang="en-US" sz="1400" dirty="0">
                <a:solidFill>
                  <a:schemeClr val="tx1"/>
                </a:solidFill>
                <a:latin typeface="Consolas" panose="020B0609020204030204" pitchFamily="49" charset="0"/>
                <a:ea typeface="Consolas"/>
                <a:cs typeface="Calibri" panose="020F0502020204030204" pitchFamily="34" charset="0"/>
                <a:sym typeface="Consolas"/>
              </a:rPr>
              <a:t>( $handle );</a:t>
            </a:r>
          </a:p>
          <a:p>
            <a:pPr lvl="2" indent="0" rtl="0">
              <a:lnSpc>
                <a:spcPct val="100000"/>
              </a:lnSpc>
              <a:spcBef>
                <a:spcPts val="0"/>
              </a:spcBef>
              <a:buClr>
                <a:schemeClr val="dk1"/>
              </a:buClr>
              <a:buSzPct val="61111"/>
            </a:pPr>
            <a:endParaRPr lang="en-US" sz="14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?&gt;</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	&lt;/div&gt;</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&lt;/body&gt;</a:t>
            </a:r>
          </a:p>
          <a:p>
            <a:pPr lvl="2" indent="0" rtl="0">
              <a:lnSpc>
                <a:spcPct val="100000"/>
              </a:lnSpc>
              <a:spcBef>
                <a:spcPts val="0"/>
              </a:spcBef>
              <a:buClr>
                <a:schemeClr val="dk1"/>
              </a:buClr>
              <a:buSzPct val="61111"/>
            </a:pPr>
            <a:r>
              <a:rPr lang="en-US" sz="1400" dirty="0">
                <a:solidFill>
                  <a:schemeClr val="tx1"/>
                </a:solidFill>
                <a:latin typeface="Consolas" panose="020B0609020204030204" pitchFamily="49" charset="0"/>
                <a:ea typeface="Consolas"/>
                <a:cs typeface="Calibri" panose="020F0502020204030204" pitchFamily="34" charset="0"/>
                <a:sym typeface="Consolas"/>
              </a:rPr>
              <a:t>&lt;/html&gt;</a:t>
            </a:r>
            <a:endParaRPr lang="en" sz="14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1902599772"/>
      </p:ext>
    </p:extLst>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How it works?</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After displaying a page header, the script stores the filename of the file that will hold the hit count:</a:t>
            </a: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	</a:t>
            </a: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a:t>
            </a:r>
            <a:r>
              <a:rPr lang="en-US" sz="2400" dirty="0" err="1">
                <a:solidFill>
                  <a:schemeClr val="tx1"/>
                </a:solidFill>
                <a:latin typeface="Calibri" panose="020F0502020204030204" pitchFamily="34" charset="0"/>
                <a:ea typeface="Consolas"/>
                <a:cs typeface="Calibri" panose="020F0502020204030204" pitchFamily="34" charset="0"/>
                <a:sym typeface="Consolas"/>
              </a:rPr>
              <a:t>counterFile</a:t>
            </a:r>
            <a:r>
              <a:rPr lang="en-US" sz="2400" dirty="0">
                <a:solidFill>
                  <a:schemeClr val="tx1"/>
                </a:solidFill>
                <a:latin typeface="Calibri" panose="020F0502020204030204" pitchFamily="34" charset="0"/>
                <a:ea typeface="Consolas"/>
                <a:cs typeface="Calibri" panose="020F0502020204030204" pitchFamily="34" charset="0"/>
                <a:sym typeface="Consolas"/>
              </a:rPr>
              <a:t> = “count.dat“;</a:t>
            </a:r>
            <a:endParaRPr lang="en" sz="24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961036880"/>
      </p:ext>
    </p:extLst>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How it works?</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Next, the script checks to see if the counter file exists. If it doesn’t, it is created by opening the file for writing, writing a zero to it (thereby initializing the hit count to zero), then closing it:</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		</a:t>
            </a:r>
            <a:r>
              <a:rPr lang="en-US" sz="1800" dirty="0">
                <a:solidFill>
                  <a:schemeClr val="tx1"/>
                </a:solidFill>
                <a:latin typeface="Consolas" panose="020B0609020204030204" pitchFamily="49" charset="0"/>
                <a:ea typeface="Consolas"/>
                <a:cs typeface="Calibri" panose="020F0502020204030204" pitchFamily="34" charset="0"/>
                <a:sym typeface="Consolas"/>
              </a:rPr>
              <a:t>if ( !</a:t>
            </a:r>
            <a:r>
              <a:rPr lang="en-US" sz="1800" dirty="0" err="1">
                <a:solidFill>
                  <a:schemeClr val="tx1"/>
                </a:solidFill>
                <a:latin typeface="Consolas" panose="020B0609020204030204" pitchFamily="49" charset="0"/>
                <a:ea typeface="Consolas"/>
                <a:cs typeface="Calibri" panose="020F0502020204030204" pitchFamily="34" charset="0"/>
                <a:sym typeface="Consolas"/>
              </a:rPr>
              <a:t>file_exists</a:t>
            </a:r>
            <a:r>
              <a:rPr lang="en-US" sz="1800" dirty="0">
                <a:solidFill>
                  <a:schemeClr val="tx1"/>
                </a:solidFill>
                <a:latin typeface="Consolas" panose="020B0609020204030204" pitchFamily="49" charset="0"/>
                <a:ea typeface="Consolas"/>
                <a:cs typeface="Calibri" panose="020F0502020204030204" pitchFamily="34" charset="0"/>
                <a:sym typeface="Consolas"/>
              </a:rPr>
              <a:t>( $</a:t>
            </a:r>
            <a:r>
              <a:rPr lang="en-US" sz="18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1800" dirty="0">
                <a:solidFill>
                  <a:schemeClr val="tx1"/>
                </a:solidFill>
                <a:latin typeface="Consolas" panose="020B0609020204030204" pitchFamily="49" charset="0"/>
                <a:ea typeface="Consolas"/>
                <a:cs typeface="Calibri" panose="020F0502020204030204" pitchFamily="34" charset="0"/>
                <a:sym typeface="Consolas"/>
              </a:rPr>
              <a:t> ) )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if ( !( $handle = </a:t>
            </a:r>
            <a:r>
              <a:rPr lang="en-US" sz="1800" dirty="0" err="1">
                <a:solidFill>
                  <a:schemeClr val="tx1"/>
                </a:solidFill>
                <a:latin typeface="Consolas" panose="020B0609020204030204" pitchFamily="49" charset="0"/>
                <a:ea typeface="Consolas"/>
                <a:cs typeface="Calibri" panose="020F0502020204030204" pitchFamily="34" charset="0"/>
                <a:sym typeface="Consolas"/>
              </a:rPr>
              <a:t>fopen</a:t>
            </a:r>
            <a:r>
              <a:rPr lang="en-US" sz="1800" dirty="0">
                <a:solidFill>
                  <a:schemeClr val="tx1"/>
                </a:solidFill>
                <a:latin typeface="Consolas" panose="020B0609020204030204" pitchFamily="49" charset="0"/>
                <a:ea typeface="Consolas"/>
                <a:cs typeface="Calibri" panose="020F0502020204030204" pitchFamily="34" charset="0"/>
                <a:sym typeface="Consolas"/>
              </a:rPr>
              <a:t>( $</a:t>
            </a:r>
            <a:r>
              <a:rPr lang="en-US" sz="18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1800" dirty="0">
                <a:solidFill>
                  <a:schemeClr val="tx1"/>
                </a:solidFill>
                <a:latin typeface="Consolas" panose="020B0609020204030204" pitchFamily="49" charset="0"/>
                <a:ea typeface="Consolas"/>
                <a:cs typeface="Calibri" panose="020F0502020204030204" pitchFamily="34" charset="0"/>
                <a:sym typeface="Consolas"/>
              </a:rPr>
              <a:t>, "w" ) ) )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die( "Cannot create the counter file."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 else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a:t>
            </a:r>
            <a:r>
              <a:rPr lang="en-US" sz="1800" dirty="0" err="1">
                <a:solidFill>
                  <a:schemeClr val="tx1"/>
                </a:solidFill>
                <a:latin typeface="Consolas" panose="020B0609020204030204" pitchFamily="49" charset="0"/>
                <a:ea typeface="Consolas"/>
                <a:cs typeface="Calibri" panose="020F0502020204030204" pitchFamily="34" charset="0"/>
                <a:sym typeface="Consolas"/>
              </a:rPr>
              <a:t>fwrite</a:t>
            </a:r>
            <a:r>
              <a:rPr lang="en-US" sz="1800" dirty="0">
                <a:solidFill>
                  <a:schemeClr val="tx1"/>
                </a:solidFill>
                <a:latin typeface="Consolas" panose="020B0609020204030204" pitchFamily="49" charset="0"/>
                <a:ea typeface="Consolas"/>
                <a:cs typeface="Calibri" panose="020F0502020204030204" pitchFamily="34" charset="0"/>
                <a:sym typeface="Consolas"/>
              </a:rPr>
              <a:t>( $handle, 0 );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a:t>
            </a:r>
            <a:r>
              <a:rPr lang="en-US" sz="1800" dirty="0" err="1">
                <a:solidFill>
                  <a:schemeClr val="tx1"/>
                </a:solidFill>
                <a:latin typeface="Consolas" panose="020B0609020204030204" pitchFamily="49" charset="0"/>
                <a:ea typeface="Consolas"/>
                <a:cs typeface="Calibri" panose="020F0502020204030204" pitchFamily="34" charset="0"/>
                <a:sym typeface="Consolas"/>
              </a:rPr>
              <a:t>fclose</a:t>
            </a:r>
            <a:r>
              <a:rPr lang="en-US" sz="1800" dirty="0">
                <a:solidFill>
                  <a:schemeClr val="tx1"/>
                </a:solidFill>
                <a:latin typeface="Consolas" panose="020B0609020204030204" pitchFamily="49" charset="0"/>
                <a:ea typeface="Consolas"/>
                <a:cs typeface="Calibri" panose="020F0502020204030204" pitchFamily="34" charset="0"/>
                <a:sym typeface="Consolas"/>
              </a:rPr>
              <a:t>( $handle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a:t>
            </a:r>
            <a:endParaRPr lang="en" sz="18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2834338112"/>
      </p:ext>
    </p:extLst>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How it works?</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Next the counter file is opened for reading:</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	</a:t>
            </a:r>
            <a:r>
              <a:rPr lang="en-US" sz="2400" dirty="0">
                <a:solidFill>
                  <a:schemeClr val="tx1"/>
                </a:solidFill>
                <a:latin typeface="Consolas" panose="020B0609020204030204" pitchFamily="49" charset="0"/>
                <a:ea typeface="Consolas"/>
                <a:cs typeface="Calibri" panose="020F0502020204030204" pitchFamily="34" charset="0"/>
                <a:sym typeface="Consolas"/>
              </a:rPr>
              <a:t>if ( !( $handle = </a:t>
            </a:r>
            <a:r>
              <a:rPr lang="en-US" sz="2400" dirty="0" err="1">
                <a:solidFill>
                  <a:schemeClr val="tx1"/>
                </a:solidFill>
                <a:latin typeface="Consolas" panose="020B0609020204030204" pitchFamily="49" charset="0"/>
                <a:ea typeface="Consolas"/>
                <a:cs typeface="Calibri" panose="020F0502020204030204" pitchFamily="34" charset="0"/>
                <a:sym typeface="Consolas"/>
              </a:rPr>
              <a:t>fopen</a:t>
            </a:r>
            <a:r>
              <a:rPr lang="en-US" sz="2400" dirty="0">
                <a:solidFill>
                  <a:schemeClr val="tx1"/>
                </a:solidFill>
                <a:latin typeface="Consolas" panose="020B0609020204030204" pitchFamily="49" charset="0"/>
                <a:ea typeface="Consolas"/>
                <a:cs typeface="Calibri" panose="020F0502020204030204" pitchFamily="34" charset="0"/>
                <a:sym typeface="Consolas"/>
              </a:rPr>
              <a:t>( $</a:t>
            </a:r>
            <a:r>
              <a:rPr lang="en-US" sz="24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2400" dirty="0">
                <a:solidFill>
                  <a:schemeClr val="tx1"/>
                </a:solidFill>
                <a:latin typeface="Consolas" panose="020B0609020204030204" pitchFamily="49" charset="0"/>
                <a:ea typeface="Consolas"/>
                <a:cs typeface="Calibri" panose="020F0502020204030204" pitchFamily="34" charset="0"/>
                <a:sym typeface="Consolas"/>
              </a:rPr>
              <a:t>, “r” ) ) ) {</a:t>
            </a:r>
          </a:p>
          <a:p>
            <a:pPr lvl="2" indent="0" rtl="0">
              <a:lnSpc>
                <a:spcPct val="100000"/>
              </a:lnSpc>
              <a:spcBef>
                <a:spcPts val="0"/>
              </a:spcBef>
              <a:buClr>
                <a:schemeClr val="dk1"/>
              </a:buClr>
              <a:buSzPct val="61111"/>
            </a:pPr>
            <a:r>
              <a:rPr lang="en-US" sz="2400" dirty="0">
                <a:solidFill>
                  <a:schemeClr val="tx1"/>
                </a:solidFill>
                <a:latin typeface="Consolas" panose="020B0609020204030204" pitchFamily="49" charset="0"/>
                <a:ea typeface="Consolas"/>
                <a:cs typeface="Calibri" panose="020F0502020204030204" pitchFamily="34" charset="0"/>
                <a:sym typeface="Consolas"/>
              </a:rPr>
              <a:t>		die( “Cannot read the counter file.” );</a:t>
            </a:r>
          </a:p>
          <a:p>
            <a:pPr lvl="2" indent="0" rtl="0">
              <a:lnSpc>
                <a:spcPct val="100000"/>
              </a:lnSpc>
              <a:spcBef>
                <a:spcPts val="0"/>
              </a:spcBef>
              <a:buClr>
                <a:schemeClr val="dk1"/>
              </a:buClr>
              <a:buSzPct val="61111"/>
            </a:pPr>
            <a:r>
              <a:rPr lang="en-US" sz="2400" dirty="0">
                <a:solidFill>
                  <a:schemeClr val="tx1"/>
                </a:solidFill>
                <a:latin typeface="Consolas" panose="020B0609020204030204" pitchFamily="49" charset="0"/>
                <a:ea typeface="Consolas"/>
                <a:cs typeface="Calibri" panose="020F0502020204030204" pitchFamily="34" charset="0"/>
                <a:sym typeface="Consolas"/>
              </a:rPr>
              <a:t>	}</a:t>
            </a:r>
            <a:endParaRPr lang="en" sz="24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2823563160"/>
      </p:ext>
    </p:extLst>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How it works?</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The script now uses the file handle to read the hit counter value from the open file.</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As you can see, the script calls </a:t>
            </a:r>
            <a:r>
              <a:rPr lang="en-US" sz="2400" dirty="0" err="1">
                <a:solidFill>
                  <a:schemeClr val="tx1"/>
                </a:solidFill>
                <a:latin typeface="Calibri" panose="020F0502020204030204" pitchFamily="34" charset="0"/>
                <a:ea typeface="Consolas"/>
                <a:cs typeface="Calibri" panose="020F0502020204030204" pitchFamily="34" charset="0"/>
                <a:sym typeface="Consolas"/>
              </a:rPr>
              <a:t>fread</a:t>
            </a:r>
            <a:r>
              <a:rPr lang="en-US" sz="2400" dirty="0">
                <a:solidFill>
                  <a:schemeClr val="tx1"/>
                </a:solidFill>
                <a:latin typeface="Calibri" panose="020F0502020204030204" pitchFamily="34" charset="0"/>
                <a:ea typeface="Consolas"/>
                <a:cs typeface="Calibri" panose="020F0502020204030204" pitchFamily="34" charset="0"/>
                <a:sym typeface="Consolas"/>
              </a:rPr>
              <a:t>() to read up to 20 bytes from the data file (enough to store a very large integer):</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	</a:t>
            </a:r>
            <a:r>
              <a:rPr lang="en-US" sz="2400" dirty="0">
                <a:solidFill>
                  <a:schemeClr val="tx1"/>
                </a:solidFill>
                <a:latin typeface="Consolas" panose="020B0609020204030204" pitchFamily="49" charset="0"/>
                <a:ea typeface="Consolas"/>
                <a:cs typeface="Calibri" panose="020F0502020204030204" pitchFamily="34" charset="0"/>
                <a:sym typeface="Consolas"/>
              </a:rPr>
              <a:t>$counter = (int) </a:t>
            </a:r>
            <a:r>
              <a:rPr lang="en-US" sz="2400" dirty="0" err="1">
                <a:solidFill>
                  <a:schemeClr val="tx1"/>
                </a:solidFill>
                <a:latin typeface="Consolas" panose="020B0609020204030204" pitchFamily="49" charset="0"/>
                <a:ea typeface="Consolas"/>
                <a:cs typeface="Calibri" panose="020F0502020204030204" pitchFamily="34" charset="0"/>
                <a:sym typeface="Consolas"/>
              </a:rPr>
              <a:t>fread</a:t>
            </a:r>
            <a:r>
              <a:rPr lang="en-US" sz="2400" dirty="0">
                <a:solidFill>
                  <a:schemeClr val="tx1"/>
                </a:solidFill>
                <a:latin typeface="Consolas" panose="020B0609020204030204" pitchFamily="49" charset="0"/>
                <a:ea typeface="Consolas"/>
                <a:cs typeface="Calibri" panose="020F0502020204030204" pitchFamily="34" charset="0"/>
                <a:sym typeface="Consolas"/>
              </a:rPr>
              <a:t>( $handle, 20 );</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Because </a:t>
            </a:r>
            <a:r>
              <a:rPr lang="en-US" sz="2400" dirty="0" err="1">
                <a:solidFill>
                  <a:schemeClr val="tx1"/>
                </a:solidFill>
                <a:latin typeface="Calibri" panose="020F0502020204030204" pitchFamily="34" charset="0"/>
                <a:ea typeface="Consolas"/>
                <a:cs typeface="Calibri" panose="020F0502020204030204" pitchFamily="34" charset="0"/>
                <a:sym typeface="Consolas"/>
              </a:rPr>
              <a:t>fread</a:t>
            </a:r>
            <a:r>
              <a:rPr lang="en-US" sz="2400" dirty="0">
                <a:solidFill>
                  <a:schemeClr val="tx1"/>
                </a:solidFill>
                <a:latin typeface="Calibri" panose="020F0502020204030204" pitchFamily="34" charset="0"/>
                <a:ea typeface="Consolas"/>
                <a:cs typeface="Calibri" panose="020F0502020204030204" pitchFamily="34" charset="0"/>
                <a:sym typeface="Consolas"/>
              </a:rPr>
              <a:t>() returns a string value, and the counter needs to be an integer value, the return value is cast(converted) into an integer using (int).</a:t>
            </a:r>
            <a:endParaRPr lang="en" sz="24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2190838423"/>
      </p:ext>
    </p:extLst>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748" y="381794"/>
            <a:ext cx="8362950" cy="609600"/>
          </a:xfrm>
        </p:spPr>
        <p:txBody>
          <a:bodyPr>
            <a:normAutofit fontScale="90000"/>
          </a:bodyPr>
          <a:lstStyle/>
          <a:p>
            <a:r>
              <a:rPr lang="en-US" sz="4000" dirty="0">
                <a:solidFill>
                  <a:srgbClr val="990000"/>
                </a:solidFill>
              </a:rPr>
              <a:t>File Upload</a:t>
            </a:r>
          </a:p>
        </p:txBody>
      </p:sp>
      <p:sp>
        <p:nvSpPr>
          <p:cNvPr id="3" name="Text Placeholder 2"/>
          <p:cNvSpPr>
            <a:spLocks noGrp="1"/>
          </p:cNvSpPr>
          <p:nvPr>
            <p:ph type="body" idx="1"/>
          </p:nvPr>
        </p:nvSpPr>
        <p:spPr>
          <a:xfrm>
            <a:off x="1071748" y="1295399"/>
            <a:ext cx="8896350" cy="4571207"/>
          </a:xfrm>
        </p:spPr>
        <p:txBody>
          <a:bodyPr>
            <a:normAutofit/>
          </a:bodyPr>
          <a:lstStyle/>
          <a:p>
            <a:pPr marL="0" indent="0">
              <a:buNone/>
            </a:pPr>
            <a:r>
              <a:rPr lang="en-US" sz="2000" dirty="0">
                <a:solidFill>
                  <a:schemeClr val="tx1"/>
                </a:solidFill>
              </a:rPr>
              <a:t>Uploaded file details in server-side:</a:t>
            </a:r>
          </a:p>
          <a:p>
            <a:pPr marL="0" indent="0">
              <a:buNone/>
            </a:pPr>
            <a:endParaRPr lang="en-US" sz="2000" dirty="0">
              <a:solidFill>
                <a:schemeClr val="tx1"/>
              </a:solidFill>
            </a:endParaRPr>
          </a:p>
        </p:txBody>
      </p:sp>
      <p:graphicFrame>
        <p:nvGraphicFramePr>
          <p:cNvPr id="5" name="Table 4">
            <a:extLst>
              <a:ext uri="{FF2B5EF4-FFF2-40B4-BE49-F238E27FC236}">
                <a16:creationId xmlns:a16="http://schemas.microsoft.com/office/drawing/2014/main" id="{392AFA7C-2382-432A-B2FC-32865F7B0C77}"/>
              </a:ext>
            </a:extLst>
          </p:cNvPr>
          <p:cNvGraphicFramePr>
            <a:graphicFrameLocks noGrp="1"/>
          </p:cNvGraphicFramePr>
          <p:nvPr>
            <p:extLst>
              <p:ext uri="{D42A27DB-BD31-4B8C-83A1-F6EECF244321}">
                <p14:modId xmlns:p14="http://schemas.microsoft.com/office/powerpoint/2010/main" val="2695368675"/>
              </p:ext>
            </p:extLst>
          </p:nvPr>
        </p:nvGraphicFramePr>
        <p:xfrm>
          <a:off x="1071748" y="2286000"/>
          <a:ext cx="3352800" cy="1828800"/>
        </p:xfrm>
        <a:graphic>
          <a:graphicData uri="http://schemas.openxmlformats.org/drawingml/2006/table">
            <a:tbl>
              <a:tblPr/>
              <a:tblGrid>
                <a:gridCol w="957943">
                  <a:extLst>
                    <a:ext uri="{9D8B030D-6E8A-4147-A177-3AD203B41FA5}">
                      <a16:colId xmlns:a16="http://schemas.microsoft.com/office/drawing/2014/main" val="3568529742"/>
                    </a:ext>
                  </a:extLst>
                </a:gridCol>
                <a:gridCol w="2394857">
                  <a:extLst>
                    <a:ext uri="{9D8B030D-6E8A-4147-A177-3AD203B41FA5}">
                      <a16:colId xmlns:a16="http://schemas.microsoft.com/office/drawing/2014/main" val="2711488209"/>
                    </a:ext>
                  </a:extLst>
                </a:gridCol>
              </a:tblGrid>
              <a:tr h="0">
                <a:tc>
                  <a:txBody>
                    <a:bodyPr/>
                    <a:lstStyle/>
                    <a:p>
                      <a:pPr algn="l"/>
                      <a:r>
                        <a:rPr lang="en-US" sz="900"/>
                        <a:t>[file1] =&gt; Array</a:t>
                      </a:r>
                    </a:p>
                  </a:txBody>
                  <a:tcPr anchor="ctr">
                    <a:lnL>
                      <a:noFill/>
                    </a:lnL>
                    <a:lnR>
                      <a:noFill/>
                    </a:lnR>
                    <a:lnT>
                      <a:noFill/>
                    </a:lnT>
                    <a:lnB>
                      <a:noFill/>
                    </a:lnB>
                  </a:tcPr>
                </a:tc>
                <a:tc>
                  <a:txBody>
                    <a:bodyPr/>
                    <a:lstStyle/>
                    <a:p>
                      <a:pPr algn="l"/>
                      <a:endParaRPr lang="en-US" sz="900" dirty="0"/>
                    </a:p>
                  </a:txBody>
                  <a:tcPr>
                    <a:lnL>
                      <a:noFill/>
                    </a:lnL>
                  </a:tcPr>
                </a:tc>
                <a:extLst>
                  <a:ext uri="{0D108BD9-81ED-4DB2-BD59-A6C34878D82A}">
                    <a16:rowId xmlns:a16="http://schemas.microsoft.com/office/drawing/2014/main" val="3966062538"/>
                  </a:ext>
                </a:extLst>
              </a:tr>
              <a:tr h="0">
                <a:tc>
                  <a:txBody>
                    <a:bodyPr/>
                    <a:lstStyle/>
                    <a:p>
                      <a:pPr algn="l"/>
                      <a:endParaRPr lang="en-US" sz="900" dirty="0"/>
                    </a:p>
                  </a:txBody>
                  <a:tcPr anchor="ctr">
                    <a:lnL>
                      <a:noFill/>
                    </a:lnL>
                    <a:lnR>
                      <a:noFill/>
                    </a:lnR>
                    <a:lnT>
                      <a:noFill/>
                    </a:lnT>
                    <a:lnB>
                      <a:noFill/>
                    </a:lnB>
                  </a:tcPr>
                </a:tc>
                <a:tc>
                  <a:txBody>
                    <a:bodyPr/>
                    <a:lstStyle/>
                    <a:p>
                      <a:pPr algn="l"/>
                      <a:r>
                        <a:rPr lang="en-US" sz="900"/>
                        <a:t>(</a:t>
                      </a:r>
                    </a:p>
                  </a:txBody>
                  <a:tcPr anchor="ctr">
                    <a:lnL>
                      <a:noFill/>
                    </a:lnL>
                    <a:lnR>
                      <a:noFill/>
                    </a:lnR>
                    <a:lnB>
                      <a:noFill/>
                    </a:lnB>
                  </a:tcPr>
                </a:tc>
                <a:extLst>
                  <a:ext uri="{0D108BD9-81ED-4DB2-BD59-A6C34878D82A}">
                    <a16:rowId xmlns:a16="http://schemas.microsoft.com/office/drawing/2014/main" val="3859442084"/>
                  </a:ext>
                </a:extLst>
              </a:tr>
              <a:tr h="0">
                <a:tc>
                  <a:txBody>
                    <a:bodyPr/>
                    <a:lstStyle/>
                    <a:p>
                      <a:pPr algn="l"/>
                      <a:endParaRPr lang="en-US" sz="900"/>
                    </a:p>
                  </a:txBody>
                  <a:tcPr anchor="ctr">
                    <a:lnL>
                      <a:noFill/>
                    </a:lnL>
                    <a:lnR>
                      <a:noFill/>
                    </a:lnR>
                    <a:lnT>
                      <a:noFill/>
                    </a:lnT>
                    <a:lnB>
                      <a:noFill/>
                    </a:lnB>
                  </a:tcPr>
                </a:tc>
                <a:tc>
                  <a:txBody>
                    <a:bodyPr/>
                    <a:lstStyle/>
                    <a:p>
                      <a:pPr algn="l"/>
                      <a:r>
                        <a:rPr lang="en-US" sz="900" dirty="0"/>
                        <a:t>[name] =&gt; building.jpg</a:t>
                      </a:r>
                    </a:p>
                  </a:txBody>
                  <a:tcPr anchor="ctr">
                    <a:lnL>
                      <a:noFill/>
                    </a:lnL>
                    <a:lnR>
                      <a:noFill/>
                    </a:lnR>
                    <a:lnT>
                      <a:noFill/>
                    </a:lnT>
                    <a:lnB>
                      <a:noFill/>
                    </a:lnB>
                  </a:tcPr>
                </a:tc>
                <a:extLst>
                  <a:ext uri="{0D108BD9-81ED-4DB2-BD59-A6C34878D82A}">
                    <a16:rowId xmlns:a16="http://schemas.microsoft.com/office/drawing/2014/main" val="4276637576"/>
                  </a:ext>
                </a:extLst>
              </a:tr>
              <a:tr h="0">
                <a:tc>
                  <a:txBody>
                    <a:bodyPr/>
                    <a:lstStyle/>
                    <a:p>
                      <a:pPr algn="l"/>
                      <a:endParaRPr lang="en-US" sz="900" dirty="0"/>
                    </a:p>
                  </a:txBody>
                  <a:tcPr anchor="ctr">
                    <a:lnL>
                      <a:noFill/>
                    </a:lnL>
                    <a:lnR>
                      <a:noFill/>
                    </a:lnR>
                    <a:lnT>
                      <a:noFill/>
                    </a:lnT>
                    <a:lnB>
                      <a:noFill/>
                    </a:lnB>
                  </a:tcPr>
                </a:tc>
                <a:tc>
                  <a:txBody>
                    <a:bodyPr/>
                    <a:lstStyle/>
                    <a:p>
                      <a:pPr algn="l"/>
                      <a:r>
                        <a:rPr lang="en-US" sz="900" dirty="0"/>
                        <a:t>[type] =&gt; image/jpeg</a:t>
                      </a:r>
                    </a:p>
                  </a:txBody>
                  <a:tcPr anchor="ctr">
                    <a:lnL>
                      <a:noFill/>
                    </a:lnL>
                    <a:lnR>
                      <a:noFill/>
                    </a:lnR>
                    <a:lnT>
                      <a:noFill/>
                    </a:lnT>
                    <a:lnB>
                      <a:noFill/>
                    </a:lnB>
                  </a:tcPr>
                </a:tc>
                <a:extLst>
                  <a:ext uri="{0D108BD9-81ED-4DB2-BD59-A6C34878D82A}">
                    <a16:rowId xmlns:a16="http://schemas.microsoft.com/office/drawing/2014/main" val="2717046916"/>
                  </a:ext>
                </a:extLst>
              </a:tr>
              <a:tr h="0">
                <a:tc>
                  <a:txBody>
                    <a:bodyPr/>
                    <a:lstStyle/>
                    <a:p>
                      <a:pPr algn="l"/>
                      <a:endParaRPr lang="en-US" sz="900" dirty="0"/>
                    </a:p>
                  </a:txBody>
                  <a:tcPr anchor="ctr">
                    <a:lnL>
                      <a:noFill/>
                    </a:lnL>
                    <a:lnR>
                      <a:noFill/>
                    </a:lnR>
                    <a:lnT>
                      <a:noFill/>
                    </a:lnT>
                    <a:lnB>
                      <a:noFill/>
                    </a:lnB>
                  </a:tcPr>
                </a:tc>
                <a:tc>
                  <a:txBody>
                    <a:bodyPr/>
                    <a:lstStyle/>
                    <a:p>
                      <a:pPr algn="l"/>
                      <a:r>
                        <a:rPr lang="en-US" sz="900" dirty="0"/>
                        <a:t>[</a:t>
                      </a:r>
                      <a:r>
                        <a:rPr lang="en-US" sz="900" dirty="0" err="1"/>
                        <a:t>tmp_name</a:t>
                      </a:r>
                      <a:r>
                        <a:rPr lang="en-US" sz="900" dirty="0"/>
                        <a:t>] =&gt; C:\xampp\tmp\phpC02.tmp</a:t>
                      </a:r>
                    </a:p>
                  </a:txBody>
                  <a:tcPr anchor="ctr">
                    <a:lnL>
                      <a:noFill/>
                    </a:lnL>
                    <a:lnR>
                      <a:noFill/>
                    </a:lnR>
                    <a:lnT>
                      <a:noFill/>
                    </a:lnT>
                    <a:lnB>
                      <a:noFill/>
                    </a:lnB>
                  </a:tcPr>
                </a:tc>
                <a:extLst>
                  <a:ext uri="{0D108BD9-81ED-4DB2-BD59-A6C34878D82A}">
                    <a16:rowId xmlns:a16="http://schemas.microsoft.com/office/drawing/2014/main" val="2127448798"/>
                  </a:ext>
                </a:extLst>
              </a:tr>
              <a:tr h="0">
                <a:tc>
                  <a:txBody>
                    <a:bodyPr/>
                    <a:lstStyle/>
                    <a:p>
                      <a:pPr algn="l"/>
                      <a:endParaRPr lang="en-US" sz="900"/>
                    </a:p>
                  </a:txBody>
                  <a:tcPr anchor="ctr">
                    <a:lnL>
                      <a:noFill/>
                    </a:lnL>
                    <a:lnR>
                      <a:noFill/>
                    </a:lnR>
                    <a:lnT>
                      <a:noFill/>
                    </a:lnT>
                    <a:lnB>
                      <a:noFill/>
                    </a:lnB>
                  </a:tcPr>
                </a:tc>
                <a:tc>
                  <a:txBody>
                    <a:bodyPr/>
                    <a:lstStyle/>
                    <a:p>
                      <a:pPr algn="l"/>
                      <a:r>
                        <a:rPr lang="en-US" sz="900" dirty="0"/>
                        <a:t>[error] =&gt; 0</a:t>
                      </a:r>
                    </a:p>
                  </a:txBody>
                  <a:tcPr anchor="ctr">
                    <a:lnL>
                      <a:noFill/>
                    </a:lnL>
                    <a:lnR>
                      <a:noFill/>
                    </a:lnR>
                    <a:lnT>
                      <a:noFill/>
                    </a:lnT>
                    <a:lnB>
                      <a:noFill/>
                    </a:lnB>
                  </a:tcPr>
                </a:tc>
                <a:extLst>
                  <a:ext uri="{0D108BD9-81ED-4DB2-BD59-A6C34878D82A}">
                    <a16:rowId xmlns:a16="http://schemas.microsoft.com/office/drawing/2014/main" val="3509899916"/>
                  </a:ext>
                </a:extLst>
              </a:tr>
              <a:tr h="0">
                <a:tc>
                  <a:txBody>
                    <a:bodyPr/>
                    <a:lstStyle/>
                    <a:p>
                      <a:pPr algn="l"/>
                      <a:endParaRPr lang="en-US" sz="900"/>
                    </a:p>
                  </a:txBody>
                  <a:tcPr anchor="ctr">
                    <a:lnL>
                      <a:noFill/>
                    </a:lnL>
                    <a:lnR>
                      <a:noFill/>
                    </a:lnR>
                    <a:lnT>
                      <a:noFill/>
                    </a:lnT>
                    <a:lnB>
                      <a:noFill/>
                    </a:lnB>
                  </a:tcPr>
                </a:tc>
                <a:tc>
                  <a:txBody>
                    <a:bodyPr/>
                    <a:lstStyle/>
                    <a:p>
                      <a:pPr algn="l"/>
                      <a:r>
                        <a:rPr lang="en-US" sz="900" dirty="0"/>
                        <a:t>[size] =&gt; 8556</a:t>
                      </a:r>
                    </a:p>
                  </a:txBody>
                  <a:tcPr anchor="ctr">
                    <a:lnL>
                      <a:noFill/>
                    </a:lnL>
                    <a:lnR>
                      <a:noFill/>
                    </a:lnR>
                    <a:lnT>
                      <a:noFill/>
                    </a:lnT>
                    <a:lnB>
                      <a:noFill/>
                    </a:lnB>
                  </a:tcPr>
                </a:tc>
                <a:extLst>
                  <a:ext uri="{0D108BD9-81ED-4DB2-BD59-A6C34878D82A}">
                    <a16:rowId xmlns:a16="http://schemas.microsoft.com/office/drawing/2014/main" val="3356620601"/>
                  </a:ext>
                </a:extLst>
              </a:tr>
              <a:tr h="0">
                <a:tc>
                  <a:txBody>
                    <a:bodyPr/>
                    <a:lstStyle/>
                    <a:p>
                      <a:pPr algn="l"/>
                      <a:endParaRPr lang="en-US" sz="900"/>
                    </a:p>
                  </a:txBody>
                  <a:tcPr anchor="ctr">
                    <a:lnL>
                      <a:noFill/>
                    </a:lnL>
                    <a:lnR>
                      <a:noFill/>
                    </a:lnR>
                    <a:lnT>
                      <a:noFill/>
                    </a:lnT>
                    <a:lnB>
                      <a:noFill/>
                    </a:lnB>
                  </a:tcPr>
                </a:tc>
                <a:tc>
                  <a:txBody>
                    <a:bodyPr/>
                    <a:lstStyle/>
                    <a:p>
                      <a:pPr algn="l"/>
                      <a:r>
                        <a:rPr lang="en-US" sz="900" dirty="0"/>
                        <a:t>)</a:t>
                      </a:r>
                    </a:p>
                  </a:txBody>
                  <a:tcPr anchor="ctr">
                    <a:lnL>
                      <a:noFill/>
                    </a:lnL>
                    <a:lnR>
                      <a:noFill/>
                    </a:lnR>
                    <a:lnT>
                      <a:noFill/>
                    </a:lnT>
                    <a:lnB>
                      <a:noFill/>
                    </a:lnB>
                  </a:tcPr>
                </a:tc>
                <a:extLst>
                  <a:ext uri="{0D108BD9-81ED-4DB2-BD59-A6C34878D82A}">
                    <a16:rowId xmlns:a16="http://schemas.microsoft.com/office/drawing/2014/main" val="3919877598"/>
                  </a:ext>
                </a:extLst>
              </a:tr>
            </a:tbl>
          </a:graphicData>
        </a:graphic>
      </p:graphicFrame>
      <p:pic>
        <p:nvPicPr>
          <p:cNvPr id="6" name="Picture 5">
            <a:extLst>
              <a:ext uri="{FF2B5EF4-FFF2-40B4-BE49-F238E27FC236}">
                <a16:creationId xmlns:a16="http://schemas.microsoft.com/office/drawing/2014/main" id="{9CD9FB2C-41D0-4A4C-9E68-1BFF6C450CCC}"/>
              </a:ext>
            </a:extLst>
          </p:cNvPr>
          <p:cNvPicPr>
            <a:picLocks noChangeAspect="1"/>
          </p:cNvPicPr>
          <p:nvPr/>
        </p:nvPicPr>
        <p:blipFill>
          <a:blip r:embed="rId2"/>
          <a:stretch>
            <a:fillRect/>
          </a:stretch>
        </p:blipFill>
        <p:spPr>
          <a:xfrm>
            <a:off x="4572000" y="2133600"/>
            <a:ext cx="6024668" cy="3581400"/>
          </a:xfrm>
          <a:prstGeom prst="rect">
            <a:avLst/>
          </a:prstGeom>
        </p:spPr>
      </p:pic>
    </p:spTree>
    <p:extLst>
      <p:ext uri="{BB962C8B-B14F-4D97-AF65-F5344CB8AC3E}">
        <p14:creationId xmlns:p14="http://schemas.microsoft.com/office/powerpoint/2010/main" val="3622247686"/>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How it works?</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The call to </a:t>
            </a:r>
            <a:r>
              <a:rPr lang="en-US" sz="2400" dirty="0" err="1">
                <a:solidFill>
                  <a:schemeClr val="tx1"/>
                </a:solidFill>
                <a:latin typeface="Calibri" panose="020F0502020204030204" pitchFamily="34" charset="0"/>
                <a:ea typeface="Consolas"/>
                <a:cs typeface="Calibri" panose="020F0502020204030204" pitchFamily="34" charset="0"/>
                <a:sym typeface="Consolas"/>
              </a:rPr>
              <a:t>fclose</a:t>
            </a:r>
            <a:r>
              <a:rPr lang="en-US" sz="2400" dirty="0">
                <a:solidFill>
                  <a:schemeClr val="tx1"/>
                </a:solidFill>
                <a:latin typeface="Calibri" panose="020F0502020204030204" pitchFamily="34" charset="0"/>
                <a:ea typeface="Consolas"/>
                <a:cs typeface="Calibri" panose="020F0502020204030204" pitchFamily="34" charset="0"/>
                <a:sym typeface="Consolas"/>
              </a:rPr>
              <a:t>() closes the file referenced by the file handle $handle, freeing up the file for reading or writing by other processes:</a:t>
            </a:r>
          </a:p>
          <a:p>
            <a:pPr lvl="2" indent="0" rtl="0">
              <a:lnSpc>
                <a:spcPct val="100000"/>
              </a:lnSpc>
              <a:spcBef>
                <a:spcPts val="0"/>
              </a:spcBef>
              <a:buClr>
                <a:schemeClr val="dk1"/>
              </a:buClr>
              <a:buSzPct val="61111"/>
            </a:pPr>
            <a:r>
              <a:rPr lang="en-US" sz="2400" dirty="0" err="1">
                <a:solidFill>
                  <a:schemeClr val="tx1"/>
                </a:solidFill>
                <a:latin typeface="Calibri" panose="020F0502020204030204" pitchFamily="34" charset="0"/>
                <a:ea typeface="Consolas"/>
                <a:cs typeface="Calibri" panose="020F0502020204030204" pitchFamily="34" charset="0"/>
                <a:sym typeface="Consolas"/>
              </a:rPr>
              <a:t>fclose</a:t>
            </a:r>
            <a:r>
              <a:rPr lang="en-US" sz="2400" dirty="0">
                <a:solidFill>
                  <a:schemeClr val="tx1"/>
                </a:solidFill>
                <a:latin typeface="Calibri" panose="020F0502020204030204" pitchFamily="34" charset="0"/>
                <a:ea typeface="Consolas"/>
                <a:cs typeface="Calibri" panose="020F0502020204030204" pitchFamily="34" charset="0"/>
                <a:sym typeface="Consolas"/>
              </a:rPr>
              <a:t>( $handle );</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After closing the data file, the script increments the counter and tells the visitor how many times the page has been accessed:</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	</a:t>
            </a:r>
            <a:r>
              <a:rPr lang="en-US" sz="2400" dirty="0">
                <a:solidFill>
                  <a:schemeClr val="tx1"/>
                </a:solidFill>
                <a:latin typeface="Consolas" panose="020B0609020204030204" pitchFamily="49" charset="0"/>
                <a:ea typeface="Consolas"/>
                <a:cs typeface="Calibri" panose="020F0502020204030204" pitchFamily="34" charset="0"/>
                <a:sym typeface="Consolas"/>
              </a:rPr>
              <a:t>$counter++;</a:t>
            </a:r>
          </a:p>
          <a:p>
            <a:pPr lvl="2" indent="0" rtl="0">
              <a:lnSpc>
                <a:spcPct val="100000"/>
              </a:lnSpc>
              <a:spcBef>
                <a:spcPts val="0"/>
              </a:spcBef>
              <a:buClr>
                <a:schemeClr val="dk1"/>
              </a:buClr>
              <a:buSzPct val="61111"/>
            </a:pPr>
            <a:r>
              <a:rPr lang="en-US" sz="2400" dirty="0">
                <a:solidFill>
                  <a:schemeClr val="tx1"/>
                </a:solidFill>
                <a:latin typeface="Consolas" panose="020B0609020204030204" pitchFamily="49" charset="0"/>
                <a:ea typeface="Consolas"/>
                <a:cs typeface="Calibri" panose="020F0502020204030204" pitchFamily="34" charset="0"/>
                <a:sym typeface="Consolas"/>
              </a:rPr>
              <a:t>	echo “&lt;h1&gt;You’re visitor No. $counter.&lt;/h1&gt;”;</a:t>
            </a:r>
            <a:endParaRPr lang="en" sz="24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217967128"/>
      </p:ext>
    </p:extLst>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How it works?</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Next the script writes the new counter value back to the data file. To do this it opens the file in write mode (w), then calls </a:t>
            </a:r>
            <a:r>
              <a:rPr lang="en-US" sz="2400" dirty="0" err="1">
                <a:solidFill>
                  <a:schemeClr val="tx1"/>
                </a:solidFill>
                <a:latin typeface="Calibri" panose="020F0502020204030204" pitchFamily="34" charset="0"/>
                <a:ea typeface="Consolas"/>
                <a:cs typeface="Calibri" panose="020F0502020204030204" pitchFamily="34" charset="0"/>
                <a:sym typeface="Consolas"/>
              </a:rPr>
              <a:t>fwrite</a:t>
            </a:r>
            <a:r>
              <a:rPr lang="en-US" sz="2400" dirty="0">
                <a:solidFill>
                  <a:schemeClr val="tx1"/>
                </a:solidFill>
                <a:latin typeface="Calibri" panose="020F0502020204030204" pitchFamily="34" charset="0"/>
                <a:ea typeface="Consolas"/>
                <a:cs typeface="Calibri" panose="020F0502020204030204" pitchFamily="34" charset="0"/>
                <a:sym typeface="Consolas"/>
              </a:rPr>
              <a:t>() to write the $counter variable’s value to the file, followed by </a:t>
            </a:r>
            <a:r>
              <a:rPr lang="en-US" sz="2400" dirty="0" err="1">
                <a:solidFill>
                  <a:schemeClr val="tx1"/>
                </a:solidFill>
                <a:latin typeface="Calibri" panose="020F0502020204030204" pitchFamily="34" charset="0"/>
                <a:ea typeface="Consolas"/>
                <a:cs typeface="Calibri" panose="020F0502020204030204" pitchFamily="34" charset="0"/>
                <a:sym typeface="Consolas"/>
              </a:rPr>
              <a:t>fclose</a:t>
            </a:r>
            <a:r>
              <a:rPr lang="en-US" sz="2400" dirty="0">
                <a:solidFill>
                  <a:schemeClr val="tx1"/>
                </a:solidFill>
                <a:latin typeface="Calibri" panose="020F0502020204030204" pitchFamily="34" charset="0"/>
                <a:ea typeface="Consolas"/>
                <a:cs typeface="Calibri" panose="020F0502020204030204" pitchFamily="34" charset="0"/>
                <a:sym typeface="Consolas"/>
              </a:rPr>
              <a:t>() to close the open file again:</a:t>
            </a:r>
          </a:p>
          <a:p>
            <a:pPr lvl="2" indent="0" rtl="0">
              <a:lnSpc>
                <a:spcPct val="100000"/>
              </a:lnSpc>
              <a:spcBef>
                <a:spcPts val="0"/>
              </a:spcBef>
              <a:buClr>
                <a:schemeClr val="dk1"/>
              </a:buClr>
              <a:buSzPct val="61111"/>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2400" dirty="0">
                <a:solidFill>
                  <a:schemeClr val="tx1"/>
                </a:solidFill>
                <a:latin typeface="Calibri" panose="020F0502020204030204" pitchFamily="34" charset="0"/>
                <a:ea typeface="Consolas"/>
                <a:cs typeface="Calibri" panose="020F0502020204030204" pitchFamily="34" charset="0"/>
                <a:sym typeface="Consolas"/>
              </a:rPr>
              <a:t>		</a:t>
            </a:r>
            <a:r>
              <a:rPr lang="en-US" sz="1800" dirty="0">
                <a:solidFill>
                  <a:schemeClr val="tx1"/>
                </a:solidFill>
                <a:latin typeface="Consolas" panose="020B0609020204030204" pitchFamily="49" charset="0"/>
                <a:ea typeface="Consolas"/>
                <a:cs typeface="Calibri" panose="020F0502020204030204" pitchFamily="34" charset="0"/>
                <a:sym typeface="Consolas"/>
              </a:rPr>
              <a:t>if ( !( $handle = </a:t>
            </a:r>
            <a:r>
              <a:rPr lang="en-US" sz="1800" dirty="0" err="1">
                <a:solidFill>
                  <a:schemeClr val="tx1"/>
                </a:solidFill>
                <a:latin typeface="Consolas" panose="020B0609020204030204" pitchFamily="49" charset="0"/>
                <a:ea typeface="Consolas"/>
                <a:cs typeface="Calibri" panose="020F0502020204030204" pitchFamily="34" charset="0"/>
                <a:sym typeface="Consolas"/>
              </a:rPr>
              <a:t>fopen</a:t>
            </a:r>
            <a:r>
              <a:rPr lang="en-US" sz="1800" dirty="0">
                <a:solidFill>
                  <a:schemeClr val="tx1"/>
                </a:solidFill>
                <a:latin typeface="Consolas" panose="020B0609020204030204" pitchFamily="49" charset="0"/>
                <a:ea typeface="Consolas"/>
                <a:cs typeface="Calibri" panose="020F0502020204030204" pitchFamily="34" charset="0"/>
                <a:sym typeface="Consolas"/>
              </a:rPr>
              <a:t>( $</a:t>
            </a:r>
            <a:r>
              <a:rPr lang="en-US" sz="18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1800" dirty="0">
                <a:solidFill>
                  <a:schemeClr val="tx1"/>
                </a:solidFill>
                <a:latin typeface="Consolas" panose="020B0609020204030204" pitchFamily="49" charset="0"/>
                <a:ea typeface="Consolas"/>
                <a:cs typeface="Calibri" panose="020F0502020204030204" pitchFamily="34" charset="0"/>
                <a:sym typeface="Consolas"/>
              </a:rPr>
              <a:t>, 'w' ) )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die( 'Cannot open the counter file for writing.'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a:t>
            </a:r>
          </a:p>
          <a:p>
            <a:pPr lvl="2" indent="0" rtl="0">
              <a:lnSpc>
                <a:spcPct val="100000"/>
              </a:lnSpc>
              <a:spcBef>
                <a:spcPts val="0"/>
              </a:spcBef>
              <a:buClr>
                <a:schemeClr val="dk1"/>
              </a:buClr>
              <a:buSzPct val="61111"/>
            </a:pPr>
            <a:endParaRPr lang="en-US" sz="18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a:t>
            </a:r>
            <a:r>
              <a:rPr lang="en-US" sz="1800" dirty="0" err="1">
                <a:solidFill>
                  <a:schemeClr val="tx1"/>
                </a:solidFill>
                <a:latin typeface="Consolas" panose="020B0609020204030204" pitchFamily="49" charset="0"/>
                <a:ea typeface="Consolas"/>
                <a:cs typeface="Calibri" panose="020F0502020204030204" pitchFamily="34" charset="0"/>
                <a:sym typeface="Consolas"/>
              </a:rPr>
              <a:t>fwrite</a:t>
            </a:r>
            <a:r>
              <a:rPr lang="en-US" sz="1800" dirty="0">
                <a:solidFill>
                  <a:schemeClr val="tx1"/>
                </a:solidFill>
                <a:latin typeface="Consolas" panose="020B0609020204030204" pitchFamily="49" charset="0"/>
                <a:ea typeface="Consolas"/>
                <a:cs typeface="Calibri" panose="020F0502020204030204" pitchFamily="34" charset="0"/>
                <a:sym typeface="Consolas"/>
              </a:rPr>
              <a:t>( $handle, $counter );</a:t>
            </a:r>
          </a:p>
          <a:p>
            <a:pPr lvl="2" indent="0" rtl="0">
              <a:lnSpc>
                <a:spcPct val="100000"/>
              </a:lnSpc>
              <a:spcBef>
                <a:spcPts val="0"/>
              </a:spcBef>
              <a:buClr>
                <a:schemeClr val="dk1"/>
              </a:buClr>
              <a:buSzPct val="61111"/>
            </a:pPr>
            <a:r>
              <a:rPr lang="en-US" sz="1800" dirty="0">
                <a:solidFill>
                  <a:schemeClr val="tx1"/>
                </a:solidFill>
                <a:latin typeface="Consolas" panose="020B0609020204030204" pitchFamily="49" charset="0"/>
                <a:ea typeface="Consolas"/>
                <a:cs typeface="Calibri" panose="020F0502020204030204" pitchFamily="34" charset="0"/>
                <a:sym typeface="Consolas"/>
              </a:rPr>
              <a:t>		</a:t>
            </a:r>
            <a:r>
              <a:rPr lang="en-US" sz="1800" dirty="0" err="1">
                <a:solidFill>
                  <a:schemeClr val="tx1"/>
                </a:solidFill>
                <a:latin typeface="Consolas" panose="020B0609020204030204" pitchFamily="49" charset="0"/>
                <a:ea typeface="Consolas"/>
                <a:cs typeface="Calibri" panose="020F0502020204030204" pitchFamily="34" charset="0"/>
                <a:sym typeface="Consolas"/>
              </a:rPr>
              <a:t>fclose</a:t>
            </a:r>
            <a:r>
              <a:rPr lang="en-US" sz="1800" dirty="0">
                <a:solidFill>
                  <a:schemeClr val="tx1"/>
                </a:solidFill>
                <a:latin typeface="Consolas" panose="020B0609020204030204" pitchFamily="49" charset="0"/>
                <a:ea typeface="Consolas"/>
                <a:cs typeface="Calibri" panose="020F0502020204030204" pitchFamily="34" charset="0"/>
                <a:sym typeface="Consolas"/>
              </a:rPr>
              <a:t>( $handle );</a:t>
            </a:r>
            <a:endParaRPr lang="en" sz="18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2814354773"/>
      </p:ext>
    </p:extLst>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Separate the hit-counter</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1800" dirty="0">
                <a:solidFill>
                  <a:schemeClr val="tx1"/>
                </a:solidFill>
                <a:latin typeface="Calibri" panose="020F0502020204030204" pitchFamily="34" charset="0"/>
                <a:ea typeface="Consolas"/>
                <a:cs typeface="Calibri" panose="020F0502020204030204" pitchFamily="34" charset="0"/>
                <a:sym typeface="Consolas"/>
              </a:rPr>
              <a:t>Now, we want to re-use the hit-counter in all of our pages. Should we write (or copy/paste) the same code to all the pages?</a:t>
            </a:r>
          </a:p>
          <a:p>
            <a:pPr lvl="2" indent="0" rtl="0">
              <a:lnSpc>
                <a:spcPct val="100000"/>
              </a:lnSpc>
              <a:spcBef>
                <a:spcPts val="0"/>
              </a:spcBef>
              <a:buClr>
                <a:schemeClr val="dk1"/>
              </a:buClr>
              <a:buSzPct val="61111"/>
            </a:pPr>
            <a:endParaRPr lang="en-US" sz="18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800" dirty="0">
                <a:solidFill>
                  <a:schemeClr val="tx1"/>
                </a:solidFill>
                <a:latin typeface="Calibri" panose="020F0502020204030204" pitchFamily="34" charset="0"/>
                <a:ea typeface="Consolas"/>
                <a:cs typeface="Calibri" panose="020F0502020204030204" pitchFamily="34" charset="0"/>
                <a:sym typeface="Consolas"/>
              </a:rPr>
              <a:t>What if we want any correction or change to our counter? Should we go and change to all the pages?</a:t>
            </a:r>
          </a:p>
          <a:p>
            <a:pPr lvl="2" indent="0" rtl="0">
              <a:lnSpc>
                <a:spcPct val="100000"/>
              </a:lnSpc>
              <a:spcBef>
                <a:spcPts val="0"/>
              </a:spcBef>
              <a:buClr>
                <a:schemeClr val="dk1"/>
              </a:buClr>
              <a:buSzPct val="61111"/>
            </a:pPr>
            <a:endParaRPr lang="en-US" sz="1800" dirty="0">
              <a:solidFill>
                <a:schemeClr val="tx1"/>
              </a:solidFill>
              <a:latin typeface="Calibri" panose="020F0502020204030204" pitchFamily="34"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800" dirty="0">
                <a:solidFill>
                  <a:schemeClr val="tx1"/>
                </a:solidFill>
                <a:latin typeface="Calibri" panose="020F0502020204030204" pitchFamily="34" charset="0"/>
                <a:ea typeface="Consolas"/>
                <a:cs typeface="Calibri" panose="020F0502020204030204" pitchFamily="34" charset="0"/>
                <a:sym typeface="Consolas"/>
              </a:rPr>
              <a:t>We will have only one instance of counter code and will re-use that to all our pages to make our job easy.</a:t>
            </a:r>
          </a:p>
          <a:p>
            <a:pPr lvl="2" indent="0" rtl="0">
              <a:lnSpc>
                <a:spcPct val="100000"/>
              </a:lnSpc>
              <a:spcBef>
                <a:spcPts val="0"/>
              </a:spcBef>
              <a:buClr>
                <a:schemeClr val="dk1"/>
              </a:buClr>
              <a:buSzPct val="61111"/>
            </a:pPr>
            <a:endParaRPr lang="en-US" sz="1800" dirty="0">
              <a:solidFill>
                <a:schemeClr val="tx1"/>
              </a:solidFill>
              <a:latin typeface="Calibri" panose="020F0502020204030204" pitchFamily="34" charset="0"/>
              <a:ea typeface="Consolas"/>
              <a:cs typeface="Calibri" panose="020F0502020204030204" pitchFamily="34" charset="0"/>
              <a:sym typeface="Consolas"/>
            </a:endParaRPr>
          </a:p>
          <a:p>
            <a:pPr marL="285750" lvl="2" indent="-285750" rtl="0">
              <a:lnSpc>
                <a:spcPct val="100000"/>
              </a:lnSpc>
              <a:spcBef>
                <a:spcPts val="0"/>
              </a:spcBef>
              <a:buClr>
                <a:schemeClr val="dk1"/>
              </a:buClr>
              <a:buSzPct val="61111"/>
              <a:buFont typeface="Arial" panose="020B0604020202020204" pitchFamily="34" charset="0"/>
              <a:buChar char="•"/>
            </a:pPr>
            <a:r>
              <a:rPr lang="en" sz="2000" dirty="0">
                <a:solidFill>
                  <a:schemeClr val="tx1"/>
                </a:solidFill>
                <a:latin typeface="Calibri" panose="020F0502020204030204" pitchFamily="34" charset="0"/>
                <a:ea typeface="Consolas"/>
                <a:cs typeface="Calibri" panose="020F0502020204030204" pitchFamily="34" charset="0"/>
                <a:sym typeface="Consolas"/>
              </a:rPr>
              <a:t>Separate the common p</a:t>
            </a:r>
            <a:r>
              <a:rPr lang="en-US" sz="2000" dirty="0">
                <a:solidFill>
                  <a:schemeClr val="tx1"/>
                </a:solidFill>
                <a:latin typeface="Calibri" panose="020F0502020204030204" pitchFamily="34" charset="0"/>
                <a:ea typeface="Consolas"/>
                <a:cs typeface="Calibri" panose="020F0502020204030204" pitchFamily="34" charset="0"/>
                <a:sym typeface="Consolas"/>
              </a:rPr>
              <a:t>arts of our site (header, menu, footer, side-bars) and save into files.</a:t>
            </a:r>
          </a:p>
          <a:p>
            <a:pPr marL="285750" lvl="2" indent="-285750" rtl="0">
              <a:lnSpc>
                <a:spcPct val="100000"/>
              </a:lnSpc>
              <a:spcBef>
                <a:spcPts val="0"/>
              </a:spcBef>
              <a:buClr>
                <a:schemeClr val="dk1"/>
              </a:buClr>
              <a:buSzPct val="61111"/>
              <a:buFont typeface="Arial" panose="020B0604020202020204" pitchFamily="34" charset="0"/>
              <a:buChar char="•"/>
            </a:pPr>
            <a:r>
              <a:rPr lang="en-US" sz="2000" dirty="0">
                <a:solidFill>
                  <a:schemeClr val="tx1"/>
                </a:solidFill>
                <a:latin typeface="Calibri" panose="020F0502020204030204" pitchFamily="34" charset="0"/>
                <a:ea typeface="Consolas"/>
                <a:cs typeface="Calibri" panose="020F0502020204030204" pitchFamily="34" charset="0"/>
                <a:sym typeface="Consolas"/>
              </a:rPr>
              <a:t>Include those in different pages (home page, contact page, and all other pages) as you want.</a:t>
            </a:r>
            <a:endParaRPr lang="en" sz="2000" dirty="0">
              <a:solidFill>
                <a:schemeClr val="tx1"/>
              </a:solidFill>
              <a:latin typeface="Calibri" panose="020F0502020204030204" pitchFamily="34"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694121402"/>
      </p:ext>
    </p:extLst>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Separate the hit-counter</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a:t>
            </a:r>
            <a:r>
              <a:rPr lang="en-US" sz="12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1200" dirty="0">
                <a:solidFill>
                  <a:schemeClr val="tx1"/>
                </a:solidFill>
                <a:latin typeface="Consolas" panose="020B0609020204030204" pitchFamily="49" charset="0"/>
                <a:ea typeface="Consolas"/>
                <a:cs typeface="Calibri" panose="020F0502020204030204" pitchFamily="34" charset="0"/>
                <a:sym typeface="Consolas"/>
              </a:rPr>
              <a:t> = "count.dat";</a:t>
            </a: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if ( !</a:t>
            </a:r>
            <a:r>
              <a:rPr lang="en-US" sz="1200" dirty="0" err="1">
                <a:solidFill>
                  <a:schemeClr val="tx1"/>
                </a:solidFill>
                <a:latin typeface="Consolas" panose="020B0609020204030204" pitchFamily="49" charset="0"/>
                <a:ea typeface="Consolas"/>
                <a:cs typeface="Calibri" panose="020F0502020204030204" pitchFamily="34" charset="0"/>
                <a:sym typeface="Consolas"/>
              </a:rPr>
              <a:t>file_exists</a:t>
            </a:r>
            <a:r>
              <a:rPr lang="en-US" sz="1200" dirty="0">
                <a:solidFill>
                  <a:schemeClr val="tx1"/>
                </a:solidFill>
                <a:latin typeface="Consolas" panose="020B0609020204030204" pitchFamily="49" charset="0"/>
                <a:ea typeface="Consolas"/>
                <a:cs typeface="Calibri" panose="020F0502020204030204" pitchFamily="34" charset="0"/>
                <a:sym typeface="Consolas"/>
              </a:rPr>
              <a:t>( $</a:t>
            </a:r>
            <a:r>
              <a:rPr lang="en-US" sz="12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1200" dirty="0">
                <a:solidFill>
                  <a:schemeClr val="tx1"/>
                </a:solidFill>
                <a:latin typeface="Consolas" panose="020B0609020204030204" pitchFamily="49" charset="0"/>
                <a:ea typeface="Consolas"/>
                <a:cs typeface="Calibri" panose="020F0502020204030204" pitchFamily="34" charset="0"/>
                <a:sym typeface="Consolas"/>
              </a:rPr>
              <a:t> ) ) {</a:t>
            </a: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	if ( !( $handle = </a:t>
            </a:r>
            <a:r>
              <a:rPr lang="en-US" sz="1200" dirty="0" err="1">
                <a:solidFill>
                  <a:schemeClr val="tx1"/>
                </a:solidFill>
                <a:latin typeface="Consolas" panose="020B0609020204030204" pitchFamily="49" charset="0"/>
                <a:ea typeface="Consolas"/>
                <a:cs typeface="Calibri" panose="020F0502020204030204" pitchFamily="34" charset="0"/>
                <a:sym typeface="Consolas"/>
              </a:rPr>
              <a:t>fopen</a:t>
            </a:r>
            <a:r>
              <a:rPr lang="en-US" sz="1200" dirty="0">
                <a:solidFill>
                  <a:schemeClr val="tx1"/>
                </a:solidFill>
                <a:latin typeface="Consolas" panose="020B0609020204030204" pitchFamily="49" charset="0"/>
                <a:ea typeface="Consolas"/>
                <a:cs typeface="Calibri" panose="020F0502020204030204" pitchFamily="34" charset="0"/>
                <a:sym typeface="Consolas"/>
              </a:rPr>
              <a:t>( $</a:t>
            </a:r>
            <a:r>
              <a:rPr lang="en-US" sz="12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1200" dirty="0">
                <a:solidFill>
                  <a:schemeClr val="tx1"/>
                </a:solidFill>
                <a:latin typeface="Consolas" panose="020B0609020204030204" pitchFamily="49" charset="0"/>
                <a:ea typeface="Consolas"/>
                <a:cs typeface="Calibri" panose="020F0502020204030204" pitchFamily="34" charset="0"/>
                <a:sym typeface="Consolas"/>
              </a:rPr>
              <a:t>, "w" ) ) ) {</a:t>
            </a: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		die( "Cannot create the counter file." );</a:t>
            </a: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	} else {</a:t>
            </a: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		</a:t>
            </a:r>
            <a:r>
              <a:rPr lang="en-US" sz="1200" dirty="0" err="1">
                <a:solidFill>
                  <a:schemeClr val="tx1"/>
                </a:solidFill>
                <a:latin typeface="Consolas" panose="020B0609020204030204" pitchFamily="49" charset="0"/>
                <a:ea typeface="Consolas"/>
                <a:cs typeface="Calibri" panose="020F0502020204030204" pitchFamily="34" charset="0"/>
                <a:sym typeface="Consolas"/>
              </a:rPr>
              <a:t>fwrite</a:t>
            </a:r>
            <a:r>
              <a:rPr lang="en-US" sz="1200" dirty="0">
                <a:solidFill>
                  <a:schemeClr val="tx1"/>
                </a:solidFill>
                <a:latin typeface="Consolas" panose="020B0609020204030204" pitchFamily="49" charset="0"/>
                <a:ea typeface="Consolas"/>
                <a:cs typeface="Calibri" panose="020F0502020204030204" pitchFamily="34" charset="0"/>
                <a:sym typeface="Consolas"/>
              </a:rPr>
              <a:t>( $handle, 0 );</a:t>
            </a: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		</a:t>
            </a:r>
            <a:r>
              <a:rPr lang="en-US" sz="1200" dirty="0" err="1">
                <a:solidFill>
                  <a:schemeClr val="tx1"/>
                </a:solidFill>
                <a:latin typeface="Consolas" panose="020B0609020204030204" pitchFamily="49" charset="0"/>
                <a:ea typeface="Consolas"/>
                <a:cs typeface="Calibri" panose="020F0502020204030204" pitchFamily="34" charset="0"/>
                <a:sym typeface="Consolas"/>
              </a:rPr>
              <a:t>fclose</a:t>
            </a:r>
            <a:r>
              <a:rPr lang="en-US" sz="1200" dirty="0">
                <a:solidFill>
                  <a:schemeClr val="tx1"/>
                </a:solidFill>
                <a:latin typeface="Consolas" panose="020B0609020204030204" pitchFamily="49" charset="0"/>
                <a:ea typeface="Consolas"/>
                <a:cs typeface="Calibri" panose="020F0502020204030204" pitchFamily="34" charset="0"/>
                <a:sym typeface="Consolas"/>
              </a:rPr>
              <a:t>( $handle );</a:t>
            </a: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	}</a:t>
            </a: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a:t>
            </a:r>
          </a:p>
          <a:p>
            <a:pPr lvl="2" indent="0" rtl="0">
              <a:lnSpc>
                <a:spcPct val="100000"/>
              </a:lnSpc>
              <a:spcBef>
                <a:spcPts val="0"/>
              </a:spcBef>
              <a:buClr>
                <a:schemeClr val="dk1"/>
              </a:buClr>
              <a:buSzPct val="61111"/>
            </a:pPr>
            <a:endParaRPr lang="en-US" sz="12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if ( !( $handle = </a:t>
            </a:r>
            <a:r>
              <a:rPr lang="en-US" sz="1200" dirty="0" err="1">
                <a:solidFill>
                  <a:schemeClr val="tx1"/>
                </a:solidFill>
                <a:latin typeface="Consolas" panose="020B0609020204030204" pitchFamily="49" charset="0"/>
                <a:ea typeface="Consolas"/>
                <a:cs typeface="Calibri" panose="020F0502020204030204" pitchFamily="34" charset="0"/>
                <a:sym typeface="Consolas"/>
              </a:rPr>
              <a:t>fopen</a:t>
            </a:r>
            <a:r>
              <a:rPr lang="en-US" sz="1200" dirty="0">
                <a:solidFill>
                  <a:schemeClr val="tx1"/>
                </a:solidFill>
                <a:latin typeface="Consolas" panose="020B0609020204030204" pitchFamily="49" charset="0"/>
                <a:ea typeface="Consolas"/>
                <a:cs typeface="Calibri" panose="020F0502020204030204" pitchFamily="34" charset="0"/>
                <a:sym typeface="Consolas"/>
              </a:rPr>
              <a:t>( $</a:t>
            </a:r>
            <a:r>
              <a:rPr lang="en-US" sz="12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1200" dirty="0">
                <a:solidFill>
                  <a:schemeClr val="tx1"/>
                </a:solidFill>
                <a:latin typeface="Consolas" panose="020B0609020204030204" pitchFamily="49" charset="0"/>
                <a:ea typeface="Consolas"/>
                <a:cs typeface="Calibri" panose="020F0502020204030204" pitchFamily="34" charset="0"/>
                <a:sym typeface="Consolas"/>
              </a:rPr>
              <a:t>, 'r' ) ) ) {</a:t>
            </a: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	die( 'Cannot read the counter file.' );</a:t>
            </a: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a:t>
            </a:r>
          </a:p>
          <a:p>
            <a:pPr lvl="2" indent="0" rtl="0">
              <a:lnSpc>
                <a:spcPct val="100000"/>
              </a:lnSpc>
              <a:spcBef>
                <a:spcPts val="0"/>
              </a:spcBef>
              <a:buClr>
                <a:schemeClr val="dk1"/>
              </a:buClr>
              <a:buSzPct val="61111"/>
            </a:pPr>
            <a:endParaRPr lang="en-US" sz="12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$counter = (int) </a:t>
            </a:r>
            <a:r>
              <a:rPr lang="en-US" sz="1200" dirty="0" err="1">
                <a:solidFill>
                  <a:schemeClr val="tx1"/>
                </a:solidFill>
                <a:latin typeface="Consolas" panose="020B0609020204030204" pitchFamily="49" charset="0"/>
                <a:ea typeface="Consolas"/>
                <a:cs typeface="Calibri" panose="020F0502020204030204" pitchFamily="34" charset="0"/>
                <a:sym typeface="Consolas"/>
              </a:rPr>
              <a:t>fread</a:t>
            </a:r>
            <a:r>
              <a:rPr lang="en-US" sz="1200" dirty="0">
                <a:solidFill>
                  <a:schemeClr val="tx1"/>
                </a:solidFill>
                <a:latin typeface="Consolas" panose="020B0609020204030204" pitchFamily="49" charset="0"/>
                <a:ea typeface="Consolas"/>
                <a:cs typeface="Calibri" panose="020F0502020204030204" pitchFamily="34" charset="0"/>
                <a:sym typeface="Consolas"/>
              </a:rPr>
              <a:t>( $handle, 20 );</a:t>
            </a:r>
          </a:p>
          <a:p>
            <a:pPr lvl="2" indent="0" rtl="0">
              <a:lnSpc>
                <a:spcPct val="100000"/>
              </a:lnSpc>
              <a:spcBef>
                <a:spcPts val="0"/>
              </a:spcBef>
              <a:buClr>
                <a:schemeClr val="dk1"/>
              </a:buClr>
              <a:buSzPct val="61111"/>
            </a:pPr>
            <a:r>
              <a:rPr lang="en-US" sz="1200" dirty="0" err="1">
                <a:solidFill>
                  <a:schemeClr val="tx1"/>
                </a:solidFill>
                <a:latin typeface="Consolas" panose="020B0609020204030204" pitchFamily="49" charset="0"/>
                <a:ea typeface="Consolas"/>
                <a:cs typeface="Calibri" panose="020F0502020204030204" pitchFamily="34" charset="0"/>
                <a:sym typeface="Consolas"/>
              </a:rPr>
              <a:t>fclose</a:t>
            </a:r>
            <a:r>
              <a:rPr lang="en-US" sz="1200" dirty="0">
                <a:solidFill>
                  <a:schemeClr val="tx1"/>
                </a:solidFill>
                <a:latin typeface="Consolas" panose="020B0609020204030204" pitchFamily="49" charset="0"/>
                <a:ea typeface="Consolas"/>
                <a:cs typeface="Calibri" panose="020F0502020204030204" pitchFamily="34" charset="0"/>
                <a:sym typeface="Consolas"/>
              </a:rPr>
              <a:t>( $handle );</a:t>
            </a:r>
          </a:p>
          <a:p>
            <a:pPr lvl="2" indent="0" rtl="0">
              <a:lnSpc>
                <a:spcPct val="100000"/>
              </a:lnSpc>
              <a:spcBef>
                <a:spcPts val="0"/>
              </a:spcBef>
              <a:buClr>
                <a:schemeClr val="dk1"/>
              </a:buClr>
              <a:buSzPct val="61111"/>
            </a:pPr>
            <a:endParaRPr lang="en-US" sz="12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$counter++;</a:t>
            </a:r>
          </a:p>
          <a:p>
            <a:pPr lvl="2" indent="0" rtl="0">
              <a:lnSpc>
                <a:spcPct val="100000"/>
              </a:lnSpc>
              <a:spcBef>
                <a:spcPts val="0"/>
              </a:spcBef>
              <a:buClr>
                <a:schemeClr val="dk1"/>
              </a:buClr>
              <a:buSzPct val="61111"/>
            </a:pPr>
            <a:endParaRPr lang="en-US" sz="12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if ( !( $handle = </a:t>
            </a:r>
            <a:r>
              <a:rPr lang="en-US" sz="1200" dirty="0" err="1">
                <a:solidFill>
                  <a:schemeClr val="tx1"/>
                </a:solidFill>
                <a:latin typeface="Consolas" panose="020B0609020204030204" pitchFamily="49" charset="0"/>
                <a:ea typeface="Consolas"/>
                <a:cs typeface="Calibri" panose="020F0502020204030204" pitchFamily="34" charset="0"/>
                <a:sym typeface="Consolas"/>
              </a:rPr>
              <a:t>fopen</a:t>
            </a:r>
            <a:r>
              <a:rPr lang="en-US" sz="1200" dirty="0">
                <a:solidFill>
                  <a:schemeClr val="tx1"/>
                </a:solidFill>
                <a:latin typeface="Consolas" panose="020B0609020204030204" pitchFamily="49" charset="0"/>
                <a:ea typeface="Consolas"/>
                <a:cs typeface="Calibri" panose="020F0502020204030204" pitchFamily="34" charset="0"/>
                <a:sym typeface="Consolas"/>
              </a:rPr>
              <a:t>( $</a:t>
            </a:r>
            <a:r>
              <a:rPr lang="en-US" sz="1200" dirty="0" err="1">
                <a:solidFill>
                  <a:schemeClr val="tx1"/>
                </a:solidFill>
                <a:latin typeface="Consolas" panose="020B0609020204030204" pitchFamily="49" charset="0"/>
                <a:ea typeface="Consolas"/>
                <a:cs typeface="Calibri" panose="020F0502020204030204" pitchFamily="34" charset="0"/>
                <a:sym typeface="Consolas"/>
              </a:rPr>
              <a:t>counterFile</a:t>
            </a:r>
            <a:r>
              <a:rPr lang="en-US" sz="1200" dirty="0">
                <a:solidFill>
                  <a:schemeClr val="tx1"/>
                </a:solidFill>
                <a:latin typeface="Consolas" panose="020B0609020204030204" pitchFamily="49" charset="0"/>
                <a:ea typeface="Consolas"/>
                <a:cs typeface="Calibri" panose="020F0502020204030204" pitchFamily="34" charset="0"/>
                <a:sym typeface="Consolas"/>
              </a:rPr>
              <a:t>, 'w' ) ) ){</a:t>
            </a: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	die( 'Cannot open the counter file for writing.' );</a:t>
            </a: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a:t>
            </a:r>
          </a:p>
          <a:p>
            <a:pPr lvl="2" indent="0" rtl="0">
              <a:lnSpc>
                <a:spcPct val="100000"/>
              </a:lnSpc>
              <a:spcBef>
                <a:spcPts val="0"/>
              </a:spcBef>
              <a:buClr>
                <a:schemeClr val="dk1"/>
              </a:buClr>
              <a:buSzPct val="61111"/>
            </a:pPr>
            <a:endParaRPr lang="en-US" sz="12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200" dirty="0" err="1">
                <a:solidFill>
                  <a:schemeClr val="tx1"/>
                </a:solidFill>
                <a:latin typeface="Consolas" panose="020B0609020204030204" pitchFamily="49" charset="0"/>
                <a:ea typeface="Consolas"/>
                <a:cs typeface="Calibri" panose="020F0502020204030204" pitchFamily="34" charset="0"/>
                <a:sym typeface="Consolas"/>
              </a:rPr>
              <a:t>fwrite</a:t>
            </a:r>
            <a:r>
              <a:rPr lang="en-US" sz="1200" dirty="0">
                <a:solidFill>
                  <a:schemeClr val="tx1"/>
                </a:solidFill>
                <a:latin typeface="Consolas" panose="020B0609020204030204" pitchFamily="49" charset="0"/>
                <a:ea typeface="Consolas"/>
                <a:cs typeface="Calibri" panose="020F0502020204030204" pitchFamily="34" charset="0"/>
                <a:sym typeface="Consolas"/>
              </a:rPr>
              <a:t>( $handle, $counter );</a:t>
            </a:r>
          </a:p>
          <a:p>
            <a:pPr lvl="2" indent="0" rtl="0">
              <a:lnSpc>
                <a:spcPct val="100000"/>
              </a:lnSpc>
              <a:spcBef>
                <a:spcPts val="0"/>
              </a:spcBef>
              <a:buClr>
                <a:schemeClr val="dk1"/>
              </a:buClr>
              <a:buSzPct val="61111"/>
            </a:pPr>
            <a:r>
              <a:rPr lang="en-US" sz="1200" dirty="0" err="1">
                <a:solidFill>
                  <a:schemeClr val="tx1"/>
                </a:solidFill>
                <a:latin typeface="Consolas" panose="020B0609020204030204" pitchFamily="49" charset="0"/>
                <a:ea typeface="Consolas"/>
                <a:cs typeface="Calibri" panose="020F0502020204030204" pitchFamily="34" charset="0"/>
                <a:sym typeface="Consolas"/>
              </a:rPr>
              <a:t>fclose</a:t>
            </a:r>
            <a:r>
              <a:rPr lang="en-US" sz="1200" dirty="0">
                <a:solidFill>
                  <a:schemeClr val="tx1"/>
                </a:solidFill>
                <a:latin typeface="Consolas" panose="020B0609020204030204" pitchFamily="49" charset="0"/>
                <a:ea typeface="Consolas"/>
                <a:cs typeface="Calibri" panose="020F0502020204030204" pitchFamily="34" charset="0"/>
                <a:sym typeface="Consolas"/>
              </a:rPr>
              <a:t>( $handle );</a:t>
            </a:r>
            <a:endParaRPr lang="en" sz="12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360111763"/>
      </p:ext>
    </p:extLst>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838200" y="228600"/>
            <a:ext cx="8229600" cy="857400"/>
          </a:xfrm>
          <a:prstGeom prst="rect">
            <a:avLst/>
          </a:prstGeom>
        </p:spPr>
        <p:txBody>
          <a:bodyPr lIns="91425" tIns="91425" rIns="91425" bIns="91425" anchor="ctr" anchorCtr="0">
            <a:noAutofit/>
          </a:bodyPr>
          <a:lstStyle/>
          <a:p>
            <a:r>
              <a:rPr lang="en-US" sz="4000" dirty="0">
                <a:solidFill>
                  <a:srgbClr val="990000"/>
                </a:solidFill>
              </a:rPr>
              <a:t>Put everything together</a:t>
            </a:r>
            <a:endParaRPr lang="en" sz="4000" dirty="0">
              <a:solidFill>
                <a:srgbClr val="990000"/>
              </a:solidFill>
            </a:endParaRPr>
          </a:p>
        </p:txBody>
      </p:sp>
      <p:sp>
        <p:nvSpPr>
          <p:cNvPr id="76" name="Shape 76"/>
          <p:cNvSpPr txBox="1">
            <a:spLocks noGrp="1"/>
          </p:cNvSpPr>
          <p:nvPr>
            <p:ph type="body" idx="1"/>
          </p:nvPr>
        </p:nvSpPr>
        <p:spPr>
          <a:xfrm>
            <a:off x="1066800" y="1143000"/>
            <a:ext cx="9601200" cy="4800600"/>
          </a:xfrm>
          <a:prstGeom prst="rect">
            <a:avLst/>
          </a:prstGeom>
        </p:spPr>
        <p:txBody>
          <a:bodyPr lIns="91425" tIns="91425" rIns="91425" bIns="91425" anchor="t" anchorCtr="0">
            <a:noAutofit/>
          </a:bodyPr>
          <a:lstStyle/>
          <a:p>
            <a:pPr lvl="2" indent="0" rtl="0">
              <a:lnSpc>
                <a:spcPct val="100000"/>
              </a:lnSpc>
              <a:spcBef>
                <a:spcPts val="0"/>
              </a:spcBef>
              <a:buClr>
                <a:schemeClr val="dk1"/>
              </a:buClr>
              <a:buSzPct val="61111"/>
            </a:pPr>
            <a:r>
              <a:rPr lang="en-US" sz="1200" dirty="0" err="1">
                <a:solidFill>
                  <a:schemeClr val="tx1"/>
                </a:solidFill>
                <a:latin typeface="Consolas" panose="020B0609020204030204" pitchFamily="49" charset="0"/>
                <a:ea typeface="Consolas"/>
                <a:cs typeface="Calibri" panose="020F0502020204030204" pitchFamily="34" charset="0"/>
                <a:sym typeface="Consolas"/>
              </a:rPr>
              <a:t>index.php</a:t>
            </a:r>
            <a:endParaRPr lang="en-US" sz="12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endParaRPr lang="en-US" sz="1200" dirty="0">
              <a:solidFill>
                <a:schemeClr val="tx1"/>
              </a:solidFill>
              <a:latin typeface="Consolas" panose="020B0609020204030204" pitchFamily="49" charset="0"/>
              <a:ea typeface="Consolas"/>
              <a:cs typeface="Calibri" panose="020F0502020204030204" pitchFamily="34" charset="0"/>
              <a:sym typeface="Consolas"/>
            </a:endParaRP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&lt;?php</a:t>
            </a:r>
          </a:p>
          <a:p>
            <a:pPr marL="461963" lvl="4"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include("hit-counter2.php");</a:t>
            </a:r>
          </a:p>
          <a:p>
            <a:pPr marL="461963" lvl="4" indent="0" rtl="0">
              <a:lnSpc>
                <a:spcPct val="100000"/>
              </a:lnSpc>
              <a:spcBef>
                <a:spcPts val="0"/>
              </a:spcBef>
              <a:buClr>
                <a:schemeClr val="dk1"/>
              </a:buClr>
              <a:buSzPct val="61111"/>
            </a:pPr>
            <a:endParaRPr lang="en-US" sz="1200" dirty="0">
              <a:solidFill>
                <a:schemeClr val="tx1"/>
              </a:solidFill>
              <a:latin typeface="Consolas" panose="020B0609020204030204" pitchFamily="49" charset="0"/>
              <a:ea typeface="Consolas"/>
              <a:cs typeface="Calibri" panose="020F0502020204030204" pitchFamily="34" charset="0"/>
              <a:sym typeface="Consolas"/>
            </a:endParaRPr>
          </a:p>
          <a:p>
            <a:pPr marL="461963" lvl="4"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include("</a:t>
            </a:r>
            <a:r>
              <a:rPr lang="en-US" sz="1200" dirty="0" err="1">
                <a:solidFill>
                  <a:schemeClr val="tx1"/>
                </a:solidFill>
                <a:latin typeface="Consolas" panose="020B0609020204030204" pitchFamily="49" charset="0"/>
                <a:ea typeface="Consolas"/>
                <a:cs typeface="Calibri" panose="020F0502020204030204" pitchFamily="34" charset="0"/>
                <a:sym typeface="Consolas"/>
              </a:rPr>
              <a:t>header.php</a:t>
            </a:r>
            <a:r>
              <a:rPr lang="en-US" sz="1200" dirty="0">
                <a:solidFill>
                  <a:schemeClr val="tx1"/>
                </a:solidFill>
                <a:latin typeface="Consolas" panose="020B0609020204030204" pitchFamily="49" charset="0"/>
                <a:ea typeface="Consolas"/>
                <a:cs typeface="Calibri" panose="020F0502020204030204" pitchFamily="34" charset="0"/>
                <a:sym typeface="Consolas"/>
              </a:rPr>
              <a:t>");</a:t>
            </a:r>
          </a:p>
          <a:p>
            <a:pPr marL="461963" lvl="4" indent="0" rtl="0">
              <a:lnSpc>
                <a:spcPct val="100000"/>
              </a:lnSpc>
              <a:spcBef>
                <a:spcPts val="0"/>
              </a:spcBef>
              <a:buClr>
                <a:schemeClr val="dk1"/>
              </a:buClr>
              <a:buSzPct val="61111"/>
            </a:pPr>
            <a:endParaRPr lang="en-US" sz="1200" dirty="0">
              <a:solidFill>
                <a:schemeClr val="tx1"/>
              </a:solidFill>
              <a:latin typeface="Consolas" panose="020B0609020204030204" pitchFamily="49" charset="0"/>
              <a:ea typeface="Consolas"/>
              <a:cs typeface="Calibri" panose="020F0502020204030204" pitchFamily="34" charset="0"/>
              <a:sym typeface="Consolas"/>
            </a:endParaRPr>
          </a:p>
          <a:p>
            <a:pPr marL="461963" lvl="4" indent="0" rtl="0">
              <a:lnSpc>
                <a:spcPct val="100000"/>
              </a:lnSpc>
              <a:spcBef>
                <a:spcPts val="0"/>
              </a:spcBef>
              <a:buClr>
                <a:schemeClr val="dk1"/>
              </a:buClr>
              <a:buSzPct val="61111"/>
            </a:pPr>
            <a:endParaRPr lang="en-US" sz="1200" dirty="0">
              <a:solidFill>
                <a:schemeClr val="tx1"/>
              </a:solidFill>
              <a:latin typeface="Consolas" panose="020B0609020204030204" pitchFamily="49" charset="0"/>
              <a:ea typeface="Consolas"/>
              <a:cs typeface="Calibri" panose="020F0502020204030204" pitchFamily="34" charset="0"/>
              <a:sym typeface="Consolas"/>
            </a:endParaRPr>
          </a:p>
          <a:p>
            <a:pPr marL="461963" lvl="4"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echo "&lt;h1&gt;This is my home page!&lt;/h1&gt;";</a:t>
            </a:r>
          </a:p>
          <a:p>
            <a:pPr marL="461963" lvl="4"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echo "&lt;h1&gt;You’re visitor No. $counter.&lt;/h1&gt;";</a:t>
            </a:r>
          </a:p>
          <a:p>
            <a:pPr marL="461963" lvl="4" indent="0" rtl="0">
              <a:lnSpc>
                <a:spcPct val="100000"/>
              </a:lnSpc>
              <a:spcBef>
                <a:spcPts val="0"/>
              </a:spcBef>
              <a:buClr>
                <a:schemeClr val="dk1"/>
              </a:buClr>
              <a:buSzPct val="61111"/>
            </a:pPr>
            <a:endParaRPr lang="en-US" sz="1200" dirty="0">
              <a:solidFill>
                <a:schemeClr val="tx1"/>
              </a:solidFill>
              <a:latin typeface="Consolas" panose="020B0609020204030204" pitchFamily="49" charset="0"/>
              <a:ea typeface="Consolas"/>
              <a:cs typeface="Calibri" panose="020F0502020204030204" pitchFamily="34" charset="0"/>
              <a:sym typeface="Consolas"/>
            </a:endParaRPr>
          </a:p>
          <a:p>
            <a:pPr marL="461963" lvl="4" indent="0" rtl="0">
              <a:lnSpc>
                <a:spcPct val="100000"/>
              </a:lnSpc>
              <a:spcBef>
                <a:spcPts val="0"/>
              </a:spcBef>
              <a:buClr>
                <a:schemeClr val="dk1"/>
              </a:buClr>
              <a:buSzPct val="61111"/>
            </a:pPr>
            <a:endParaRPr lang="en-US" sz="1200" dirty="0">
              <a:solidFill>
                <a:schemeClr val="tx1"/>
              </a:solidFill>
              <a:latin typeface="Consolas" panose="020B0609020204030204" pitchFamily="49" charset="0"/>
              <a:ea typeface="Consolas"/>
              <a:cs typeface="Calibri" panose="020F0502020204030204" pitchFamily="34" charset="0"/>
              <a:sym typeface="Consolas"/>
            </a:endParaRPr>
          </a:p>
          <a:p>
            <a:pPr marL="461963" lvl="4"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include("</a:t>
            </a:r>
            <a:r>
              <a:rPr lang="en-US" sz="1200" dirty="0" err="1">
                <a:solidFill>
                  <a:schemeClr val="tx1"/>
                </a:solidFill>
                <a:latin typeface="Consolas" panose="020B0609020204030204" pitchFamily="49" charset="0"/>
                <a:ea typeface="Consolas"/>
                <a:cs typeface="Calibri" panose="020F0502020204030204" pitchFamily="34" charset="0"/>
                <a:sym typeface="Consolas"/>
              </a:rPr>
              <a:t>footer.php</a:t>
            </a:r>
            <a:r>
              <a:rPr lang="en-US" sz="1200" dirty="0">
                <a:solidFill>
                  <a:schemeClr val="tx1"/>
                </a:solidFill>
                <a:latin typeface="Consolas" panose="020B0609020204030204" pitchFamily="49" charset="0"/>
                <a:ea typeface="Consolas"/>
                <a:cs typeface="Calibri" panose="020F0502020204030204" pitchFamily="34" charset="0"/>
                <a:sym typeface="Consolas"/>
              </a:rPr>
              <a:t>");</a:t>
            </a:r>
          </a:p>
          <a:p>
            <a:pPr lvl="2" indent="0" rtl="0">
              <a:lnSpc>
                <a:spcPct val="100000"/>
              </a:lnSpc>
              <a:spcBef>
                <a:spcPts val="0"/>
              </a:spcBef>
              <a:buClr>
                <a:schemeClr val="dk1"/>
              </a:buClr>
              <a:buSzPct val="61111"/>
            </a:pPr>
            <a:r>
              <a:rPr lang="en-US" sz="1200" dirty="0">
                <a:solidFill>
                  <a:schemeClr val="tx1"/>
                </a:solidFill>
                <a:latin typeface="Consolas" panose="020B0609020204030204" pitchFamily="49" charset="0"/>
                <a:ea typeface="Consolas"/>
                <a:cs typeface="Calibri" panose="020F0502020204030204" pitchFamily="34" charset="0"/>
                <a:sym typeface="Consolas"/>
              </a:rPr>
              <a:t>?&gt;</a:t>
            </a:r>
            <a:endParaRPr lang="en" sz="1200" dirty="0">
              <a:solidFill>
                <a:schemeClr val="tx1"/>
              </a:solidFill>
              <a:latin typeface="Consolas" panose="020B0609020204030204" pitchFamily="49"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1448662949"/>
      </p:ext>
    </p:extLst>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914400" y="228600"/>
            <a:ext cx="8229600" cy="914400"/>
          </a:xfrm>
          <a:prstGeom prst="rect">
            <a:avLst/>
          </a:prstGeom>
        </p:spPr>
        <p:txBody>
          <a:bodyPr lIns="91425" tIns="91425" rIns="91425" bIns="91425" anchor="ctr" anchorCtr="0">
            <a:noAutofit/>
          </a:bodyPr>
          <a:lstStyle/>
          <a:p>
            <a:r>
              <a:rPr lang="en-US" sz="4000" dirty="0">
                <a:solidFill>
                  <a:srgbClr val="990000"/>
                </a:solidFill>
              </a:rPr>
              <a:t>Basic File Handling in PHP</a:t>
            </a:r>
            <a:endParaRPr lang="en" sz="4000" dirty="0">
              <a:solidFill>
                <a:srgbClr val="990000"/>
              </a:solidFill>
            </a:endParaRPr>
          </a:p>
        </p:txBody>
      </p:sp>
      <p:sp>
        <p:nvSpPr>
          <p:cNvPr id="64" name="Shape 64"/>
          <p:cNvSpPr txBox="1">
            <a:spLocks noGrp="1"/>
          </p:cNvSpPr>
          <p:nvPr>
            <p:ph type="body" idx="1"/>
          </p:nvPr>
        </p:nvSpPr>
        <p:spPr>
          <a:xfrm>
            <a:off x="914400" y="1219200"/>
            <a:ext cx="10363200" cy="4724400"/>
          </a:xfrm>
          <a:prstGeom prst="rect">
            <a:avLst/>
          </a:prstGeom>
        </p:spPr>
        <p:txBody>
          <a:bodyPr lIns="91425" tIns="91425" rIns="91425" bIns="91425" anchor="t" anchorCtr="0">
            <a:noAutofit/>
          </a:bodyPr>
          <a:lstStyle/>
          <a:p>
            <a:pPr>
              <a:spcBef>
                <a:spcPts val="0"/>
              </a:spcBef>
            </a:pPr>
            <a:r>
              <a:rPr lang="en-US" sz="2800" dirty="0">
                <a:solidFill>
                  <a:schemeClr val="tx1"/>
                </a:solidFill>
              </a:rPr>
              <a:t>Files are stored in directories on a hard drive, and because they retain their data after the computer is shut down, they are a persistent storage mechanism, instead of temporary storage such as RAM.</a:t>
            </a:r>
          </a:p>
          <a:p>
            <a:pPr>
              <a:spcBef>
                <a:spcPts val="0"/>
              </a:spcBef>
            </a:pPr>
            <a:endParaRPr lang="en-US" sz="2800" dirty="0">
              <a:solidFill>
                <a:schemeClr val="tx1"/>
              </a:solidFill>
            </a:endParaRPr>
          </a:p>
          <a:p>
            <a:pPr>
              <a:spcBef>
                <a:spcPts val="0"/>
              </a:spcBef>
            </a:pPr>
            <a:r>
              <a:rPr lang="en-US" sz="2800" dirty="0">
                <a:solidFill>
                  <a:schemeClr val="tx1"/>
                </a:solidFill>
              </a:rPr>
              <a:t>As a server-side programming language, PHP allows you to work with files and directories stored on the Web server.</a:t>
            </a:r>
          </a:p>
          <a:p>
            <a:pPr>
              <a:spcBef>
                <a:spcPts val="0"/>
              </a:spcBef>
            </a:pPr>
            <a:endParaRPr lang="en-US" sz="2800" dirty="0">
              <a:solidFill>
                <a:schemeClr val="tx1"/>
              </a:solidFill>
            </a:endParaRPr>
          </a:p>
          <a:p>
            <a:pPr>
              <a:spcBef>
                <a:spcPts val="0"/>
              </a:spcBef>
            </a:pPr>
            <a:r>
              <a:rPr lang="en-US" sz="2800" dirty="0">
                <a:solidFill>
                  <a:schemeClr val="tx1"/>
                </a:solidFill>
              </a:rPr>
              <a:t>This is very useful, because it means your PHP scripts can store information outside the scripts themselves.</a:t>
            </a:r>
          </a:p>
          <a:p>
            <a:pPr>
              <a:spcBef>
                <a:spcPts val="0"/>
              </a:spcBef>
            </a:pPr>
            <a:endParaRPr lang="en-US" sz="2800" dirty="0">
              <a:solidFill>
                <a:schemeClr val="tx1"/>
              </a:solidFill>
            </a:endParaRPr>
          </a:p>
          <a:p>
            <a:pPr>
              <a:spcBef>
                <a:spcPts val="0"/>
              </a:spcBef>
            </a:pPr>
            <a:r>
              <a:rPr lang="en-US" sz="2800" dirty="0">
                <a:solidFill>
                  <a:schemeClr val="tx1"/>
                </a:solidFill>
              </a:rPr>
              <a:t>This chapter is all about the PHP functions for working with the file system</a:t>
            </a:r>
            <a:endParaRPr sz="2800" dirty="0">
              <a:solidFill>
                <a:schemeClr val="tx1"/>
              </a:solidFill>
            </a:endParaRPr>
          </a:p>
        </p:txBody>
      </p:sp>
    </p:spTree>
    <p:extLst>
      <p:ext uri="{BB962C8B-B14F-4D97-AF65-F5344CB8AC3E}">
        <p14:creationId xmlns:p14="http://schemas.microsoft.com/office/powerpoint/2010/main" val="1410524596"/>
      </p:ext>
    </p:extLst>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371600" y="304800"/>
            <a:ext cx="8229600" cy="717377"/>
          </a:xfrm>
          <a:prstGeom prst="rect">
            <a:avLst/>
          </a:prstGeom>
        </p:spPr>
        <p:txBody>
          <a:bodyPr lIns="91425" tIns="91425" rIns="91425" bIns="91425" anchor="ctr" anchorCtr="0">
            <a:noAutofit/>
          </a:bodyPr>
          <a:lstStyle/>
          <a:p>
            <a:r>
              <a:rPr lang="en-US" sz="4000" dirty="0">
                <a:solidFill>
                  <a:srgbClr val="990000"/>
                </a:solidFill>
              </a:rPr>
              <a:t>Including other files in PHP</a:t>
            </a:r>
            <a:endParaRPr lang="en" sz="4000" dirty="0">
              <a:solidFill>
                <a:srgbClr val="990000"/>
              </a:solidFill>
            </a:endParaRPr>
          </a:p>
        </p:txBody>
      </p:sp>
      <p:sp>
        <p:nvSpPr>
          <p:cNvPr id="70" name="Shape 70"/>
          <p:cNvSpPr txBox="1">
            <a:spLocks noGrp="1"/>
          </p:cNvSpPr>
          <p:nvPr>
            <p:ph type="body" idx="1"/>
          </p:nvPr>
        </p:nvSpPr>
        <p:spPr>
          <a:xfrm>
            <a:off x="1371600" y="1295400"/>
            <a:ext cx="9296400" cy="4800600"/>
          </a:xfrm>
          <a:prstGeom prst="rect">
            <a:avLst/>
          </a:prstGeom>
        </p:spPr>
        <p:txBody>
          <a:bodyPr lIns="91425" tIns="91425" rIns="91425" bIns="91425" anchor="t" anchorCtr="0">
            <a:noAutofit/>
          </a:bodyPr>
          <a:lstStyle/>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You can copy all text/code/markup from another file into your current PHP script using:</a:t>
            </a:r>
          </a:p>
          <a:p>
            <a:pPr marL="444500" indent="-342900" rtl="0">
              <a:spcBef>
                <a:spcPts val="0"/>
              </a:spcBef>
              <a:spcAft>
                <a:spcPts val="600"/>
              </a:spcAft>
              <a:buClr>
                <a:srgbClr val="404040"/>
              </a:buClr>
              <a:buSzPct val="100000"/>
              <a:buFontTx/>
              <a:buChar char="-"/>
            </a:pPr>
            <a:r>
              <a:rPr lang="en-US" sz="2400" dirty="0">
                <a:solidFill>
                  <a:schemeClr val="tx1"/>
                </a:solidFill>
                <a:latin typeface="Consolas"/>
                <a:ea typeface="Consolas"/>
                <a:cs typeface="Consolas"/>
                <a:sym typeface="Consolas"/>
              </a:rPr>
              <a:t>include()</a:t>
            </a:r>
          </a:p>
          <a:p>
            <a:pPr marL="444500" indent="-342900" rtl="0">
              <a:spcBef>
                <a:spcPts val="0"/>
              </a:spcBef>
              <a:spcAft>
                <a:spcPts val="600"/>
              </a:spcAft>
              <a:buClr>
                <a:srgbClr val="404040"/>
              </a:buClr>
              <a:buSzPct val="100000"/>
              <a:buFontTx/>
              <a:buChar char="-"/>
            </a:pPr>
            <a:r>
              <a:rPr lang="en-US" sz="2400" dirty="0" err="1">
                <a:solidFill>
                  <a:schemeClr val="tx1"/>
                </a:solidFill>
                <a:latin typeface="Consolas"/>
                <a:ea typeface="Consolas"/>
                <a:cs typeface="Consolas"/>
                <a:sym typeface="Consolas"/>
              </a:rPr>
              <a:t>include_once</a:t>
            </a:r>
            <a:r>
              <a:rPr lang="en-US" sz="2400" dirty="0">
                <a:solidFill>
                  <a:schemeClr val="tx1"/>
                </a:solidFill>
                <a:latin typeface="Consolas"/>
                <a:ea typeface="Consolas"/>
                <a:cs typeface="Consolas"/>
                <a:sym typeface="Consolas"/>
              </a:rPr>
              <a:t>()</a:t>
            </a:r>
          </a:p>
          <a:p>
            <a:pPr marL="444500" indent="-342900" rtl="0">
              <a:spcBef>
                <a:spcPts val="0"/>
              </a:spcBef>
              <a:spcAft>
                <a:spcPts val="600"/>
              </a:spcAft>
              <a:buClr>
                <a:srgbClr val="404040"/>
              </a:buClr>
              <a:buSzPct val="100000"/>
              <a:buFontTx/>
              <a:buChar char="-"/>
            </a:pPr>
            <a:r>
              <a:rPr lang="en-US" sz="2400" dirty="0">
                <a:solidFill>
                  <a:schemeClr val="tx1"/>
                </a:solidFill>
                <a:latin typeface="Consolas"/>
                <a:ea typeface="Consolas"/>
                <a:cs typeface="Consolas"/>
                <a:sym typeface="Consolas"/>
              </a:rPr>
              <a:t>require()</a:t>
            </a:r>
          </a:p>
          <a:p>
            <a:pPr marL="444500" indent="-342900" rtl="0">
              <a:spcBef>
                <a:spcPts val="0"/>
              </a:spcBef>
              <a:spcAft>
                <a:spcPts val="600"/>
              </a:spcAft>
              <a:buClr>
                <a:srgbClr val="404040"/>
              </a:buClr>
              <a:buSzPct val="100000"/>
              <a:buFontTx/>
              <a:buChar char="-"/>
            </a:pPr>
            <a:r>
              <a:rPr lang="en-US" sz="2400" dirty="0" err="1">
                <a:solidFill>
                  <a:schemeClr val="tx1"/>
                </a:solidFill>
                <a:latin typeface="Consolas"/>
                <a:ea typeface="Consolas"/>
                <a:cs typeface="Consolas"/>
                <a:sym typeface="Consolas"/>
              </a:rPr>
              <a:t>require_once</a:t>
            </a:r>
            <a:r>
              <a:rPr lang="en-US" sz="2400" dirty="0">
                <a:solidFill>
                  <a:schemeClr val="tx1"/>
                </a:solidFill>
                <a:latin typeface="Consolas"/>
                <a:ea typeface="Consolas"/>
                <a:cs typeface="Consolas"/>
                <a:sym typeface="Consolas"/>
              </a:rPr>
              <a:t>()</a:t>
            </a:r>
          </a:p>
          <a:p>
            <a:pPr marL="444500" indent="-342900" rtl="0">
              <a:spcBef>
                <a:spcPts val="0"/>
              </a:spcBef>
              <a:spcAft>
                <a:spcPts val="600"/>
              </a:spcAft>
              <a:buClr>
                <a:srgbClr val="404040"/>
              </a:buClr>
              <a:buSzPct val="100000"/>
              <a:buFontTx/>
              <a:buChar char="-"/>
            </a:pPr>
            <a:endParaRPr lang="en-US" sz="2400" dirty="0">
              <a:solidFill>
                <a:schemeClr val="tx1"/>
              </a:solidFill>
              <a:latin typeface="Consolas"/>
              <a:ea typeface="Consolas"/>
              <a:cs typeface="Consolas"/>
              <a:sym typeface="Consolas"/>
            </a:endParaRPr>
          </a:p>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Include: program will copy the content of the other file, won’t halt execution if the file does not exist (produces warning and continues)</a:t>
            </a:r>
          </a:p>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Require: program will produce a fatal error if the desired file does not exist, stop execution</a:t>
            </a:r>
          </a:p>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Once: will copy once, ignore all subsequent inclusions.</a:t>
            </a:r>
            <a:endParaRPr lang="en" sz="2400" dirty="0">
              <a:solidFill>
                <a:schemeClr val="tx1"/>
              </a:solidFill>
              <a:latin typeface="Calibri" panose="020F0502020204030204" pitchFamily="34" charset="0"/>
              <a:ea typeface="Consolas"/>
              <a:cs typeface="Calibri" panose="020F0502020204030204" pitchFamily="34" charset="0"/>
              <a:sym typeface="Consolas"/>
            </a:endParaRPr>
          </a:p>
        </p:txBody>
      </p:sp>
      <p:sp>
        <p:nvSpPr>
          <p:cNvPr id="4" name="Rectangle 2">
            <a:extLst>
              <a:ext uri="{FF2B5EF4-FFF2-40B4-BE49-F238E27FC236}">
                <a16:creationId xmlns:a16="http://schemas.microsoft.com/office/drawing/2014/main" id="{9D0EACF7-56A3-42DA-856C-93E4040C0096}"/>
              </a:ext>
            </a:extLst>
          </p:cNvPr>
          <p:cNvSpPr>
            <a:spLocks noChangeArrowheads="1"/>
          </p:cNvSpPr>
          <p:nvPr/>
        </p:nvSpPr>
        <p:spPr bwMode="auto">
          <a:xfrm>
            <a:off x="5410200" y="2083467"/>
            <a:ext cx="4572000" cy="1361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6699"/>
                </a:solidFill>
                <a:effectLst/>
                <a:latin typeface="Consolas" panose="020B0609020204030204" pitchFamily="49" charset="0"/>
              </a:rPr>
              <a:t>include</a:t>
            </a:r>
            <a:r>
              <a:rPr kumimoji="0" lang="en-US" altLang="en-US" b="0" i="0" u="none" strike="noStrike" cap="none" normalizeH="0" baseline="0" dirty="0">
                <a:ln>
                  <a:noFill/>
                </a:ln>
                <a:solidFill>
                  <a:srgbClr val="2F4959"/>
                </a:solidFill>
                <a:effectLst/>
                <a:latin typeface="Consolas" panose="020B0609020204030204" pitchFamily="49" charset="0"/>
              </a:rPr>
              <a:t>("</a:t>
            </a:r>
            <a:r>
              <a:rPr kumimoji="0" lang="en-US" altLang="en-US" b="0" i="0" u="none" strike="noStrike" cap="none" normalizeH="0" baseline="0" dirty="0">
                <a:ln>
                  <a:noFill/>
                </a:ln>
                <a:solidFill>
                  <a:srgbClr val="881280"/>
                </a:solidFill>
                <a:effectLst/>
                <a:latin typeface="Consolas" panose="020B0609020204030204" pitchFamily="49" charset="0"/>
              </a:rPr>
              <a:t>path/to/filename</a:t>
            </a:r>
            <a:r>
              <a:rPr kumimoji="0" lang="en-US" altLang="en-US" b="0" i="0" u="none" strike="noStrike" cap="none" normalizeH="0" baseline="0" dirty="0">
                <a:ln>
                  <a:noFill/>
                </a:ln>
                <a:solidFill>
                  <a:srgbClr val="2F4959"/>
                </a:solidFill>
                <a:effectLst/>
                <a:latin typeface="Consolas" panose="020B0609020204030204" pitchFamily="49" charset="0"/>
              </a:rPr>
              <a:t>"); -Or-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6699"/>
                </a:solidFill>
                <a:effectLst/>
                <a:latin typeface="Consolas" panose="020B0609020204030204" pitchFamily="49" charset="0"/>
              </a:rPr>
              <a:t>include</a:t>
            </a:r>
            <a:r>
              <a:rPr kumimoji="0" lang="en-US" altLang="en-US" b="0" i="0" u="none" strike="noStrike" cap="none" normalizeH="0" baseline="0" dirty="0">
                <a:ln>
                  <a:noFill/>
                </a:ln>
                <a:solidFill>
                  <a:srgbClr val="2F4959"/>
                </a:solidFill>
                <a:effectLst/>
                <a:latin typeface="Consolas" panose="020B0609020204030204" pitchFamily="49" charset="0"/>
              </a:rPr>
              <a:t> "</a:t>
            </a:r>
            <a:r>
              <a:rPr kumimoji="0" lang="en-US" altLang="en-US" b="0" i="0" u="none" strike="noStrike" cap="none" normalizeH="0" baseline="0" dirty="0">
                <a:ln>
                  <a:noFill/>
                </a:ln>
                <a:solidFill>
                  <a:srgbClr val="881280"/>
                </a:solidFill>
                <a:effectLst/>
                <a:latin typeface="Consolas" panose="020B0609020204030204" pitchFamily="49" charset="0"/>
              </a:rPr>
              <a:t>path/to/filename</a:t>
            </a:r>
            <a:r>
              <a:rPr kumimoji="0" lang="en-US" altLang="en-US" b="0" i="0" u="none" strike="noStrike" cap="none" normalizeH="0" baseline="0" dirty="0">
                <a:ln>
                  <a:noFill/>
                </a:ln>
                <a:solidFill>
                  <a:srgbClr val="2F4959"/>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50" b="0" i="0" u="none" strike="noStrike" cap="none" normalizeH="0" baseline="0" dirty="0">
                <a:ln>
                  <a:noFill/>
                </a:ln>
                <a:solidFill>
                  <a:schemeClr val="tx1"/>
                </a:solidFill>
                <a:effectLst/>
              </a:rPr>
            </a:br>
            <a:r>
              <a:rPr kumimoji="0" lang="en-US" altLang="en-US" b="0" i="0" u="none" strike="noStrike" cap="none" normalizeH="0" baseline="0" dirty="0">
                <a:ln>
                  <a:noFill/>
                </a:ln>
                <a:solidFill>
                  <a:srgbClr val="006699"/>
                </a:solidFill>
                <a:effectLst/>
                <a:latin typeface="Consolas" panose="020B0609020204030204" pitchFamily="49" charset="0"/>
              </a:rPr>
              <a:t>require</a:t>
            </a:r>
            <a:r>
              <a:rPr kumimoji="0" lang="en-US" altLang="en-US" b="0" i="0" u="none" strike="noStrike" cap="none" normalizeH="0" baseline="0" dirty="0">
                <a:ln>
                  <a:noFill/>
                </a:ln>
                <a:solidFill>
                  <a:srgbClr val="2F4959"/>
                </a:solidFill>
                <a:effectLst/>
                <a:latin typeface="Consolas" panose="020B0609020204030204" pitchFamily="49" charset="0"/>
              </a:rPr>
              <a:t>("</a:t>
            </a:r>
            <a:r>
              <a:rPr kumimoji="0" lang="en-US" altLang="en-US" b="0" i="0" u="none" strike="noStrike" cap="none" normalizeH="0" baseline="0" dirty="0">
                <a:ln>
                  <a:noFill/>
                </a:ln>
                <a:solidFill>
                  <a:srgbClr val="881280"/>
                </a:solidFill>
                <a:effectLst/>
                <a:latin typeface="Consolas" panose="020B0609020204030204" pitchFamily="49" charset="0"/>
              </a:rPr>
              <a:t>path/to/filename</a:t>
            </a:r>
            <a:r>
              <a:rPr kumimoji="0" lang="en-US" altLang="en-US" b="0" i="0" u="none" strike="noStrike" cap="none" normalizeH="0" baseline="0" dirty="0">
                <a:ln>
                  <a:noFill/>
                </a:ln>
                <a:solidFill>
                  <a:srgbClr val="2F4959"/>
                </a:solidFill>
                <a:effectLst/>
                <a:latin typeface="Consolas" panose="020B0609020204030204" pitchFamily="49" charset="0"/>
              </a:rPr>
              <a:t>"); -Or-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6699"/>
                </a:solidFill>
                <a:effectLst/>
                <a:latin typeface="Consolas" panose="020B0609020204030204" pitchFamily="49" charset="0"/>
              </a:rPr>
              <a:t>require</a:t>
            </a:r>
            <a:r>
              <a:rPr kumimoji="0" lang="en-US" altLang="en-US" b="0" i="0" u="none" strike="noStrike" cap="none" normalizeH="0" baseline="0" dirty="0">
                <a:ln>
                  <a:noFill/>
                </a:ln>
                <a:solidFill>
                  <a:srgbClr val="2F4959"/>
                </a:solidFill>
                <a:effectLst/>
                <a:latin typeface="Consolas" panose="020B0609020204030204" pitchFamily="49" charset="0"/>
              </a:rPr>
              <a:t> "</a:t>
            </a:r>
            <a:r>
              <a:rPr kumimoji="0" lang="en-US" altLang="en-US" b="0" i="0" u="none" strike="noStrike" cap="none" normalizeH="0" baseline="0" dirty="0">
                <a:ln>
                  <a:noFill/>
                </a:ln>
                <a:solidFill>
                  <a:srgbClr val="881280"/>
                </a:solidFill>
                <a:effectLst/>
                <a:latin typeface="Consolas" panose="020B0609020204030204" pitchFamily="49" charset="0"/>
              </a:rPr>
              <a:t>path/to/filename</a:t>
            </a:r>
            <a:r>
              <a:rPr kumimoji="0" lang="en-US" altLang="en-US" b="0" i="0" u="none" strike="noStrike" cap="none" normalizeH="0" baseline="0" dirty="0">
                <a:ln>
                  <a:noFill/>
                </a:ln>
                <a:solidFill>
                  <a:srgbClr val="2F4959"/>
                </a:solidFill>
                <a:effectLst/>
                <a:latin typeface="Consolas" panose="020B0609020204030204" pitchFamily="49" charset="0"/>
              </a:rPr>
              <a:t>";</a:t>
            </a:r>
            <a:r>
              <a:rPr kumimoji="0" lang="en-US" altLang="en-US" sz="1050" b="0" i="0" u="none" strike="noStrike" cap="none" normalizeH="0" baseline="0" dirty="0">
                <a:ln>
                  <a:noFill/>
                </a:ln>
                <a:solidFill>
                  <a:schemeClr val="tx1"/>
                </a:solidFill>
                <a:effectLst/>
              </a:rPr>
              <a:t> </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29549208"/>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371600" y="304800"/>
            <a:ext cx="8229600" cy="717377"/>
          </a:xfrm>
          <a:prstGeom prst="rect">
            <a:avLst/>
          </a:prstGeom>
        </p:spPr>
        <p:txBody>
          <a:bodyPr lIns="91425" tIns="91425" rIns="91425" bIns="91425" anchor="ctr" anchorCtr="0">
            <a:noAutofit/>
          </a:bodyPr>
          <a:lstStyle/>
          <a:p>
            <a:r>
              <a:rPr lang="en-US" sz="4000" dirty="0">
                <a:solidFill>
                  <a:srgbClr val="990000"/>
                </a:solidFill>
              </a:rPr>
              <a:t>Including Files</a:t>
            </a:r>
            <a:endParaRPr lang="en" sz="4000" dirty="0">
              <a:solidFill>
                <a:srgbClr val="990000"/>
              </a:solidFill>
            </a:endParaRPr>
          </a:p>
        </p:txBody>
      </p:sp>
      <p:pic>
        <p:nvPicPr>
          <p:cNvPr id="2" name="Picture 1">
            <a:extLst>
              <a:ext uri="{FF2B5EF4-FFF2-40B4-BE49-F238E27FC236}">
                <a16:creationId xmlns:a16="http://schemas.microsoft.com/office/drawing/2014/main" id="{F15CD5EF-9CF0-4B75-A9ED-1F5A7B8C368A}"/>
              </a:ext>
            </a:extLst>
          </p:cNvPr>
          <p:cNvPicPr>
            <a:picLocks noChangeAspect="1"/>
          </p:cNvPicPr>
          <p:nvPr/>
        </p:nvPicPr>
        <p:blipFill>
          <a:blip r:embed="rId3"/>
          <a:stretch>
            <a:fillRect/>
          </a:stretch>
        </p:blipFill>
        <p:spPr>
          <a:xfrm>
            <a:off x="6400800" y="693695"/>
            <a:ext cx="4610100" cy="1981200"/>
          </a:xfrm>
          <a:prstGeom prst="rect">
            <a:avLst/>
          </a:prstGeom>
        </p:spPr>
      </p:pic>
      <p:sp>
        <p:nvSpPr>
          <p:cNvPr id="70" name="Shape 70"/>
          <p:cNvSpPr txBox="1">
            <a:spLocks noGrp="1"/>
          </p:cNvSpPr>
          <p:nvPr>
            <p:ph type="body" idx="1"/>
          </p:nvPr>
        </p:nvSpPr>
        <p:spPr>
          <a:xfrm>
            <a:off x="1066800" y="1015999"/>
            <a:ext cx="5486400" cy="4775201"/>
          </a:xfrm>
          <a:prstGeom prst="rect">
            <a:avLst/>
          </a:prstGeom>
        </p:spPr>
        <p:txBody>
          <a:bodyPr lIns="91425" tIns="91425" rIns="91425" bIns="91425" anchor="t" anchorCtr="0">
            <a:noAutofit/>
          </a:bodyPr>
          <a:lstStyle/>
          <a:p>
            <a:pPr marL="101600" rtl="0">
              <a:spcBef>
                <a:spcPts val="0"/>
              </a:spcBef>
              <a:spcAft>
                <a:spcPts val="600"/>
              </a:spcAft>
              <a:buClr>
                <a:srgbClr val="404040"/>
              </a:buClr>
              <a:buSzPct val="100000"/>
            </a:pPr>
            <a:r>
              <a:rPr lang="en-US" sz="2000" dirty="0">
                <a:solidFill>
                  <a:schemeClr val="tx1"/>
                </a:solidFill>
                <a:latin typeface="Calibri" panose="020F0502020204030204" pitchFamily="34" charset="0"/>
                <a:ea typeface="Consolas"/>
                <a:cs typeface="Calibri" panose="020F0502020204030204" pitchFamily="34" charset="0"/>
                <a:sym typeface="Consolas"/>
              </a:rPr>
              <a:t>We use include when we want to re-use the content from another file – usually a markup (e.g. header, menu, footer, etc.) or some static variables/constants (e.g. list of countries or states)</a:t>
            </a:r>
          </a:p>
          <a:p>
            <a:pPr marL="101600" rtl="0">
              <a:spcBef>
                <a:spcPts val="0"/>
              </a:spcBef>
              <a:spcAft>
                <a:spcPts val="600"/>
              </a:spcAft>
              <a:buClr>
                <a:srgbClr val="404040"/>
              </a:buClr>
              <a:buSzPct val="100000"/>
            </a:pPr>
            <a:endParaRPr lang="en-US" sz="2000" dirty="0">
              <a:solidFill>
                <a:schemeClr val="tx1"/>
              </a:solidFill>
              <a:latin typeface="Calibri" panose="020F0502020204030204" pitchFamily="34" charset="0"/>
              <a:ea typeface="Consolas"/>
              <a:cs typeface="Calibri" panose="020F0502020204030204" pitchFamily="34" charset="0"/>
              <a:sym typeface="Consolas"/>
            </a:endParaRPr>
          </a:p>
          <a:p>
            <a:pPr marL="101600" rtl="0">
              <a:spcBef>
                <a:spcPts val="0"/>
              </a:spcBef>
              <a:spcAft>
                <a:spcPts val="600"/>
              </a:spcAft>
              <a:buClr>
                <a:srgbClr val="404040"/>
              </a:buClr>
              <a:buSzPct val="100000"/>
            </a:pPr>
            <a:r>
              <a:rPr lang="en-US" sz="2000" dirty="0">
                <a:solidFill>
                  <a:schemeClr val="tx1"/>
                </a:solidFill>
                <a:latin typeface="Calibri" panose="020F0502020204030204" pitchFamily="34" charset="0"/>
                <a:ea typeface="Consolas"/>
                <a:cs typeface="Calibri" panose="020F0502020204030204" pitchFamily="34" charset="0"/>
                <a:sym typeface="Consolas"/>
              </a:rPr>
              <a:t>We use require when we want to include something very important and the program may not continue without the intended file (e.g. some important function/class definitions).</a:t>
            </a:r>
          </a:p>
          <a:p>
            <a:pPr marL="101600" rtl="0">
              <a:spcBef>
                <a:spcPts val="0"/>
              </a:spcBef>
              <a:spcAft>
                <a:spcPts val="600"/>
              </a:spcAft>
              <a:buClr>
                <a:srgbClr val="404040"/>
              </a:buClr>
              <a:buSzPct val="100000"/>
            </a:pPr>
            <a:endParaRPr lang="en-US" sz="2000" dirty="0">
              <a:solidFill>
                <a:schemeClr val="tx1"/>
              </a:solidFill>
              <a:latin typeface="Calibri" panose="020F0502020204030204" pitchFamily="34" charset="0"/>
              <a:ea typeface="Consolas"/>
              <a:cs typeface="Calibri" panose="020F0502020204030204" pitchFamily="34" charset="0"/>
              <a:sym typeface="Consolas"/>
            </a:endParaRPr>
          </a:p>
          <a:p>
            <a:pPr marL="101600" rtl="0">
              <a:spcBef>
                <a:spcPts val="0"/>
              </a:spcBef>
              <a:spcAft>
                <a:spcPts val="600"/>
              </a:spcAft>
              <a:buClr>
                <a:srgbClr val="404040"/>
              </a:buClr>
              <a:buSzPct val="100000"/>
            </a:pPr>
            <a:r>
              <a:rPr lang="en-US" sz="2000" dirty="0">
                <a:solidFill>
                  <a:schemeClr val="tx1"/>
                </a:solidFill>
                <a:latin typeface="Calibri" panose="020F0502020204030204" pitchFamily="34" charset="0"/>
                <a:ea typeface="Consolas"/>
                <a:cs typeface="Calibri" panose="020F0502020204030204" pitchFamily="34" charset="0"/>
                <a:sym typeface="Consolas"/>
              </a:rPr>
              <a:t>Once: PHP won’t allow defining same functions more than once, to make sure we don’t make any duplicates, we use require/include once. </a:t>
            </a:r>
            <a:endParaRPr lang="en" sz="2000" dirty="0">
              <a:solidFill>
                <a:schemeClr val="tx1"/>
              </a:solidFill>
              <a:latin typeface="Calibri" panose="020F0502020204030204" pitchFamily="34"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3540822604"/>
      </p:ext>
    </p:extLst>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371600" y="304800"/>
            <a:ext cx="8229600" cy="717377"/>
          </a:xfrm>
          <a:prstGeom prst="rect">
            <a:avLst/>
          </a:prstGeom>
        </p:spPr>
        <p:txBody>
          <a:bodyPr lIns="91425" tIns="91425" rIns="91425" bIns="91425" anchor="ctr" anchorCtr="0">
            <a:noAutofit/>
          </a:bodyPr>
          <a:lstStyle/>
          <a:p>
            <a:r>
              <a:rPr lang="en-US" sz="4000" dirty="0">
                <a:solidFill>
                  <a:srgbClr val="990000"/>
                </a:solidFill>
              </a:rPr>
              <a:t>Operating on Files</a:t>
            </a:r>
            <a:endParaRPr lang="en" sz="4000" dirty="0">
              <a:solidFill>
                <a:srgbClr val="990000"/>
              </a:solidFill>
            </a:endParaRPr>
          </a:p>
        </p:txBody>
      </p:sp>
      <p:sp>
        <p:nvSpPr>
          <p:cNvPr id="70" name="Shape 70"/>
          <p:cNvSpPr txBox="1">
            <a:spLocks noGrp="1"/>
          </p:cNvSpPr>
          <p:nvPr>
            <p:ph type="body" idx="1"/>
          </p:nvPr>
        </p:nvSpPr>
        <p:spPr>
          <a:xfrm>
            <a:off x="1066800" y="1015999"/>
            <a:ext cx="9753600" cy="4927601"/>
          </a:xfrm>
          <a:prstGeom prst="rect">
            <a:avLst/>
          </a:prstGeom>
        </p:spPr>
        <p:txBody>
          <a:bodyPr lIns="91425" tIns="91425" rIns="91425" bIns="91425" anchor="t" anchorCtr="0">
            <a:noAutofit/>
          </a:bodyPr>
          <a:lstStyle/>
          <a:p>
            <a:pPr marL="101600" rtl="0">
              <a:spcBef>
                <a:spcPts val="0"/>
              </a:spcBef>
              <a:spcAft>
                <a:spcPts val="600"/>
              </a:spcAft>
              <a:buClr>
                <a:srgbClr val="404040"/>
              </a:buClr>
              <a:buSzPct val="100000"/>
            </a:pPr>
            <a:r>
              <a:rPr lang="en-US" sz="2000" dirty="0">
                <a:solidFill>
                  <a:schemeClr val="tx1"/>
                </a:solidFill>
                <a:latin typeface="Calibri" panose="020F0502020204030204" pitchFamily="34" charset="0"/>
                <a:ea typeface="Consolas"/>
                <a:cs typeface="Calibri" panose="020F0502020204030204" pitchFamily="34" charset="0"/>
                <a:sym typeface="Consolas"/>
              </a:rPr>
              <a:t>Check whether a file exists:</a:t>
            </a:r>
          </a:p>
          <a:p>
            <a:pPr marL="101600" rtl="0">
              <a:spcBef>
                <a:spcPts val="0"/>
              </a:spcBef>
              <a:spcAft>
                <a:spcPts val="600"/>
              </a:spcAft>
              <a:buClr>
                <a:srgbClr val="404040"/>
              </a:buClr>
              <a:buSzPct val="100000"/>
            </a:pPr>
            <a:r>
              <a:rPr lang="en-US" sz="2000" dirty="0">
                <a:solidFill>
                  <a:schemeClr val="tx1"/>
                </a:solidFill>
                <a:latin typeface="Calibri" panose="020F0502020204030204" pitchFamily="34" charset="0"/>
                <a:ea typeface="Consolas"/>
                <a:cs typeface="Calibri" panose="020F0502020204030204" pitchFamily="34" charset="0"/>
                <a:sym typeface="Consolas"/>
              </a:rPr>
              <a:t>	</a:t>
            </a:r>
            <a:r>
              <a:rPr lang="en-US" sz="2000" dirty="0" err="1">
                <a:solidFill>
                  <a:schemeClr val="tx1"/>
                </a:solidFill>
                <a:latin typeface="Calibri" panose="020F0502020204030204" pitchFamily="34" charset="0"/>
                <a:ea typeface="Consolas"/>
                <a:cs typeface="Calibri" panose="020F0502020204030204" pitchFamily="34" charset="0"/>
                <a:sym typeface="Consolas"/>
              </a:rPr>
              <a:t>file_exists</a:t>
            </a:r>
            <a:r>
              <a:rPr lang="en-US" sz="2000" dirty="0">
                <a:solidFill>
                  <a:schemeClr val="tx1"/>
                </a:solidFill>
                <a:latin typeface="Calibri" panose="020F0502020204030204" pitchFamily="34" charset="0"/>
                <a:ea typeface="Consolas"/>
                <a:cs typeface="Calibri" panose="020F0502020204030204" pitchFamily="34" charset="0"/>
                <a:sym typeface="Consolas"/>
              </a:rPr>
              <a:t>(“my_file.txt”)		//true if exists, false otherwise</a:t>
            </a:r>
          </a:p>
          <a:p>
            <a:pPr marL="101600" rtl="0">
              <a:spcBef>
                <a:spcPts val="0"/>
              </a:spcBef>
              <a:spcAft>
                <a:spcPts val="600"/>
              </a:spcAft>
              <a:buClr>
                <a:srgbClr val="404040"/>
              </a:buClr>
              <a:buSzPct val="100000"/>
            </a:pPr>
            <a:endParaRPr lang="en-US" sz="2000" dirty="0">
              <a:solidFill>
                <a:schemeClr val="tx1"/>
              </a:solidFill>
              <a:latin typeface="Calibri" panose="020F0502020204030204" pitchFamily="34" charset="0"/>
              <a:ea typeface="Consolas"/>
              <a:cs typeface="Calibri" panose="020F0502020204030204" pitchFamily="34" charset="0"/>
              <a:sym typeface="Consolas"/>
            </a:endParaRPr>
          </a:p>
          <a:p>
            <a:pPr marL="101600" rtl="0">
              <a:spcBef>
                <a:spcPts val="0"/>
              </a:spcBef>
              <a:spcAft>
                <a:spcPts val="600"/>
              </a:spcAft>
              <a:buClr>
                <a:srgbClr val="404040"/>
              </a:buClr>
              <a:buSzPct val="100000"/>
            </a:pPr>
            <a:r>
              <a:rPr lang="en-US" sz="2000" dirty="0">
                <a:solidFill>
                  <a:schemeClr val="tx1"/>
                </a:solidFill>
                <a:latin typeface="Calibri" panose="020F0502020204030204" pitchFamily="34" charset="0"/>
                <a:ea typeface="Consolas"/>
                <a:cs typeface="Calibri" panose="020F0502020204030204" pitchFamily="34" charset="0"/>
                <a:sym typeface="Consolas"/>
              </a:rPr>
              <a:t>Get the file size (in bytes):</a:t>
            </a:r>
          </a:p>
          <a:p>
            <a:pPr marL="101600" rtl="0">
              <a:spcBef>
                <a:spcPts val="0"/>
              </a:spcBef>
              <a:spcAft>
                <a:spcPts val="600"/>
              </a:spcAft>
              <a:buClr>
                <a:srgbClr val="404040"/>
              </a:buClr>
              <a:buSzPct val="100000"/>
            </a:pPr>
            <a:r>
              <a:rPr lang="en-US" sz="2000" dirty="0">
                <a:solidFill>
                  <a:schemeClr val="tx1"/>
                </a:solidFill>
                <a:latin typeface="Calibri" panose="020F0502020204030204" pitchFamily="34" charset="0"/>
                <a:ea typeface="Consolas"/>
                <a:cs typeface="Calibri" panose="020F0502020204030204" pitchFamily="34" charset="0"/>
                <a:sym typeface="Consolas"/>
              </a:rPr>
              <a:t>	</a:t>
            </a:r>
            <a:r>
              <a:rPr lang="en-US" sz="2000" dirty="0" err="1">
                <a:solidFill>
                  <a:schemeClr val="tx1"/>
                </a:solidFill>
                <a:latin typeface="Calibri" panose="020F0502020204030204" pitchFamily="34" charset="0"/>
                <a:ea typeface="Consolas"/>
                <a:cs typeface="Calibri" panose="020F0502020204030204" pitchFamily="34" charset="0"/>
                <a:sym typeface="Consolas"/>
              </a:rPr>
              <a:t>filesize</a:t>
            </a:r>
            <a:r>
              <a:rPr lang="en-US" sz="2000" dirty="0">
                <a:solidFill>
                  <a:schemeClr val="tx1"/>
                </a:solidFill>
                <a:latin typeface="Calibri" panose="020F0502020204030204" pitchFamily="34" charset="0"/>
                <a:ea typeface="Consolas"/>
                <a:cs typeface="Calibri" panose="020F0502020204030204" pitchFamily="34" charset="0"/>
                <a:sym typeface="Consolas"/>
              </a:rPr>
              <a:t>(“my_file.txt”)</a:t>
            </a:r>
          </a:p>
          <a:p>
            <a:pPr marL="101600" rtl="0">
              <a:spcBef>
                <a:spcPts val="0"/>
              </a:spcBef>
              <a:spcAft>
                <a:spcPts val="600"/>
              </a:spcAft>
              <a:buClr>
                <a:srgbClr val="404040"/>
              </a:buClr>
              <a:buSzPct val="100000"/>
            </a:pPr>
            <a:r>
              <a:rPr lang="en-US" sz="2000" dirty="0">
                <a:solidFill>
                  <a:schemeClr val="tx1"/>
                </a:solidFill>
                <a:latin typeface="Calibri" panose="020F0502020204030204" pitchFamily="34" charset="0"/>
                <a:ea typeface="Consolas"/>
                <a:cs typeface="Calibri" panose="020F0502020204030204" pitchFamily="34" charset="0"/>
                <a:sym typeface="Consolas"/>
              </a:rPr>
              <a:t>		//returns file size in bytes, produces warning if file does not exist</a:t>
            </a:r>
            <a:endParaRPr lang="en" sz="2000" dirty="0">
              <a:solidFill>
                <a:schemeClr val="tx1"/>
              </a:solidFill>
              <a:latin typeface="Calibri" panose="020F0502020204030204" pitchFamily="34" charset="0"/>
              <a:ea typeface="Consolas"/>
              <a:cs typeface="Calibri" panose="020F0502020204030204" pitchFamily="34" charset="0"/>
              <a:sym typeface="Consolas"/>
            </a:endParaRPr>
          </a:p>
          <a:p>
            <a:pPr marL="101600" rtl="0">
              <a:spcBef>
                <a:spcPts val="0"/>
              </a:spcBef>
              <a:spcAft>
                <a:spcPts val="600"/>
              </a:spcAft>
              <a:buClr>
                <a:srgbClr val="404040"/>
              </a:buClr>
              <a:buSzPct val="100000"/>
            </a:pPr>
            <a:endParaRPr lang="en" sz="2000" dirty="0">
              <a:solidFill>
                <a:schemeClr val="tx1"/>
              </a:solidFill>
              <a:latin typeface="Calibri" panose="020F0502020204030204" pitchFamily="34"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352967144"/>
      </p:ext>
    </p:extLst>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371600" y="304800"/>
            <a:ext cx="8229600" cy="717377"/>
          </a:xfrm>
          <a:prstGeom prst="rect">
            <a:avLst/>
          </a:prstGeom>
        </p:spPr>
        <p:txBody>
          <a:bodyPr lIns="91425" tIns="91425" rIns="91425" bIns="91425" anchor="ctr" anchorCtr="0">
            <a:noAutofit/>
          </a:bodyPr>
          <a:lstStyle/>
          <a:p>
            <a:r>
              <a:rPr lang="en-US" sz="4000" dirty="0">
                <a:solidFill>
                  <a:srgbClr val="990000"/>
                </a:solidFill>
              </a:rPr>
              <a:t>Opening a file</a:t>
            </a:r>
            <a:endParaRPr lang="en" sz="4000" dirty="0">
              <a:solidFill>
                <a:srgbClr val="990000"/>
              </a:solidFill>
            </a:endParaRPr>
          </a:p>
        </p:txBody>
      </p:sp>
      <p:sp>
        <p:nvSpPr>
          <p:cNvPr id="70" name="Shape 70"/>
          <p:cNvSpPr txBox="1">
            <a:spLocks noGrp="1"/>
          </p:cNvSpPr>
          <p:nvPr>
            <p:ph type="body" idx="1"/>
          </p:nvPr>
        </p:nvSpPr>
        <p:spPr>
          <a:xfrm>
            <a:off x="1066800" y="1015999"/>
            <a:ext cx="9753600" cy="4927601"/>
          </a:xfrm>
          <a:prstGeom prst="rect">
            <a:avLst/>
          </a:prstGeom>
        </p:spPr>
        <p:txBody>
          <a:bodyPr lIns="91425" tIns="91425" rIns="91425" bIns="91425" anchor="t" anchorCtr="0">
            <a:noAutofit/>
          </a:bodyPr>
          <a:lstStyle/>
          <a:p>
            <a:pPr marL="101600" rtl="0">
              <a:spcBef>
                <a:spcPts val="0"/>
              </a:spcBef>
              <a:spcAft>
                <a:spcPts val="600"/>
              </a:spcAft>
              <a:buClr>
                <a:srgbClr val="404040"/>
              </a:buClr>
              <a:buSzPct val="100000"/>
            </a:pPr>
            <a:r>
              <a:rPr lang="en-US" sz="2200" dirty="0">
                <a:solidFill>
                  <a:schemeClr val="tx1"/>
                </a:solidFill>
                <a:latin typeface="Calibri" panose="020F0502020204030204" pitchFamily="34" charset="0"/>
                <a:ea typeface="Consolas"/>
                <a:cs typeface="Calibri" panose="020F0502020204030204" pitchFamily="34" charset="0"/>
                <a:sym typeface="Consolas"/>
              </a:rPr>
              <a:t>Usually, to work with a file from within your PHP script, you first need to open the</a:t>
            </a:r>
          </a:p>
          <a:p>
            <a:pPr marL="101600" rtl="0">
              <a:spcBef>
                <a:spcPts val="0"/>
              </a:spcBef>
              <a:spcAft>
                <a:spcPts val="600"/>
              </a:spcAft>
              <a:buClr>
                <a:srgbClr val="404040"/>
              </a:buClr>
              <a:buSzPct val="100000"/>
            </a:pPr>
            <a:r>
              <a:rPr lang="en-US" sz="2200" dirty="0">
                <a:solidFill>
                  <a:schemeClr val="tx1"/>
                </a:solidFill>
                <a:latin typeface="Calibri" panose="020F0502020204030204" pitchFamily="34" charset="0"/>
                <a:ea typeface="Consolas"/>
                <a:cs typeface="Calibri" panose="020F0502020204030204" pitchFamily="34" charset="0"/>
                <a:sym typeface="Consolas"/>
              </a:rPr>
              <a:t>file.</a:t>
            </a:r>
          </a:p>
          <a:p>
            <a:pPr marL="101600" rtl="0">
              <a:spcBef>
                <a:spcPts val="0"/>
              </a:spcBef>
              <a:spcAft>
                <a:spcPts val="600"/>
              </a:spcAft>
              <a:buClr>
                <a:srgbClr val="404040"/>
              </a:buClr>
              <a:buSzPct val="100000"/>
            </a:pPr>
            <a:endParaRPr lang="en-US" sz="2200" dirty="0">
              <a:solidFill>
                <a:schemeClr val="tx1"/>
              </a:solidFill>
              <a:latin typeface="Calibri" panose="020F0502020204030204" pitchFamily="34" charset="0"/>
              <a:ea typeface="Consolas"/>
              <a:cs typeface="Calibri" panose="020F0502020204030204" pitchFamily="34" charset="0"/>
              <a:sym typeface="Consolas"/>
            </a:endParaRPr>
          </a:p>
          <a:p>
            <a:pPr marL="101600" rtl="0">
              <a:spcBef>
                <a:spcPts val="0"/>
              </a:spcBef>
              <a:spcAft>
                <a:spcPts val="600"/>
              </a:spcAft>
              <a:buClr>
                <a:srgbClr val="404040"/>
              </a:buClr>
              <a:buSzPct val="100000"/>
            </a:pPr>
            <a:r>
              <a:rPr lang="en-US" sz="2200" dirty="0">
                <a:solidFill>
                  <a:schemeClr val="tx1"/>
                </a:solidFill>
                <a:latin typeface="Calibri" panose="020F0502020204030204" pitchFamily="34" charset="0"/>
                <a:ea typeface="Consolas"/>
                <a:cs typeface="Calibri" panose="020F0502020204030204" pitchFamily="34" charset="0"/>
                <a:sym typeface="Consolas"/>
              </a:rPr>
              <a:t>When you open a file, you create a file handle. A file handle is a pointer associated with the open file that you can then use to access the file's contents.</a:t>
            </a:r>
          </a:p>
          <a:p>
            <a:pPr marL="101600" rtl="0">
              <a:spcBef>
                <a:spcPts val="0"/>
              </a:spcBef>
              <a:spcAft>
                <a:spcPts val="600"/>
              </a:spcAft>
              <a:buClr>
                <a:srgbClr val="404040"/>
              </a:buClr>
              <a:buSzPct val="100000"/>
            </a:pPr>
            <a:endParaRPr lang="en-US" sz="2200" dirty="0">
              <a:solidFill>
                <a:schemeClr val="tx1"/>
              </a:solidFill>
              <a:latin typeface="Calibri" panose="020F0502020204030204" pitchFamily="34" charset="0"/>
              <a:ea typeface="Consolas"/>
              <a:cs typeface="Calibri" panose="020F0502020204030204" pitchFamily="34" charset="0"/>
              <a:sym typeface="Consolas"/>
            </a:endParaRPr>
          </a:p>
          <a:p>
            <a:pPr marL="101600" rtl="0">
              <a:spcBef>
                <a:spcPts val="0"/>
              </a:spcBef>
              <a:spcAft>
                <a:spcPts val="600"/>
              </a:spcAft>
              <a:buClr>
                <a:srgbClr val="404040"/>
              </a:buClr>
              <a:buSzPct val="100000"/>
            </a:pPr>
            <a:r>
              <a:rPr lang="en-US" sz="2200" dirty="0">
                <a:solidFill>
                  <a:schemeClr val="tx1"/>
                </a:solidFill>
                <a:latin typeface="Calibri" panose="020F0502020204030204" pitchFamily="34" charset="0"/>
                <a:ea typeface="Consolas"/>
                <a:cs typeface="Calibri" panose="020F0502020204030204" pitchFamily="34" charset="0"/>
                <a:sym typeface="Consolas"/>
              </a:rPr>
              <a:t>When you're finished with the file, you close it, which removes the file handle from</a:t>
            </a:r>
          </a:p>
          <a:p>
            <a:pPr marL="101600" rtl="0">
              <a:spcBef>
                <a:spcPts val="0"/>
              </a:spcBef>
              <a:spcAft>
                <a:spcPts val="600"/>
              </a:spcAft>
              <a:buClr>
                <a:srgbClr val="404040"/>
              </a:buClr>
              <a:buSzPct val="100000"/>
            </a:pPr>
            <a:r>
              <a:rPr lang="en-US" sz="2200" dirty="0">
                <a:solidFill>
                  <a:schemeClr val="tx1"/>
                </a:solidFill>
                <a:latin typeface="Calibri" panose="020F0502020204030204" pitchFamily="34" charset="0"/>
                <a:ea typeface="Consolas"/>
                <a:cs typeface="Calibri" panose="020F0502020204030204" pitchFamily="34" charset="0"/>
                <a:sym typeface="Consolas"/>
              </a:rPr>
              <a:t>memory.</a:t>
            </a:r>
          </a:p>
          <a:p>
            <a:pPr marL="101600" rtl="0">
              <a:spcBef>
                <a:spcPts val="0"/>
              </a:spcBef>
              <a:spcAft>
                <a:spcPts val="600"/>
              </a:spcAft>
              <a:buClr>
                <a:srgbClr val="404040"/>
              </a:buClr>
              <a:buSzPct val="100000"/>
            </a:pPr>
            <a:endParaRPr lang="en-US" sz="2200" dirty="0">
              <a:solidFill>
                <a:schemeClr val="tx1"/>
              </a:solidFill>
              <a:latin typeface="Calibri" panose="020F0502020204030204" pitchFamily="34" charset="0"/>
              <a:ea typeface="Consolas"/>
              <a:cs typeface="Calibri" panose="020F0502020204030204" pitchFamily="34" charset="0"/>
              <a:sym typeface="Consolas"/>
            </a:endParaRPr>
          </a:p>
          <a:p>
            <a:pPr marL="101600" rtl="0">
              <a:spcBef>
                <a:spcPts val="0"/>
              </a:spcBef>
              <a:spcAft>
                <a:spcPts val="600"/>
              </a:spcAft>
              <a:buClr>
                <a:srgbClr val="404040"/>
              </a:buClr>
              <a:buSzPct val="100000"/>
            </a:pPr>
            <a:r>
              <a:rPr lang="en-US" sz="2200" dirty="0">
                <a:solidFill>
                  <a:schemeClr val="tx1"/>
                </a:solidFill>
                <a:latin typeface="Calibri" panose="020F0502020204030204" pitchFamily="34" charset="0"/>
                <a:ea typeface="Consolas"/>
                <a:cs typeface="Calibri" panose="020F0502020204030204" pitchFamily="34" charset="0"/>
                <a:sym typeface="Consolas"/>
              </a:rPr>
              <a:t>Some PHP functions let you work directly with a file without needing to open or</a:t>
            </a:r>
          </a:p>
          <a:p>
            <a:pPr marL="101600" rtl="0">
              <a:spcBef>
                <a:spcPts val="0"/>
              </a:spcBef>
              <a:spcAft>
                <a:spcPts val="600"/>
              </a:spcAft>
              <a:buClr>
                <a:srgbClr val="404040"/>
              </a:buClr>
              <a:buSzPct val="100000"/>
            </a:pPr>
            <a:r>
              <a:rPr lang="en-US" sz="2200" dirty="0">
                <a:solidFill>
                  <a:schemeClr val="tx1"/>
                </a:solidFill>
                <a:latin typeface="Calibri" panose="020F0502020204030204" pitchFamily="34" charset="0"/>
                <a:ea typeface="Consolas"/>
                <a:cs typeface="Calibri" panose="020F0502020204030204" pitchFamily="34" charset="0"/>
                <a:sym typeface="Consolas"/>
              </a:rPr>
              <a:t>close it.</a:t>
            </a:r>
            <a:endParaRPr lang="en" sz="2200" dirty="0">
              <a:solidFill>
                <a:schemeClr val="tx1"/>
              </a:solidFill>
              <a:latin typeface="Calibri" panose="020F0502020204030204" pitchFamily="34"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1375381713"/>
      </p:ext>
    </p:extLst>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371600" y="304800"/>
            <a:ext cx="8229600" cy="717377"/>
          </a:xfrm>
          <a:prstGeom prst="rect">
            <a:avLst/>
          </a:prstGeom>
        </p:spPr>
        <p:txBody>
          <a:bodyPr lIns="91425" tIns="91425" rIns="91425" bIns="91425" anchor="ctr" anchorCtr="0">
            <a:noAutofit/>
          </a:bodyPr>
          <a:lstStyle/>
          <a:p>
            <a:r>
              <a:rPr lang="en-US" sz="4000" dirty="0" err="1">
                <a:solidFill>
                  <a:srgbClr val="990000"/>
                </a:solidFill>
              </a:rPr>
              <a:t>fopen</a:t>
            </a:r>
            <a:endParaRPr lang="en" sz="4000" dirty="0">
              <a:solidFill>
                <a:srgbClr val="990000"/>
              </a:solidFill>
            </a:endParaRPr>
          </a:p>
        </p:txBody>
      </p:sp>
      <p:sp>
        <p:nvSpPr>
          <p:cNvPr id="70" name="Shape 70"/>
          <p:cNvSpPr txBox="1">
            <a:spLocks noGrp="1"/>
          </p:cNvSpPr>
          <p:nvPr>
            <p:ph type="body" idx="1"/>
          </p:nvPr>
        </p:nvSpPr>
        <p:spPr>
          <a:xfrm>
            <a:off x="1066800" y="1015999"/>
            <a:ext cx="9753600" cy="4927601"/>
          </a:xfrm>
          <a:prstGeom prst="rect">
            <a:avLst/>
          </a:prstGeom>
        </p:spPr>
        <p:txBody>
          <a:bodyPr lIns="91425" tIns="91425" rIns="91425" bIns="91425" anchor="t" anchorCtr="0">
            <a:noAutofit/>
          </a:bodyPr>
          <a:lstStyle/>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The </a:t>
            </a:r>
            <a:r>
              <a:rPr lang="en-US" sz="2400" dirty="0" err="1">
                <a:solidFill>
                  <a:schemeClr val="tx1"/>
                </a:solidFill>
                <a:latin typeface="Calibri" panose="020F0502020204030204" pitchFamily="34" charset="0"/>
                <a:ea typeface="Consolas"/>
                <a:cs typeface="Calibri" panose="020F0502020204030204" pitchFamily="34" charset="0"/>
                <a:sym typeface="Consolas"/>
              </a:rPr>
              <a:t>fopen</a:t>
            </a:r>
            <a:r>
              <a:rPr lang="en-US" sz="2400" dirty="0">
                <a:solidFill>
                  <a:schemeClr val="tx1"/>
                </a:solidFill>
                <a:latin typeface="Calibri" panose="020F0502020204030204" pitchFamily="34" charset="0"/>
                <a:ea typeface="Consolas"/>
                <a:cs typeface="Calibri" panose="020F0502020204030204" pitchFamily="34" charset="0"/>
                <a:sym typeface="Consolas"/>
              </a:rPr>
              <a:t>() function opens a file and returns a file handle associated with the file.</a:t>
            </a:r>
          </a:p>
          <a:p>
            <a:pPr marL="101600" rtl="0">
              <a:spcBef>
                <a:spcPts val="0"/>
              </a:spcBef>
              <a:spcAft>
                <a:spcPts val="600"/>
              </a:spcAft>
              <a:buClr>
                <a:srgbClr val="404040"/>
              </a:buClr>
              <a:buSzPct val="100000"/>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The first argument passed to </a:t>
            </a:r>
            <a:r>
              <a:rPr lang="en-US" sz="2400" dirty="0" err="1">
                <a:solidFill>
                  <a:schemeClr val="tx1"/>
                </a:solidFill>
                <a:latin typeface="Calibri" panose="020F0502020204030204" pitchFamily="34" charset="0"/>
                <a:ea typeface="Consolas"/>
                <a:cs typeface="Calibri" panose="020F0502020204030204" pitchFamily="34" charset="0"/>
                <a:sym typeface="Consolas"/>
              </a:rPr>
              <a:t>fopen</a:t>
            </a:r>
            <a:r>
              <a:rPr lang="en-US" sz="2400" dirty="0">
                <a:solidFill>
                  <a:schemeClr val="tx1"/>
                </a:solidFill>
                <a:latin typeface="Calibri" panose="020F0502020204030204" pitchFamily="34" charset="0"/>
                <a:ea typeface="Consolas"/>
                <a:cs typeface="Calibri" panose="020F0502020204030204" pitchFamily="34" charset="0"/>
                <a:sym typeface="Consolas"/>
              </a:rPr>
              <a:t>() specifies the name of the file you want to open, and the second argument specifies the mode , or how the file is to be used.</a:t>
            </a:r>
          </a:p>
          <a:p>
            <a:pPr marL="101600" rtl="0">
              <a:spcBef>
                <a:spcPts val="0"/>
              </a:spcBef>
              <a:spcAft>
                <a:spcPts val="600"/>
              </a:spcAft>
              <a:buClr>
                <a:srgbClr val="404040"/>
              </a:buClr>
              <a:buSzPct val="100000"/>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For example:</a:t>
            </a:r>
          </a:p>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	$handle = </a:t>
            </a:r>
            <a:r>
              <a:rPr lang="en-US" sz="2400" dirty="0" err="1">
                <a:solidFill>
                  <a:schemeClr val="tx1"/>
                </a:solidFill>
                <a:latin typeface="Calibri" panose="020F0502020204030204" pitchFamily="34" charset="0"/>
                <a:ea typeface="Consolas"/>
                <a:cs typeface="Calibri" panose="020F0502020204030204" pitchFamily="34" charset="0"/>
                <a:sym typeface="Consolas"/>
              </a:rPr>
              <a:t>fopen</a:t>
            </a:r>
            <a:r>
              <a:rPr lang="en-US" sz="2400" dirty="0">
                <a:solidFill>
                  <a:schemeClr val="tx1"/>
                </a:solidFill>
                <a:latin typeface="Calibri" panose="020F0502020204030204" pitchFamily="34" charset="0"/>
                <a:ea typeface="Consolas"/>
                <a:cs typeface="Calibri" panose="020F0502020204030204" pitchFamily="34" charset="0"/>
                <a:sym typeface="Consolas"/>
              </a:rPr>
              <a:t>( “data.txt”, “r” );</a:t>
            </a:r>
          </a:p>
          <a:p>
            <a:pPr marL="101600" rtl="0">
              <a:spcBef>
                <a:spcPts val="0"/>
              </a:spcBef>
              <a:spcAft>
                <a:spcPts val="600"/>
              </a:spcAft>
              <a:buClr>
                <a:srgbClr val="404040"/>
              </a:buClr>
              <a:buSzPct val="100000"/>
            </a:pPr>
            <a:endParaRPr lang="en-US" sz="2400" dirty="0">
              <a:solidFill>
                <a:schemeClr val="tx1"/>
              </a:solidFill>
              <a:latin typeface="Calibri" panose="020F0502020204030204" pitchFamily="34" charset="0"/>
              <a:ea typeface="Consolas"/>
              <a:cs typeface="Calibri" panose="020F0502020204030204" pitchFamily="34" charset="0"/>
              <a:sym typeface="Consolas"/>
            </a:endParaRPr>
          </a:p>
          <a:p>
            <a:pPr marL="101600" rtl="0">
              <a:spcBef>
                <a:spcPts val="0"/>
              </a:spcBef>
              <a:spcAft>
                <a:spcPts val="600"/>
              </a:spcAft>
              <a:buClr>
                <a:srgbClr val="404040"/>
              </a:buClr>
              <a:buSzPct val="100000"/>
            </a:pPr>
            <a:r>
              <a:rPr lang="en-US" sz="2400" dirty="0">
                <a:solidFill>
                  <a:schemeClr val="tx1"/>
                </a:solidFill>
                <a:latin typeface="Calibri" panose="020F0502020204030204" pitchFamily="34" charset="0"/>
                <a:ea typeface="Consolas"/>
                <a:cs typeface="Calibri" panose="020F0502020204030204" pitchFamily="34" charset="0"/>
                <a:sym typeface="Consolas"/>
              </a:rPr>
              <a:t>The first argument can be just a filename ( “ data.txt “ ), in which case PHP will look for the file in the current directory, or it can be a relative ( ” ../data.txt “ ) or absolute ( “ /</a:t>
            </a:r>
            <a:r>
              <a:rPr lang="en-US" sz="2400" dirty="0" err="1">
                <a:solidFill>
                  <a:schemeClr val="tx1"/>
                </a:solidFill>
                <a:latin typeface="Calibri" panose="020F0502020204030204" pitchFamily="34" charset="0"/>
                <a:ea typeface="Consolas"/>
                <a:cs typeface="Calibri" panose="020F0502020204030204" pitchFamily="34" charset="0"/>
                <a:sym typeface="Consolas"/>
              </a:rPr>
              <a:t>myfiles</a:t>
            </a:r>
            <a:r>
              <a:rPr lang="en-US" sz="2400" dirty="0">
                <a:solidFill>
                  <a:schemeClr val="tx1"/>
                </a:solidFill>
                <a:latin typeface="Calibri" panose="020F0502020204030204" pitchFamily="34" charset="0"/>
                <a:ea typeface="Consolas"/>
                <a:cs typeface="Calibri" panose="020F0502020204030204" pitchFamily="34" charset="0"/>
                <a:sym typeface="Consolas"/>
              </a:rPr>
              <a:t>/data.txt “ ) path to a file.</a:t>
            </a:r>
            <a:endParaRPr lang="en" sz="2400" dirty="0">
              <a:solidFill>
                <a:schemeClr val="tx1"/>
              </a:solidFill>
              <a:latin typeface="Calibri" panose="020F0502020204030204" pitchFamily="34" charset="0"/>
              <a:ea typeface="Consolas"/>
              <a:cs typeface="Calibri" panose="020F0502020204030204" pitchFamily="34" charset="0"/>
              <a:sym typeface="Consolas"/>
            </a:endParaRPr>
          </a:p>
        </p:txBody>
      </p:sp>
    </p:spTree>
    <p:extLst>
      <p:ext uri="{BB962C8B-B14F-4D97-AF65-F5344CB8AC3E}">
        <p14:creationId xmlns:p14="http://schemas.microsoft.com/office/powerpoint/2010/main" val="4098045754"/>
      </p:ext>
    </p:extLst>
  </p:cSld>
  <p:clrMapOvr>
    <a:masterClrMapping/>
  </p:clrMapOvr>
  <p:transition spd="slow">
    <p:cut/>
  </p:transition>
</p:sld>
</file>

<file path=ppt/theme/theme1.xml><?xml version="1.0" encoding="utf-8"?>
<a:theme xmlns:a="http://schemas.openxmlformats.org/drawingml/2006/main" name="1_Default">
  <a:themeElements>
    <a:clrScheme name="Default">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5B9BD5"/>
          </a:solidFill>
          <a:prstDash val="solid"/>
          <a:miter lim="800000"/>
        </a:ln>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5B9BD5"/>
          </a:solidFill>
          <a:prstDash val="solid"/>
          <a:miter lim="8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5B9BD5"/>
          </a:solidFill>
          <a:prstDash val="solid"/>
          <a:miter lim="800000"/>
        </a:ln>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5B9BD5"/>
          </a:solidFill>
          <a:prstDash val="solid"/>
          <a:miter lim="8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CGS3066_JS2_updated</Template>
  <TotalTime>13367</TotalTime>
  <Words>2407</Words>
  <Application>Microsoft Office PowerPoint</Application>
  <PresentationFormat>Widescreen</PresentationFormat>
  <Paragraphs>353</Paragraphs>
  <Slides>34</Slides>
  <Notes>31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34</vt:i4>
      </vt:variant>
    </vt:vector>
  </HeadingPairs>
  <TitlesOfParts>
    <vt:vector size="43" baseType="lpstr">
      <vt:lpstr>Arial</vt:lpstr>
      <vt:lpstr>Arial-BoldMT</vt:lpstr>
      <vt:lpstr>ArialMT</vt:lpstr>
      <vt:lpstr>Calibri</vt:lpstr>
      <vt:lpstr>Calibri Light</vt:lpstr>
      <vt:lpstr>Consolas</vt:lpstr>
      <vt:lpstr>Helvetica</vt:lpstr>
      <vt:lpstr>1_Default</vt:lpstr>
      <vt:lpstr>Default</vt:lpstr>
      <vt:lpstr>PowerPoint Presentation</vt:lpstr>
      <vt:lpstr>File Upload</vt:lpstr>
      <vt:lpstr>File Upload</vt:lpstr>
      <vt:lpstr>Basic File Handling in PHP</vt:lpstr>
      <vt:lpstr>Including other files in PHP</vt:lpstr>
      <vt:lpstr>Including Files</vt:lpstr>
      <vt:lpstr>Operating on Files</vt:lpstr>
      <vt:lpstr>Opening a file</vt:lpstr>
      <vt:lpstr>fopen</vt:lpstr>
      <vt:lpstr>File paths </vt:lpstr>
      <vt:lpstr>Opening a file with fopen()</vt:lpstr>
      <vt:lpstr>Opening a file with fopen()</vt:lpstr>
      <vt:lpstr>Closing a file with fclose()</vt:lpstr>
      <vt:lpstr>Reading from files using fread()</vt:lpstr>
      <vt:lpstr>Reading from files using fread()</vt:lpstr>
      <vt:lpstr>Reading from files using fgetc()</vt:lpstr>
      <vt:lpstr>Testing for the End of a File</vt:lpstr>
      <vt:lpstr>Testing for the End of a File</vt:lpstr>
      <vt:lpstr>Testing for the End of a File</vt:lpstr>
      <vt:lpstr>Reading One Line at a Time</vt:lpstr>
      <vt:lpstr>Writing to a file using fwrite()</vt:lpstr>
      <vt:lpstr>Writing to a file using fwrite()</vt:lpstr>
      <vt:lpstr>A Simple Visitor Counter</vt:lpstr>
      <vt:lpstr>The Script</vt:lpstr>
      <vt:lpstr>The Script</vt:lpstr>
      <vt:lpstr>How it works?</vt:lpstr>
      <vt:lpstr>How it works?</vt:lpstr>
      <vt:lpstr>How it works?</vt:lpstr>
      <vt:lpstr>How it works?</vt:lpstr>
      <vt:lpstr>How it works?</vt:lpstr>
      <vt:lpstr>How it works?</vt:lpstr>
      <vt:lpstr>Separate the hit-counter</vt:lpstr>
      <vt:lpstr>Separate the hit-counter</vt:lpstr>
      <vt:lpstr>Put everything together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Discovering Social Circles in Ego Networks Julian Mcauley, Jure Leskovec</dc:title>
  <dc:creator>Shahed</dc:creator>
  <cp:lastModifiedBy>Md. Mainuddin</cp:lastModifiedBy>
  <cp:revision>103</cp:revision>
  <dcterms:created xsi:type="dcterms:W3CDTF">2014-03-31T21:38:23Z</dcterms:created>
  <dcterms:modified xsi:type="dcterms:W3CDTF">2019-10-14T22:05:27Z</dcterms:modified>
</cp:coreProperties>
</file>