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1" r:id="rId2"/>
  </p:sldMasterIdLst>
  <p:notesMasterIdLst>
    <p:notesMasterId r:id="rId25"/>
  </p:notesMasterIdLst>
  <p:sldIdLst>
    <p:sldId id="269" r:id="rId3"/>
    <p:sldId id="271" r:id="rId4"/>
    <p:sldId id="272" r:id="rId5"/>
    <p:sldId id="273" r:id="rId6"/>
    <p:sldId id="274" r:id="rId7"/>
    <p:sldId id="277" r:id="rId8"/>
    <p:sldId id="275" r:id="rId9"/>
    <p:sldId id="278" r:id="rId10"/>
    <p:sldId id="279" r:id="rId11"/>
    <p:sldId id="280" r:id="rId12"/>
    <p:sldId id="283" r:id="rId13"/>
    <p:sldId id="281" r:id="rId14"/>
    <p:sldId id="282" r:id="rId15"/>
    <p:sldId id="284" r:id="rId16"/>
    <p:sldId id="285" r:id="rId17"/>
    <p:sldId id="286" r:id="rId18"/>
    <p:sldId id="288" r:id="rId19"/>
    <p:sldId id="289" r:id="rId20"/>
    <p:sldId id="290" r:id="rId21"/>
    <p:sldId id="292" r:id="rId22"/>
    <p:sldId id="293" r:id="rId23"/>
    <p:sldId id="291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4EAF3A-15AA-4D23-85A9-504649EEDE30}" v="1" dt="2019-10-07T20:29:38.4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0502" autoAdjust="0"/>
  </p:normalViewPr>
  <p:slideViewPr>
    <p:cSldViewPr>
      <p:cViewPr>
        <p:scale>
          <a:sx n="125" d="100"/>
          <a:sy n="125" d="100"/>
        </p:scale>
        <p:origin x="1536" y="74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d. Mainuddin" userId="531e089c6c99dc92" providerId="LiveId" clId="{3C4EAF3A-15AA-4D23-85A9-504649EEDE30}"/>
    <pc:docChg chg="modSld modMainMaster">
      <pc:chgData name="Md. Mainuddin" userId="531e089c6c99dc92" providerId="LiveId" clId="{3C4EAF3A-15AA-4D23-85A9-504649EEDE30}" dt="2019-10-07T20:29:38.469" v="6"/>
      <pc:docMkLst>
        <pc:docMk/>
      </pc:docMkLst>
      <pc:sldChg chg="modSp">
        <pc:chgData name="Md. Mainuddin" userId="531e089c6c99dc92" providerId="LiveId" clId="{3C4EAF3A-15AA-4D23-85A9-504649EEDE30}" dt="2019-10-07T20:29:38.469" v="6"/>
        <pc:sldMkLst>
          <pc:docMk/>
          <pc:sldMk cId="2302340412" sldId="269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2302340412" sldId="269"/>
            <ac:spMk id="5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2302340412" sldId="269"/>
            <ac:spMk id="6" creationId="{00000000-0000-0000-0000-000000000000}"/>
          </ac:spMkLst>
        </pc:spChg>
        <pc:picChg chg="mod">
          <ac:chgData name="Md. Mainuddin" userId="531e089c6c99dc92" providerId="LiveId" clId="{3C4EAF3A-15AA-4D23-85A9-504649EEDE30}" dt="2019-10-07T20:29:38.469" v="6"/>
          <ac:picMkLst>
            <pc:docMk/>
            <pc:sldMk cId="2302340412" sldId="269"/>
            <ac:picMk id="4" creationId="{00000000-0000-0000-0000-000000000000}"/>
          </ac:picMkLst>
        </pc:pic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2918263219" sldId="271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2918263219" sldId="271"/>
            <ac:spMk id="2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2918263219" sldId="271"/>
            <ac:spMk id="3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1410524596" sldId="272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1410524596" sldId="272"/>
            <ac:spMk id="5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1410524596" sldId="272"/>
            <ac:spMk id="63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1410524596" sldId="272"/>
            <ac:spMk id="64" creationId="{00000000-0000-0000-0000-000000000000}"/>
          </ac:spMkLst>
        </pc:spChg>
        <pc:picChg chg="mod">
          <ac:chgData name="Md. Mainuddin" userId="531e089c6c99dc92" providerId="LiveId" clId="{3C4EAF3A-15AA-4D23-85A9-504649EEDE30}" dt="2019-10-07T20:29:38.469" v="6"/>
          <ac:picMkLst>
            <pc:docMk/>
            <pc:sldMk cId="1410524596" sldId="272"/>
            <ac:picMk id="4" creationId="{00000000-0000-0000-0000-000000000000}"/>
          </ac:picMkLst>
        </pc:pic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704185641" sldId="273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704185641" sldId="273"/>
            <ac:spMk id="69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704185641" sldId="273"/>
            <ac:spMk id="70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2079307232" sldId="274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2079307232" sldId="274"/>
            <ac:spMk id="75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2079307232" sldId="274"/>
            <ac:spMk id="76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1708452739" sldId="275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1708452739" sldId="275"/>
            <ac:spMk id="81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1708452739" sldId="275"/>
            <ac:spMk id="82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391474440" sldId="277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391474440" sldId="277"/>
            <ac:spMk id="93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391474440" sldId="277"/>
            <ac:spMk id="94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3405251167" sldId="278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3405251167" sldId="278"/>
            <ac:spMk id="111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3405251167" sldId="278"/>
            <ac:spMk id="112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39108425" sldId="279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39108425" sldId="279"/>
            <ac:spMk id="117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39108425" sldId="279"/>
            <ac:spMk id="118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602559797" sldId="280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602559797" sldId="280"/>
            <ac:spMk id="123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602559797" sldId="280"/>
            <ac:spMk id="124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920827867" sldId="281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920827867" sldId="281"/>
            <ac:spMk id="129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920827867" sldId="281"/>
            <ac:spMk id="130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1094483873" sldId="282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1094483873" sldId="282"/>
            <ac:spMk id="135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1094483873" sldId="282"/>
            <ac:spMk id="136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4126843049" sldId="283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4126843049" sldId="283"/>
            <ac:spMk id="123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4126843049" sldId="283"/>
            <ac:spMk id="124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1848705748" sldId="284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1848705748" sldId="284"/>
            <ac:spMk id="135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1848705748" sldId="284"/>
            <ac:spMk id="136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1543255115" sldId="285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1543255115" sldId="285"/>
            <ac:spMk id="3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2524797852" sldId="286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2524797852" sldId="286"/>
            <ac:spMk id="2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3687556178" sldId="288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3687556178" sldId="288"/>
            <ac:spMk id="2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3687556178" sldId="288"/>
            <ac:spMk id="135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3687556178" sldId="288"/>
            <ac:spMk id="136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4184380976" sldId="289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4184380976" sldId="289"/>
            <ac:spMk id="3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3463186358" sldId="290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3463186358" sldId="290"/>
            <ac:spMk id="2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3463186358" sldId="290"/>
            <ac:spMk id="3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1881048004" sldId="291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1881048004" sldId="291"/>
            <ac:spMk id="2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1881048004" sldId="291"/>
            <ac:spMk id="3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1881048004" sldId="291"/>
            <ac:spMk id="5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3814545315" sldId="292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3814545315" sldId="292"/>
            <ac:spMk id="3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1964668425" sldId="293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1964668425" sldId="293"/>
            <ac:spMk id="3" creationId="{00000000-0000-0000-0000-000000000000}"/>
          </ac:spMkLst>
        </pc:spChg>
      </pc:sldChg>
      <pc:sldMasterChg chg="modSp modSldLayout">
        <pc:chgData name="Md. Mainuddin" userId="531e089c6c99dc92" providerId="LiveId" clId="{3C4EAF3A-15AA-4D23-85A9-504649EEDE30}" dt="2019-10-07T20:29:38.469" v="6"/>
        <pc:sldMasterMkLst>
          <pc:docMk/>
          <pc:sldMasterMk cId="2826293626" sldId="2147483660"/>
        </pc:sldMasterMkLst>
        <pc:spChg chg="mod">
          <ac:chgData name="Md. Mainuddin" userId="531e089c6c99dc92" providerId="LiveId" clId="{3C4EAF3A-15AA-4D23-85A9-504649EEDE30}" dt="2019-10-07T20:29:38.469" v="6"/>
          <ac:spMkLst>
            <pc:docMk/>
            <pc:sldMasterMk cId="2826293626" sldId="2147483660"/>
            <ac:spMk id="6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asterMk cId="2826293626" sldId="2147483660"/>
            <ac:spMk id="7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asterMk cId="2826293626" sldId="2147483660"/>
            <ac:spMk id="8" creationId="{00000000-0000-0000-0000-000000000000}"/>
          </ac:spMkLst>
        </pc:spChg>
        <pc:grpChg chg="mod">
          <ac:chgData name="Md. Mainuddin" userId="531e089c6c99dc92" providerId="LiveId" clId="{3C4EAF3A-15AA-4D23-85A9-504649EEDE30}" dt="2019-10-07T20:29:38.469" v="6"/>
          <ac:grpSpMkLst>
            <pc:docMk/>
            <pc:sldMasterMk cId="2826293626" sldId="2147483660"/>
            <ac:grpSpMk id="5" creationId="{00000000-0000-0000-0000-000000000000}"/>
          </ac:grpSpMkLst>
        </pc:grp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2826293626" sldId="2147483660"/>
            <pc:sldLayoutMk cId="1997347536" sldId="2147483662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2826293626" sldId="2147483660"/>
              <pc:sldLayoutMk cId="1997347536" sldId="2147483662"/>
              <ac:spMk id="18" creationId="{00000000-0000-0000-0000-000000000000}"/>
            </ac:spMkLst>
          </pc:spChg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2826293626" sldId="2147483660"/>
              <pc:sldLayoutMk cId="1997347536" sldId="2147483662"/>
              <ac:spMk id="19" creationId="{00000000-0000-0000-0000-000000000000}"/>
            </ac:spMkLst>
          </pc:spChg>
        </pc:sldLayout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2826293626" sldId="2147483660"/>
            <pc:sldLayoutMk cId="3734156848" sldId="2147483663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2826293626" sldId="2147483660"/>
              <pc:sldLayoutMk cId="3734156848" sldId="2147483663"/>
              <ac:spMk id="23" creationId="{00000000-0000-0000-0000-000000000000}"/>
            </ac:spMkLst>
          </pc:spChg>
        </pc:sldLayout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2826293626" sldId="2147483660"/>
            <pc:sldLayoutMk cId="302259411" sldId="2147483664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2826293626" sldId="2147483660"/>
              <pc:sldLayoutMk cId="302259411" sldId="2147483664"/>
              <ac:spMk id="26" creationId="{00000000-0000-0000-0000-000000000000}"/>
            </ac:spMkLst>
          </pc:spChg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2826293626" sldId="2147483660"/>
              <pc:sldLayoutMk cId="302259411" sldId="2147483664"/>
              <ac:spMk id="27" creationId="{00000000-0000-0000-0000-000000000000}"/>
            </ac:spMkLst>
          </pc:spChg>
        </pc:sldLayout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2826293626" sldId="2147483660"/>
            <pc:sldLayoutMk cId="563645231" sldId="2147483666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2826293626" sldId="2147483660"/>
              <pc:sldLayoutMk cId="563645231" sldId="2147483666"/>
              <ac:spMk id="35" creationId="{00000000-0000-0000-0000-000000000000}"/>
            </ac:spMkLst>
          </pc:spChg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2826293626" sldId="2147483660"/>
              <pc:sldLayoutMk cId="563645231" sldId="2147483666"/>
              <ac:spMk id="36" creationId="{00000000-0000-0000-0000-000000000000}"/>
            </ac:spMkLst>
          </pc:spChg>
        </pc:sldLayout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2826293626" sldId="2147483660"/>
            <pc:sldLayoutMk cId="3109976381" sldId="2147483667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2826293626" sldId="2147483660"/>
              <pc:sldLayoutMk cId="3109976381" sldId="2147483667"/>
              <ac:spMk id="39" creationId="{00000000-0000-0000-0000-000000000000}"/>
            </ac:spMkLst>
          </pc:spChg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2826293626" sldId="2147483660"/>
              <pc:sldLayoutMk cId="3109976381" sldId="2147483667"/>
              <ac:spMk id="40" creationId="{00000000-0000-0000-0000-000000000000}"/>
            </ac:spMkLst>
          </pc:spChg>
        </pc:sldLayout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2826293626" sldId="2147483660"/>
            <pc:sldLayoutMk cId="1094056664" sldId="2147483669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2826293626" sldId="2147483660"/>
              <pc:sldLayoutMk cId="1094056664" sldId="2147483669"/>
              <ac:spMk id="47" creationId="{00000000-0000-0000-0000-000000000000}"/>
            </ac:spMkLst>
          </pc:spChg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2826293626" sldId="2147483660"/>
              <pc:sldLayoutMk cId="1094056664" sldId="2147483669"/>
              <ac:spMk id="48" creationId="{00000000-0000-0000-0000-000000000000}"/>
            </ac:spMkLst>
          </pc:spChg>
        </pc:sldLayoutChg>
      </pc:sldMasterChg>
      <pc:sldMasterChg chg="modSp modSldLayout">
        <pc:chgData name="Md. Mainuddin" userId="531e089c6c99dc92" providerId="LiveId" clId="{3C4EAF3A-15AA-4D23-85A9-504649EEDE30}" dt="2019-10-07T20:29:38.469" v="6"/>
        <pc:sldMasterMkLst>
          <pc:docMk/>
          <pc:sldMasterMk cId="1497241396" sldId="2147483671"/>
        </pc:sldMasterMkLst>
        <pc:spChg chg="mod">
          <ac:chgData name="Md. Mainuddin" userId="531e089c6c99dc92" providerId="LiveId" clId="{3C4EAF3A-15AA-4D23-85A9-504649EEDE30}" dt="2019-10-07T20:29:38.469" v="6"/>
          <ac:spMkLst>
            <pc:docMk/>
            <pc:sldMasterMk cId="1497241396" sldId="2147483671"/>
            <ac:spMk id="6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asterMk cId="1497241396" sldId="2147483671"/>
            <ac:spMk id="7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asterMk cId="1497241396" sldId="2147483671"/>
            <ac:spMk id="8" creationId="{00000000-0000-0000-0000-000000000000}"/>
          </ac:spMkLst>
        </pc:spChg>
        <pc:grpChg chg="mod">
          <ac:chgData name="Md. Mainuddin" userId="531e089c6c99dc92" providerId="LiveId" clId="{3C4EAF3A-15AA-4D23-85A9-504649EEDE30}" dt="2019-10-07T20:29:38.469" v="6"/>
          <ac:grpSpMkLst>
            <pc:docMk/>
            <pc:sldMasterMk cId="1497241396" sldId="2147483671"/>
            <ac:grpSpMk id="5" creationId="{00000000-0000-0000-0000-000000000000}"/>
          </ac:grpSpMkLst>
        </pc:grp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1497241396" sldId="2147483671"/>
            <pc:sldLayoutMk cId="2201949917" sldId="2147483672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2201949917" sldId="2147483672"/>
              <ac:spMk id="10" creationId="{00000000-0000-0000-0000-000000000000}"/>
            </ac:spMkLst>
          </pc:spChg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2201949917" sldId="2147483672"/>
              <ac:spMk id="11" creationId="{00000000-0000-0000-0000-000000000000}"/>
            </ac:spMkLst>
          </pc:spChg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2201949917" sldId="2147483672"/>
              <ac:spMk id="12" creationId="{00000000-0000-0000-0000-000000000000}"/>
            </ac:spMkLst>
          </pc:spChg>
        </pc:sldLayout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1497241396" sldId="2147483671"/>
            <pc:sldLayoutMk cId="189634843" sldId="2147483674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189634843" sldId="2147483674"/>
              <ac:spMk id="18" creationId="{00000000-0000-0000-0000-000000000000}"/>
            </ac:spMkLst>
          </pc:spChg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189634843" sldId="2147483674"/>
              <ac:spMk id="19" creationId="{00000000-0000-0000-0000-000000000000}"/>
            </ac:spMkLst>
          </pc:spChg>
        </pc:sldLayout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1497241396" sldId="2147483671"/>
            <pc:sldLayoutMk cId="1334243726" sldId="2147483675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1334243726" sldId="2147483675"/>
              <ac:spMk id="23" creationId="{00000000-0000-0000-0000-000000000000}"/>
            </ac:spMkLst>
          </pc:spChg>
        </pc:sldLayout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1497241396" sldId="2147483671"/>
            <pc:sldLayoutMk cId="415799449" sldId="2147483676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415799449" sldId="2147483676"/>
              <ac:spMk id="26" creationId="{00000000-0000-0000-0000-000000000000}"/>
            </ac:spMkLst>
          </pc:spChg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415799449" sldId="2147483676"/>
              <ac:spMk id="27" creationId="{00000000-0000-0000-0000-000000000000}"/>
            </ac:spMkLst>
          </pc:spChg>
        </pc:sldLayout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1497241396" sldId="2147483671"/>
            <pc:sldLayoutMk cId="3490691796" sldId="2147483677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3490691796" sldId="2147483677"/>
              <ac:spMk id="30" creationId="{00000000-0000-0000-0000-000000000000}"/>
            </ac:spMkLst>
          </pc:spChg>
        </pc:sldLayout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1497241396" sldId="2147483671"/>
            <pc:sldLayoutMk cId="1003715443" sldId="2147483679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1003715443" sldId="2147483679"/>
              <ac:spMk id="35" creationId="{00000000-0000-0000-0000-000000000000}"/>
            </ac:spMkLst>
          </pc:spChg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1003715443" sldId="2147483679"/>
              <ac:spMk id="36" creationId="{00000000-0000-0000-0000-000000000000}"/>
            </ac:spMkLst>
          </pc:spChg>
        </pc:sldLayout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1497241396" sldId="2147483671"/>
            <pc:sldLayoutMk cId="4114573537" sldId="2147483680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4114573537" sldId="2147483680"/>
              <ac:spMk id="39" creationId="{00000000-0000-0000-0000-000000000000}"/>
            </ac:spMkLst>
          </pc:spChg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4114573537" sldId="2147483680"/>
              <ac:spMk id="40" creationId="{00000000-0000-0000-0000-000000000000}"/>
            </ac:spMkLst>
          </pc:spChg>
        </pc:sldLayout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1497241396" sldId="2147483671"/>
            <pc:sldLayoutMk cId="1520639301" sldId="2147483682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1520639301" sldId="2147483682"/>
              <ac:spMk id="47" creationId="{00000000-0000-0000-0000-000000000000}"/>
            </ac:spMkLst>
          </pc:spChg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1520639301" sldId="2147483682"/>
              <ac:spMk id="48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B14802-B70C-4E68-B1B8-5E39D27F185A}" type="datetimeFigureOut">
              <a:rPr lang="en-US" smtClean="0"/>
              <a:t>Mon 10 07 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4179FB-E794-4345-A82D-485B398FF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900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473505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981980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596120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37888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96344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545742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18365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701780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003934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972693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147041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957891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70873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xfrm>
            <a:off x="831851" y="4"/>
            <a:ext cx="10515600" cy="4562475"/>
          </a:xfrm>
          <a:prstGeom prst="rect">
            <a:avLst/>
          </a:prstGeom>
        </p:spPr>
        <p:txBody>
          <a:bodyPr anchor="b"/>
          <a:lstStyle>
            <a:lvl1pPr>
              <a:defRPr sz="3375"/>
            </a:lvl1pPr>
          </a:lstStyle>
          <a:p>
            <a:pPr lvl="0">
              <a:defRPr sz="1800"/>
            </a:pPr>
            <a:r>
              <a:rPr lang="en-US" sz="3375"/>
              <a:t>Click to edit Master title style</a:t>
            </a:r>
            <a:endParaRPr sz="3375"/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2268539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350">
                <a:solidFill>
                  <a:srgbClr val="888888"/>
                </a:solidFill>
              </a:defRPr>
            </a:lvl1pPr>
            <a:lvl2pPr marL="0" indent="257175">
              <a:buSzTx/>
              <a:buFontTx/>
              <a:buNone/>
              <a:defRPr sz="1350">
                <a:solidFill>
                  <a:srgbClr val="888888"/>
                </a:solidFill>
              </a:defRPr>
            </a:lvl2pPr>
            <a:lvl3pPr marL="0" indent="514350">
              <a:buSzTx/>
              <a:buFontTx/>
              <a:buNone/>
              <a:defRPr sz="1350">
                <a:solidFill>
                  <a:srgbClr val="888888"/>
                </a:solidFill>
              </a:defRPr>
            </a:lvl3pPr>
            <a:lvl4pPr marL="0" indent="771525">
              <a:buSzTx/>
              <a:buFontTx/>
              <a:buNone/>
              <a:defRPr sz="1350">
                <a:solidFill>
                  <a:srgbClr val="888888"/>
                </a:solidFill>
              </a:defRPr>
            </a:lvl4pPr>
            <a:lvl5pPr marL="0" indent="1028700">
              <a:buSzTx/>
              <a:buFontTx/>
              <a:buNone/>
              <a:defRPr sz="1350"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Click to edit Master text styles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Second level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Third level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Fourth level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Fifth level</a:t>
            </a:r>
            <a:endParaRPr sz="1350">
              <a:solidFill>
                <a:srgbClr val="888888"/>
              </a:solidFill>
            </a:endParaRPr>
          </a:p>
        </p:txBody>
      </p:sp>
      <p:sp>
        <p:nvSpPr>
          <p:cNvPr id="20" name="Shape 2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347536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15" name="Shape 1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1575"/>
              <a:t>Click to edit Master text styles</a:t>
            </a:r>
          </a:p>
          <a:p>
            <a:pPr lvl="1">
              <a:defRPr sz="1800"/>
            </a:pPr>
            <a:r>
              <a:rPr lang="en-US" sz="1575"/>
              <a:t>Second level</a:t>
            </a:r>
          </a:p>
          <a:p>
            <a:pPr lvl="2">
              <a:defRPr sz="1800"/>
            </a:pPr>
            <a:r>
              <a:rPr lang="en-US" sz="1575"/>
              <a:t>Third level</a:t>
            </a:r>
          </a:p>
          <a:p>
            <a:pPr lvl="3">
              <a:defRPr sz="1800"/>
            </a:pPr>
            <a:r>
              <a:rPr lang="en-US" sz="1575"/>
              <a:t>Fourth level</a:t>
            </a:r>
          </a:p>
          <a:p>
            <a:pPr lvl="4">
              <a:defRPr sz="1800"/>
            </a:pPr>
            <a:r>
              <a:rPr lang="en-US" sz="1575"/>
              <a:t>Fifth level</a:t>
            </a:r>
            <a:endParaRPr sz="1575"/>
          </a:p>
        </p:txBody>
      </p:sp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03499830"/>
      </p:ext>
    </p:extLst>
  </p:cSld>
  <p:clrMapOvr>
    <a:masterClrMapping/>
  </p:clrMapOvr>
  <p:transition spd="med"/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xfrm>
            <a:off x="831851" y="5"/>
            <a:ext cx="10515600" cy="1168399"/>
          </a:xfrm>
          <a:prstGeom prst="rect">
            <a:avLst/>
          </a:prstGeom>
        </p:spPr>
        <p:txBody>
          <a:bodyPr anchor="b"/>
          <a:lstStyle>
            <a:lvl1pPr>
              <a:defRPr sz="3375"/>
            </a:lvl1pPr>
          </a:lstStyle>
          <a:p>
            <a:pPr lvl="0">
              <a:defRPr sz="1800"/>
            </a:pPr>
            <a:r>
              <a:rPr lang="en-US" sz="3375"/>
              <a:t>Click to edit Master title style</a:t>
            </a:r>
            <a:endParaRPr sz="3375" dirty="0"/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xfrm>
            <a:off x="831851" y="1508173"/>
            <a:ext cx="10515600" cy="4164493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350">
                <a:solidFill>
                  <a:srgbClr val="888888"/>
                </a:solidFill>
              </a:defRPr>
            </a:lvl1pPr>
            <a:lvl2pPr marL="0" indent="257175">
              <a:buSzTx/>
              <a:buFontTx/>
              <a:buNone/>
              <a:defRPr sz="1350">
                <a:solidFill>
                  <a:srgbClr val="888888"/>
                </a:solidFill>
              </a:defRPr>
            </a:lvl2pPr>
            <a:lvl3pPr marL="0" indent="514350">
              <a:buSzTx/>
              <a:buFontTx/>
              <a:buNone/>
              <a:defRPr sz="1350">
                <a:solidFill>
                  <a:srgbClr val="888888"/>
                </a:solidFill>
              </a:defRPr>
            </a:lvl3pPr>
            <a:lvl4pPr marL="0" indent="771525">
              <a:buSzTx/>
              <a:buFontTx/>
              <a:buNone/>
              <a:defRPr sz="1350">
                <a:solidFill>
                  <a:srgbClr val="888888"/>
                </a:solidFill>
              </a:defRPr>
            </a:lvl4pPr>
            <a:lvl5pPr marL="0" indent="1028700">
              <a:buSzTx/>
              <a:buFontTx/>
              <a:buNone/>
              <a:defRPr sz="1350"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Click to edit Master text styles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Second level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Third level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Fourth level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Fifth level</a:t>
            </a:r>
            <a:endParaRPr sz="1350">
              <a:solidFill>
                <a:srgbClr val="888888"/>
              </a:solidFill>
            </a:endParaRPr>
          </a:p>
        </p:txBody>
      </p:sp>
      <p:sp>
        <p:nvSpPr>
          <p:cNvPr id="20" name="Shape 2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634843"/>
      </p:ext>
    </p:extLst>
  </p:cSld>
  <p:clrMapOvr>
    <a:masterClrMapping/>
  </p:clrMapOvr>
  <p:transition spd="med"/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xfrm>
            <a:off x="838200" y="1825629"/>
            <a:ext cx="5181600" cy="503237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1575"/>
              <a:t>Click to edit Master text styles</a:t>
            </a:r>
          </a:p>
          <a:p>
            <a:pPr lvl="1">
              <a:defRPr sz="1800"/>
            </a:pPr>
            <a:r>
              <a:rPr lang="en-US" sz="1575"/>
              <a:t>Second level</a:t>
            </a:r>
          </a:p>
          <a:p>
            <a:pPr lvl="2">
              <a:defRPr sz="1800"/>
            </a:pPr>
            <a:r>
              <a:rPr lang="en-US" sz="1575"/>
              <a:t>Third level</a:t>
            </a:r>
          </a:p>
          <a:p>
            <a:pPr lvl="3">
              <a:defRPr sz="1800"/>
            </a:pPr>
            <a:r>
              <a:rPr lang="en-US" sz="1575"/>
              <a:t>Fourth level</a:t>
            </a:r>
          </a:p>
          <a:p>
            <a:pPr lvl="4">
              <a:defRPr sz="1800"/>
            </a:pPr>
            <a:r>
              <a:rPr lang="en-US" sz="1575"/>
              <a:t>Fifth level</a:t>
            </a:r>
            <a:endParaRPr sz="1575"/>
          </a:p>
        </p:txBody>
      </p:sp>
      <p:sp>
        <p:nvSpPr>
          <p:cNvPr id="24" name="Shape 2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34243726"/>
      </p:ext>
    </p:extLst>
  </p:cSld>
  <p:clrMapOvr>
    <a:masterClrMapping/>
  </p:clrMapOvr>
  <p:transition spd="med"/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xfrm>
            <a:off x="839792" y="365128"/>
            <a:ext cx="10515601" cy="13255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27" name="Shape 27"/>
          <p:cNvSpPr>
            <a:spLocks noGrp="1"/>
          </p:cNvSpPr>
          <p:nvPr>
            <p:ph type="body" idx="1"/>
          </p:nvPr>
        </p:nvSpPr>
        <p:spPr>
          <a:xfrm>
            <a:off x="839788" y="1681166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350" b="1"/>
            </a:lvl1pPr>
            <a:lvl2pPr marL="0" indent="257175">
              <a:buSzTx/>
              <a:buFontTx/>
              <a:buNone/>
              <a:defRPr sz="1350" b="1"/>
            </a:lvl2pPr>
            <a:lvl3pPr marL="0" indent="514350">
              <a:buSzTx/>
              <a:buFontTx/>
              <a:buNone/>
              <a:defRPr sz="1350" b="1"/>
            </a:lvl3pPr>
            <a:lvl4pPr marL="0" indent="771525">
              <a:buSzTx/>
              <a:buFontTx/>
              <a:buNone/>
              <a:defRPr sz="1350" b="1"/>
            </a:lvl4pPr>
            <a:lvl5pPr marL="0" indent="1028700">
              <a:buSzTx/>
              <a:buFontTx/>
              <a:buNone/>
              <a:defRPr sz="1350" b="1"/>
            </a:lvl5pPr>
          </a:lstStyle>
          <a:p>
            <a:pPr lvl="0">
              <a:defRPr sz="1800" b="0"/>
            </a:pPr>
            <a:r>
              <a:rPr lang="en-US" sz="1350" b="1"/>
              <a:t>Click to edit Master text styles</a:t>
            </a:r>
          </a:p>
          <a:p>
            <a:pPr lvl="1">
              <a:defRPr sz="1800" b="0"/>
            </a:pPr>
            <a:r>
              <a:rPr lang="en-US" sz="1350" b="1"/>
              <a:t>Second level</a:t>
            </a:r>
          </a:p>
          <a:p>
            <a:pPr lvl="2">
              <a:defRPr sz="1800" b="0"/>
            </a:pPr>
            <a:r>
              <a:rPr lang="en-US" sz="1350" b="1"/>
              <a:t>Third level</a:t>
            </a:r>
          </a:p>
          <a:p>
            <a:pPr lvl="3">
              <a:defRPr sz="1800" b="0"/>
            </a:pPr>
            <a:r>
              <a:rPr lang="en-US" sz="1350" b="1"/>
              <a:t>Fourth level</a:t>
            </a:r>
          </a:p>
          <a:p>
            <a:pPr lvl="4">
              <a:defRPr sz="1800" b="0"/>
            </a:pPr>
            <a:r>
              <a:rPr lang="en-US" sz="1350" b="1"/>
              <a:t>Fifth level</a:t>
            </a:r>
            <a:endParaRPr sz="1350" b="1"/>
          </a:p>
        </p:txBody>
      </p:sp>
      <p:sp>
        <p:nvSpPr>
          <p:cNvPr id="28" name="Shape 2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799449"/>
      </p:ext>
    </p:extLst>
  </p:cSld>
  <p:clrMapOvr>
    <a:masterClrMapping/>
  </p:clrMapOvr>
  <p:transition spd="med"/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3255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90691796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78658193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839791" y="0"/>
            <a:ext cx="3932239" cy="205740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pPr lvl="0">
              <a:defRPr sz="1800"/>
            </a:pPr>
            <a:r>
              <a:rPr lang="en-US" sz="1800"/>
              <a:t>Click to edit Master title style</a:t>
            </a:r>
            <a:endParaRPr sz="1800"/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5183187" y="987428"/>
            <a:ext cx="6172201" cy="587057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 marL="404132" indent="-146957">
              <a:defRPr sz="1800"/>
            </a:lvl2pPr>
            <a:lvl3pPr marL="685800" indent="-171450">
              <a:defRPr sz="1800"/>
            </a:lvl3pPr>
            <a:lvl4pPr marL="977265" indent="-205740">
              <a:defRPr sz="1800"/>
            </a:lvl4pPr>
            <a:lvl5pPr marL="1234440" indent="-205740">
              <a:defRPr sz="1800"/>
            </a:lvl5pPr>
          </a:lstStyle>
          <a:p>
            <a:pPr lvl="0">
              <a:defRPr sz="1800"/>
            </a:pPr>
            <a:r>
              <a:rPr lang="en-US" sz="1800"/>
              <a:t>Click to edit Master text styles</a:t>
            </a:r>
          </a:p>
          <a:p>
            <a:pPr lvl="1">
              <a:defRPr sz="1800"/>
            </a:pPr>
            <a:r>
              <a:rPr lang="en-US" sz="1800"/>
              <a:t>Second level</a:t>
            </a:r>
          </a:p>
          <a:p>
            <a:pPr lvl="2">
              <a:defRPr sz="1800"/>
            </a:pPr>
            <a:r>
              <a:rPr lang="en-US" sz="1800"/>
              <a:t>Third level</a:t>
            </a:r>
          </a:p>
          <a:p>
            <a:pPr lvl="3">
              <a:defRPr sz="1800"/>
            </a:pPr>
            <a:r>
              <a:rPr lang="en-US" sz="1800"/>
              <a:t>Fourth level</a:t>
            </a:r>
          </a:p>
          <a:p>
            <a:pPr lvl="4">
              <a:defRPr sz="1800"/>
            </a:pPr>
            <a:r>
              <a:rPr lang="en-US" sz="1800"/>
              <a:t>Fifth level</a:t>
            </a:r>
            <a:endParaRPr sz="1800"/>
          </a:p>
        </p:txBody>
      </p:sp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03715443"/>
      </p:ext>
    </p:extLst>
  </p:cSld>
  <p:clrMapOvr>
    <a:masterClrMapping/>
  </p:clrMapOvr>
  <p:transition spd="med"/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839791" y="0"/>
            <a:ext cx="3932239" cy="205740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pPr lvl="0">
              <a:defRPr sz="1800"/>
            </a:pPr>
            <a:r>
              <a:rPr lang="en-US" sz="1800"/>
              <a:t>Click to edit Master title style</a:t>
            </a:r>
            <a:endParaRPr sz="1800"/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xfrm>
            <a:off x="839791" y="2057400"/>
            <a:ext cx="3932239" cy="480060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900"/>
            </a:lvl1pPr>
            <a:lvl2pPr marL="0" indent="257175">
              <a:buSzTx/>
              <a:buFontTx/>
              <a:buNone/>
              <a:defRPr sz="900"/>
            </a:lvl2pPr>
            <a:lvl3pPr marL="0" indent="514350">
              <a:buSzTx/>
              <a:buFontTx/>
              <a:buNone/>
              <a:defRPr sz="900"/>
            </a:lvl3pPr>
            <a:lvl4pPr marL="0" indent="771525">
              <a:buSzTx/>
              <a:buFontTx/>
              <a:buNone/>
              <a:defRPr sz="900"/>
            </a:lvl4pPr>
            <a:lvl5pPr marL="0" indent="1028700">
              <a:buSzTx/>
              <a:buFontTx/>
              <a:buNone/>
              <a:defRPr sz="900"/>
            </a:lvl5pPr>
          </a:lstStyle>
          <a:p>
            <a:pPr lvl="0">
              <a:defRPr sz="1800"/>
            </a:pPr>
            <a:r>
              <a:rPr lang="en-US" sz="900"/>
              <a:t>Click to edit Master text styles</a:t>
            </a:r>
          </a:p>
          <a:p>
            <a:pPr lvl="1">
              <a:defRPr sz="1800"/>
            </a:pPr>
            <a:r>
              <a:rPr lang="en-US" sz="900"/>
              <a:t>Second level</a:t>
            </a:r>
          </a:p>
          <a:p>
            <a:pPr lvl="2">
              <a:defRPr sz="1800"/>
            </a:pPr>
            <a:r>
              <a:rPr lang="en-US" sz="900"/>
              <a:t>Third level</a:t>
            </a:r>
          </a:p>
          <a:p>
            <a:pPr lvl="3">
              <a:defRPr sz="1800"/>
            </a:pPr>
            <a:r>
              <a:rPr lang="en-US" sz="900"/>
              <a:t>Fourth level</a:t>
            </a:r>
          </a:p>
          <a:p>
            <a:pPr lvl="4">
              <a:defRPr sz="1800"/>
            </a:pPr>
            <a:r>
              <a:rPr lang="en-US" sz="900"/>
              <a:t>Fifth level</a:t>
            </a:r>
            <a:endParaRPr sz="900"/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14573537"/>
      </p:ext>
    </p:extLst>
  </p:cSld>
  <p:clrMapOvr>
    <a:masterClrMapping/>
  </p:clrMapOvr>
  <p:transition spd="med"/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1575"/>
              <a:t>Click to edit Master text styles</a:t>
            </a:r>
          </a:p>
          <a:p>
            <a:pPr lvl="1">
              <a:defRPr sz="1800"/>
            </a:pPr>
            <a:r>
              <a:rPr lang="en-US" sz="1575"/>
              <a:t>Second level</a:t>
            </a:r>
          </a:p>
          <a:p>
            <a:pPr lvl="2">
              <a:defRPr sz="1800"/>
            </a:pPr>
            <a:r>
              <a:rPr lang="en-US" sz="1575"/>
              <a:t>Third level</a:t>
            </a:r>
          </a:p>
          <a:p>
            <a:pPr lvl="3">
              <a:defRPr sz="1800"/>
            </a:pPr>
            <a:r>
              <a:rPr lang="en-US" sz="1575"/>
              <a:t>Fourth level</a:t>
            </a:r>
          </a:p>
          <a:p>
            <a:pPr lvl="4">
              <a:defRPr sz="1800"/>
            </a:pPr>
            <a:r>
              <a:rPr lang="en-US" sz="1575"/>
              <a:t>Fifth level</a:t>
            </a:r>
            <a:endParaRPr sz="1575"/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3936458"/>
      </p:ext>
    </p:extLst>
  </p:cSld>
  <p:clrMapOvr>
    <a:masterClrMapping/>
  </p:clrMapOvr>
  <p:transition spd="med"/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8724902" y="0"/>
            <a:ext cx="2628900" cy="6542088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48" name="Shape 48"/>
          <p:cNvSpPr>
            <a:spLocks noGrp="1"/>
          </p:cNvSpPr>
          <p:nvPr>
            <p:ph type="body" idx="1"/>
          </p:nvPr>
        </p:nvSpPr>
        <p:spPr>
          <a:xfrm>
            <a:off x="838203" y="365126"/>
            <a:ext cx="7734300" cy="649287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1575"/>
              <a:t>Click to edit Master text styles</a:t>
            </a:r>
          </a:p>
          <a:p>
            <a:pPr lvl="1">
              <a:defRPr sz="1800"/>
            </a:pPr>
            <a:r>
              <a:rPr lang="en-US" sz="1575"/>
              <a:t>Second level</a:t>
            </a:r>
          </a:p>
          <a:p>
            <a:pPr lvl="2">
              <a:defRPr sz="1800"/>
            </a:pPr>
            <a:r>
              <a:rPr lang="en-US" sz="1575"/>
              <a:t>Third level</a:t>
            </a:r>
          </a:p>
          <a:p>
            <a:pPr lvl="3">
              <a:defRPr sz="1800"/>
            </a:pPr>
            <a:r>
              <a:rPr lang="en-US" sz="1575"/>
              <a:t>Fourth level</a:t>
            </a:r>
          </a:p>
          <a:p>
            <a:pPr lvl="4">
              <a:defRPr sz="1800"/>
            </a:pPr>
            <a:r>
              <a:rPr lang="en-US" sz="1575"/>
              <a:t>Fifth level</a:t>
            </a:r>
            <a:endParaRPr sz="1575"/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20639301"/>
      </p:ext>
    </p:extLst>
  </p:cSld>
  <p:clrMapOvr>
    <a:masterClrMapping/>
  </p:clrMapOvr>
  <p:transition spd="med"/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xfrm>
            <a:off x="838200" y="1825629"/>
            <a:ext cx="5181600" cy="503237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1575"/>
              <a:t>Click to edit Master text styles</a:t>
            </a:r>
          </a:p>
          <a:p>
            <a:pPr lvl="1">
              <a:defRPr sz="1800"/>
            </a:pPr>
            <a:r>
              <a:rPr lang="en-US" sz="1575"/>
              <a:t>Second level</a:t>
            </a:r>
          </a:p>
          <a:p>
            <a:pPr lvl="2">
              <a:defRPr sz="1800"/>
            </a:pPr>
            <a:r>
              <a:rPr lang="en-US" sz="1575"/>
              <a:t>Third level</a:t>
            </a:r>
          </a:p>
          <a:p>
            <a:pPr lvl="3">
              <a:defRPr sz="1800"/>
            </a:pPr>
            <a:r>
              <a:rPr lang="en-US" sz="1575"/>
              <a:t>Fourth level</a:t>
            </a:r>
          </a:p>
          <a:p>
            <a:pPr lvl="4">
              <a:defRPr sz="1800"/>
            </a:pPr>
            <a:r>
              <a:rPr lang="en-US" sz="1575"/>
              <a:t>Fifth level</a:t>
            </a:r>
            <a:endParaRPr sz="1575"/>
          </a:p>
        </p:txBody>
      </p:sp>
      <p:sp>
        <p:nvSpPr>
          <p:cNvPr id="24" name="Shape 2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15684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xfrm>
            <a:off x="839792" y="365128"/>
            <a:ext cx="10515601" cy="13255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27" name="Shape 27"/>
          <p:cNvSpPr>
            <a:spLocks noGrp="1"/>
          </p:cNvSpPr>
          <p:nvPr>
            <p:ph type="body" idx="1"/>
          </p:nvPr>
        </p:nvSpPr>
        <p:spPr>
          <a:xfrm>
            <a:off x="839788" y="1681166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350" b="1"/>
            </a:lvl1pPr>
            <a:lvl2pPr marL="0" indent="257175">
              <a:buSzTx/>
              <a:buFontTx/>
              <a:buNone/>
              <a:defRPr sz="1350" b="1"/>
            </a:lvl2pPr>
            <a:lvl3pPr marL="0" indent="514350">
              <a:buSzTx/>
              <a:buFontTx/>
              <a:buNone/>
              <a:defRPr sz="1350" b="1"/>
            </a:lvl3pPr>
            <a:lvl4pPr marL="0" indent="771525">
              <a:buSzTx/>
              <a:buFontTx/>
              <a:buNone/>
              <a:defRPr sz="1350" b="1"/>
            </a:lvl4pPr>
            <a:lvl5pPr marL="0" indent="1028700">
              <a:buSzTx/>
              <a:buFontTx/>
              <a:buNone/>
              <a:defRPr sz="1350" b="1"/>
            </a:lvl5pPr>
          </a:lstStyle>
          <a:p>
            <a:pPr lvl="0">
              <a:defRPr sz="1800" b="0"/>
            </a:pPr>
            <a:r>
              <a:rPr lang="en-US" sz="1350" b="1"/>
              <a:t>Click to edit Master text styles</a:t>
            </a:r>
          </a:p>
          <a:p>
            <a:pPr lvl="1">
              <a:defRPr sz="1800" b="0"/>
            </a:pPr>
            <a:r>
              <a:rPr lang="en-US" sz="1350" b="1"/>
              <a:t>Second level</a:t>
            </a:r>
          </a:p>
          <a:p>
            <a:pPr lvl="2">
              <a:defRPr sz="1800" b="0"/>
            </a:pPr>
            <a:r>
              <a:rPr lang="en-US" sz="1350" b="1"/>
              <a:t>Third level</a:t>
            </a:r>
          </a:p>
          <a:p>
            <a:pPr lvl="3">
              <a:defRPr sz="1800" b="0"/>
            </a:pPr>
            <a:r>
              <a:rPr lang="en-US" sz="1350" b="1"/>
              <a:t>Fourth level</a:t>
            </a:r>
          </a:p>
          <a:p>
            <a:pPr lvl="4">
              <a:defRPr sz="1800" b="0"/>
            </a:pPr>
            <a:r>
              <a:rPr lang="en-US" sz="1350" b="1"/>
              <a:t>Fifth level</a:t>
            </a:r>
            <a:endParaRPr sz="1350" b="1"/>
          </a:p>
        </p:txBody>
      </p:sp>
      <p:sp>
        <p:nvSpPr>
          <p:cNvPr id="28" name="Shape 2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5941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37091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839791" y="0"/>
            <a:ext cx="3932239" cy="205740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pPr lvl="0">
              <a:defRPr sz="1800"/>
            </a:pPr>
            <a:r>
              <a:rPr lang="en-US" sz="1800"/>
              <a:t>Click to edit Master title style</a:t>
            </a:r>
            <a:endParaRPr sz="1800"/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5183187" y="987428"/>
            <a:ext cx="6172201" cy="587057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 marL="404132" indent="-146957">
              <a:defRPr sz="1800"/>
            </a:lvl2pPr>
            <a:lvl3pPr marL="685800" indent="-171450">
              <a:defRPr sz="1800"/>
            </a:lvl3pPr>
            <a:lvl4pPr marL="977265" indent="-205740">
              <a:defRPr sz="1800"/>
            </a:lvl4pPr>
            <a:lvl5pPr marL="1234440" indent="-205740">
              <a:defRPr sz="1800"/>
            </a:lvl5pPr>
          </a:lstStyle>
          <a:p>
            <a:pPr lvl="0">
              <a:defRPr sz="1800"/>
            </a:pPr>
            <a:r>
              <a:rPr lang="en-US" sz="1800"/>
              <a:t>Click to edit Master text styles</a:t>
            </a:r>
          </a:p>
          <a:p>
            <a:pPr lvl="1">
              <a:defRPr sz="1800"/>
            </a:pPr>
            <a:r>
              <a:rPr lang="en-US" sz="1800"/>
              <a:t>Second level</a:t>
            </a:r>
          </a:p>
          <a:p>
            <a:pPr lvl="2">
              <a:defRPr sz="1800"/>
            </a:pPr>
            <a:r>
              <a:rPr lang="en-US" sz="1800"/>
              <a:t>Third level</a:t>
            </a:r>
          </a:p>
          <a:p>
            <a:pPr lvl="3">
              <a:defRPr sz="1800"/>
            </a:pPr>
            <a:r>
              <a:rPr lang="en-US" sz="1800"/>
              <a:t>Fourth level</a:t>
            </a:r>
          </a:p>
          <a:p>
            <a:pPr lvl="4">
              <a:defRPr sz="1800"/>
            </a:pPr>
            <a:r>
              <a:rPr lang="en-US" sz="1800"/>
              <a:t>Fifth level</a:t>
            </a:r>
            <a:endParaRPr sz="1800"/>
          </a:p>
        </p:txBody>
      </p:sp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64523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839791" y="0"/>
            <a:ext cx="3932239" cy="205740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pPr lvl="0">
              <a:defRPr sz="1800"/>
            </a:pPr>
            <a:r>
              <a:rPr lang="en-US" sz="1800"/>
              <a:t>Click to edit Master title style</a:t>
            </a:r>
            <a:endParaRPr sz="1800"/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xfrm>
            <a:off x="839791" y="2057400"/>
            <a:ext cx="3932239" cy="480060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900"/>
            </a:lvl1pPr>
            <a:lvl2pPr marL="0" indent="257175">
              <a:buSzTx/>
              <a:buFontTx/>
              <a:buNone/>
              <a:defRPr sz="900"/>
            </a:lvl2pPr>
            <a:lvl3pPr marL="0" indent="514350">
              <a:buSzTx/>
              <a:buFontTx/>
              <a:buNone/>
              <a:defRPr sz="900"/>
            </a:lvl3pPr>
            <a:lvl4pPr marL="0" indent="771525">
              <a:buSzTx/>
              <a:buFontTx/>
              <a:buNone/>
              <a:defRPr sz="900"/>
            </a:lvl4pPr>
            <a:lvl5pPr marL="0" indent="1028700">
              <a:buSzTx/>
              <a:buFontTx/>
              <a:buNone/>
              <a:defRPr sz="900"/>
            </a:lvl5pPr>
          </a:lstStyle>
          <a:p>
            <a:pPr lvl="0">
              <a:defRPr sz="1800"/>
            </a:pPr>
            <a:r>
              <a:rPr lang="en-US" sz="900"/>
              <a:t>Click to edit Master text styles</a:t>
            </a:r>
          </a:p>
          <a:p>
            <a:pPr lvl="1">
              <a:defRPr sz="1800"/>
            </a:pPr>
            <a:r>
              <a:rPr lang="en-US" sz="900"/>
              <a:t>Second level</a:t>
            </a:r>
          </a:p>
          <a:p>
            <a:pPr lvl="2">
              <a:defRPr sz="1800"/>
            </a:pPr>
            <a:r>
              <a:rPr lang="en-US" sz="900"/>
              <a:t>Third level</a:t>
            </a:r>
          </a:p>
          <a:p>
            <a:pPr lvl="3">
              <a:defRPr sz="1800"/>
            </a:pPr>
            <a:r>
              <a:rPr lang="en-US" sz="900"/>
              <a:t>Fourth level</a:t>
            </a:r>
          </a:p>
          <a:p>
            <a:pPr lvl="4">
              <a:defRPr sz="1800"/>
            </a:pPr>
            <a:r>
              <a:rPr lang="en-US" sz="900"/>
              <a:t>Fifth level</a:t>
            </a:r>
            <a:endParaRPr sz="900"/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976381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1575"/>
              <a:t>Click to edit Master text styles</a:t>
            </a:r>
          </a:p>
          <a:p>
            <a:pPr lvl="1">
              <a:defRPr sz="1800"/>
            </a:pPr>
            <a:r>
              <a:rPr lang="en-US" sz="1575"/>
              <a:t>Second level</a:t>
            </a:r>
          </a:p>
          <a:p>
            <a:pPr lvl="2">
              <a:defRPr sz="1800"/>
            </a:pPr>
            <a:r>
              <a:rPr lang="en-US" sz="1575"/>
              <a:t>Third level</a:t>
            </a:r>
          </a:p>
          <a:p>
            <a:pPr lvl="3">
              <a:defRPr sz="1800"/>
            </a:pPr>
            <a:r>
              <a:rPr lang="en-US" sz="1575"/>
              <a:t>Fourth level</a:t>
            </a:r>
          </a:p>
          <a:p>
            <a:pPr lvl="4">
              <a:defRPr sz="1800"/>
            </a:pPr>
            <a:r>
              <a:rPr lang="en-US" sz="1575"/>
              <a:t>Fifth level</a:t>
            </a:r>
            <a:endParaRPr sz="1575"/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85882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8724902" y="0"/>
            <a:ext cx="2628900" cy="6542088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48" name="Shape 48"/>
          <p:cNvSpPr>
            <a:spLocks noGrp="1"/>
          </p:cNvSpPr>
          <p:nvPr>
            <p:ph type="body" idx="1"/>
          </p:nvPr>
        </p:nvSpPr>
        <p:spPr>
          <a:xfrm>
            <a:off x="838203" y="365126"/>
            <a:ext cx="7734300" cy="649287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1575"/>
              <a:t>Click to edit Master text styles</a:t>
            </a:r>
          </a:p>
          <a:p>
            <a:pPr lvl="1">
              <a:defRPr sz="1800"/>
            </a:pPr>
            <a:r>
              <a:rPr lang="en-US" sz="1575"/>
              <a:t>Second level</a:t>
            </a:r>
          </a:p>
          <a:p>
            <a:pPr lvl="2">
              <a:defRPr sz="1800"/>
            </a:pPr>
            <a:r>
              <a:rPr lang="en-US" sz="1575"/>
              <a:t>Third level</a:t>
            </a:r>
          </a:p>
          <a:p>
            <a:pPr lvl="3">
              <a:defRPr sz="1800"/>
            </a:pPr>
            <a:r>
              <a:rPr lang="en-US" sz="1575"/>
              <a:t>Fourth level</a:t>
            </a:r>
          </a:p>
          <a:p>
            <a:pPr lvl="4">
              <a:defRPr sz="1800"/>
            </a:pPr>
            <a:r>
              <a:rPr lang="en-US" sz="1575"/>
              <a:t>Fifth level</a:t>
            </a:r>
            <a:endParaRPr sz="1575"/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056664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/>
          </p:nvPr>
        </p:nvSpPr>
        <p:spPr>
          <a:xfrm>
            <a:off x="1524000" y="5"/>
            <a:ext cx="9144000" cy="990599"/>
          </a:xfrm>
          <a:prstGeom prst="rect">
            <a:avLst/>
          </a:prstGeom>
        </p:spPr>
        <p:txBody>
          <a:bodyPr anchor="b"/>
          <a:lstStyle>
            <a:lvl1pPr algn="ctr">
              <a:defRPr sz="3375"/>
            </a:lvl1pPr>
          </a:lstStyle>
          <a:p>
            <a:pPr lvl="0">
              <a:defRPr sz="1800"/>
            </a:pPr>
            <a:r>
              <a:rPr lang="en-US" sz="3375"/>
              <a:t>Click to edit Master title style</a:t>
            </a:r>
            <a:endParaRPr sz="3375"/>
          </a:p>
        </p:txBody>
      </p:sp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xfrm>
            <a:off x="347135" y="1383771"/>
            <a:ext cx="11370733" cy="42719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1350"/>
            </a:lvl1pPr>
            <a:lvl2pPr marL="0" indent="257175" algn="ctr">
              <a:buSzTx/>
              <a:buFontTx/>
              <a:buNone/>
              <a:defRPr sz="1350"/>
            </a:lvl2pPr>
            <a:lvl3pPr marL="0" indent="514350" algn="ctr">
              <a:buSzTx/>
              <a:buFontTx/>
              <a:buNone/>
              <a:defRPr sz="1350"/>
            </a:lvl3pPr>
            <a:lvl4pPr marL="0" indent="771525" algn="ctr">
              <a:buSzTx/>
              <a:buFontTx/>
              <a:buNone/>
              <a:defRPr sz="1350"/>
            </a:lvl4pPr>
            <a:lvl5pPr marL="0" indent="1028700" algn="ctr">
              <a:buSzTx/>
              <a:buFontTx/>
              <a:buNone/>
              <a:defRPr sz="1350"/>
            </a:lvl5pPr>
          </a:lstStyle>
          <a:p>
            <a:pPr lvl="0">
              <a:defRPr sz="1800"/>
            </a:pPr>
            <a:r>
              <a:rPr lang="en-US" sz="1350"/>
              <a:t>Click to edit Master text styles</a:t>
            </a:r>
          </a:p>
          <a:p>
            <a:pPr lvl="1">
              <a:defRPr sz="1800"/>
            </a:pPr>
            <a:r>
              <a:rPr lang="en-US" sz="1350"/>
              <a:t>Second level</a:t>
            </a:r>
          </a:p>
          <a:p>
            <a:pPr lvl="2">
              <a:defRPr sz="1800"/>
            </a:pPr>
            <a:r>
              <a:rPr lang="en-US" sz="1350"/>
              <a:t>Third level</a:t>
            </a:r>
          </a:p>
          <a:p>
            <a:pPr lvl="3">
              <a:defRPr sz="1800"/>
            </a:pPr>
            <a:r>
              <a:rPr lang="en-US" sz="1350"/>
              <a:t>Fourth level</a:t>
            </a:r>
          </a:p>
          <a:p>
            <a:pPr lvl="4">
              <a:defRPr sz="1800"/>
            </a:pPr>
            <a:r>
              <a:rPr lang="en-US" sz="1350"/>
              <a:t>Fifth level</a:t>
            </a:r>
            <a:endParaRPr sz="1350" dirty="0"/>
          </a:p>
        </p:txBody>
      </p:sp>
      <p:sp>
        <p:nvSpPr>
          <p:cNvPr id="12" name="Shape 12"/>
          <p:cNvSpPr>
            <a:spLocks noGrp="1"/>
          </p:cNvSpPr>
          <p:nvPr>
            <p:ph type="sldNum" sz="quarter" idx="2"/>
          </p:nvPr>
        </p:nvSpPr>
        <p:spPr>
          <a:xfrm>
            <a:off x="8577948" y="6440808"/>
            <a:ext cx="2743201" cy="196208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01949917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/>
          <p:nvPr/>
        </p:nvGrpSpPr>
        <p:grpSpPr>
          <a:xfrm>
            <a:off x="69692" y="5461203"/>
            <a:ext cx="11284109" cy="1610908"/>
            <a:chOff x="0" y="0"/>
            <a:chExt cx="11284108" cy="1610907"/>
          </a:xfrm>
        </p:grpSpPr>
        <p:pic>
          <p:nvPicPr>
            <p:cNvPr id="2" name="image1.png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0" y="224628"/>
              <a:ext cx="1169357" cy="113064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" name="image2.png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308542" y="0"/>
              <a:ext cx="1975567" cy="161090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" name="image3.png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228995" y="692857"/>
              <a:ext cx="8187628" cy="11871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1595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pPr lvl="0">
              <a:defRPr sz="1800"/>
            </a:pPr>
            <a:r>
              <a:rPr sz="2475"/>
              <a:t>Title Text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838200" y="1825629"/>
            <a:ext cx="10515600" cy="50323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 lvl="0">
              <a:defRPr sz="1800"/>
            </a:pPr>
            <a:r>
              <a:rPr sz="1575"/>
              <a:t>Body Level One</a:t>
            </a:r>
          </a:p>
          <a:p>
            <a:pPr lvl="1">
              <a:defRPr sz="1800"/>
            </a:pPr>
            <a:r>
              <a:rPr sz="1575"/>
              <a:t>Body Level Two</a:t>
            </a:r>
          </a:p>
          <a:p>
            <a:pPr lvl="2">
              <a:defRPr sz="1800"/>
            </a:pPr>
            <a:r>
              <a:rPr sz="1575"/>
              <a:t>Body Level Three</a:t>
            </a:r>
          </a:p>
          <a:p>
            <a:pPr lvl="3">
              <a:defRPr sz="1800"/>
            </a:pPr>
            <a:r>
              <a:rPr sz="1575"/>
              <a:t>Body Level Four</a:t>
            </a:r>
          </a:p>
          <a:p>
            <a:pPr lvl="4">
              <a:defRPr sz="1800"/>
            </a:pPr>
            <a:r>
              <a:rPr sz="1575"/>
              <a:t>Body Level Five</a:t>
            </a:r>
          </a:p>
        </p:txBody>
      </p:sp>
      <p:sp>
        <p:nvSpPr>
          <p:cNvPr id="8" name="Shape 8"/>
          <p:cNvSpPr>
            <a:spLocks noGrp="1"/>
          </p:cNvSpPr>
          <p:nvPr>
            <p:ph type="sldNum" sz="quarter" idx="2"/>
          </p:nvPr>
        </p:nvSpPr>
        <p:spPr>
          <a:xfrm>
            <a:off x="8610600" y="6440809"/>
            <a:ext cx="2743200" cy="196208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675">
                <a:solidFill>
                  <a:srgbClr val="540115"/>
                </a:solidFill>
              </a:defRPr>
            </a:lvl1pPr>
          </a:lstStyle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293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</p:sldLayoutIdLst>
  <p:transition spd="med"/>
  <p:txStyles>
    <p:titleStyle>
      <a:lvl1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1pPr>
      <a:lvl2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2pPr>
      <a:lvl3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3pPr>
      <a:lvl4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4pPr>
      <a:lvl5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5pPr>
      <a:lvl6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6pPr>
      <a:lvl7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7pPr>
      <a:lvl8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8pPr>
      <a:lvl9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9pPr>
    </p:titleStyle>
    <p:bodyStyle>
      <a:lvl1pPr marL="128588" indent="-128588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1pPr>
      <a:lvl2pPr marL="407194" indent="-150019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2pPr>
      <a:lvl3pPr marL="694372" indent="-180022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3pPr>
      <a:lvl4pPr marL="971550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4pPr>
      <a:lvl5pPr marL="1228725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5pPr>
      <a:lvl6pPr marL="1485900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6pPr>
      <a:lvl7pPr marL="1743075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7pPr>
      <a:lvl8pPr marL="2000250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8pPr>
      <a:lvl9pPr marL="2257425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9pPr>
    </p:bodyStyle>
    <p:otherStyle>
      <a:lvl1pPr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25717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51435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77152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02870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128587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154305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180022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205740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/>
          <p:nvPr/>
        </p:nvGrpSpPr>
        <p:grpSpPr>
          <a:xfrm>
            <a:off x="69692" y="5461203"/>
            <a:ext cx="11284109" cy="1610908"/>
            <a:chOff x="0" y="0"/>
            <a:chExt cx="11284108" cy="1610907"/>
          </a:xfrm>
        </p:grpSpPr>
        <p:pic>
          <p:nvPicPr>
            <p:cNvPr id="2" name="image1.png"/>
            <p:cNvPicPr/>
            <p:nvPr/>
          </p:nvPicPr>
          <p:blipFill>
            <a:blip r:embed="rId13"/>
            <a:stretch>
              <a:fillRect/>
            </a:stretch>
          </p:blipFill>
          <p:spPr>
            <a:xfrm>
              <a:off x="0" y="224628"/>
              <a:ext cx="1169357" cy="113064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" name="image2.png"/>
            <p:cNvPicPr/>
            <p:nvPr/>
          </p:nvPicPr>
          <p:blipFill>
            <a:blip r:embed="rId14"/>
            <a:stretch>
              <a:fillRect/>
            </a:stretch>
          </p:blipFill>
          <p:spPr>
            <a:xfrm>
              <a:off x="9308542" y="0"/>
              <a:ext cx="1975567" cy="161090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" name="image3.png"/>
            <p:cNvPicPr/>
            <p:nvPr/>
          </p:nvPicPr>
          <p:blipFill>
            <a:blip r:embed="rId15"/>
            <a:stretch>
              <a:fillRect/>
            </a:stretch>
          </p:blipFill>
          <p:spPr>
            <a:xfrm>
              <a:off x="1228995" y="692857"/>
              <a:ext cx="8187628" cy="11871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1595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pPr lvl="0">
              <a:defRPr sz="1800"/>
            </a:pPr>
            <a:r>
              <a:rPr sz="2475"/>
              <a:t>Title Text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838200" y="1825629"/>
            <a:ext cx="10515600" cy="50323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 lvl="0">
              <a:defRPr sz="1800"/>
            </a:pPr>
            <a:r>
              <a:rPr sz="1575"/>
              <a:t>Body Level One</a:t>
            </a:r>
          </a:p>
          <a:p>
            <a:pPr lvl="1">
              <a:defRPr sz="1800"/>
            </a:pPr>
            <a:r>
              <a:rPr sz="1575"/>
              <a:t>Body Level Two</a:t>
            </a:r>
          </a:p>
          <a:p>
            <a:pPr lvl="2">
              <a:defRPr sz="1800"/>
            </a:pPr>
            <a:r>
              <a:rPr sz="1575"/>
              <a:t>Body Level Three</a:t>
            </a:r>
          </a:p>
          <a:p>
            <a:pPr lvl="3">
              <a:defRPr sz="1800"/>
            </a:pPr>
            <a:r>
              <a:rPr sz="1575"/>
              <a:t>Body Level Four</a:t>
            </a:r>
          </a:p>
          <a:p>
            <a:pPr lvl="4">
              <a:defRPr sz="1800"/>
            </a:pPr>
            <a:r>
              <a:rPr sz="1575"/>
              <a:t>Body Level Five</a:t>
            </a:r>
          </a:p>
        </p:txBody>
      </p:sp>
      <p:sp>
        <p:nvSpPr>
          <p:cNvPr id="8" name="Shape 8"/>
          <p:cNvSpPr>
            <a:spLocks noGrp="1"/>
          </p:cNvSpPr>
          <p:nvPr>
            <p:ph type="sldNum" sz="quarter" idx="2"/>
          </p:nvPr>
        </p:nvSpPr>
        <p:spPr>
          <a:xfrm>
            <a:off x="8610600" y="6440809"/>
            <a:ext cx="2743200" cy="196208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675">
                <a:solidFill>
                  <a:srgbClr val="540115"/>
                </a:solidFill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97241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ransition spd="med"/>
  <p:hf sldNum="0" hdr="0" ftr="0" dt="0"/>
  <p:txStyles>
    <p:titleStyle>
      <a:lvl1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1pPr>
      <a:lvl2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2pPr>
      <a:lvl3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3pPr>
      <a:lvl4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4pPr>
      <a:lvl5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5pPr>
      <a:lvl6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6pPr>
      <a:lvl7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7pPr>
      <a:lvl8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8pPr>
      <a:lvl9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9pPr>
    </p:titleStyle>
    <p:bodyStyle>
      <a:lvl1pPr marL="128588" indent="-128588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1pPr>
      <a:lvl2pPr marL="407194" indent="-150019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2pPr>
      <a:lvl3pPr marL="694372" indent="-180022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3pPr>
      <a:lvl4pPr marL="971550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4pPr>
      <a:lvl5pPr marL="1228725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5pPr>
      <a:lvl6pPr marL="1485900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6pPr>
      <a:lvl7pPr marL="1743075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7pPr>
      <a:lvl8pPr marL="2000250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8pPr>
      <a:lvl9pPr marL="2257425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9pPr>
    </p:bodyStyle>
    <p:otherStyle>
      <a:lvl1pPr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25717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51435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77152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02870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128587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154305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180022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205740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xample.com/form.php?fname=john&amp;lname=doe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php.net/manual/en/language.control-structures.php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4"/>
          <p:cNvSpPr>
            <a:spLocks noGrp="1"/>
          </p:cNvSpPr>
          <p:nvPr/>
        </p:nvSpPr>
        <p:spPr>
          <a:xfrm>
            <a:off x="2590801" y="381000"/>
            <a:ext cx="7122695" cy="804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="" val="1"/>
            </a:ext>
          </a:extLst>
        </p:spPr>
        <p:txBody>
          <a:bodyPr lIns="45719" rIns="45719" anchor="b">
            <a:normAutofit fontScale="90000" lnSpcReduction="10000"/>
          </a:bodyPr>
          <a:lstStyle>
            <a:lvl1pPr algn="ctr">
              <a:lnSpc>
                <a:spcPct val="90000"/>
              </a:lnSpc>
              <a:defRPr sz="4500">
                <a:latin typeface="Calibri Light"/>
                <a:ea typeface="Calibri Light"/>
                <a:cs typeface="Calibri Light"/>
                <a:sym typeface="Calibri Light"/>
              </a:defRPr>
            </a:lvl1pPr>
            <a:lvl2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2pPr>
            <a:lvl3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3pPr>
            <a:lvl4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4pPr>
            <a:lvl5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5pPr>
            <a:lvl6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6pPr>
            <a:lvl7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7pPr>
            <a:lvl8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8pPr>
            <a:lvl9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300" b="1" dirty="0"/>
              <a:t>CGS 3066: Web Programming and Design</a:t>
            </a:r>
            <a:br>
              <a:rPr lang="en-US" sz="3300" b="1" dirty="0"/>
            </a:br>
            <a:r>
              <a:rPr lang="en-US" sz="3000" b="1" dirty="0">
                <a:solidFill>
                  <a:srgbClr val="5F1124"/>
                </a:solidFill>
              </a:rPr>
              <a:t>Fall 2019</a:t>
            </a:r>
            <a:endParaRPr sz="6000" b="1" dirty="0">
              <a:solidFill>
                <a:srgbClr val="5F1124"/>
              </a:solidFill>
            </a:endParaRPr>
          </a:p>
        </p:txBody>
      </p:sp>
      <p:sp>
        <p:nvSpPr>
          <p:cNvPr id="6" name="Shape 54"/>
          <p:cNvSpPr txBox="1">
            <a:spLocks/>
          </p:cNvSpPr>
          <p:nvPr/>
        </p:nvSpPr>
        <p:spPr>
          <a:xfrm>
            <a:off x="2438401" y="4648201"/>
            <a:ext cx="7122695" cy="453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="" val="1"/>
            </a:ext>
          </a:extLst>
        </p:spPr>
        <p:txBody>
          <a:bodyPr lIns="45719" rIns="45719" anchor="b">
            <a:normAutofit fontScale="97500"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 algn="ctr">
              <a:defRPr sz="1800">
                <a:solidFill>
                  <a:srgbClr val="000000"/>
                </a:solidFill>
              </a:defRPr>
            </a:pPr>
            <a:r>
              <a:rPr lang="en-US" sz="2400" b="1" dirty="0">
                <a:latin typeface="Calibri" panose="020F0502020204030204" pitchFamily="34" charset="0"/>
              </a:rPr>
              <a:t>PHP</a:t>
            </a:r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3733800" y="1828800"/>
            <a:ext cx="4473252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340412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1981200" y="304800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rtl="0"/>
            <a:r>
              <a:rPr lang="en" sz="4000" dirty="0">
                <a:solidFill>
                  <a:srgbClr val="990000"/>
                </a:solidFill>
              </a:rPr>
              <a:t>Loops</a:t>
            </a:r>
          </a:p>
        </p:txBody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1960775" y="1524001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indent="-368300" rtl="0">
              <a:lnSpc>
                <a:spcPct val="115000"/>
              </a:lnSpc>
              <a:spcBef>
                <a:spcPts val="0"/>
              </a:spcBef>
              <a:buClr>
                <a:srgbClr val="404040"/>
              </a:buClr>
              <a:buSzPct val="100000"/>
              <a:buFont typeface="Arial"/>
              <a:buChar char="●"/>
            </a:pPr>
            <a:r>
              <a:rPr lang="en" sz="2200" b="1" dirty="0">
                <a:solidFill>
                  <a:srgbClr val="404040"/>
                </a:solidFill>
                <a:latin typeface="Verdana"/>
                <a:ea typeface="Verdana"/>
                <a:cs typeface="Verdana"/>
                <a:sym typeface="Verdana"/>
              </a:rPr>
              <a:t>while :</a:t>
            </a:r>
          </a:p>
          <a:p>
            <a:pPr lvl="4"/>
            <a:r>
              <a:rPr lang="en-US" sz="1400" dirty="0">
                <a:solidFill>
                  <a:srgbClr val="FF0000"/>
                </a:solidFill>
              </a:rPr>
              <a:t>$x = 2;</a:t>
            </a:r>
          </a:p>
          <a:p>
            <a:pPr lvl="4"/>
            <a:r>
              <a:rPr lang="en-US" sz="1400" dirty="0">
                <a:solidFill>
                  <a:srgbClr val="FF0000"/>
                </a:solidFill>
              </a:rPr>
              <a:t>while ($x &lt; 1000) {</a:t>
            </a:r>
          </a:p>
          <a:p>
            <a:pPr lvl="4"/>
            <a:r>
              <a:rPr lang="pt-BR" sz="1400" dirty="0">
                <a:solidFill>
                  <a:srgbClr val="FF0000"/>
                </a:solidFill>
              </a:rPr>
              <a:t>echo $x . “\n”; // \n is newline character</a:t>
            </a:r>
          </a:p>
          <a:p>
            <a:pPr lvl="4"/>
            <a:r>
              <a:rPr lang="en-US" sz="1400" dirty="0">
                <a:solidFill>
                  <a:srgbClr val="FF0000"/>
                </a:solidFill>
              </a:rPr>
              <a:t>$x = $x * $x;</a:t>
            </a:r>
          </a:p>
          <a:p>
            <a:pPr lvl="4"/>
            <a:r>
              <a:rPr lang="en-US" sz="1400" dirty="0">
                <a:solidFill>
                  <a:srgbClr val="FF0000"/>
                </a:solidFill>
              </a:rPr>
              <a:t>}</a:t>
            </a:r>
            <a:endParaRPr lang="en" sz="2200" b="1" dirty="0">
              <a:solidFill>
                <a:srgbClr val="40404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57200" indent="-368300" rtl="0">
              <a:lnSpc>
                <a:spcPct val="115000"/>
              </a:lnSpc>
              <a:spcBef>
                <a:spcPts val="0"/>
              </a:spcBef>
              <a:buClr>
                <a:srgbClr val="404040"/>
              </a:buClr>
              <a:buSzPct val="100000"/>
              <a:buFont typeface="Arial"/>
              <a:buChar char="●"/>
            </a:pPr>
            <a:r>
              <a:rPr lang="en" sz="2200" b="1" dirty="0">
                <a:solidFill>
                  <a:srgbClr val="404040"/>
                </a:solidFill>
                <a:latin typeface="Verdana"/>
                <a:ea typeface="Verdana"/>
                <a:cs typeface="Verdana"/>
                <a:sym typeface="Verdana"/>
              </a:rPr>
              <a:t>do...while:</a:t>
            </a:r>
            <a:endParaRPr lang="en-US" sz="1400" dirty="0">
              <a:solidFill>
                <a:srgbClr val="FF0000"/>
              </a:solidFill>
            </a:endParaRPr>
          </a:p>
          <a:p>
            <a:pPr lvl="4"/>
            <a:r>
              <a:rPr lang="en-US" sz="1400" dirty="0">
                <a:solidFill>
                  <a:srgbClr val="FF0000"/>
                </a:solidFill>
              </a:rPr>
              <a:t>do {</a:t>
            </a:r>
          </a:p>
          <a:p>
            <a:pPr lvl="4"/>
            <a:r>
              <a:rPr lang="en-US" sz="1400" dirty="0">
                <a:solidFill>
                  <a:srgbClr val="FF0000"/>
                </a:solidFill>
              </a:rPr>
              <a:t>echo $x . “\n”;</a:t>
            </a:r>
          </a:p>
          <a:p>
            <a:pPr lvl="4"/>
            <a:r>
              <a:rPr lang="en-US" sz="1400" dirty="0">
                <a:solidFill>
                  <a:srgbClr val="FF0000"/>
                </a:solidFill>
              </a:rPr>
              <a:t>$x = $x * $x;</a:t>
            </a:r>
          </a:p>
          <a:p>
            <a:pPr lvl="4"/>
            <a:r>
              <a:rPr lang="en-US" sz="1400" dirty="0">
                <a:solidFill>
                  <a:srgbClr val="FF0000"/>
                </a:solidFill>
              </a:rPr>
              <a:t>} while ($x &lt; 1000); // note the semicolon</a:t>
            </a:r>
          </a:p>
          <a:p>
            <a:pPr rtl="0">
              <a:spcBef>
                <a:spcPts val="0"/>
              </a:spcBef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02559797"/>
      </p:ext>
    </p:extLst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1752600" y="152400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rtl="0"/>
            <a:r>
              <a:rPr lang="en" sz="4000" dirty="0"/>
              <a:t>Loops(Contd.)</a:t>
            </a:r>
          </a:p>
        </p:txBody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1828800" y="1371601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indent="-368300" rtl="0">
              <a:lnSpc>
                <a:spcPct val="115000"/>
              </a:lnSpc>
              <a:spcBef>
                <a:spcPts val="0"/>
              </a:spcBef>
              <a:buClr>
                <a:srgbClr val="404040"/>
              </a:buClr>
              <a:buSzPct val="100000"/>
              <a:buFont typeface="Arial"/>
              <a:buChar char="●"/>
            </a:pPr>
            <a:r>
              <a:rPr lang="en-US" sz="2400" b="1" dirty="0">
                <a:solidFill>
                  <a:srgbClr val="404040"/>
                </a:solidFill>
                <a:latin typeface="Verdana"/>
                <a:ea typeface="Verdana"/>
                <a:cs typeface="Verdana"/>
                <a:sym typeface="Verdana"/>
              </a:rPr>
              <a:t>f</a:t>
            </a:r>
            <a:r>
              <a:rPr lang="en" sz="2400" b="1" dirty="0">
                <a:solidFill>
                  <a:srgbClr val="404040"/>
                </a:solidFill>
                <a:latin typeface="Verdana"/>
                <a:ea typeface="Verdana"/>
                <a:cs typeface="Verdana"/>
                <a:sym typeface="Verdana"/>
              </a:rPr>
              <a:t>or:</a:t>
            </a:r>
            <a:endParaRPr lang="en-US" sz="1400" dirty="0">
              <a:solidFill>
                <a:srgbClr val="FF0000"/>
              </a:solidFill>
            </a:endParaRPr>
          </a:p>
          <a:p>
            <a:pPr lvl="4"/>
            <a:r>
              <a:rPr lang="nn-NO" sz="1400" dirty="0">
                <a:solidFill>
                  <a:srgbClr val="FF0000"/>
                </a:solidFill>
                <a:latin typeface="Consolas" panose="020B0609020204030204" pitchFamily="49" charset="0"/>
              </a:rPr>
              <a:t>for ($i = 1; $i &lt;= 10; $i++) {</a:t>
            </a:r>
          </a:p>
          <a:p>
            <a:pPr lvl="4"/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echo $</a:t>
            </a:r>
            <a:r>
              <a:rPr lang="en-US" sz="1400" dirty="0" err="1">
                <a:solidFill>
                  <a:srgbClr val="FF0000"/>
                </a:solidFill>
                <a:latin typeface="Consolas" panose="020B0609020204030204" pitchFamily="49" charset="0"/>
              </a:rPr>
              <a:t>i</a:t>
            </a: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 . “\n”;	//prints 1 through 10, one number per line</a:t>
            </a:r>
          </a:p>
          <a:p>
            <a:pPr lvl="4"/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}</a:t>
            </a:r>
            <a:endParaRPr lang="en" sz="1400" dirty="0">
              <a:solidFill>
                <a:srgbClr val="FF0000"/>
              </a:solidFill>
              <a:latin typeface="Consolas" panose="020B0609020204030204" pitchFamily="49" charset="0"/>
              <a:ea typeface="Verdana"/>
              <a:cs typeface="Verdana"/>
              <a:sym typeface="Verdana"/>
            </a:endParaRPr>
          </a:p>
          <a:p>
            <a:pPr lvl="4"/>
            <a:endParaRPr lang="en" sz="1400" dirty="0">
              <a:solidFill>
                <a:srgbClr val="FF0000"/>
              </a:solidFill>
              <a:latin typeface="Consolas" panose="020B0609020204030204" pitchFamily="49" charset="0"/>
              <a:ea typeface="Verdana"/>
              <a:cs typeface="Verdana"/>
              <a:sym typeface="Verdana"/>
            </a:endParaRPr>
          </a:p>
          <a:p>
            <a:pPr marL="457200" indent="-368300" rtl="0">
              <a:lnSpc>
                <a:spcPct val="115000"/>
              </a:lnSpc>
              <a:spcBef>
                <a:spcPts val="0"/>
              </a:spcBef>
              <a:buClr>
                <a:srgbClr val="404040"/>
              </a:buClr>
              <a:buSzPct val="100000"/>
              <a:buFont typeface="Arial"/>
              <a:buChar char="●"/>
            </a:pPr>
            <a:r>
              <a:rPr lang="en" sz="2200" b="1" dirty="0">
                <a:solidFill>
                  <a:srgbClr val="404040"/>
                </a:solidFill>
                <a:latin typeface="Verdana"/>
                <a:ea typeface="Verdana"/>
                <a:cs typeface="Verdana"/>
                <a:sym typeface="Verdana"/>
              </a:rPr>
              <a:t>foreach </a:t>
            </a:r>
            <a:r>
              <a:rPr lang="en" sz="2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(</a:t>
            </a:r>
            <a:r>
              <a:rPr lang="en-US" sz="2400" dirty="0">
                <a:solidFill>
                  <a:schemeClr val="tx1"/>
                </a:solidFill>
              </a:rPr>
              <a:t>works only on arrays and objects):</a:t>
            </a:r>
          </a:p>
          <a:p>
            <a:pPr marL="1574800" lvl="5" indent="0" rtl="0">
              <a:lnSpc>
                <a:spcPct val="115000"/>
              </a:lnSpc>
              <a:spcBef>
                <a:spcPts val="0"/>
              </a:spcBef>
              <a:buClr>
                <a:srgbClr val="404040"/>
              </a:buClr>
              <a:buNone/>
            </a:pP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$</a:t>
            </a:r>
            <a:r>
              <a:rPr lang="en-US" sz="1400" dirty="0" err="1">
                <a:solidFill>
                  <a:srgbClr val="FF0000"/>
                </a:solidFill>
                <a:latin typeface="Consolas" panose="020B0609020204030204" pitchFamily="49" charset="0"/>
              </a:rPr>
              <a:t>arr</a:t>
            </a: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 = array(1, 2, 3, 4);</a:t>
            </a:r>
            <a:b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en-US" sz="1400" dirty="0" err="1">
                <a:solidFill>
                  <a:srgbClr val="FF0000"/>
                </a:solidFill>
                <a:latin typeface="Consolas" panose="020B0609020204030204" pitchFamily="49" charset="0"/>
              </a:rPr>
              <a:t>foreach</a:t>
            </a: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 ($</a:t>
            </a:r>
            <a:r>
              <a:rPr lang="en-US" sz="1400" dirty="0" err="1">
                <a:solidFill>
                  <a:srgbClr val="FF0000"/>
                </a:solidFill>
                <a:latin typeface="Consolas" panose="020B0609020204030204" pitchFamily="49" charset="0"/>
              </a:rPr>
              <a:t>arr</a:t>
            </a: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 as $value) {</a:t>
            </a:r>
          </a:p>
          <a:p>
            <a:pPr marL="1574800" lvl="5" indent="0" rtl="0">
              <a:lnSpc>
                <a:spcPct val="115000"/>
              </a:lnSpc>
              <a:spcBef>
                <a:spcPts val="0"/>
              </a:spcBef>
              <a:buClr>
                <a:srgbClr val="404040"/>
              </a:buClr>
              <a:buNone/>
            </a:pP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//$value corresponds to each element in $</a:t>
            </a:r>
            <a:r>
              <a:rPr lang="en-US" sz="1400" dirty="0" err="1">
                <a:solidFill>
                  <a:srgbClr val="FF0000"/>
                </a:solidFill>
                <a:latin typeface="Consolas" panose="020B0609020204030204" pitchFamily="49" charset="0"/>
              </a:rPr>
              <a:t>arr</a:t>
            </a:r>
            <a:b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  echo $value  “\n”;</a:t>
            </a:r>
            <a:b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}</a:t>
            </a:r>
            <a:endParaRPr sz="1400" dirty="0">
              <a:solidFill>
                <a:srgbClr val="FF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843049"/>
      </p:ext>
    </p:extLst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1981200" y="304800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rtl="0"/>
            <a:r>
              <a:rPr lang="en" sz="4000" dirty="0">
                <a:solidFill>
                  <a:srgbClr val="990000"/>
                </a:solidFill>
              </a:rPr>
              <a:t>PHP Functions</a:t>
            </a:r>
          </a:p>
        </p:txBody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1981200" y="1524000"/>
            <a:ext cx="8229600" cy="4419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indent="-368300" rtl="0">
              <a:spcBef>
                <a:spcPts val="0"/>
              </a:spcBef>
              <a:buClr>
                <a:srgbClr val="404040"/>
              </a:buClr>
              <a:buSzPct val="100000"/>
              <a:buFont typeface="Arial"/>
              <a:buChar char="●"/>
            </a:pPr>
            <a:r>
              <a:rPr lang="en" sz="2400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The real power of PHP comes from its functions; it has more than 1000 built-in functions.</a:t>
            </a:r>
          </a:p>
          <a:p>
            <a:pPr marL="457200" indent="-368300" rtl="0">
              <a:spcBef>
                <a:spcPts val="0"/>
              </a:spcBef>
              <a:buClr>
                <a:srgbClr val="404040"/>
              </a:buClr>
              <a:buSzPct val="100000"/>
              <a:buFont typeface="Arial"/>
              <a:buChar char="●"/>
            </a:pPr>
            <a:r>
              <a:rPr lang="en" sz="2400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Besides the built-in PHP functions, we can create our own functions.</a:t>
            </a:r>
          </a:p>
          <a:p>
            <a:pPr marL="457200" indent="-368300" rtl="0">
              <a:spcBef>
                <a:spcPts val="0"/>
              </a:spcBef>
              <a:buClr>
                <a:srgbClr val="404040"/>
              </a:buClr>
              <a:buSzPct val="100000"/>
              <a:buFont typeface="Arial"/>
              <a:buChar char="●"/>
            </a:pPr>
            <a:r>
              <a:rPr lang="en" sz="2400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Example:</a:t>
            </a:r>
          </a:p>
          <a:p>
            <a:pPr lvl="4"/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&lt;?</a:t>
            </a:r>
            <a:r>
              <a:rPr lang="en-US" sz="1400" dirty="0" err="1">
                <a:solidFill>
                  <a:srgbClr val="FF0000"/>
                </a:solidFill>
                <a:latin typeface="Consolas" panose="020B0609020204030204" pitchFamily="49" charset="0"/>
              </a:rPr>
              <a:t>php</a:t>
            </a: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 function </a:t>
            </a:r>
            <a:r>
              <a:rPr lang="en-US" sz="1400" dirty="0">
                <a:solidFill>
                  <a:srgbClr val="FF0000"/>
                </a:solidFill>
              </a:rPr>
              <a:t>foo</a:t>
            </a: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($x, $y) {</a:t>
            </a:r>
          </a:p>
          <a:p>
            <a:pPr lvl="4"/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	echo “example function \n”;</a:t>
            </a:r>
          </a:p>
          <a:p>
            <a:pPr lvl="4"/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	echo $x + $y . \n”;</a:t>
            </a:r>
          </a:p>
          <a:p>
            <a:pPr lvl="4"/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	return $x + $y; //optional</a:t>
            </a:r>
          </a:p>
          <a:p>
            <a:pPr lvl="4"/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} ?&gt;</a:t>
            </a:r>
          </a:p>
          <a:p>
            <a:pPr lvl="4"/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  <a:ea typeface="Verdana"/>
                <a:cs typeface="Verdana"/>
                <a:sym typeface="Verdana"/>
              </a:rPr>
              <a:t>…</a:t>
            </a:r>
          </a:p>
          <a:p>
            <a:pPr lvl="4"/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  <a:ea typeface="Verdana"/>
                <a:cs typeface="Verdana"/>
                <a:sym typeface="Verdana"/>
              </a:rPr>
              <a:t>&lt;?</a:t>
            </a:r>
            <a:r>
              <a:rPr lang="en-US" sz="1400" dirty="0" err="1">
                <a:solidFill>
                  <a:srgbClr val="FF0000"/>
                </a:solidFill>
                <a:latin typeface="Consolas" panose="020B0609020204030204" pitchFamily="49" charset="0"/>
                <a:ea typeface="Verdana"/>
                <a:cs typeface="Verdana"/>
                <a:sym typeface="Verdana"/>
              </a:rPr>
              <a:t>php</a:t>
            </a: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  <a:ea typeface="Verdana"/>
                <a:cs typeface="Verdana"/>
                <a:sym typeface="Verdana"/>
              </a:rPr>
              <a:t> </a:t>
            </a:r>
          </a:p>
          <a:p>
            <a:pPr lvl="4"/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  <a:ea typeface="Verdana"/>
                <a:cs typeface="Verdana"/>
                <a:sym typeface="Verdana"/>
              </a:rPr>
              <a:t>foo(3,4);		//prints 7</a:t>
            </a:r>
          </a:p>
          <a:p>
            <a:pPr lvl="4"/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  <a:ea typeface="Verdana"/>
                <a:cs typeface="Verdana"/>
                <a:sym typeface="Verdana"/>
              </a:rPr>
              <a:t>$</a:t>
            </a:r>
            <a:r>
              <a:rPr lang="en-US" sz="1400" dirty="0" err="1">
                <a:solidFill>
                  <a:srgbClr val="FF0000"/>
                </a:solidFill>
                <a:latin typeface="Consolas" panose="020B0609020204030204" pitchFamily="49" charset="0"/>
                <a:ea typeface="Verdana"/>
                <a:cs typeface="Verdana"/>
                <a:sym typeface="Verdana"/>
              </a:rPr>
              <a:t>retval</a:t>
            </a: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  <a:ea typeface="Verdana"/>
                <a:cs typeface="Verdana"/>
                <a:sym typeface="Verdana"/>
              </a:rPr>
              <a:t> = foo(5,6);	// prints 11, copies 11 to $</a:t>
            </a:r>
            <a:r>
              <a:rPr lang="en-US" sz="1400" dirty="0" err="1">
                <a:solidFill>
                  <a:srgbClr val="FF0000"/>
                </a:solidFill>
                <a:latin typeface="Consolas" panose="020B0609020204030204" pitchFamily="49" charset="0"/>
                <a:ea typeface="Verdana"/>
                <a:cs typeface="Verdana"/>
                <a:sym typeface="Verdana"/>
              </a:rPr>
              <a:t>retval</a:t>
            </a:r>
            <a:endParaRPr lang="en-US" sz="1400" dirty="0">
              <a:solidFill>
                <a:srgbClr val="FF0000"/>
              </a:solidFill>
              <a:latin typeface="Consolas" panose="020B0609020204030204" pitchFamily="49" charset="0"/>
              <a:ea typeface="Verdana"/>
              <a:cs typeface="Verdana"/>
              <a:sym typeface="Verdana"/>
            </a:endParaRPr>
          </a:p>
          <a:p>
            <a:pPr lvl="4"/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  <a:ea typeface="Verdana"/>
                <a:cs typeface="Verdana"/>
                <a:sym typeface="Verdana"/>
              </a:rPr>
              <a:t>?&gt;</a:t>
            </a:r>
          </a:p>
          <a:p>
            <a:pPr lvl="4"/>
            <a:endParaRPr lang="en" sz="1400" dirty="0">
              <a:solidFill>
                <a:srgbClr val="FF0000"/>
              </a:solidFill>
              <a:latin typeface="Consolas" panose="020B0609020204030204" pitchFamily="49" charset="0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920827867"/>
      </p:ext>
    </p:extLst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1981200" y="76200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rtl="0"/>
            <a:r>
              <a:rPr lang="en" sz="4000" dirty="0">
                <a:solidFill>
                  <a:srgbClr val="990000"/>
                </a:solidFill>
              </a:rPr>
              <a:t>Indexed Arrays in PHP</a:t>
            </a:r>
          </a:p>
        </p:txBody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1981200" y="1447800"/>
            <a:ext cx="8229600" cy="4495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" sz="2400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Maintains a </a:t>
            </a:r>
            <a:r>
              <a:rPr lang="en" sz="2400" dirty="0">
                <a:solidFill>
                  <a:srgbClr val="FF0000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list</a:t>
            </a:r>
            <a:r>
              <a:rPr lang="en" sz="2400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 of values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</a:rPr>
              <a:t>using the same variable name and unique index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" sz="2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array() function is used to create an array</a:t>
            </a:r>
            <a:endParaRPr lang="en-US" sz="2000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rtl="0">
              <a:spcBef>
                <a:spcPts val="0"/>
              </a:spcBef>
            </a:pPr>
            <a:endParaRPr lang="en-US" sz="1400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rtl="0">
              <a:spcBef>
                <a:spcPts val="0"/>
              </a:spcBef>
            </a:pP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	$colors = array(“</a:t>
            </a:r>
            <a:r>
              <a:rPr lang="en-US" sz="1400" dirty="0" err="1">
                <a:solidFill>
                  <a:srgbClr val="FF0000"/>
                </a:solidFill>
                <a:latin typeface="Consolas" panose="020B0609020204030204" pitchFamily="49" charset="0"/>
              </a:rPr>
              <a:t>blue”,”yellow</a:t>
            </a: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”, “pink”);</a:t>
            </a:r>
          </a:p>
          <a:p>
            <a:pPr rtl="0">
              <a:spcBef>
                <a:spcPts val="0"/>
              </a:spcBef>
            </a:pP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	echo $colors[0]; //prints ‘blue’</a:t>
            </a:r>
          </a:p>
          <a:p>
            <a:pPr rtl="0">
              <a:spcBef>
                <a:spcPts val="0"/>
              </a:spcBef>
            </a:pP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	echo $colors[2]; //prints ‘pink’</a:t>
            </a:r>
          </a:p>
          <a:p>
            <a:pPr rtl="0">
              <a:spcBef>
                <a:spcPts val="0"/>
              </a:spcBef>
            </a:pP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         </a:t>
            </a:r>
            <a:endParaRPr lang="en-US" sz="1400" dirty="0">
              <a:solidFill>
                <a:srgbClr val="FF0000"/>
              </a:solidFill>
              <a:latin typeface="Consolas" panose="020B0609020204030204" pitchFamily="49" charset="0"/>
              <a:ea typeface="Verdana"/>
              <a:cs typeface="Verdana"/>
              <a:sym typeface="Verdan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To append an element to the array:</a:t>
            </a:r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/>
              <a:t>	</a:t>
            </a: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$colors[] = “purple”;	// adds purple at $color[3]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To remove an element from the array, use </a:t>
            </a:r>
            <a:r>
              <a:rPr lang="en-US" sz="2000" dirty="0">
                <a:solidFill>
                  <a:srgbClr val="FF0000"/>
                </a:solidFill>
              </a:rPr>
              <a:t>unset()</a:t>
            </a:r>
            <a:r>
              <a:rPr lang="en-US" sz="2000" dirty="0">
                <a:solidFill>
                  <a:schemeClr val="tx1"/>
                </a:solidFill>
              </a:rPr>
              <a:t>:</a:t>
            </a:r>
          </a:p>
          <a:p>
            <a:r>
              <a:rPr lang="en-US" sz="1400" dirty="0"/>
              <a:t>	</a:t>
            </a: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unset($colors[2]);	// also removes the index 2 from array</a:t>
            </a:r>
          </a:p>
          <a:p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	</a:t>
            </a:r>
            <a:endParaRPr sz="1400" dirty="0">
              <a:solidFill>
                <a:srgbClr val="FF0000"/>
              </a:solidFill>
              <a:latin typeface="Consolas" panose="020B0609020204030204" pitchFamily="49" charset="0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094483873"/>
      </p:ext>
    </p:extLst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1981200" y="76200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rtl="0"/>
            <a:r>
              <a:rPr lang="en" sz="4000" dirty="0">
                <a:solidFill>
                  <a:srgbClr val="990000"/>
                </a:solidFill>
              </a:rPr>
              <a:t>Associative Arrays in PHP</a:t>
            </a:r>
          </a:p>
        </p:txBody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1981200" y="1447801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keep track of a set of unique </a:t>
            </a:r>
            <a:r>
              <a:rPr lang="en-US" sz="2400" i="1" dirty="0">
                <a:solidFill>
                  <a:schemeClr val="tx1"/>
                </a:solidFill>
              </a:rPr>
              <a:t>keys </a:t>
            </a:r>
            <a:r>
              <a:rPr lang="en-US" sz="2400" dirty="0">
                <a:solidFill>
                  <a:schemeClr val="tx1"/>
                </a:solidFill>
              </a:rPr>
              <a:t>and the </a:t>
            </a:r>
            <a:r>
              <a:rPr lang="en-US" sz="2400" i="1" dirty="0">
                <a:solidFill>
                  <a:schemeClr val="tx1"/>
                </a:solidFill>
              </a:rPr>
              <a:t>values </a:t>
            </a:r>
            <a:r>
              <a:rPr lang="en-US" sz="2400" dirty="0">
                <a:solidFill>
                  <a:schemeClr val="tx1"/>
                </a:solidFill>
              </a:rPr>
              <a:t>that they associate to – called an </a:t>
            </a:r>
            <a:r>
              <a:rPr lang="en-US" sz="2400" i="1" dirty="0">
                <a:solidFill>
                  <a:schemeClr val="tx1"/>
                </a:solidFill>
              </a:rPr>
              <a:t>associative array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S</a:t>
            </a:r>
            <a:r>
              <a:rPr lang="en" sz="2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ame array()function, different syntax</a:t>
            </a:r>
            <a:endParaRPr lang="en-US" sz="2000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rtl="0">
              <a:spcBef>
                <a:spcPts val="0"/>
              </a:spcBef>
            </a:pPr>
            <a:endParaRPr lang="en-US" sz="1400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rtl="0">
              <a:spcBef>
                <a:spcPts val="0"/>
              </a:spcBef>
            </a:pP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	 $</a:t>
            </a:r>
            <a:r>
              <a:rPr lang="en-US" sz="1400" dirty="0" err="1">
                <a:solidFill>
                  <a:srgbClr val="FF0000"/>
                </a:solidFill>
                <a:latin typeface="Consolas" panose="020B0609020204030204" pitchFamily="49" charset="0"/>
              </a:rPr>
              <a:t>myarray</a:t>
            </a: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 = array(</a:t>
            </a:r>
            <a:b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    		"foo" =&gt; "bar",</a:t>
            </a:r>
            <a:b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    		"bar" =&gt; "foo",</a:t>
            </a:r>
            <a:b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	);         </a:t>
            </a:r>
            <a:endParaRPr lang="en-US" sz="1400" dirty="0">
              <a:solidFill>
                <a:srgbClr val="FF0000"/>
              </a:solidFill>
              <a:latin typeface="Consolas" panose="020B0609020204030204" pitchFamily="49" charset="0"/>
              <a:ea typeface="Verdana"/>
              <a:cs typeface="Verdana"/>
              <a:sym typeface="Verdan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To add an element to the array, use a new key value:</a:t>
            </a:r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/>
              <a:t>	</a:t>
            </a: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$</a:t>
            </a:r>
            <a:r>
              <a:rPr lang="en-US" sz="1400" dirty="0" err="1">
                <a:solidFill>
                  <a:srgbClr val="FF0000"/>
                </a:solidFill>
                <a:latin typeface="Consolas" panose="020B0609020204030204" pitchFamily="49" charset="0"/>
              </a:rPr>
              <a:t>myarray</a:t>
            </a: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[“</a:t>
            </a:r>
            <a:r>
              <a:rPr lang="en-US" sz="1400" dirty="0" err="1">
                <a:solidFill>
                  <a:srgbClr val="FF0000"/>
                </a:solidFill>
                <a:latin typeface="Consolas" panose="020B0609020204030204" pitchFamily="49" charset="0"/>
              </a:rPr>
              <a:t>newkey</a:t>
            </a: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”] = “new value”;	// adds purple at $color[3]</a:t>
            </a:r>
          </a:p>
          <a:p>
            <a:endParaRPr lang="en-US" sz="1400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</a:rPr>
              <a:t>Use 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</a:rPr>
              <a:t>isset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</a:rPr>
              <a:t>() function to test if a variable/keyed value exists of not:</a:t>
            </a:r>
          </a:p>
          <a:p>
            <a:pPr lvl="2" indent="0"/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</a:rPr>
              <a:t>	</a:t>
            </a:r>
            <a:r>
              <a:rPr lang="en-US" sz="1400" dirty="0" err="1">
                <a:solidFill>
                  <a:srgbClr val="FF0000"/>
                </a:solidFill>
                <a:latin typeface="Consolas" panose="020B0609020204030204" pitchFamily="49" charset="0"/>
              </a:rPr>
              <a:t>isset</a:t>
            </a: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($</a:t>
            </a:r>
            <a:r>
              <a:rPr lang="en-US" sz="1400" dirty="0" err="1">
                <a:solidFill>
                  <a:srgbClr val="FF0000"/>
                </a:solidFill>
                <a:latin typeface="Consolas" panose="020B0609020204030204" pitchFamily="49" charset="0"/>
              </a:rPr>
              <a:t>myarray</a:t>
            </a: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[“bar”]); //function returns true</a:t>
            </a:r>
          </a:p>
          <a:p>
            <a:pPr lvl="2" indent="0"/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         </a:t>
            </a:r>
            <a:r>
              <a:rPr lang="en-US" sz="1400" dirty="0" err="1">
                <a:solidFill>
                  <a:srgbClr val="FF0000"/>
                </a:solidFill>
                <a:latin typeface="Consolas" panose="020B0609020204030204" pitchFamily="49" charset="0"/>
              </a:rPr>
              <a:t>isset</a:t>
            </a: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($</a:t>
            </a:r>
            <a:r>
              <a:rPr lang="en-US" sz="1400" dirty="0" err="1">
                <a:solidFill>
                  <a:srgbClr val="FF0000"/>
                </a:solidFill>
                <a:latin typeface="Consolas" panose="020B0609020204030204" pitchFamily="49" charset="0"/>
              </a:rPr>
              <a:t>myarray</a:t>
            </a: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[“</a:t>
            </a:r>
            <a:r>
              <a:rPr lang="en-US" sz="1400" dirty="0" err="1">
                <a:solidFill>
                  <a:srgbClr val="FF0000"/>
                </a:solidFill>
                <a:latin typeface="Consolas" panose="020B0609020204030204" pitchFamily="49" charset="0"/>
              </a:rPr>
              <a:t>barr</a:t>
            </a: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”]); //function </a:t>
            </a:r>
            <a:r>
              <a:rPr lang="en-US" sz="1400">
                <a:solidFill>
                  <a:srgbClr val="FF0000"/>
                </a:solidFill>
                <a:latin typeface="Consolas" panose="020B0609020204030204" pitchFamily="49" charset="0"/>
              </a:rPr>
              <a:t>returns false</a:t>
            </a:r>
            <a:endParaRPr lang="en-US" sz="1400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lvl="2" indent="0"/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</a:p>
          <a:p>
            <a:pPr lvl="2" indent="0"/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      </a:t>
            </a:r>
            <a:endParaRPr lang="en-US" sz="14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	</a:t>
            </a:r>
            <a:endParaRPr sz="1400" dirty="0">
              <a:solidFill>
                <a:srgbClr val="FF0000"/>
              </a:solidFill>
              <a:latin typeface="Consolas" panose="020B0609020204030204" pitchFamily="49" charset="0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848705748"/>
      </p:ext>
    </p:extLst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The </a:t>
            </a:r>
            <a:r>
              <a:rPr lang="en-US" sz="4000" dirty="0">
                <a:solidFill>
                  <a:srgbClr val="FF0000"/>
                </a:solidFill>
              </a:rPr>
              <a:t>for-each</a:t>
            </a:r>
            <a:r>
              <a:rPr lang="en-US" sz="4000" dirty="0">
                <a:solidFill>
                  <a:srgbClr val="990000"/>
                </a:solidFill>
              </a:rPr>
              <a:t> loop with PHP arrays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52650" y="1825629"/>
            <a:ext cx="7886700" cy="5032375"/>
          </a:xfrm>
        </p:spPr>
        <p:txBody>
          <a:bodyPr/>
          <a:lstStyle/>
          <a:p>
            <a:r>
              <a:rPr lang="en-US" dirty="0"/>
              <a:t>Easy way to iterate over all elements of an array</a:t>
            </a:r>
          </a:p>
          <a:p>
            <a:endParaRPr lang="en-US" dirty="0"/>
          </a:p>
          <a:p>
            <a:r>
              <a:rPr lang="en-US" dirty="0"/>
              <a:t>Example, iterate and print all elements of an indexed array:</a:t>
            </a:r>
          </a:p>
          <a:p>
            <a:pPr marL="565784" lvl="2" indent="0" rtl="0">
              <a:buNone/>
            </a:pP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$colors = array(“</a:t>
            </a:r>
            <a:r>
              <a:rPr lang="en-US" sz="1400" dirty="0" err="1">
                <a:solidFill>
                  <a:srgbClr val="FF0000"/>
                </a:solidFill>
                <a:latin typeface="Consolas" panose="020B0609020204030204" pitchFamily="49" charset="0"/>
              </a:rPr>
              <a:t>blue”,”yellow</a:t>
            </a: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”, “pink”);	//indexed array</a:t>
            </a:r>
          </a:p>
          <a:p>
            <a:pPr marL="565784" lvl="2" indent="0">
              <a:buNone/>
            </a:pPr>
            <a:r>
              <a:rPr lang="en-US" sz="1400" dirty="0" err="1">
                <a:solidFill>
                  <a:srgbClr val="FF0000"/>
                </a:solidFill>
                <a:latin typeface="Consolas" panose="020B0609020204030204" pitchFamily="49" charset="0"/>
              </a:rPr>
              <a:t>foreach</a:t>
            </a: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 ($colors as $color) {</a:t>
            </a:r>
          </a:p>
          <a:p>
            <a:pPr marL="565784" lvl="2" indent="0">
              <a:buNone/>
            </a:pP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	echo $color; // simply prints each color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      }</a:t>
            </a:r>
          </a:p>
          <a:p>
            <a:pPr marL="0" indent="0">
              <a:buNone/>
            </a:pPr>
            <a:r>
              <a:rPr lang="en-US" sz="1600" dirty="0"/>
              <a:t>             </a:t>
            </a:r>
            <a:r>
              <a:rPr lang="en-US" sz="1400" dirty="0" err="1">
                <a:solidFill>
                  <a:srgbClr val="FF0000"/>
                </a:solidFill>
                <a:latin typeface="Consolas" panose="020B0609020204030204" pitchFamily="49" charset="0"/>
              </a:rPr>
              <a:t>foreach</a:t>
            </a: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 ($colors as $</a:t>
            </a:r>
            <a:r>
              <a:rPr lang="en-US" sz="1400" dirty="0" err="1">
                <a:solidFill>
                  <a:srgbClr val="FF0000"/>
                </a:solidFill>
                <a:latin typeface="Consolas" panose="020B0609020204030204" pitchFamily="49" charset="0"/>
              </a:rPr>
              <a:t>indexno</a:t>
            </a: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 =&gt; $color) {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	echo “$</a:t>
            </a:r>
            <a:r>
              <a:rPr lang="en-US" sz="1400" dirty="0" err="1">
                <a:solidFill>
                  <a:srgbClr val="FF0000"/>
                </a:solidFill>
                <a:latin typeface="Consolas" panose="020B0609020204030204" pitchFamily="49" charset="0"/>
              </a:rPr>
              <a:t>indexno</a:t>
            </a: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 =&gt; $color ”; // prints color with index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      }</a:t>
            </a:r>
          </a:p>
          <a:p>
            <a:pPr marL="565784" lvl="2" indent="0">
              <a:buNone/>
            </a:pPr>
            <a:endParaRPr lang="en-US" sz="1400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565784" lvl="2" indent="0">
              <a:buNone/>
            </a:pP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$</a:t>
            </a:r>
            <a:r>
              <a:rPr lang="en-US" sz="1400" dirty="0" err="1">
                <a:solidFill>
                  <a:srgbClr val="FF0000"/>
                </a:solidFill>
                <a:latin typeface="Consolas" panose="020B0609020204030204" pitchFamily="49" charset="0"/>
              </a:rPr>
              <a:t>myarray</a:t>
            </a: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 = array("foo" =&gt; "bar", "bar" =&gt; "foo");	//associative array</a:t>
            </a:r>
          </a:p>
          <a:p>
            <a:pPr marL="0" indent="0">
              <a:buNone/>
            </a:pPr>
            <a:r>
              <a:rPr lang="en-US" sz="1600" dirty="0"/>
              <a:t>            </a:t>
            </a:r>
            <a:r>
              <a:rPr lang="en-US" sz="1400" dirty="0" err="1">
                <a:solidFill>
                  <a:srgbClr val="FF0000"/>
                </a:solidFill>
                <a:latin typeface="Consolas" panose="020B0609020204030204" pitchFamily="49" charset="0"/>
              </a:rPr>
              <a:t>foreach</a:t>
            </a: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 ($</a:t>
            </a:r>
            <a:r>
              <a:rPr lang="en-US" sz="1400" dirty="0" err="1">
                <a:solidFill>
                  <a:srgbClr val="FF0000"/>
                </a:solidFill>
                <a:latin typeface="Consolas" panose="020B0609020204030204" pitchFamily="49" charset="0"/>
              </a:rPr>
              <a:t>myarray</a:t>
            </a: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 as $key =&gt; $value) {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	echo “$key =&gt; $value ”; // prints values with key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      }</a:t>
            </a:r>
          </a:p>
        </p:txBody>
      </p:sp>
    </p:spTree>
    <p:extLst>
      <p:ext uri="{BB962C8B-B14F-4D97-AF65-F5344CB8AC3E}">
        <p14:creationId xmlns:p14="http://schemas.microsoft.com/office/powerpoint/2010/main" val="1543255115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362201"/>
            <a:ext cx="7886700" cy="1595439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rgbClr val="990000"/>
                </a:solidFill>
              </a:rPr>
              <a:t>Collect Form data in PHP</a:t>
            </a:r>
          </a:p>
        </p:txBody>
      </p:sp>
    </p:spTree>
    <p:extLst>
      <p:ext uri="{BB962C8B-B14F-4D97-AF65-F5344CB8AC3E}">
        <p14:creationId xmlns:p14="http://schemas.microsoft.com/office/powerpoint/2010/main" val="2524797852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1981200" y="76200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rtl="0"/>
            <a:r>
              <a:rPr lang="en" sz="4000" dirty="0">
                <a:solidFill>
                  <a:srgbClr val="990000"/>
                </a:solidFill>
              </a:rPr>
              <a:t>Superglobals</a:t>
            </a:r>
          </a:p>
        </p:txBody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1981200" y="1447801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A collection of associative arrays those can be accessed from anywhere in PHP file</a:t>
            </a:r>
            <a:endParaRPr lang="en-US" sz="2000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rtl="0">
              <a:spcBef>
                <a:spcPts val="0"/>
              </a:spcBef>
            </a:pPr>
            <a:endParaRPr lang="en-US" sz="1400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$GLOBALS	//array of all variables in ‘global scope’( not belonging to any function scope )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$_SERVER	// Server and execution environment information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$_GET		// HTTP GET variables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$_POST		//HTTP POST variables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$_FILES		// HTTP File Upload variables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$_COOKIE	// HTTP Cookies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$_SESSION	// Session variables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$_REQUEST	// contains a copy of contents of $_GET, $_POST and $_COOKIE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$_ENV		//environment variables (information passed from web server shell environment)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14600" y="6324601"/>
            <a:ext cx="3886200" cy="276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latinLnBrk="1" hangingPunct="0"/>
            <a:r>
              <a:rPr lang="en-US" sz="12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Source: http://php.net/manual/en/reserved.variables.php</a:t>
            </a:r>
          </a:p>
        </p:txBody>
      </p:sp>
    </p:spTree>
    <p:extLst>
      <p:ext uri="{BB962C8B-B14F-4D97-AF65-F5344CB8AC3E}">
        <p14:creationId xmlns:p14="http://schemas.microsoft.com/office/powerpoint/2010/main" val="3687556178"/>
      </p:ext>
    </p:extLst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Forms with PHP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52650" y="1825629"/>
            <a:ext cx="7981950" cy="5032375"/>
          </a:xfrm>
        </p:spPr>
        <p:txBody>
          <a:bodyPr>
            <a:normAutofit/>
          </a:bodyPr>
          <a:lstStyle/>
          <a:p>
            <a:pPr lvl="0" rtl="0"/>
            <a:r>
              <a:rPr lang="en" sz="2000" dirty="0"/>
              <a:t>Form data is sent to the server when the user clicks “Submit”.</a:t>
            </a:r>
          </a:p>
          <a:p>
            <a:endParaRPr lang="en-US" sz="2000" dirty="0"/>
          </a:p>
          <a:p>
            <a:r>
              <a:rPr lang="en" sz="2000" dirty="0"/>
              <a:t>The PHP superglobals $_GET and $_POST are used to collect form-data (depending on the </a:t>
            </a:r>
            <a:r>
              <a:rPr lang="en" sz="2000" dirty="0">
                <a:solidFill>
                  <a:srgbClr val="990000"/>
                </a:solidFill>
              </a:rPr>
              <a:t>method </a:t>
            </a:r>
            <a:r>
              <a:rPr lang="en" sz="2000" dirty="0">
                <a:solidFill>
                  <a:schemeClr val="tx1"/>
                </a:solidFill>
              </a:rPr>
              <a:t>attribute of the submitted form</a:t>
            </a:r>
            <a:r>
              <a:rPr lang="en" sz="2000" dirty="0"/>
              <a:t>)</a:t>
            </a:r>
          </a:p>
          <a:p>
            <a:endParaRPr lang="en" sz="2000" dirty="0"/>
          </a:p>
          <a:p>
            <a:r>
              <a:rPr lang="en" sz="2000" dirty="0"/>
              <a:t>$_GET array populated from the URL of the submitted form.</a:t>
            </a:r>
          </a:p>
          <a:p>
            <a:pPr lvl="1"/>
            <a:r>
              <a:rPr lang="en" sz="2000" dirty="0"/>
              <a:t>Example: </a:t>
            </a:r>
            <a:r>
              <a:rPr lang="en" sz="2000" dirty="0">
                <a:hlinkClick r:id="rId2"/>
              </a:rPr>
              <a:t>www.example.com/form.php?fname=john</a:t>
            </a:r>
            <a:r>
              <a:rPr lang="en-US" sz="2000" dirty="0">
                <a:hlinkClick r:id="rId2"/>
              </a:rPr>
              <a:t>&amp;</a:t>
            </a:r>
            <a:r>
              <a:rPr lang="en-US" sz="2000" dirty="0" err="1">
                <a:hlinkClick r:id="rId2"/>
              </a:rPr>
              <a:t>lname</a:t>
            </a:r>
            <a:r>
              <a:rPr lang="en-US" sz="2000" dirty="0">
                <a:hlinkClick r:id="rId2"/>
              </a:rPr>
              <a:t>=doe</a:t>
            </a:r>
            <a:r>
              <a:rPr lang="en-US" sz="2000" dirty="0"/>
              <a:t> maps $_GET[“</a:t>
            </a:r>
            <a:r>
              <a:rPr lang="en-US" sz="2000" dirty="0" err="1"/>
              <a:t>fname</a:t>
            </a:r>
            <a:r>
              <a:rPr lang="en-US" sz="2000" dirty="0"/>
              <a:t>”] to “john”, $_GET[“</a:t>
            </a:r>
            <a:r>
              <a:rPr lang="en-US" sz="2000" dirty="0" err="1"/>
              <a:t>lname</a:t>
            </a:r>
            <a:r>
              <a:rPr lang="en-US" sz="2000" dirty="0"/>
              <a:t>”]  to “doe”</a:t>
            </a:r>
          </a:p>
          <a:p>
            <a:pPr lvl="1"/>
            <a:endParaRPr lang="en-US" sz="2000" dirty="0"/>
          </a:p>
          <a:p>
            <a:pPr algn="just" rtl="0"/>
            <a:r>
              <a:rPr lang="en" sz="2000" dirty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Arial"/>
                <a:sym typeface="Arial"/>
              </a:rPr>
              <a:t>$_POST is an array of variables passed to the current script via the HTTP POST method.</a:t>
            </a:r>
          </a:p>
          <a:p>
            <a:pPr lvl="1"/>
            <a:endParaRPr lang="en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380976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230192"/>
            <a:ext cx="7886700" cy="1065209"/>
          </a:xfrm>
        </p:spPr>
        <p:txBody>
          <a:bodyPr/>
          <a:lstStyle/>
          <a:p>
            <a:r>
              <a:rPr lang="en-US" dirty="0"/>
              <a:t>$_GET vs. $_POST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52650" y="1825629"/>
            <a:ext cx="7886700" cy="5032375"/>
          </a:xfrm>
        </p:spPr>
        <p:txBody>
          <a:bodyPr/>
          <a:lstStyle/>
          <a:p>
            <a:r>
              <a:rPr lang="en-US" dirty="0"/>
              <a:t>$_GET:</a:t>
            </a:r>
          </a:p>
          <a:p>
            <a:pPr lvl="1"/>
            <a:r>
              <a:rPr lang="en-US" dirty="0"/>
              <a:t>HTTP GET requests can be cached, bookmarked</a:t>
            </a:r>
          </a:p>
          <a:p>
            <a:pPr lvl="1"/>
            <a:r>
              <a:rPr lang="en-US" dirty="0"/>
              <a:t>GET requests are limited by the length of the URL</a:t>
            </a:r>
          </a:p>
          <a:p>
            <a:pPr lvl="1"/>
            <a:r>
              <a:rPr lang="en-US" dirty="0"/>
              <a:t>No privacy, not suitable for user authentication</a:t>
            </a:r>
          </a:p>
          <a:p>
            <a:pPr lvl="1"/>
            <a:endParaRPr lang="en-US" dirty="0"/>
          </a:p>
          <a:p>
            <a:r>
              <a:rPr lang="en-US" dirty="0"/>
              <a:t>$_POST:</a:t>
            </a:r>
          </a:p>
          <a:p>
            <a:pPr lvl="1"/>
            <a:r>
              <a:rPr lang="en-US" dirty="0"/>
              <a:t>Cannot by cached , browser must make request to the server with form data</a:t>
            </a:r>
          </a:p>
          <a:p>
            <a:pPr lvl="1"/>
            <a:r>
              <a:rPr lang="en-US" dirty="0"/>
              <a:t>Cannot be bookmarked</a:t>
            </a:r>
          </a:p>
          <a:p>
            <a:pPr lvl="1"/>
            <a:r>
              <a:rPr lang="en-US" dirty="0"/>
              <a:t>Used to submit sensitive information</a:t>
            </a:r>
          </a:p>
          <a:p>
            <a:pPr lvl="1"/>
            <a:r>
              <a:rPr lang="en-US" dirty="0"/>
              <a:t>No limit on the posted data volume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186358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-71439"/>
            <a:ext cx="7886700" cy="159543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PHP Capabilities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52650" y="1524001"/>
            <a:ext cx="8286750" cy="5032375"/>
          </a:xfrm>
        </p:spPr>
        <p:txBody>
          <a:bodyPr>
            <a:normAutofit/>
          </a:bodyPr>
          <a:lstStyle/>
          <a:p>
            <a:pPr marL="457200" indent="-381000" rtl="0">
              <a:lnSpc>
                <a:spcPct val="115000"/>
              </a:lnSpc>
              <a:spcBef>
                <a:spcPts val="0"/>
              </a:spcBef>
              <a:buClr>
                <a:srgbClr val="404040"/>
              </a:buClr>
              <a:buFont typeface="Arial"/>
              <a:buChar char="●"/>
            </a:pPr>
            <a:r>
              <a:rPr lang="en" sz="2400" dirty="0">
                <a:solidFill>
                  <a:schemeClr val="tx1"/>
                </a:solidFill>
              </a:rPr>
              <a:t>Generate dynamic page content</a:t>
            </a:r>
          </a:p>
          <a:p>
            <a:pPr marL="457200" indent="-381000" rtl="0">
              <a:lnSpc>
                <a:spcPct val="115000"/>
              </a:lnSpc>
              <a:spcBef>
                <a:spcPts val="0"/>
              </a:spcBef>
              <a:buClr>
                <a:srgbClr val="404040"/>
              </a:buClr>
              <a:buFont typeface="Arial"/>
              <a:buChar char="●"/>
            </a:pPr>
            <a:endParaRPr lang="en" sz="2400" dirty="0">
              <a:solidFill>
                <a:schemeClr val="tx1"/>
              </a:solidFill>
            </a:endParaRPr>
          </a:p>
          <a:p>
            <a:pPr marL="457200" indent="-381000" rtl="0">
              <a:lnSpc>
                <a:spcPct val="115000"/>
              </a:lnSpc>
              <a:spcBef>
                <a:spcPts val="0"/>
              </a:spcBef>
              <a:buClr>
                <a:srgbClr val="404040"/>
              </a:buClr>
              <a:buFont typeface="Arial"/>
              <a:buChar char="●"/>
            </a:pPr>
            <a:r>
              <a:rPr lang="en" sz="2400" dirty="0">
                <a:solidFill>
                  <a:schemeClr val="tx1"/>
                </a:solidFill>
              </a:rPr>
              <a:t>Create, open, read, write, delete, and close files on the server.</a:t>
            </a:r>
          </a:p>
          <a:p>
            <a:pPr marL="457200" indent="-381000" rtl="0">
              <a:lnSpc>
                <a:spcPct val="115000"/>
              </a:lnSpc>
              <a:spcBef>
                <a:spcPts val="0"/>
              </a:spcBef>
              <a:buClr>
                <a:srgbClr val="404040"/>
              </a:buClr>
              <a:buFont typeface="Arial"/>
              <a:buChar char="●"/>
            </a:pPr>
            <a:endParaRPr lang="en" sz="2400" dirty="0">
              <a:solidFill>
                <a:schemeClr val="tx1"/>
              </a:solidFill>
            </a:endParaRPr>
          </a:p>
          <a:p>
            <a:pPr marL="457200" indent="-381000" rtl="0">
              <a:lnSpc>
                <a:spcPct val="115000"/>
              </a:lnSpc>
              <a:spcBef>
                <a:spcPts val="0"/>
              </a:spcBef>
              <a:buClr>
                <a:srgbClr val="404040"/>
              </a:buClr>
              <a:buFont typeface="Arial"/>
              <a:buChar char="●"/>
            </a:pPr>
            <a:r>
              <a:rPr lang="en" sz="2400" dirty="0">
                <a:solidFill>
                  <a:schemeClr val="tx1"/>
                </a:solidFill>
              </a:rPr>
              <a:t>Collect form data.</a:t>
            </a:r>
          </a:p>
          <a:p>
            <a:pPr marL="457200" indent="-381000" rtl="0">
              <a:lnSpc>
                <a:spcPct val="115000"/>
              </a:lnSpc>
              <a:spcBef>
                <a:spcPts val="0"/>
              </a:spcBef>
              <a:buClr>
                <a:srgbClr val="404040"/>
              </a:buClr>
              <a:buFont typeface="Arial"/>
              <a:buChar char="●"/>
            </a:pPr>
            <a:endParaRPr lang="en" sz="2400" dirty="0">
              <a:solidFill>
                <a:schemeClr val="tx1"/>
              </a:solidFill>
            </a:endParaRPr>
          </a:p>
          <a:p>
            <a:pPr marL="457200" indent="-381000" rtl="0">
              <a:lnSpc>
                <a:spcPct val="115000"/>
              </a:lnSpc>
              <a:spcBef>
                <a:spcPts val="0"/>
              </a:spcBef>
              <a:buClr>
                <a:srgbClr val="404040"/>
              </a:buClr>
              <a:buFont typeface="Arial"/>
              <a:buChar char="●"/>
            </a:pPr>
            <a:r>
              <a:rPr lang="en" sz="2400" dirty="0">
                <a:solidFill>
                  <a:schemeClr val="tx1"/>
                </a:solidFill>
              </a:rPr>
              <a:t>Manage </a:t>
            </a:r>
            <a:r>
              <a:rPr lang="en" sz="2400" dirty="0">
                <a:solidFill>
                  <a:srgbClr val="FF0000"/>
                </a:solidFill>
              </a:rPr>
              <a:t>cookies</a:t>
            </a:r>
            <a:r>
              <a:rPr lang="en" sz="2400" dirty="0">
                <a:solidFill>
                  <a:schemeClr val="tx1"/>
                </a:solidFill>
              </a:rPr>
              <a:t> and </a:t>
            </a:r>
            <a:r>
              <a:rPr lang="en" sz="2400" dirty="0">
                <a:solidFill>
                  <a:srgbClr val="FF0000"/>
                </a:solidFill>
              </a:rPr>
              <a:t>sessions</a:t>
            </a:r>
            <a:r>
              <a:rPr lang="en" sz="2400" dirty="0">
                <a:solidFill>
                  <a:schemeClr val="tx1"/>
                </a:solidFill>
              </a:rPr>
              <a:t>.</a:t>
            </a:r>
          </a:p>
          <a:p>
            <a:pPr marL="457200" indent="-381000" rtl="0">
              <a:lnSpc>
                <a:spcPct val="115000"/>
              </a:lnSpc>
              <a:spcBef>
                <a:spcPts val="0"/>
              </a:spcBef>
              <a:buClr>
                <a:srgbClr val="404040"/>
              </a:buClr>
              <a:buFont typeface="Arial"/>
              <a:buChar char="●"/>
            </a:pPr>
            <a:endParaRPr lang="en" sz="2400" dirty="0">
              <a:solidFill>
                <a:schemeClr val="tx1"/>
              </a:solidFill>
            </a:endParaRPr>
          </a:p>
          <a:p>
            <a:pPr marL="457200" indent="-381000" rtl="0">
              <a:lnSpc>
                <a:spcPct val="115000"/>
              </a:lnSpc>
              <a:spcBef>
                <a:spcPts val="0"/>
              </a:spcBef>
              <a:buClr>
                <a:srgbClr val="404040"/>
              </a:buClr>
              <a:buFont typeface="Arial"/>
              <a:buChar char="●"/>
            </a:pPr>
            <a:r>
              <a:rPr lang="en" sz="2400" dirty="0">
                <a:solidFill>
                  <a:schemeClr val="tx1"/>
                </a:solidFill>
              </a:rPr>
              <a:t>Add, delete, modify data in database.</a:t>
            </a:r>
          </a:p>
          <a:p>
            <a:pPr marL="457200" indent="-381000" rtl="0">
              <a:lnSpc>
                <a:spcPct val="115000"/>
              </a:lnSpc>
              <a:spcBef>
                <a:spcPts val="0"/>
              </a:spcBef>
              <a:buClr>
                <a:srgbClr val="404040"/>
              </a:buClr>
              <a:buFont typeface="Arial"/>
              <a:buChar char="●"/>
            </a:pPr>
            <a:r>
              <a:rPr lang="en" sz="2400" dirty="0">
                <a:solidFill>
                  <a:schemeClr val="tx1"/>
                </a:solidFill>
              </a:rPr>
              <a:t>User management (i.e. restrict users to access some specific webpages)</a:t>
            </a: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263219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Example: client.html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52650" y="1825629"/>
            <a:ext cx="782955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&lt;html&gt;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&lt;head&gt;&lt;title&gt;Executing on Client Side&lt;/title&gt;&lt;/head&gt;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&lt;body&gt;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&lt;form action=“</a:t>
            </a:r>
            <a:r>
              <a:rPr lang="en-US" sz="1400" dirty="0" err="1">
                <a:solidFill>
                  <a:srgbClr val="FF0000"/>
                </a:solidFill>
                <a:latin typeface="Consolas" panose="020B0609020204030204" pitchFamily="49" charset="0"/>
              </a:rPr>
              <a:t>server.php</a:t>
            </a: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" method="post"&gt;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   Name:  &lt;input type="text" name="name"&gt;&lt;</a:t>
            </a:r>
            <a:r>
              <a:rPr lang="en-US" sz="1400" dirty="0" err="1">
                <a:solidFill>
                  <a:srgbClr val="FF0000"/>
                </a:solidFill>
                <a:latin typeface="Consolas" panose="020B0609020204030204" pitchFamily="49" charset="0"/>
              </a:rPr>
              <a:t>br</a:t>
            </a: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   &lt;input type="submit" name="submit" value="Submit Form"&gt;&lt;</a:t>
            </a:r>
            <a:r>
              <a:rPr lang="en-US" sz="1400" dirty="0" err="1">
                <a:solidFill>
                  <a:srgbClr val="FF0000"/>
                </a:solidFill>
                <a:latin typeface="Consolas" panose="020B0609020204030204" pitchFamily="49" charset="0"/>
              </a:rPr>
              <a:t>br</a:t>
            </a: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&lt;/form&gt;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&lt;/body&gt;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3814545315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Example: </a:t>
            </a:r>
            <a:r>
              <a:rPr lang="en-US" sz="4000" dirty="0" err="1">
                <a:solidFill>
                  <a:srgbClr val="990000"/>
                </a:solidFill>
              </a:rPr>
              <a:t>server.php</a:t>
            </a:r>
            <a:endParaRPr lang="en-US" sz="4000" dirty="0">
              <a:solidFill>
                <a:srgbClr val="99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52650" y="1825629"/>
            <a:ext cx="782955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&lt;html&gt;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&lt;head&gt;&lt;title&gt;Executing on the Server Side&lt;/title&gt;&lt;/head&gt;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&lt;body&gt;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The name that was submitted was: &lt;?</a:t>
            </a:r>
            <a:r>
              <a:rPr lang="en-US" sz="1400" dirty="0" err="1">
                <a:solidFill>
                  <a:srgbClr val="FF0000"/>
                </a:solidFill>
                <a:latin typeface="Consolas" panose="020B0609020204030204" pitchFamily="49" charset="0"/>
              </a:rPr>
              <a:t>php</a:t>
            </a: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 echo $_POST['name']; ?&gt;&lt;</a:t>
            </a:r>
            <a:r>
              <a:rPr lang="en-US" sz="1400" dirty="0" err="1">
                <a:solidFill>
                  <a:srgbClr val="FF0000"/>
                </a:solidFill>
                <a:latin typeface="Consolas" panose="020B0609020204030204" pitchFamily="49" charset="0"/>
              </a:rPr>
              <a:t>br</a:t>
            </a: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&lt;/body&gt;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1964668425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"/>
            <a:ext cx="7886700" cy="159543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Example: self-submit form value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6925" y="1524000"/>
            <a:ext cx="8058150" cy="434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&lt;html&gt; &lt;body&gt;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&lt;!– form  submits to same page by default, no need to set action --&gt;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&lt;form method="post"&gt; 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   Name &lt;input type="text" name="name"&gt;&lt;</a:t>
            </a:r>
            <a:r>
              <a:rPr lang="en-US" sz="1400" dirty="0" err="1">
                <a:solidFill>
                  <a:srgbClr val="FF0000"/>
                </a:solidFill>
                <a:latin typeface="Consolas" panose="020B0609020204030204" pitchFamily="49" charset="0"/>
              </a:rPr>
              <a:t>br</a:t>
            </a: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   &lt;input type="submit" name="submit" value="Submit Form"&gt;&lt;</a:t>
            </a:r>
            <a:r>
              <a:rPr lang="en-US" sz="1400" dirty="0" err="1">
                <a:solidFill>
                  <a:srgbClr val="FF0000"/>
                </a:solidFill>
                <a:latin typeface="Consolas" panose="020B0609020204030204" pitchFamily="49" charset="0"/>
              </a:rPr>
              <a:t>br</a:t>
            </a: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&lt;/form&gt;</a:t>
            </a:r>
          </a:p>
          <a:p>
            <a:pPr marL="0" indent="0">
              <a:buNone/>
            </a:pPr>
            <a:endParaRPr lang="en-US" sz="1400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&lt;?</a:t>
            </a:r>
            <a:r>
              <a:rPr lang="en-US" sz="1400" dirty="0" err="1">
                <a:solidFill>
                  <a:srgbClr val="FF0000"/>
                </a:solidFill>
                <a:latin typeface="Consolas" panose="020B0609020204030204" pitchFamily="49" charset="0"/>
              </a:rPr>
              <a:t>php</a:t>
            </a:r>
            <a:endParaRPr lang="en-US" sz="1400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if(</a:t>
            </a:r>
            <a:r>
              <a:rPr lang="en-US" sz="1400" dirty="0" err="1">
                <a:solidFill>
                  <a:srgbClr val="FF0000"/>
                </a:solidFill>
                <a:latin typeface="Consolas" panose="020B0609020204030204" pitchFamily="49" charset="0"/>
              </a:rPr>
              <a:t>isset</a:t>
            </a: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($_POST['submit']))  //tests if the submit button is clicked or not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{ 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    $name = $_POST['name'];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    echo “</a:t>
            </a:r>
            <a:r>
              <a:rPr lang="en-US" sz="1400">
                <a:solidFill>
                  <a:srgbClr val="FF0000"/>
                </a:solidFill>
                <a:latin typeface="Consolas" panose="020B0609020204030204" pitchFamily="49" charset="0"/>
              </a:rPr>
              <a:t>From Server: </a:t>
            </a: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The name that was submitted was: &lt;b&gt; $name &lt;/b&gt;";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    echo "&lt;</a:t>
            </a:r>
            <a:r>
              <a:rPr lang="en-US" sz="1400" dirty="0" err="1">
                <a:solidFill>
                  <a:srgbClr val="FF0000"/>
                </a:solidFill>
                <a:latin typeface="Consolas" panose="020B0609020204030204" pitchFamily="49" charset="0"/>
              </a:rPr>
              <a:t>br</a:t>
            </a: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&gt;You can use the above form again to enter a new name."; 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?&gt;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&lt;/body&gt; &lt;/html&gt;</a:t>
            </a:r>
          </a:p>
          <a:p>
            <a:pPr marL="0" indent="0">
              <a:buNone/>
            </a:pPr>
            <a:endParaRPr lang="en-US" sz="1400" dirty="0">
              <a:solidFill>
                <a:srgbClr val="FF0000"/>
              </a:solidFill>
              <a:latin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67000" y="6477001"/>
            <a:ext cx="5715000" cy="276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latinLnBrk="1" hangingPunct="0"/>
            <a:r>
              <a:rPr lang="en-US" sz="12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http://www.html-form-guide.com/php-form/php-form-action-self.html</a:t>
            </a:r>
          </a:p>
        </p:txBody>
      </p:sp>
    </p:spTree>
    <p:extLst>
      <p:ext uri="{BB962C8B-B14F-4D97-AF65-F5344CB8AC3E}">
        <p14:creationId xmlns:p14="http://schemas.microsoft.com/office/powerpoint/2010/main" val="1881048004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2057400" y="381000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en" sz="4000" dirty="0">
                <a:solidFill>
                  <a:srgbClr val="990000"/>
                </a:solidFill>
              </a:rPr>
              <a:t>PHP files</a:t>
            </a:r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828800" y="1259611"/>
            <a:ext cx="8610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indent="-393700" rtl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Clr>
                <a:srgbClr val="404040"/>
              </a:buClr>
              <a:buSzPct val="100000"/>
              <a:buFont typeface="Arial"/>
              <a:buChar char="●"/>
            </a:pPr>
            <a:r>
              <a:rPr lang="en" sz="2400" dirty="0">
                <a:solidFill>
                  <a:schemeClr val="tx1"/>
                </a:solidFill>
              </a:rPr>
              <a:t>PHP files can contain text, HTML, CSS, JavaScript, and PHP code</a:t>
            </a:r>
          </a:p>
          <a:p>
            <a:pPr marL="457200" indent="-393700" rtl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Clr>
                <a:srgbClr val="404040"/>
              </a:buClr>
              <a:buSzPct val="100000"/>
              <a:buFont typeface="Arial"/>
              <a:buChar char="●"/>
            </a:pPr>
            <a:r>
              <a:rPr lang="en" sz="2400" dirty="0">
                <a:solidFill>
                  <a:schemeClr val="tx1"/>
                </a:solidFill>
              </a:rPr>
              <a:t>PHP code are executed on the server, and the result is returned to the browser as plain HTML</a:t>
            </a:r>
          </a:p>
          <a:p>
            <a:pPr marL="457200" indent="-393700" rtl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Clr>
                <a:srgbClr val="404040"/>
              </a:buClr>
              <a:buSzPct val="100000"/>
              <a:buFont typeface="Arial"/>
              <a:buChar char="●"/>
            </a:pPr>
            <a:r>
              <a:rPr lang="en" sz="2400" dirty="0">
                <a:solidFill>
                  <a:schemeClr val="tx1"/>
                </a:solidFill>
              </a:rPr>
              <a:t>PHP files have extension ".php"</a:t>
            </a:r>
          </a:p>
          <a:p>
            <a:pPr>
              <a:spcBef>
                <a:spcPts val="0"/>
              </a:spcBef>
            </a:pPr>
            <a:endParaRPr dirty="0">
              <a:solidFill>
                <a:schemeClr val="tx1"/>
              </a:solidFill>
            </a:endParaRPr>
          </a:p>
        </p:txBody>
      </p:sp>
      <p:pic>
        <p:nvPicPr>
          <p:cNvPr id="4" name="Picture 2" descr="https://upload.wikimedia.org/wikipedia/commons/thumb/4/4f/Scheme_dynamic_page_en.svg/800px-Scheme_dynamic_page_en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925" y="3352800"/>
            <a:ext cx="8206151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590800" y="6324601"/>
            <a:ext cx="4800600" cy="24621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latinLnBrk="1" hangingPunct="0"/>
            <a:r>
              <a:rPr lang="en-US" sz="1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Image Source: https://en.wikipedia.org/wiki/File%3aScheme_dynamic_page_en.svg</a:t>
            </a:r>
          </a:p>
        </p:txBody>
      </p:sp>
    </p:spTree>
    <p:extLst>
      <p:ext uri="{BB962C8B-B14F-4D97-AF65-F5344CB8AC3E}">
        <p14:creationId xmlns:p14="http://schemas.microsoft.com/office/powerpoint/2010/main" val="1410524596"/>
      </p:ext>
    </p:extLst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1981200" y="228600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en" sz="4000" dirty="0">
                <a:solidFill>
                  <a:srgbClr val="990000"/>
                </a:solidFill>
              </a:rPr>
              <a:t>PHP Syntax</a:t>
            </a:r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1981200" y="2057402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indent="-355600" rtl="0">
              <a:spcBef>
                <a:spcPts val="0"/>
              </a:spcBef>
              <a:spcAft>
                <a:spcPts val="600"/>
              </a:spcAft>
              <a:buClr>
                <a:srgbClr val="404040"/>
              </a:buClr>
              <a:buSzPct val="100000"/>
              <a:buFont typeface="Arial"/>
              <a:buChar char="●"/>
            </a:pPr>
            <a:r>
              <a:rPr lang="en" sz="2400" dirty="0">
                <a:solidFill>
                  <a:schemeClr val="tx1"/>
                </a:solidFill>
              </a:rPr>
              <a:t>A PHP script can be placed anywhere in the document</a:t>
            </a:r>
          </a:p>
          <a:p>
            <a:pPr marL="1943100" lvl="5" indent="-355600" rtl="0">
              <a:spcBef>
                <a:spcPts val="0"/>
              </a:spcBef>
              <a:spcAft>
                <a:spcPts val="600"/>
              </a:spcAft>
              <a:buClr>
                <a:srgbClr val="404040"/>
              </a:buClr>
              <a:buFont typeface="Arial"/>
              <a:buChar char="●"/>
            </a:pPr>
            <a:r>
              <a:rPr lang="en" sz="2625" dirty="0">
                <a:solidFill>
                  <a:schemeClr val="tx1"/>
                </a:solidFill>
              </a:rPr>
              <a:t>..even before &lt;!DOCTYPE html&gt;</a:t>
            </a:r>
          </a:p>
          <a:p>
            <a:pPr marL="457200" indent="-355600" rtl="0">
              <a:spcBef>
                <a:spcPts val="0"/>
              </a:spcBef>
              <a:spcAft>
                <a:spcPts val="600"/>
              </a:spcAft>
              <a:buClr>
                <a:srgbClr val="404040"/>
              </a:buClr>
              <a:buSzPct val="100000"/>
              <a:buFont typeface="Arial"/>
              <a:buChar char="●"/>
            </a:pPr>
            <a:r>
              <a:rPr lang="en" sz="2400" dirty="0">
                <a:solidFill>
                  <a:schemeClr val="tx1"/>
                </a:solidFill>
              </a:rPr>
              <a:t>A PHP script starts with </a:t>
            </a:r>
            <a:r>
              <a:rPr lang="en" sz="2400" b="1" dirty="0">
                <a:solidFill>
                  <a:schemeClr val="tx1"/>
                </a:solidFill>
              </a:rPr>
              <a:t>&lt;?php</a:t>
            </a:r>
            <a:r>
              <a:rPr lang="en" sz="2400" dirty="0">
                <a:solidFill>
                  <a:schemeClr val="tx1"/>
                </a:solidFill>
              </a:rPr>
              <a:t> and ends with </a:t>
            </a:r>
            <a:r>
              <a:rPr lang="en" sz="2400" b="1" dirty="0">
                <a:solidFill>
                  <a:schemeClr val="tx1"/>
                </a:solidFill>
              </a:rPr>
              <a:t>?&gt;</a:t>
            </a:r>
            <a:r>
              <a:rPr lang="en" sz="2400" dirty="0">
                <a:solidFill>
                  <a:schemeClr val="tx1"/>
                </a:solidFill>
              </a:rPr>
              <a:t>:</a:t>
            </a:r>
          </a:p>
          <a:p>
            <a:pPr marL="1943100" lvl="5" indent="-355600" rtl="0">
              <a:spcBef>
                <a:spcPts val="0"/>
              </a:spcBef>
              <a:spcAft>
                <a:spcPts val="600"/>
              </a:spcAft>
              <a:buClr>
                <a:srgbClr val="404040"/>
              </a:buClr>
              <a:buFont typeface="Arial"/>
              <a:buChar char="●"/>
            </a:pPr>
            <a:r>
              <a:rPr lang="en-US" sz="2625" dirty="0">
                <a:solidFill>
                  <a:schemeClr val="tx1"/>
                </a:solidFill>
              </a:rPr>
              <a:t>c</a:t>
            </a:r>
            <a:r>
              <a:rPr lang="en" sz="2625" dirty="0">
                <a:solidFill>
                  <a:schemeClr val="tx1"/>
                </a:solidFill>
              </a:rPr>
              <a:t>ontains commands separated by   </a:t>
            </a:r>
            <a:r>
              <a:rPr lang="en" sz="2625" dirty="0">
                <a:solidFill>
                  <a:srgbClr val="FF0000"/>
                </a:solidFill>
              </a:rPr>
              <a:t>;</a:t>
            </a:r>
          </a:p>
          <a:p>
            <a:pPr marL="457200" indent="-355600" rtl="0">
              <a:spcBef>
                <a:spcPts val="0"/>
              </a:spcBef>
              <a:spcAft>
                <a:spcPts val="600"/>
              </a:spcAft>
              <a:buClr>
                <a:srgbClr val="404040"/>
              </a:buClr>
              <a:buSzPct val="100000"/>
              <a:buFont typeface="Arial"/>
              <a:buChar char="●"/>
            </a:pPr>
            <a:r>
              <a:rPr lang="en" sz="2400" dirty="0">
                <a:solidFill>
                  <a:schemeClr val="tx1"/>
                </a:solidFill>
              </a:rPr>
              <a:t>A PHP file normally contains HTML tags, and some PHP scripting code.</a:t>
            </a:r>
          </a:p>
          <a:p>
            <a:pPr lvl="4" rtl="0">
              <a:spcBef>
                <a:spcPts val="0"/>
              </a:spcBef>
              <a:buClr>
                <a:schemeClr val="dk1"/>
              </a:buClr>
              <a:buSzPct val="61111"/>
            </a:pPr>
            <a:r>
              <a:rPr lang="en" sz="1800" dirty="0">
                <a:latin typeface="Consolas"/>
                <a:ea typeface="Consolas"/>
                <a:cs typeface="Consolas"/>
                <a:sym typeface="Consolas"/>
              </a:rPr>
              <a:t>	&lt;html&gt; &lt;body&gt;</a:t>
            </a:r>
          </a:p>
          <a:p>
            <a:pPr lvl="4" rtl="0">
              <a:spcBef>
                <a:spcPts val="0"/>
              </a:spcBef>
              <a:buClr>
                <a:schemeClr val="dk1"/>
              </a:buClr>
              <a:buSzPct val="61111"/>
            </a:pPr>
            <a:r>
              <a:rPr lang="en" sz="1800" dirty="0">
                <a:latin typeface="Consolas"/>
                <a:ea typeface="Consolas"/>
                <a:cs typeface="Consolas"/>
                <a:sym typeface="Consolas"/>
              </a:rPr>
              <a:t>	&lt;h1&gt;My first PHP page&lt;/h1&gt;</a:t>
            </a:r>
          </a:p>
          <a:p>
            <a:pPr lvl="4" rtl="0">
              <a:spcBef>
                <a:spcPts val="0"/>
              </a:spcBef>
              <a:buClr>
                <a:schemeClr val="dk1"/>
              </a:buClr>
              <a:buSzPct val="61111"/>
            </a:pPr>
            <a:r>
              <a:rPr lang="en" sz="1800" dirty="0">
                <a:solidFill>
                  <a:srgbClr val="E80000"/>
                </a:solidFill>
                <a:latin typeface="Consolas"/>
                <a:ea typeface="Consolas"/>
                <a:cs typeface="Consolas"/>
                <a:sym typeface="Consolas"/>
              </a:rPr>
              <a:t>	&lt;?php</a:t>
            </a:r>
          </a:p>
          <a:p>
            <a:pPr lvl="4" rtl="0">
              <a:spcBef>
                <a:spcPts val="0"/>
              </a:spcBef>
              <a:buClr>
                <a:schemeClr val="dk1"/>
              </a:buClr>
              <a:buSzPct val="61111"/>
            </a:pPr>
            <a:r>
              <a:rPr lang="en" sz="1800" dirty="0">
                <a:solidFill>
                  <a:srgbClr val="E80000"/>
                </a:solidFill>
                <a:latin typeface="Consolas"/>
                <a:ea typeface="Consolas"/>
                <a:cs typeface="Consolas"/>
                <a:sym typeface="Consolas"/>
              </a:rPr>
              <a:t>	echo "Hello World!";</a:t>
            </a:r>
          </a:p>
          <a:p>
            <a:pPr lvl="4" rtl="0">
              <a:spcBef>
                <a:spcPts val="0"/>
              </a:spcBef>
              <a:buClr>
                <a:schemeClr val="dk1"/>
              </a:buClr>
              <a:buSzPct val="61111"/>
            </a:pPr>
            <a:r>
              <a:rPr lang="en" sz="1800" dirty="0">
                <a:solidFill>
                  <a:srgbClr val="E80000"/>
                </a:solidFill>
                <a:latin typeface="Consolas"/>
                <a:ea typeface="Consolas"/>
                <a:cs typeface="Consolas"/>
                <a:sym typeface="Consolas"/>
              </a:rPr>
              <a:t>	?&gt;</a:t>
            </a:r>
          </a:p>
          <a:p>
            <a:pPr lvl="4">
              <a:spcBef>
                <a:spcPts val="0"/>
              </a:spcBef>
            </a:pPr>
            <a:r>
              <a:rPr lang="en" sz="1800" dirty="0">
                <a:latin typeface="Consolas"/>
                <a:ea typeface="Consolas"/>
                <a:cs typeface="Consolas"/>
                <a:sym typeface="Consolas"/>
              </a:rPr>
              <a:t>	&lt;/body&gt;&lt;/html&gt;</a:t>
            </a:r>
          </a:p>
        </p:txBody>
      </p:sp>
    </p:spTree>
    <p:extLst>
      <p:ext uri="{BB962C8B-B14F-4D97-AF65-F5344CB8AC3E}">
        <p14:creationId xmlns:p14="http://schemas.microsoft.com/office/powerpoint/2010/main" val="704185641"/>
      </p:ext>
    </p:extLst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1905000" y="228600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en" sz="4000" dirty="0">
                <a:solidFill>
                  <a:srgbClr val="990000"/>
                </a:solidFill>
              </a:rPr>
              <a:t>PHP Comments</a:t>
            </a:r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2057400" y="1524001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2" rtl="0">
              <a:spcBef>
                <a:spcPts val="0"/>
              </a:spcBef>
              <a:buClr>
                <a:schemeClr val="dk1"/>
              </a:buClr>
              <a:buSzPct val="61111"/>
            </a:pPr>
            <a:r>
              <a:rPr lang="en" sz="1800" dirty="0">
                <a:latin typeface="Consolas"/>
                <a:ea typeface="Consolas"/>
                <a:cs typeface="Consolas"/>
                <a:sym typeface="Consolas"/>
              </a:rPr>
              <a:t>&lt;html&gt; &lt;body&gt;</a:t>
            </a:r>
          </a:p>
          <a:p>
            <a:pPr lvl="2" rtl="0">
              <a:spcBef>
                <a:spcPts val="0"/>
              </a:spcBef>
              <a:buClr>
                <a:schemeClr val="dk1"/>
              </a:buClr>
              <a:buSzPct val="61111"/>
            </a:pPr>
            <a:r>
              <a:rPr lang="en" sz="1800" dirty="0">
                <a:solidFill>
                  <a:srgbClr val="E80000"/>
                </a:solidFill>
                <a:latin typeface="Consolas"/>
                <a:ea typeface="Consolas"/>
                <a:cs typeface="Consolas"/>
                <a:sym typeface="Consolas"/>
              </a:rPr>
              <a:t>&lt;?php</a:t>
            </a:r>
          </a:p>
          <a:p>
            <a:pPr lvl="2" rtl="0">
              <a:spcBef>
                <a:spcPts val="0"/>
              </a:spcBef>
              <a:buClr>
                <a:schemeClr val="dk1"/>
              </a:buClr>
              <a:buSzPct val="61111"/>
            </a:pPr>
            <a:r>
              <a:rPr lang="en" sz="1800" dirty="0">
                <a:solidFill>
                  <a:srgbClr val="E80000"/>
                </a:solidFill>
                <a:latin typeface="Consolas"/>
                <a:ea typeface="Consolas"/>
                <a:cs typeface="Consolas"/>
                <a:sym typeface="Consolas"/>
              </a:rPr>
              <a:t>// This is a single line comment</a:t>
            </a:r>
          </a:p>
          <a:p>
            <a:pPr lvl="2" rtl="0">
              <a:spcBef>
                <a:spcPts val="0"/>
              </a:spcBef>
              <a:buClr>
                <a:schemeClr val="dk1"/>
              </a:buClr>
              <a:buSzPct val="61111"/>
            </a:pPr>
            <a:r>
              <a:rPr lang="en" sz="1800" dirty="0">
                <a:solidFill>
                  <a:srgbClr val="E80000"/>
                </a:solidFill>
                <a:latin typeface="Consolas"/>
                <a:ea typeface="Consolas"/>
                <a:cs typeface="Consolas"/>
                <a:sym typeface="Consolas"/>
              </a:rPr>
              <a:t># This is also a single line comment</a:t>
            </a:r>
          </a:p>
          <a:p>
            <a:pPr lvl="2" rtl="0">
              <a:spcBef>
                <a:spcPts val="0"/>
              </a:spcBef>
              <a:buClr>
                <a:schemeClr val="dk1"/>
              </a:buClr>
              <a:buSzPct val="61111"/>
            </a:pPr>
            <a:r>
              <a:rPr lang="en" sz="1800" dirty="0">
                <a:solidFill>
                  <a:srgbClr val="E80000"/>
                </a:solidFill>
                <a:latin typeface="Consolas"/>
                <a:ea typeface="Consolas"/>
                <a:cs typeface="Consolas"/>
                <a:sym typeface="Consolas"/>
              </a:rPr>
              <a:t>/*</a:t>
            </a:r>
          </a:p>
          <a:p>
            <a:pPr lvl="2" rtl="0">
              <a:spcBef>
                <a:spcPts val="0"/>
              </a:spcBef>
              <a:buClr>
                <a:schemeClr val="dk1"/>
              </a:buClr>
              <a:buSzPct val="61111"/>
            </a:pPr>
            <a:r>
              <a:rPr lang="en" sz="1800" dirty="0">
                <a:solidFill>
                  <a:srgbClr val="E80000"/>
                </a:solidFill>
                <a:latin typeface="Consolas"/>
                <a:ea typeface="Consolas"/>
                <a:cs typeface="Consolas"/>
                <a:sym typeface="Consolas"/>
              </a:rPr>
              <a:t>This is a multiple lines comment block</a:t>
            </a:r>
          </a:p>
          <a:p>
            <a:pPr lvl="2" rtl="0">
              <a:spcBef>
                <a:spcPts val="0"/>
              </a:spcBef>
              <a:buClr>
                <a:schemeClr val="dk1"/>
              </a:buClr>
              <a:buSzPct val="61111"/>
            </a:pPr>
            <a:r>
              <a:rPr lang="en" sz="1800" dirty="0">
                <a:solidFill>
                  <a:srgbClr val="E80000"/>
                </a:solidFill>
                <a:latin typeface="Consolas"/>
                <a:ea typeface="Consolas"/>
                <a:cs typeface="Consolas"/>
                <a:sym typeface="Consolas"/>
              </a:rPr>
              <a:t>that spans over more than one line</a:t>
            </a:r>
          </a:p>
          <a:p>
            <a:pPr lvl="2" rtl="0">
              <a:spcBef>
                <a:spcPts val="0"/>
              </a:spcBef>
              <a:buClr>
                <a:schemeClr val="dk1"/>
              </a:buClr>
              <a:buSzPct val="61111"/>
            </a:pPr>
            <a:r>
              <a:rPr lang="en" sz="1800" dirty="0">
                <a:solidFill>
                  <a:srgbClr val="E80000"/>
                </a:solidFill>
                <a:latin typeface="Consolas"/>
                <a:ea typeface="Consolas"/>
                <a:cs typeface="Consolas"/>
                <a:sym typeface="Consolas"/>
              </a:rPr>
              <a:t>*/</a:t>
            </a:r>
          </a:p>
          <a:p>
            <a:pPr lvl="2" rtl="0">
              <a:spcBef>
                <a:spcPts val="0"/>
              </a:spcBef>
              <a:buClr>
                <a:schemeClr val="dk1"/>
              </a:buClr>
              <a:buSzPct val="61111"/>
            </a:pPr>
            <a:r>
              <a:rPr lang="en" sz="1800" dirty="0">
                <a:solidFill>
                  <a:srgbClr val="E80000"/>
                </a:solidFill>
                <a:latin typeface="Consolas"/>
                <a:ea typeface="Consolas"/>
                <a:cs typeface="Consolas"/>
                <a:sym typeface="Consolas"/>
              </a:rPr>
              <a:t>?&gt;</a:t>
            </a:r>
          </a:p>
          <a:p>
            <a:pPr lvl="2">
              <a:spcBef>
                <a:spcPts val="0"/>
              </a:spcBef>
            </a:pPr>
            <a:r>
              <a:rPr lang="en" sz="1800" dirty="0">
                <a:latin typeface="Consolas"/>
                <a:ea typeface="Consolas"/>
                <a:cs typeface="Consolas"/>
                <a:sym typeface="Consolas"/>
              </a:rPr>
              <a:t>&lt;/body&gt;&lt;/html&gt;</a:t>
            </a:r>
          </a:p>
        </p:txBody>
      </p:sp>
    </p:spTree>
    <p:extLst>
      <p:ext uri="{BB962C8B-B14F-4D97-AF65-F5344CB8AC3E}">
        <p14:creationId xmlns:p14="http://schemas.microsoft.com/office/powerpoint/2010/main" val="2079307232"/>
      </p:ext>
    </p:extLst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2057400" y="228600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en" dirty="0">
                <a:solidFill>
                  <a:srgbClr val="990000"/>
                </a:solidFill>
              </a:rPr>
              <a:t>Variables in PHP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1905000" y="1295400"/>
            <a:ext cx="8229600" cy="426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indent="-368300" rtl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Clr>
                <a:srgbClr val="404040"/>
              </a:buClr>
              <a:buSzPct val="100000"/>
              <a:buFont typeface="Arial"/>
              <a:buChar char="●"/>
            </a:pPr>
            <a:r>
              <a:rPr lang="en" sz="2400" dirty="0">
                <a:solidFill>
                  <a:schemeClr val="tx1"/>
                </a:solidFill>
              </a:rPr>
              <a:t>A variable starts with the $ sign, followed by the name of the variable.</a:t>
            </a:r>
          </a:p>
          <a:p>
            <a:pPr marL="457200" indent="-368300" rtl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Clr>
                <a:srgbClr val="404040"/>
              </a:buClr>
              <a:buSzPct val="100000"/>
              <a:buFont typeface="Arial"/>
              <a:buChar char="●"/>
            </a:pPr>
            <a:r>
              <a:rPr lang="en" sz="2400" dirty="0">
                <a:solidFill>
                  <a:schemeClr val="tx1"/>
                </a:solidFill>
              </a:rPr>
              <a:t>A variable name must start with a letter or the underscore character.</a:t>
            </a:r>
          </a:p>
          <a:p>
            <a:pPr marL="457200" indent="-368300" rtl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Clr>
                <a:srgbClr val="404040"/>
              </a:buClr>
              <a:buSzPct val="100000"/>
              <a:buFont typeface="Arial"/>
              <a:buChar char="●"/>
            </a:pPr>
            <a:r>
              <a:rPr lang="en" sz="2400" dirty="0">
                <a:solidFill>
                  <a:schemeClr val="tx1"/>
                </a:solidFill>
              </a:rPr>
              <a:t>A variable name cannot start with a number.</a:t>
            </a:r>
          </a:p>
          <a:p>
            <a:pPr marL="457200" indent="-368300" rtl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Clr>
                <a:srgbClr val="404040"/>
              </a:buClr>
              <a:buSzPct val="100000"/>
              <a:buFont typeface="Arial"/>
              <a:buChar char="●"/>
            </a:pPr>
            <a:r>
              <a:rPr lang="en" sz="2400" dirty="0">
                <a:solidFill>
                  <a:schemeClr val="tx1"/>
                </a:solidFill>
              </a:rPr>
              <a:t>A variable name can only contain alphanumeric characters and underscores (A-z, 0-9, and _ ).</a:t>
            </a:r>
          </a:p>
          <a:p>
            <a:pPr marL="457200" indent="-368300" rtl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Clr>
                <a:srgbClr val="404040"/>
              </a:buClr>
              <a:buSzPct val="100000"/>
              <a:buFont typeface="Arial"/>
              <a:buChar char="●"/>
            </a:pPr>
            <a:r>
              <a:rPr lang="en" sz="2400" dirty="0">
                <a:solidFill>
                  <a:schemeClr val="tx1"/>
                </a:solidFill>
              </a:rPr>
              <a:t>Variable names are case sensitive ($y and $Y are two different variables).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1474440"/>
      </p:ext>
    </p:extLst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1981200" y="228600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en" sz="4000" dirty="0">
                <a:solidFill>
                  <a:srgbClr val="990000"/>
                </a:solidFill>
              </a:rPr>
              <a:t>PHP Case Sensitivity</a:t>
            </a:r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1981200" y="2057402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</a:pPr>
            <a:r>
              <a:rPr lang="en" sz="2400" dirty="0">
                <a:solidFill>
                  <a:schemeClr val="tx1"/>
                </a:solidFill>
                <a:latin typeface="Calibri" panose="020F0502020204030204" pitchFamily="34" charset="0"/>
              </a:rPr>
              <a:t>In PHP, all user-defined </a:t>
            </a:r>
            <a:r>
              <a:rPr lang="en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functions</a:t>
            </a:r>
            <a:r>
              <a:rPr lang="en" sz="2400" dirty="0">
                <a:solidFill>
                  <a:schemeClr val="tx1"/>
                </a:solidFill>
                <a:latin typeface="Calibri" panose="020F0502020204030204" pitchFamily="34" charset="0"/>
              </a:rPr>
              <a:t>, </a:t>
            </a:r>
            <a:r>
              <a:rPr lang="en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classes</a:t>
            </a:r>
            <a:r>
              <a:rPr lang="en" sz="2400" dirty="0">
                <a:solidFill>
                  <a:schemeClr val="tx1"/>
                </a:solidFill>
                <a:latin typeface="Calibri" panose="020F0502020204030204" pitchFamily="34" charset="0"/>
              </a:rPr>
              <a:t>, and </a:t>
            </a:r>
            <a:r>
              <a:rPr lang="en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keywords</a:t>
            </a:r>
            <a:r>
              <a:rPr lang="en" sz="2400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Verdana"/>
                <a:sym typeface="Verdana"/>
              </a:rPr>
              <a:t> </a:t>
            </a:r>
            <a:r>
              <a:rPr lang="en" sz="2400" dirty="0">
                <a:solidFill>
                  <a:schemeClr val="tx1"/>
                </a:solidFill>
                <a:latin typeface="Calibri" panose="020F0502020204030204" pitchFamily="34" charset="0"/>
              </a:rPr>
              <a:t>NOT case sensitive (unlike Javascript)</a:t>
            </a:r>
          </a:p>
          <a:p>
            <a:pPr rtl="0">
              <a:spcBef>
                <a:spcPts val="0"/>
              </a:spcBef>
            </a:pPr>
            <a:endParaRPr lang="en" sz="2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2" rtl="0">
              <a:spcBef>
                <a:spcPts val="0"/>
              </a:spcBef>
              <a:buClr>
                <a:schemeClr val="dk1"/>
              </a:buClr>
              <a:buSzPct val="61111"/>
            </a:pPr>
            <a:r>
              <a:rPr lang="en" sz="1800" dirty="0">
                <a:latin typeface="Consolas"/>
                <a:ea typeface="Consolas"/>
                <a:cs typeface="Consolas"/>
                <a:sym typeface="Consolas"/>
              </a:rPr>
              <a:t>&lt;html&gt;&lt;body&gt;</a:t>
            </a:r>
          </a:p>
          <a:p>
            <a:pPr lvl="2" rtl="0">
              <a:spcBef>
                <a:spcPts val="0"/>
              </a:spcBef>
              <a:buClr>
                <a:schemeClr val="dk1"/>
              </a:buClr>
              <a:buSzPct val="61111"/>
            </a:pPr>
            <a:r>
              <a:rPr lang="en" sz="1800" dirty="0">
                <a:solidFill>
                  <a:srgbClr val="E80000"/>
                </a:solidFill>
                <a:latin typeface="Consolas"/>
                <a:ea typeface="Consolas"/>
                <a:cs typeface="Consolas"/>
                <a:sym typeface="Consolas"/>
              </a:rPr>
              <a:t>&lt;?php</a:t>
            </a:r>
          </a:p>
          <a:p>
            <a:pPr lvl="2" rtl="0">
              <a:spcBef>
                <a:spcPts val="0"/>
              </a:spcBef>
              <a:buClr>
                <a:schemeClr val="dk1"/>
              </a:buClr>
              <a:buSzPct val="61111"/>
            </a:pPr>
            <a:r>
              <a:rPr lang="en" sz="1800" dirty="0">
                <a:solidFill>
                  <a:srgbClr val="E80000"/>
                </a:solidFill>
                <a:latin typeface="Consolas"/>
                <a:ea typeface="Consolas"/>
                <a:cs typeface="Consolas"/>
                <a:sym typeface="Consolas"/>
              </a:rPr>
              <a:t>ECHO "Hello World!&lt;br&gt;";</a:t>
            </a:r>
          </a:p>
          <a:p>
            <a:pPr lvl="2" rtl="0">
              <a:spcBef>
                <a:spcPts val="0"/>
              </a:spcBef>
              <a:buClr>
                <a:schemeClr val="dk1"/>
              </a:buClr>
              <a:buSzPct val="61111"/>
            </a:pPr>
            <a:r>
              <a:rPr lang="en" sz="1800" dirty="0">
                <a:solidFill>
                  <a:srgbClr val="E80000"/>
                </a:solidFill>
                <a:latin typeface="Consolas"/>
                <a:ea typeface="Consolas"/>
                <a:cs typeface="Consolas"/>
                <a:sym typeface="Consolas"/>
              </a:rPr>
              <a:t>echo "Hello World!&lt;br&gt;";</a:t>
            </a:r>
          </a:p>
          <a:p>
            <a:pPr lvl="2" rtl="0">
              <a:spcBef>
                <a:spcPts val="0"/>
              </a:spcBef>
              <a:buClr>
                <a:schemeClr val="dk1"/>
              </a:buClr>
              <a:buSzPct val="61111"/>
            </a:pPr>
            <a:r>
              <a:rPr lang="en" sz="1800" dirty="0">
                <a:solidFill>
                  <a:srgbClr val="E80000"/>
                </a:solidFill>
                <a:latin typeface="Consolas"/>
                <a:ea typeface="Consolas"/>
                <a:cs typeface="Consolas"/>
                <a:sym typeface="Consolas"/>
              </a:rPr>
              <a:t>EcHo "Hello World!&lt;br&gt;";</a:t>
            </a:r>
          </a:p>
          <a:p>
            <a:pPr lvl="2" rtl="0">
              <a:spcBef>
                <a:spcPts val="0"/>
              </a:spcBef>
              <a:buClr>
                <a:schemeClr val="dk1"/>
              </a:buClr>
              <a:buSzPct val="61111"/>
            </a:pPr>
            <a:r>
              <a:rPr lang="en" sz="1800" dirty="0">
                <a:solidFill>
                  <a:srgbClr val="E80000"/>
                </a:solidFill>
                <a:latin typeface="Consolas"/>
                <a:ea typeface="Consolas"/>
                <a:cs typeface="Consolas"/>
                <a:sym typeface="Consolas"/>
              </a:rPr>
              <a:t>?&gt;</a:t>
            </a:r>
          </a:p>
          <a:p>
            <a:pPr lvl="2">
              <a:spcBef>
                <a:spcPts val="0"/>
              </a:spcBef>
            </a:pPr>
            <a:r>
              <a:rPr lang="en" sz="1800" dirty="0">
                <a:latin typeface="Consolas"/>
                <a:ea typeface="Consolas"/>
                <a:cs typeface="Consolas"/>
                <a:sym typeface="Consolas"/>
              </a:rPr>
              <a:t>&lt;/body&gt; &lt;/html&gt;</a:t>
            </a:r>
          </a:p>
        </p:txBody>
      </p:sp>
    </p:spTree>
    <p:extLst>
      <p:ext uri="{BB962C8B-B14F-4D97-AF65-F5344CB8AC3E}">
        <p14:creationId xmlns:p14="http://schemas.microsoft.com/office/powerpoint/2010/main" val="1708452739"/>
      </p:ext>
    </p:extLst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1905000" y="152400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rtl="0"/>
            <a:r>
              <a:rPr lang="en" sz="4000" dirty="0">
                <a:solidFill>
                  <a:srgbClr val="990000"/>
                </a:solidFill>
              </a:rPr>
              <a:t>PHP Operators</a:t>
            </a:r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2057400" y="1295401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</a:pPr>
            <a:r>
              <a:rPr lang="en" sz="2400" dirty="0">
                <a:solidFill>
                  <a:schemeClr val="tx1"/>
                </a:solidFill>
              </a:rPr>
              <a:t>Various operators can be used in PHP</a:t>
            </a:r>
          </a:p>
          <a:p>
            <a:pPr rtl="0">
              <a:spcBef>
                <a:spcPts val="0"/>
              </a:spcBef>
              <a:spcAft>
                <a:spcPts val="600"/>
              </a:spcAft>
            </a:pPr>
            <a:endParaRPr lang="en" sz="2400" dirty="0">
              <a:solidFill>
                <a:schemeClr val="tx1"/>
              </a:solidFill>
            </a:endParaRPr>
          </a:p>
          <a:p>
            <a:pPr marL="457200" indent="-393700" rtl="0"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600" dirty="0">
                <a:solidFill>
                  <a:schemeClr val="tx1"/>
                </a:solidFill>
              </a:rPr>
              <a:t>Arithmetic: +,-,*,/,**,%</a:t>
            </a:r>
          </a:p>
          <a:p>
            <a:pPr marL="457200" indent="-393700" rtl="0"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600" dirty="0">
                <a:solidFill>
                  <a:schemeClr val="tx1"/>
                </a:solidFill>
              </a:rPr>
              <a:t>Assignment: =, +=, -=, *=, /=, %=</a:t>
            </a:r>
          </a:p>
          <a:p>
            <a:pPr marL="457200" indent="-393700" rtl="0"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600" dirty="0">
                <a:solidFill>
                  <a:schemeClr val="tx1"/>
                </a:solidFill>
              </a:rPr>
              <a:t>String: </a:t>
            </a:r>
            <a:r>
              <a:rPr lang="en" sz="2600" dirty="0">
                <a:solidFill>
                  <a:srgbClr val="FF0000"/>
                </a:solidFill>
              </a:rPr>
              <a:t>.(concatenation), .=</a:t>
            </a:r>
          </a:p>
          <a:p>
            <a:pPr marL="457200" indent="-393700" rtl="0"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600" dirty="0">
                <a:solidFill>
                  <a:schemeClr val="tx1"/>
                </a:solidFill>
              </a:rPr>
              <a:t>Increment/decrement: ++ and -- (post and pre)</a:t>
            </a:r>
          </a:p>
          <a:p>
            <a:pPr marL="457200" indent="-393700" rtl="0"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600" dirty="0">
                <a:solidFill>
                  <a:schemeClr val="tx1"/>
                </a:solidFill>
              </a:rPr>
              <a:t>Relational: ==, ===, !=, !==, &lt;, &lt;=, &gt;, &gt;=, &lt;&gt;</a:t>
            </a:r>
          </a:p>
          <a:p>
            <a:pPr marL="457200" indent="-393700" rtl="0"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600" dirty="0">
                <a:solidFill>
                  <a:schemeClr val="tx1"/>
                </a:solidFill>
              </a:rPr>
              <a:t>Logical: </a:t>
            </a:r>
            <a:r>
              <a:rPr lang="en" sz="2600" dirty="0">
                <a:solidFill>
                  <a:srgbClr val="FF0000"/>
                </a:solidFill>
              </a:rPr>
              <a:t>and</a:t>
            </a:r>
            <a:r>
              <a:rPr lang="en" sz="2600" dirty="0">
                <a:solidFill>
                  <a:schemeClr val="tx1"/>
                </a:solidFill>
              </a:rPr>
              <a:t>, &amp;&amp;, </a:t>
            </a:r>
            <a:r>
              <a:rPr lang="en" sz="2600" dirty="0">
                <a:solidFill>
                  <a:srgbClr val="FF0000"/>
                </a:solidFill>
              </a:rPr>
              <a:t>or</a:t>
            </a:r>
            <a:r>
              <a:rPr lang="en" sz="2600" dirty="0">
                <a:solidFill>
                  <a:schemeClr val="tx1"/>
                </a:solidFill>
              </a:rPr>
              <a:t>, ||, </a:t>
            </a:r>
            <a:r>
              <a:rPr lang="en" sz="2600" dirty="0">
                <a:solidFill>
                  <a:srgbClr val="FF0000"/>
                </a:solidFill>
              </a:rPr>
              <a:t>xor</a:t>
            </a:r>
            <a:r>
              <a:rPr lang="en" sz="2600" dirty="0">
                <a:solidFill>
                  <a:schemeClr val="tx1"/>
                </a:solidFill>
              </a:rPr>
              <a:t>, !</a:t>
            </a:r>
          </a:p>
          <a:p>
            <a:pPr marL="457200" indent="-393700" rtl="0"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600" dirty="0">
                <a:solidFill>
                  <a:schemeClr val="tx1"/>
                </a:solidFill>
              </a:rPr>
              <a:t>Array: +, ==, ===, !=, &lt;&gt;, !==</a:t>
            </a:r>
          </a:p>
        </p:txBody>
      </p:sp>
    </p:spTree>
    <p:extLst>
      <p:ext uri="{BB962C8B-B14F-4D97-AF65-F5344CB8AC3E}">
        <p14:creationId xmlns:p14="http://schemas.microsoft.com/office/powerpoint/2010/main" val="3405251167"/>
      </p:ext>
    </p:extLst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1828800" y="228600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rtl="0"/>
            <a:r>
              <a:rPr lang="en" sz="4000" dirty="0">
                <a:solidFill>
                  <a:srgbClr val="990000"/>
                </a:solidFill>
              </a:rPr>
              <a:t>Conditional Statements</a:t>
            </a:r>
          </a:p>
        </p:txBody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1981200" y="2057402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 dirty="0">
                <a:solidFill>
                  <a:schemeClr val="tx1"/>
                </a:solidFill>
              </a:rPr>
              <a:t>if ...</a:t>
            </a:r>
          </a:p>
          <a:p>
            <a:pPr marL="45720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 dirty="0">
                <a:solidFill>
                  <a:schemeClr val="tx1"/>
                </a:solidFill>
              </a:rPr>
              <a:t>if … else …</a:t>
            </a:r>
          </a:p>
          <a:p>
            <a:pPr marL="45720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 dirty="0">
                <a:solidFill>
                  <a:schemeClr val="tx1"/>
                </a:solidFill>
              </a:rPr>
              <a:t>if … elseif … else …</a:t>
            </a:r>
          </a:p>
          <a:p>
            <a:pPr marL="1524000" lvl="5" indent="0" rtl="0">
              <a:spcBef>
                <a:spcPts val="0"/>
              </a:spcBef>
              <a:buClr>
                <a:schemeClr val="dk1"/>
              </a:buClr>
              <a:buNone/>
            </a:pP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&lt;?</a:t>
            </a:r>
            <a:r>
              <a:rPr lang="en-US" sz="1400" dirty="0" err="1">
                <a:solidFill>
                  <a:srgbClr val="FF0000"/>
                </a:solidFill>
                <a:latin typeface="Consolas" panose="020B0609020204030204" pitchFamily="49" charset="0"/>
              </a:rPr>
              <a:t>php</a:t>
            </a:r>
            <a:endParaRPr lang="en-US" sz="1400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1524000" lvl="5" indent="0" rtl="0">
              <a:spcBef>
                <a:spcPts val="0"/>
              </a:spcBef>
              <a:buClr>
                <a:schemeClr val="dk1"/>
              </a:buClr>
              <a:buNone/>
            </a:pP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if ($a &gt; $b)  {</a:t>
            </a:r>
            <a:b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    echo "a is bigger than b";</a:t>
            </a:r>
            <a:b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} </a:t>
            </a:r>
            <a:r>
              <a:rPr lang="en-US" sz="1400" dirty="0" err="1">
                <a:solidFill>
                  <a:srgbClr val="FF0000"/>
                </a:solidFill>
                <a:latin typeface="Consolas" panose="020B0609020204030204" pitchFamily="49" charset="0"/>
              </a:rPr>
              <a:t>elseif</a:t>
            </a: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 ($a == $b) {</a:t>
            </a:r>
            <a:b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    echo "a is equal to b";</a:t>
            </a:r>
            <a:b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} else {</a:t>
            </a:r>
            <a:b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    echo "a is smaller than b";</a:t>
            </a:r>
            <a:b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}</a:t>
            </a:r>
            <a:b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?&gt;</a:t>
            </a:r>
          </a:p>
          <a:p>
            <a:pPr marL="112713" lvl="6" indent="0" rtl="0">
              <a:spcBef>
                <a:spcPts val="0"/>
              </a:spcBef>
              <a:buClr>
                <a:schemeClr val="dk1"/>
              </a:buClr>
              <a:buNone/>
            </a:pPr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	</a:t>
            </a:r>
            <a:endParaRPr lang="en" sz="2400" dirty="0">
              <a:solidFill>
                <a:schemeClr val="tx1"/>
              </a:solidFill>
            </a:endParaRPr>
          </a:p>
          <a:p>
            <a:pPr marL="45720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2400" dirty="0">
                <a:solidFill>
                  <a:schemeClr val="tx1"/>
                </a:solidFill>
              </a:rPr>
              <a:t>additional control structures(If necessary): </a:t>
            </a:r>
            <a:r>
              <a:rPr lang="en-US" sz="2000" dirty="0">
                <a:solidFill>
                  <a:schemeClr val="tx1"/>
                </a:solidFill>
                <a:hlinkClick r:id="rId3"/>
              </a:rPr>
              <a:t>http://php.net/manual/en/language.control-structures.php</a:t>
            </a:r>
            <a:endParaRPr lang="en" sz="2000" dirty="0">
              <a:solidFill>
                <a:schemeClr val="tx1"/>
              </a:solidFill>
            </a:endParaRPr>
          </a:p>
          <a:p>
            <a:pPr marL="45720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endParaRPr lang="en" sz="2400" dirty="0">
              <a:solidFill>
                <a:schemeClr val="tx1"/>
              </a:solidFill>
            </a:endParaRPr>
          </a:p>
          <a:p>
            <a:pPr marL="45720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endParaRPr lang="en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8425"/>
      </p:ext>
    </p:extLst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1_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CGS3066_JS2_updated</Template>
  <TotalTime>9834</TotalTime>
  <Words>1188</Words>
  <Application>Microsoft Office PowerPoint</Application>
  <PresentationFormat>Widescreen</PresentationFormat>
  <Paragraphs>227</Paragraphs>
  <Slides>22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Calibri</vt:lpstr>
      <vt:lpstr>Calibri Light</vt:lpstr>
      <vt:lpstr>Consolas</vt:lpstr>
      <vt:lpstr>Helvetica</vt:lpstr>
      <vt:lpstr>Verdana</vt:lpstr>
      <vt:lpstr>1_Default</vt:lpstr>
      <vt:lpstr>Default</vt:lpstr>
      <vt:lpstr>PowerPoint Presentation</vt:lpstr>
      <vt:lpstr>PHP Capabilities</vt:lpstr>
      <vt:lpstr>PHP files</vt:lpstr>
      <vt:lpstr>PHP Syntax</vt:lpstr>
      <vt:lpstr>PHP Comments</vt:lpstr>
      <vt:lpstr>Variables in PHP</vt:lpstr>
      <vt:lpstr>PHP Case Sensitivity</vt:lpstr>
      <vt:lpstr>PHP Operators</vt:lpstr>
      <vt:lpstr>Conditional Statements</vt:lpstr>
      <vt:lpstr>Loops</vt:lpstr>
      <vt:lpstr>Loops(Contd.)</vt:lpstr>
      <vt:lpstr>PHP Functions</vt:lpstr>
      <vt:lpstr>Indexed Arrays in PHP</vt:lpstr>
      <vt:lpstr>Associative Arrays in PHP</vt:lpstr>
      <vt:lpstr>The for-each loop with PHP arrays</vt:lpstr>
      <vt:lpstr>Collect Form data in PHP</vt:lpstr>
      <vt:lpstr>Superglobals</vt:lpstr>
      <vt:lpstr>Forms with PHP</vt:lpstr>
      <vt:lpstr>$_GET vs. $_POST</vt:lpstr>
      <vt:lpstr>Example: client.html</vt:lpstr>
      <vt:lpstr>Example: server.php</vt:lpstr>
      <vt:lpstr>Example: self-submit form value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Discovering Social Circles in Ego Networks Julian Mcauley, Jure Leskovec</dc:title>
  <dc:creator>Shahed</dc:creator>
  <cp:lastModifiedBy>Md. Mainuddin</cp:lastModifiedBy>
  <cp:revision>103</cp:revision>
  <dcterms:created xsi:type="dcterms:W3CDTF">2014-03-31T21:38:23Z</dcterms:created>
  <dcterms:modified xsi:type="dcterms:W3CDTF">2019-10-07T20:29:45Z</dcterms:modified>
</cp:coreProperties>
</file>