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25"/>
  </p:notesMasterIdLst>
  <p:sldIdLst>
    <p:sldId id="269" r:id="rId3"/>
    <p:sldId id="257" r:id="rId4"/>
    <p:sldId id="286" r:id="rId5"/>
    <p:sldId id="262" r:id="rId6"/>
    <p:sldId id="263" r:id="rId7"/>
    <p:sldId id="275" r:id="rId8"/>
    <p:sldId id="282" r:id="rId9"/>
    <p:sldId id="265" r:id="rId10"/>
    <p:sldId id="277" r:id="rId11"/>
    <p:sldId id="276" r:id="rId12"/>
    <p:sldId id="279" r:id="rId13"/>
    <p:sldId id="280" r:id="rId14"/>
    <p:sldId id="281" r:id="rId15"/>
    <p:sldId id="283" r:id="rId16"/>
    <p:sldId id="284" r:id="rId17"/>
    <p:sldId id="285" r:id="rId18"/>
    <p:sldId id="278" r:id="rId19"/>
    <p:sldId id="271" r:id="rId20"/>
    <p:sldId id="267" r:id="rId21"/>
    <p:sldId id="268" r:id="rId22"/>
    <p:sldId id="270" r:id="rId23"/>
    <p:sldId id="27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9A2DC-741A-4520-8BB1-69A9B5C30DE9}" v="174" dt="2019-10-02T17:48:04.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0536" autoAdjust="0"/>
  </p:normalViewPr>
  <p:slideViewPr>
    <p:cSldViewPr>
      <p:cViewPr>
        <p:scale>
          <a:sx n="125" d="100"/>
          <a:sy n="125" d="100"/>
        </p:scale>
        <p:origin x="1536" y="744"/>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Mainuddin" userId="531e089c6c99dc92" providerId="LiveId" clId="{5E631C89-D6FC-4D4F-B9FC-A17E3CB4997B}"/>
    <pc:docChg chg="undo redo custSel addSld delSld modSld sldOrd">
      <pc:chgData name="Md. Mainuddin" userId="531e089c6c99dc92" providerId="LiveId" clId="{5E631C89-D6FC-4D4F-B9FC-A17E3CB4997B}" dt="2019-10-02T16:50:42.680" v="1225" actId="27636"/>
      <pc:docMkLst>
        <pc:docMk/>
      </pc:docMkLst>
      <pc:sldChg chg="modSp">
        <pc:chgData name="Md. Mainuddin" userId="531e089c6c99dc92" providerId="LiveId" clId="{5E631C89-D6FC-4D4F-B9FC-A17E3CB4997B}" dt="2019-10-02T00:44:12.471" v="257" actId="20577"/>
        <pc:sldMkLst>
          <pc:docMk/>
          <pc:sldMk cId="0" sldId="257"/>
        </pc:sldMkLst>
        <pc:spChg chg="mod">
          <ac:chgData name="Md. Mainuddin" userId="531e089c6c99dc92" providerId="LiveId" clId="{5E631C89-D6FC-4D4F-B9FC-A17E3CB4997B}" dt="2019-10-02T00:35:39.241" v="156" actId="20577"/>
          <ac:spMkLst>
            <pc:docMk/>
            <pc:sldMk cId="0" sldId="257"/>
            <ac:spMk id="2" creationId="{00000000-0000-0000-0000-000000000000}"/>
          </ac:spMkLst>
        </pc:spChg>
        <pc:spChg chg="mod">
          <ac:chgData name="Md. Mainuddin" userId="531e089c6c99dc92" providerId="LiveId" clId="{5E631C89-D6FC-4D4F-B9FC-A17E3CB4997B}" dt="2019-10-02T00:44:12.471" v="257" actId="20577"/>
          <ac:spMkLst>
            <pc:docMk/>
            <pc:sldMk cId="0" sldId="257"/>
            <ac:spMk id="3" creationId="{00000000-0000-0000-0000-000000000000}"/>
          </ac:spMkLst>
        </pc:spChg>
      </pc:sldChg>
      <pc:sldChg chg="modSp del ord modTransition">
        <pc:chgData name="Md. Mainuddin" userId="531e089c6c99dc92" providerId="LiveId" clId="{5E631C89-D6FC-4D4F-B9FC-A17E3CB4997B}" dt="2019-10-02T01:08:35.966" v="637" actId="2696"/>
        <pc:sldMkLst>
          <pc:docMk/>
          <pc:sldMk cId="0" sldId="258"/>
        </pc:sldMkLst>
        <pc:spChg chg="mod">
          <ac:chgData name="Md. Mainuddin" userId="531e089c6c99dc92" providerId="LiveId" clId="{5E631C89-D6FC-4D4F-B9FC-A17E3CB4997B}" dt="2019-10-02T00:39:27.916" v="184" actId="20577"/>
          <ac:spMkLst>
            <pc:docMk/>
            <pc:sldMk cId="0" sldId="258"/>
            <ac:spMk id="3" creationId="{00000000-0000-0000-0000-000000000000}"/>
          </ac:spMkLst>
        </pc:spChg>
      </pc:sldChg>
      <pc:sldChg chg="del ord modTransition">
        <pc:chgData name="Md. Mainuddin" userId="531e089c6c99dc92" providerId="LiveId" clId="{5E631C89-D6FC-4D4F-B9FC-A17E3CB4997B}" dt="2019-10-02T01:08:35.976" v="638" actId="2696"/>
        <pc:sldMkLst>
          <pc:docMk/>
          <pc:sldMk cId="0" sldId="259"/>
        </pc:sldMkLst>
      </pc:sldChg>
      <pc:sldChg chg="del ord modTransition">
        <pc:chgData name="Md. Mainuddin" userId="531e089c6c99dc92" providerId="LiveId" clId="{5E631C89-D6FC-4D4F-B9FC-A17E3CB4997B}" dt="2019-10-02T01:08:35.984" v="639" actId="2696"/>
        <pc:sldMkLst>
          <pc:docMk/>
          <pc:sldMk cId="0" sldId="260"/>
        </pc:sldMkLst>
      </pc:sldChg>
      <pc:sldChg chg="modSp ord">
        <pc:chgData name="Md. Mainuddin" userId="531e089c6c99dc92" providerId="LiveId" clId="{5E631C89-D6FC-4D4F-B9FC-A17E3CB4997B}" dt="2019-10-02T16:50:42.680" v="1225" actId="27636"/>
        <pc:sldMkLst>
          <pc:docMk/>
          <pc:sldMk cId="0" sldId="262"/>
        </pc:sldMkLst>
        <pc:spChg chg="mod">
          <ac:chgData name="Md. Mainuddin" userId="531e089c6c99dc92" providerId="LiveId" clId="{5E631C89-D6FC-4D4F-B9FC-A17E3CB4997B}" dt="2019-10-02T16:50:42.680" v="1225" actId="27636"/>
          <ac:spMkLst>
            <pc:docMk/>
            <pc:sldMk cId="0" sldId="262"/>
            <ac:spMk id="3" creationId="{00000000-0000-0000-0000-000000000000}"/>
          </ac:spMkLst>
        </pc:spChg>
      </pc:sldChg>
      <pc:sldChg chg="modSp">
        <pc:chgData name="Md. Mainuddin" userId="531e089c6c99dc92" providerId="LiveId" clId="{5E631C89-D6FC-4D4F-B9FC-A17E3CB4997B}" dt="2019-10-02T00:36:31.336" v="163" actId="20577"/>
        <pc:sldMkLst>
          <pc:docMk/>
          <pc:sldMk cId="0" sldId="263"/>
        </pc:sldMkLst>
        <pc:spChg chg="mod">
          <ac:chgData name="Md. Mainuddin" userId="531e089c6c99dc92" providerId="LiveId" clId="{5E631C89-D6FC-4D4F-B9FC-A17E3CB4997B}" dt="2019-10-02T00:36:31.336" v="163" actId="20577"/>
          <ac:spMkLst>
            <pc:docMk/>
            <pc:sldMk cId="0" sldId="263"/>
            <ac:spMk id="3" creationId="{00000000-0000-0000-0000-000000000000}"/>
          </ac:spMkLst>
        </pc:spChg>
      </pc:sldChg>
      <pc:sldChg chg="addSp delSp modSp">
        <pc:chgData name="Md. Mainuddin" userId="531e089c6c99dc92" providerId="LiveId" clId="{5E631C89-D6FC-4D4F-B9FC-A17E3CB4997B}" dt="2019-10-02T00:59:01.624" v="507" actId="313"/>
        <pc:sldMkLst>
          <pc:docMk/>
          <pc:sldMk cId="0" sldId="265"/>
        </pc:sldMkLst>
        <pc:spChg chg="mod">
          <ac:chgData name="Md. Mainuddin" userId="531e089c6c99dc92" providerId="LiveId" clId="{5E631C89-D6FC-4D4F-B9FC-A17E3CB4997B}" dt="2019-10-02T00:58:57.301" v="506" actId="20577"/>
          <ac:spMkLst>
            <pc:docMk/>
            <pc:sldMk cId="0" sldId="265"/>
            <ac:spMk id="2" creationId="{00000000-0000-0000-0000-000000000000}"/>
          </ac:spMkLst>
        </pc:spChg>
        <pc:spChg chg="del mod">
          <ac:chgData name="Md. Mainuddin" userId="531e089c6c99dc92" providerId="LiveId" clId="{5E631C89-D6FC-4D4F-B9FC-A17E3CB4997B}" dt="2019-10-02T00:56:55.576" v="470" actId="3680"/>
          <ac:spMkLst>
            <pc:docMk/>
            <pc:sldMk cId="0" sldId="265"/>
            <ac:spMk id="3" creationId="{00000000-0000-0000-0000-000000000000}"/>
          </ac:spMkLst>
        </pc:spChg>
        <pc:spChg chg="add del mod">
          <ac:chgData name="Md. Mainuddin" userId="531e089c6c99dc92" providerId="LiveId" clId="{5E631C89-D6FC-4D4F-B9FC-A17E3CB4997B}" dt="2019-10-02T00:57:39.383" v="482" actId="478"/>
          <ac:spMkLst>
            <pc:docMk/>
            <pc:sldMk cId="0" sldId="265"/>
            <ac:spMk id="8" creationId="{E79BA435-6E00-4C38-B3F5-980E87AF364C}"/>
          </ac:spMkLst>
        </pc:spChg>
        <pc:graphicFrameChg chg="add del mod ord modGraphic">
          <ac:chgData name="Md. Mainuddin" userId="531e089c6c99dc92" providerId="LiveId" clId="{5E631C89-D6FC-4D4F-B9FC-A17E3CB4997B}" dt="2019-10-02T00:59:01.624" v="507" actId="313"/>
          <ac:graphicFrameMkLst>
            <pc:docMk/>
            <pc:sldMk cId="0" sldId="265"/>
            <ac:graphicFrameMk id="4" creationId="{8E52788E-7A87-424F-B93C-9F3AAAA1D37F}"/>
          </ac:graphicFrameMkLst>
        </pc:graphicFrameChg>
        <pc:picChg chg="add del mod">
          <ac:chgData name="Md. Mainuddin" userId="531e089c6c99dc92" providerId="LiveId" clId="{5E631C89-D6FC-4D4F-B9FC-A17E3CB4997B}" dt="2019-10-02T00:57:41.821" v="483"/>
          <ac:picMkLst>
            <pc:docMk/>
            <pc:sldMk cId="0" sldId="265"/>
            <ac:picMk id="6" creationId="{2E74D96D-A14B-4195-A819-8F5C4EE83E00}"/>
          </ac:picMkLst>
        </pc:picChg>
      </pc:sldChg>
      <pc:sldChg chg="modSp">
        <pc:chgData name="Md. Mainuddin" userId="531e089c6c99dc92" providerId="LiveId" clId="{5E631C89-D6FC-4D4F-B9FC-A17E3CB4997B}" dt="2019-10-02T00:36:52.540" v="167" actId="27636"/>
        <pc:sldMkLst>
          <pc:docMk/>
          <pc:sldMk cId="0" sldId="268"/>
        </pc:sldMkLst>
        <pc:spChg chg="mod">
          <ac:chgData name="Md. Mainuddin" userId="531e089c6c99dc92" providerId="LiveId" clId="{5E631C89-D6FC-4D4F-B9FC-A17E3CB4997B}" dt="2019-10-02T00:36:52.540" v="167" actId="27636"/>
          <ac:spMkLst>
            <pc:docMk/>
            <pc:sldMk cId="0" sldId="268"/>
            <ac:spMk id="3" creationId="{00000000-0000-0000-0000-000000000000}"/>
          </ac:spMkLst>
        </pc:spChg>
      </pc:sldChg>
      <pc:sldChg chg="modSp">
        <pc:chgData name="Md. Mainuddin" userId="531e089c6c99dc92" providerId="LiveId" clId="{5E631C89-D6FC-4D4F-B9FC-A17E3CB4997B}" dt="2019-10-02T00:02:19.811" v="5" actId="20577"/>
        <pc:sldMkLst>
          <pc:docMk/>
          <pc:sldMk cId="2302340412" sldId="269"/>
        </pc:sldMkLst>
        <pc:spChg chg="mod">
          <ac:chgData name="Md. Mainuddin" userId="531e089c6c99dc92" providerId="LiveId" clId="{5E631C89-D6FC-4D4F-B9FC-A17E3CB4997B}" dt="2019-10-02T00:02:19.811" v="5" actId="20577"/>
          <ac:spMkLst>
            <pc:docMk/>
            <pc:sldMk cId="2302340412" sldId="269"/>
            <ac:spMk id="5" creationId="{00000000-0000-0000-0000-000000000000}"/>
          </ac:spMkLst>
        </pc:spChg>
      </pc:sldChg>
      <pc:sldChg chg="modSp">
        <pc:chgData name="Md. Mainuddin" userId="531e089c6c99dc92" providerId="LiveId" clId="{5E631C89-D6FC-4D4F-B9FC-A17E3CB4997B}" dt="2019-10-02T01:06:36.306" v="628" actId="20577"/>
        <pc:sldMkLst>
          <pc:docMk/>
          <pc:sldMk cId="808467190" sldId="270"/>
        </pc:sldMkLst>
        <pc:spChg chg="mod">
          <ac:chgData name="Md. Mainuddin" userId="531e089c6c99dc92" providerId="LiveId" clId="{5E631C89-D6FC-4D4F-B9FC-A17E3CB4997B}" dt="2019-10-02T01:06:36.306" v="628" actId="20577"/>
          <ac:spMkLst>
            <pc:docMk/>
            <pc:sldMk cId="808467190" sldId="270"/>
            <ac:spMk id="2" creationId="{00000000-0000-0000-0000-000000000000}"/>
          </ac:spMkLst>
        </pc:spChg>
        <pc:spChg chg="mod">
          <ac:chgData name="Md. Mainuddin" userId="531e089c6c99dc92" providerId="LiveId" clId="{5E631C89-D6FC-4D4F-B9FC-A17E3CB4997B}" dt="2019-10-02T01:05:52.432" v="608" actId="20577"/>
          <ac:spMkLst>
            <pc:docMk/>
            <pc:sldMk cId="808467190" sldId="270"/>
            <ac:spMk id="3" creationId="{00000000-0000-0000-0000-000000000000}"/>
          </ac:spMkLst>
        </pc:spChg>
      </pc:sldChg>
      <pc:sldChg chg="modSp">
        <pc:chgData name="Md. Mainuddin" userId="531e089c6c99dc92" providerId="LiveId" clId="{5E631C89-D6FC-4D4F-B9FC-A17E3CB4997B}" dt="2019-10-02T01:08:12.005" v="636" actId="14100"/>
        <pc:sldMkLst>
          <pc:docMk/>
          <pc:sldMk cId="1275244055" sldId="272"/>
        </pc:sldMkLst>
        <pc:spChg chg="mod">
          <ac:chgData name="Md. Mainuddin" userId="531e089c6c99dc92" providerId="LiveId" clId="{5E631C89-D6FC-4D4F-B9FC-A17E3CB4997B}" dt="2019-10-02T01:06:04.923" v="620" actId="20577"/>
          <ac:spMkLst>
            <pc:docMk/>
            <pc:sldMk cId="1275244055" sldId="272"/>
            <ac:spMk id="2" creationId="{00000000-0000-0000-0000-000000000000}"/>
          </ac:spMkLst>
        </pc:spChg>
        <pc:spChg chg="mod">
          <ac:chgData name="Md. Mainuddin" userId="531e089c6c99dc92" providerId="LiveId" clId="{5E631C89-D6FC-4D4F-B9FC-A17E3CB4997B}" dt="2019-10-02T01:08:12.005" v="636" actId="14100"/>
          <ac:spMkLst>
            <pc:docMk/>
            <pc:sldMk cId="1275244055" sldId="272"/>
            <ac:spMk id="3" creationId="{00000000-0000-0000-0000-000000000000}"/>
          </ac:spMkLst>
        </pc:spChg>
      </pc:sldChg>
      <pc:sldChg chg="modSp del">
        <pc:chgData name="Md. Mainuddin" userId="531e089c6c99dc92" providerId="LiveId" clId="{5E631C89-D6FC-4D4F-B9FC-A17E3CB4997B}" dt="2019-10-02T01:06:44.550" v="629" actId="2696"/>
        <pc:sldMkLst>
          <pc:docMk/>
          <pc:sldMk cId="1026923820" sldId="273"/>
        </pc:sldMkLst>
        <pc:spChg chg="mod">
          <ac:chgData name="Md. Mainuddin" userId="531e089c6c99dc92" providerId="LiveId" clId="{5E631C89-D6FC-4D4F-B9FC-A17E3CB4997B}" dt="2019-10-02T01:04:07.267" v="560"/>
          <ac:spMkLst>
            <pc:docMk/>
            <pc:sldMk cId="1026923820" sldId="273"/>
            <ac:spMk id="3" creationId="{00000000-0000-0000-0000-000000000000}"/>
          </ac:spMkLst>
        </pc:spChg>
      </pc:sldChg>
      <pc:sldChg chg="del">
        <pc:chgData name="Md. Mainuddin" userId="531e089c6c99dc92" providerId="LiveId" clId="{5E631C89-D6FC-4D4F-B9FC-A17E3CB4997B}" dt="2019-10-02T01:07:02.293" v="630" actId="2696"/>
        <pc:sldMkLst>
          <pc:docMk/>
          <pc:sldMk cId="2135637445" sldId="274"/>
        </pc:sldMkLst>
      </pc:sldChg>
      <pc:sldChg chg="add del modTransition">
        <pc:chgData name="Md. Mainuddin" userId="531e089c6c99dc92" providerId="LiveId" clId="{5E631C89-D6FC-4D4F-B9FC-A17E3CB4997B}" dt="2019-10-02T00:45:32.163" v="265" actId="2696"/>
        <pc:sldMkLst>
          <pc:docMk/>
          <pc:sldMk cId="3251466932" sldId="275"/>
        </pc:sldMkLst>
      </pc:sldChg>
      <pc:sldChg chg="addSp delSp modSp add">
        <pc:chgData name="Md. Mainuddin" userId="531e089c6c99dc92" providerId="LiveId" clId="{5E631C89-D6FC-4D4F-B9FC-A17E3CB4997B}" dt="2019-10-02T01:30:06.873" v="1223" actId="20577"/>
        <pc:sldMkLst>
          <pc:docMk/>
          <pc:sldMk cId="3312530867" sldId="275"/>
        </pc:sldMkLst>
        <pc:spChg chg="mod">
          <ac:chgData name="Md. Mainuddin" userId="531e089c6c99dc92" providerId="LiveId" clId="{5E631C89-D6FC-4D4F-B9FC-A17E3CB4997B}" dt="2019-10-02T01:21:46.974" v="774" actId="20577"/>
          <ac:spMkLst>
            <pc:docMk/>
            <pc:sldMk cId="3312530867" sldId="275"/>
            <ac:spMk id="2" creationId="{00000000-0000-0000-0000-000000000000}"/>
          </ac:spMkLst>
        </pc:spChg>
        <pc:spChg chg="add del mod">
          <ac:chgData name="Md. Mainuddin" userId="531e089c6c99dc92" providerId="LiveId" clId="{5E631C89-D6FC-4D4F-B9FC-A17E3CB4997B}" dt="2019-10-02T01:30:06.873" v="1223" actId="20577"/>
          <ac:spMkLst>
            <pc:docMk/>
            <pc:sldMk cId="3312530867" sldId="275"/>
            <ac:spMk id="3" creationId="{00000000-0000-0000-0000-000000000000}"/>
          </ac:spMkLst>
        </pc:spChg>
        <pc:spChg chg="add del">
          <ac:chgData name="Md. Mainuddin" userId="531e089c6c99dc92" providerId="LiveId" clId="{5E631C89-D6FC-4D4F-B9FC-A17E3CB4997B}" dt="2019-10-02T00:51:05.754" v="280"/>
          <ac:spMkLst>
            <pc:docMk/>
            <pc:sldMk cId="3312530867" sldId="275"/>
            <ac:spMk id="4" creationId="{6958AAA4-B798-4B3A-8FBE-98097425FED5}"/>
          </ac:spMkLst>
        </pc:spChg>
        <pc:spChg chg="add del mod">
          <ac:chgData name="Md. Mainuddin" userId="531e089c6c99dc92" providerId="LiveId" clId="{5E631C89-D6FC-4D4F-B9FC-A17E3CB4997B}" dt="2019-10-02T00:51:24.213" v="298"/>
          <ac:spMkLst>
            <pc:docMk/>
            <pc:sldMk cId="3312530867" sldId="275"/>
            <ac:spMk id="5" creationId="{9E752E61-2172-429E-9722-64281E432DF6}"/>
          </ac:spMkLst>
        </pc:spChg>
      </pc:sldChg>
      <pc:sldChg chg="modSp add">
        <pc:chgData name="Md. Mainuddin" userId="531e089c6c99dc92" providerId="LiveId" clId="{5E631C89-D6FC-4D4F-B9FC-A17E3CB4997B}" dt="2019-10-02T01:11:37.670" v="666" actId="14100"/>
        <pc:sldMkLst>
          <pc:docMk/>
          <pc:sldMk cId="2687051340" sldId="276"/>
        </pc:sldMkLst>
        <pc:spChg chg="mod">
          <ac:chgData name="Md. Mainuddin" userId="531e089c6c99dc92" providerId="LiveId" clId="{5E631C89-D6FC-4D4F-B9FC-A17E3CB4997B}" dt="2019-10-02T01:10:25.346" v="649" actId="20577"/>
          <ac:spMkLst>
            <pc:docMk/>
            <pc:sldMk cId="2687051340" sldId="276"/>
            <ac:spMk id="2" creationId="{00000000-0000-0000-0000-000000000000}"/>
          </ac:spMkLst>
        </pc:spChg>
        <pc:spChg chg="mod">
          <ac:chgData name="Md. Mainuddin" userId="531e089c6c99dc92" providerId="LiveId" clId="{5E631C89-D6FC-4D4F-B9FC-A17E3CB4997B}" dt="2019-10-02T01:11:37.670" v="666" actId="14100"/>
          <ac:spMkLst>
            <pc:docMk/>
            <pc:sldMk cId="2687051340" sldId="276"/>
            <ac:spMk id="3" creationId="{00000000-0000-0000-0000-000000000000}"/>
          </ac:spMkLst>
        </pc:spChg>
      </pc:sldChg>
      <pc:sldChg chg="modSp add">
        <pc:chgData name="Md. Mainuddin" userId="531e089c6c99dc92" providerId="LiveId" clId="{5E631C89-D6FC-4D4F-B9FC-A17E3CB4997B}" dt="2019-10-02T01:01:11.883" v="558" actId="14100"/>
        <pc:sldMkLst>
          <pc:docMk/>
          <pc:sldMk cId="2825594527" sldId="277"/>
        </pc:sldMkLst>
        <pc:spChg chg="mod">
          <ac:chgData name="Md. Mainuddin" userId="531e089c6c99dc92" providerId="LiveId" clId="{5E631C89-D6FC-4D4F-B9FC-A17E3CB4997B}" dt="2019-10-02T01:00:04.426" v="550" actId="20577"/>
          <ac:spMkLst>
            <pc:docMk/>
            <pc:sldMk cId="2825594527" sldId="277"/>
            <ac:spMk id="2" creationId="{00000000-0000-0000-0000-000000000000}"/>
          </ac:spMkLst>
        </pc:spChg>
        <pc:graphicFrameChg chg="mod modGraphic">
          <ac:chgData name="Md. Mainuddin" userId="531e089c6c99dc92" providerId="LiveId" clId="{5E631C89-D6FC-4D4F-B9FC-A17E3CB4997B}" dt="2019-10-02T01:01:11.883" v="558" actId="14100"/>
          <ac:graphicFrameMkLst>
            <pc:docMk/>
            <pc:sldMk cId="2825594527" sldId="277"/>
            <ac:graphicFrameMk id="4" creationId="{8E52788E-7A87-424F-B93C-9F3AAAA1D37F}"/>
          </ac:graphicFrameMkLst>
        </pc:graphicFrameChg>
      </pc:sldChg>
      <pc:sldChg chg="add">
        <pc:chgData name="Md. Mainuddin" userId="531e089c6c99dc92" providerId="LiveId" clId="{5E631C89-D6FC-4D4F-B9FC-A17E3CB4997B}" dt="2019-10-02T01:10:03.692" v="640"/>
        <pc:sldMkLst>
          <pc:docMk/>
          <pc:sldMk cId="2917498970" sldId="278"/>
        </pc:sldMkLst>
      </pc:sldChg>
      <pc:sldChg chg="modSp add">
        <pc:chgData name="Md. Mainuddin" userId="531e089c6c99dc92" providerId="LiveId" clId="{5E631C89-D6FC-4D4F-B9FC-A17E3CB4997B}" dt="2019-10-02T01:13:00.091" v="680" actId="15"/>
        <pc:sldMkLst>
          <pc:docMk/>
          <pc:sldMk cId="2783205028" sldId="279"/>
        </pc:sldMkLst>
        <pc:spChg chg="mod">
          <ac:chgData name="Md. Mainuddin" userId="531e089c6c99dc92" providerId="LiveId" clId="{5E631C89-D6FC-4D4F-B9FC-A17E3CB4997B}" dt="2019-10-02T01:12:03.044" v="670" actId="6549"/>
          <ac:spMkLst>
            <pc:docMk/>
            <pc:sldMk cId="2783205028" sldId="279"/>
            <ac:spMk id="2" creationId="{00000000-0000-0000-0000-000000000000}"/>
          </ac:spMkLst>
        </pc:spChg>
        <pc:spChg chg="mod">
          <ac:chgData name="Md. Mainuddin" userId="531e089c6c99dc92" providerId="LiveId" clId="{5E631C89-D6FC-4D4F-B9FC-A17E3CB4997B}" dt="2019-10-02T01:13:00.091" v="680" actId="15"/>
          <ac:spMkLst>
            <pc:docMk/>
            <pc:sldMk cId="2783205028" sldId="279"/>
            <ac:spMk id="3" creationId="{00000000-0000-0000-0000-000000000000}"/>
          </ac:spMkLst>
        </pc:spChg>
      </pc:sldChg>
      <pc:sldChg chg="modSp add">
        <pc:chgData name="Md. Mainuddin" userId="531e089c6c99dc92" providerId="LiveId" clId="{5E631C89-D6FC-4D4F-B9FC-A17E3CB4997B}" dt="2019-10-02T01:13:56.096" v="689" actId="15"/>
        <pc:sldMkLst>
          <pc:docMk/>
          <pc:sldMk cId="2185837964" sldId="280"/>
        </pc:sldMkLst>
        <pc:spChg chg="mod">
          <ac:chgData name="Md. Mainuddin" userId="531e089c6c99dc92" providerId="LiveId" clId="{5E631C89-D6FC-4D4F-B9FC-A17E3CB4997B}" dt="2019-10-02T01:13:28.695" v="684" actId="6549"/>
          <ac:spMkLst>
            <pc:docMk/>
            <pc:sldMk cId="2185837964" sldId="280"/>
            <ac:spMk id="2" creationId="{00000000-0000-0000-0000-000000000000}"/>
          </ac:spMkLst>
        </pc:spChg>
        <pc:spChg chg="mod">
          <ac:chgData name="Md. Mainuddin" userId="531e089c6c99dc92" providerId="LiveId" clId="{5E631C89-D6FC-4D4F-B9FC-A17E3CB4997B}" dt="2019-10-02T01:13:56.096" v="689" actId="15"/>
          <ac:spMkLst>
            <pc:docMk/>
            <pc:sldMk cId="2185837964" sldId="280"/>
            <ac:spMk id="3" creationId="{00000000-0000-0000-0000-000000000000}"/>
          </ac:spMkLst>
        </pc:spChg>
      </pc:sldChg>
      <pc:sldChg chg="addSp modSp add">
        <pc:chgData name="Md. Mainuddin" userId="531e089c6c99dc92" providerId="LiveId" clId="{5E631C89-D6FC-4D4F-B9FC-A17E3CB4997B}" dt="2019-10-02T01:18:50.775" v="739" actId="14734"/>
        <pc:sldMkLst>
          <pc:docMk/>
          <pc:sldMk cId="12710174" sldId="281"/>
        </pc:sldMkLst>
        <pc:spChg chg="mod">
          <ac:chgData name="Md. Mainuddin" userId="531e089c6c99dc92" providerId="LiveId" clId="{5E631C89-D6FC-4D4F-B9FC-A17E3CB4997B}" dt="2019-10-02T01:15:34.040" v="708" actId="20577"/>
          <ac:spMkLst>
            <pc:docMk/>
            <pc:sldMk cId="12710174" sldId="281"/>
            <ac:spMk id="2" creationId="{00000000-0000-0000-0000-000000000000}"/>
          </ac:spMkLst>
        </pc:spChg>
        <pc:spChg chg="mod">
          <ac:chgData name="Md. Mainuddin" userId="531e089c6c99dc92" providerId="LiveId" clId="{5E631C89-D6FC-4D4F-B9FC-A17E3CB4997B}" dt="2019-10-02T01:17:30.049" v="724"/>
          <ac:spMkLst>
            <pc:docMk/>
            <pc:sldMk cId="12710174" sldId="281"/>
            <ac:spMk id="3" creationId="{00000000-0000-0000-0000-000000000000}"/>
          </ac:spMkLst>
        </pc:spChg>
        <pc:graphicFrameChg chg="add mod modGraphic">
          <ac:chgData name="Md. Mainuddin" userId="531e089c6c99dc92" providerId="LiveId" clId="{5E631C89-D6FC-4D4F-B9FC-A17E3CB4997B}" dt="2019-10-02T01:18:50.775" v="739" actId="14734"/>
          <ac:graphicFrameMkLst>
            <pc:docMk/>
            <pc:sldMk cId="12710174" sldId="281"/>
            <ac:graphicFrameMk id="5" creationId="{392FCF31-184D-459F-BF69-7723E8F04D59}"/>
          </ac:graphicFrameMkLst>
        </pc:graphicFrameChg>
        <pc:picChg chg="add mod">
          <ac:chgData name="Md. Mainuddin" userId="531e089c6c99dc92" providerId="LiveId" clId="{5E631C89-D6FC-4D4F-B9FC-A17E3CB4997B}" dt="2019-10-02T01:17:18.591" v="722" actId="1076"/>
          <ac:picMkLst>
            <pc:docMk/>
            <pc:sldMk cId="12710174" sldId="281"/>
            <ac:picMk id="4" creationId="{865D1010-2778-44C1-9F2D-BA0F8929FCD2}"/>
          </ac:picMkLst>
        </pc:picChg>
      </pc:sldChg>
      <pc:sldChg chg="add">
        <pc:chgData name="Md. Mainuddin" userId="531e089c6c99dc92" providerId="LiveId" clId="{5E631C89-D6FC-4D4F-B9FC-A17E3CB4997B}" dt="2019-10-02T01:21:33.605" v="740"/>
        <pc:sldMkLst>
          <pc:docMk/>
          <pc:sldMk cId="2577457525" sldId="282"/>
        </pc:sldMkLst>
      </pc:sldChg>
    </pc:docChg>
  </pc:docChgLst>
  <pc:docChgLst>
    <pc:chgData name="Md. Mainuddin" userId="531e089c6c99dc92" providerId="LiveId" clId="{2E49A2DC-741A-4520-8BB1-69A9B5C30DE9}"/>
    <pc:docChg chg="undo custSel addSld modSld sldOrd">
      <pc:chgData name="Md. Mainuddin" userId="531e089c6c99dc92" providerId="LiveId" clId="{2E49A2DC-741A-4520-8BB1-69A9B5C30DE9}" dt="2019-10-02T17:48:10.906" v="523" actId="27636"/>
      <pc:docMkLst>
        <pc:docMk/>
      </pc:docMkLst>
      <pc:sldChg chg="modSp">
        <pc:chgData name="Md. Mainuddin" userId="531e089c6c99dc92" providerId="LiveId" clId="{2E49A2DC-741A-4520-8BB1-69A9B5C30DE9}" dt="2019-10-02T17:48:10.906" v="523" actId="27636"/>
        <pc:sldMkLst>
          <pc:docMk/>
          <pc:sldMk cId="0" sldId="257"/>
        </pc:sldMkLst>
        <pc:spChg chg="mod">
          <ac:chgData name="Md. Mainuddin" userId="531e089c6c99dc92" providerId="LiveId" clId="{2E49A2DC-741A-4520-8BB1-69A9B5C30DE9}" dt="2019-10-02T17:40:35.971" v="324" actId="20577"/>
          <ac:spMkLst>
            <pc:docMk/>
            <pc:sldMk cId="0" sldId="257"/>
            <ac:spMk id="2" creationId="{00000000-0000-0000-0000-000000000000}"/>
          </ac:spMkLst>
        </pc:spChg>
        <pc:spChg chg="mod">
          <ac:chgData name="Md. Mainuddin" userId="531e089c6c99dc92" providerId="LiveId" clId="{2E49A2DC-741A-4520-8BB1-69A9B5C30DE9}" dt="2019-10-02T17:48:10.906" v="523" actId="27636"/>
          <ac:spMkLst>
            <pc:docMk/>
            <pc:sldMk cId="0" sldId="257"/>
            <ac:spMk id="3" creationId="{00000000-0000-0000-0000-000000000000}"/>
          </ac:spMkLst>
        </pc:spChg>
      </pc:sldChg>
      <pc:sldChg chg="addSp delSp modSp add ord">
        <pc:chgData name="Md. Mainuddin" userId="531e089c6c99dc92" providerId="LiveId" clId="{2E49A2DC-741A-4520-8BB1-69A9B5C30DE9}" dt="2019-10-02T17:37:53.636" v="288"/>
        <pc:sldMkLst>
          <pc:docMk/>
          <pc:sldMk cId="2603607073" sldId="283"/>
        </pc:sldMkLst>
        <pc:spChg chg="mod">
          <ac:chgData name="Md. Mainuddin" userId="531e089c6c99dc92" providerId="LiveId" clId="{2E49A2DC-741A-4520-8BB1-69A9B5C30DE9}" dt="2019-10-02T17:29:11.431" v="149" actId="27636"/>
          <ac:spMkLst>
            <pc:docMk/>
            <pc:sldMk cId="2603607073" sldId="283"/>
            <ac:spMk id="2" creationId="{00000000-0000-0000-0000-000000000000}"/>
          </ac:spMkLst>
        </pc:spChg>
        <pc:spChg chg="del mod">
          <ac:chgData name="Md. Mainuddin" userId="531e089c6c99dc92" providerId="LiveId" clId="{2E49A2DC-741A-4520-8BB1-69A9B5C30DE9}" dt="2019-10-02T17:18:11.724" v="53"/>
          <ac:spMkLst>
            <pc:docMk/>
            <pc:sldMk cId="2603607073" sldId="283"/>
            <ac:spMk id="3" creationId="{00000000-0000-0000-0000-000000000000}"/>
          </ac:spMkLst>
        </pc:spChg>
        <pc:spChg chg="add mod">
          <ac:chgData name="Md. Mainuddin" userId="531e089c6c99dc92" providerId="LiveId" clId="{2E49A2DC-741A-4520-8BB1-69A9B5C30DE9}" dt="2019-10-02T17:30:07.479" v="173" actId="1076"/>
          <ac:spMkLst>
            <pc:docMk/>
            <pc:sldMk cId="2603607073" sldId="283"/>
            <ac:spMk id="6" creationId="{A8938752-91F9-4DA2-9825-15CD84642CAE}"/>
          </ac:spMkLst>
        </pc:spChg>
        <pc:graphicFrameChg chg="add mod ord modGraphic">
          <ac:chgData name="Md. Mainuddin" userId="531e089c6c99dc92" providerId="LiveId" clId="{2E49A2DC-741A-4520-8BB1-69A9B5C30DE9}" dt="2019-10-02T17:29:15.596" v="150" actId="1076"/>
          <ac:graphicFrameMkLst>
            <pc:docMk/>
            <pc:sldMk cId="2603607073" sldId="283"/>
            <ac:graphicFrameMk id="4" creationId="{D32CD0C2-2681-4EC9-AA3A-5A99528E5056}"/>
          </ac:graphicFrameMkLst>
        </pc:graphicFrameChg>
      </pc:sldChg>
      <pc:sldChg chg="addSp delSp modSp add ord">
        <pc:chgData name="Md. Mainuddin" userId="531e089c6c99dc92" providerId="LiveId" clId="{2E49A2DC-741A-4520-8BB1-69A9B5C30DE9}" dt="2019-10-02T17:37:53.636" v="288"/>
        <pc:sldMkLst>
          <pc:docMk/>
          <pc:sldMk cId="1599615397" sldId="284"/>
        </pc:sldMkLst>
        <pc:spChg chg="mod">
          <ac:chgData name="Md. Mainuddin" userId="531e089c6c99dc92" providerId="LiveId" clId="{2E49A2DC-741A-4520-8BB1-69A9B5C30DE9}" dt="2019-10-02T17:31:58.467" v="200" actId="20577"/>
          <ac:spMkLst>
            <pc:docMk/>
            <pc:sldMk cId="1599615397" sldId="284"/>
            <ac:spMk id="2" creationId="{00000000-0000-0000-0000-000000000000}"/>
          </ac:spMkLst>
        </pc:spChg>
        <pc:spChg chg="add del mod">
          <ac:chgData name="Md. Mainuddin" userId="531e089c6c99dc92" providerId="LiveId" clId="{2E49A2DC-741A-4520-8BB1-69A9B5C30DE9}" dt="2019-10-02T17:32:20.219" v="204"/>
          <ac:spMkLst>
            <pc:docMk/>
            <pc:sldMk cId="1599615397" sldId="284"/>
            <ac:spMk id="5" creationId="{B666032A-FD83-4745-B508-042917E3CEF2}"/>
          </ac:spMkLst>
        </pc:spChg>
        <pc:spChg chg="mod">
          <ac:chgData name="Md. Mainuddin" userId="531e089c6c99dc92" providerId="LiveId" clId="{2E49A2DC-741A-4520-8BB1-69A9B5C30DE9}" dt="2019-10-02T17:36:13.272" v="280"/>
          <ac:spMkLst>
            <pc:docMk/>
            <pc:sldMk cId="1599615397" sldId="284"/>
            <ac:spMk id="6" creationId="{A8938752-91F9-4DA2-9825-15CD84642CAE}"/>
          </ac:spMkLst>
        </pc:spChg>
        <pc:graphicFrameChg chg="del">
          <ac:chgData name="Md. Mainuddin" userId="531e089c6c99dc92" providerId="LiveId" clId="{2E49A2DC-741A-4520-8BB1-69A9B5C30DE9}" dt="2019-10-02T17:32:08.467" v="201" actId="478"/>
          <ac:graphicFrameMkLst>
            <pc:docMk/>
            <pc:sldMk cId="1599615397" sldId="284"/>
            <ac:graphicFrameMk id="4" creationId="{D32CD0C2-2681-4EC9-AA3A-5A99528E5056}"/>
          </ac:graphicFrameMkLst>
        </pc:graphicFrameChg>
        <pc:graphicFrameChg chg="add mod modGraphic">
          <ac:chgData name="Md. Mainuddin" userId="531e089c6c99dc92" providerId="LiveId" clId="{2E49A2DC-741A-4520-8BB1-69A9B5C30DE9}" dt="2019-10-02T17:36:34.701" v="287" actId="403"/>
          <ac:graphicFrameMkLst>
            <pc:docMk/>
            <pc:sldMk cId="1599615397" sldId="284"/>
            <ac:graphicFrameMk id="7" creationId="{6D6972F6-BC92-4DF5-B426-B6CEE7C4FFAE}"/>
          </ac:graphicFrameMkLst>
        </pc:graphicFrameChg>
      </pc:sldChg>
      <pc:sldChg chg="addSp delSp modSp add ord">
        <pc:chgData name="Md. Mainuddin" userId="531e089c6c99dc92" providerId="LiveId" clId="{2E49A2DC-741A-4520-8BB1-69A9B5C30DE9}" dt="2019-10-02T17:37:53.636" v="288"/>
        <pc:sldMkLst>
          <pc:docMk/>
          <pc:sldMk cId="4230380386" sldId="285"/>
        </pc:sldMkLst>
        <pc:spChg chg="add">
          <ac:chgData name="Md. Mainuddin" userId="531e089c6c99dc92" providerId="LiveId" clId="{2E49A2DC-741A-4520-8BB1-69A9B5C30DE9}" dt="2019-10-02T17:36:22.229" v="282"/>
          <ac:spMkLst>
            <pc:docMk/>
            <pc:sldMk cId="4230380386" sldId="285"/>
            <ac:spMk id="5" creationId="{F3280B37-0921-4553-8D6F-89DBA4B6BD69}"/>
          </ac:spMkLst>
        </pc:spChg>
        <pc:spChg chg="del">
          <ac:chgData name="Md. Mainuddin" userId="531e089c6c99dc92" providerId="LiveId" clId="{2E49A2DC-741A-4520-8BB1-69A9B5C30DE9}" dt="2019-10-02T17:36:21.796" v="281" actId="478"/>
          <ac:spMkLst>
            <pc:docMk/>
            <pc:sldMk cId="4230380386" sldId="285"/>
            <ac:spMk id="6" creationId="{A8938752-91F9-4DA2-9825-15CD84642CAE}"/>
          </ac:spMkLst>
        </pc:spChg>
        <pc:graphicFrameChg chg="modGraphic">
          <ac:chgData name="Md. Mainuddin" userId="531e089c6c99dc92" providerId="LiveId" clId="{2E49A2DC-741A-4520-8BB1-69A9B5C30DE9}" dt="2019-10-02T17:36:28.117" v="284" actId="403"/>
          <ac:graphicFrameMkLst>
            <pc:docMk/>
            <pc:sldMk cId="4230380386" sldId="285"/>
            <ac:graphicFrameMk id="7" creationId="{6D6972F6-BC92-4DF5-B426-B6CEE7C4FFAE}"/>
          </ac:graphicFrameMkLst>
        </pc:graphicFrameChg>
      </pc:sldChg>
      <pc:sldChg chg="add">
        <pc:chgData name="Md. Mainuddin" userId="531e089c6c99dc92" providerId="LiveId" clId="{2E49A2DC-741A-4520-8BB1-69A9B5C30DE9}" dt="2019-10-02T17:40:23.697" v="289"/>
        <pc:sldMkLst>
          <pc:docMk/>
          <pc:sldMk cId="3262744017"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AFADF9-F024-4601-A1F3-49C87B82B42E}" type="datetimeFigureOut">
              <a:rPr lang="en-US" smtClean="0"/>
              <a:t>Wed 10 02 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56F67-85CB-45B8-BCC2-A534B99FB33B}" type="slidenum">
              <a:rPr lang="en-US" smtClean="0"/>
              <a:t>‹#›</a:t>
            </a:fld>
            <a:endParaRPr lang="en-US"/>
          </a:p>
        </p:txBody>
      </p:sp>
    </p:spTree>
    <p:extLst>
      <p:ext uri="{BB962C8B-B14F-4D97-AF65-F5344CB8AC3E}">
        <p14:creationId xmlns:p14="http://schemas.microsoft.com/office/powerpoint/2010/main" val="3173771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4"/>
            <a:ext cx="10515600" cy="4562475"/>
          </a:xfrm>
          <a:prstGeom prst="rect">
            <a:avLst/>
          </a:prstGeom>
        </p:spPr>
        <p:txBody>
          <a:bodyPr anchor="b"/>
          <a:lstStyle>
            <a:lvl1pPr>
              <a:defRPr sz="3375"/>
            </a:lvl1pPr>
          </a:lstStyle>
          <a:p>
            <a:pPr lvl="0">
              <a:defRPr sz="1800"/>
            </a:pPr>
            <a:r>
              <a:rPr lang="en-US" sz="3375"/>
              <a:t>Click to edit Master title style</a:t>
            </a:r>
            <a:endParaRPr sz="3375"/>
          </a:p>
        </p:txBody>
      </p:sp>
      <p:sp>
        <p:nvSpPr>
          <p:cNvPr id="19" name="Shape 19"/>
          <p:cNvSpPr>
            <a:spLocks noGrp="1"/>
          </p:cNvSpPr>
          <p:nvPr>
            <p:ph type="body" idx="1"/>
          </p:nvPr>
        </p:nvSpPr>
        <p:spPr>
          <a:xfrm>
            <a:off x="831851" y="4589464"/>
            <a:ext cx="10515600" cy="2268539"/>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99734753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Shape 10"/>
          <p:cNvSpPr>
            <a:spLocks noGrp="1"/>
          </p:cNvSpPr>
          <p:nvPr>
            <p:ph type="title"/>
          </p:nvPr>
        </p:nvSpPr>
        <p:spPr>
          <a:xfrm>
            <a:off x="1524000" y="5"/>
            <a:ext cx="9144000" cy="990599"/>
          </a:xfrm>
          <a:prstGeom prst="rect">
            <a:avLst/>
          </a:prstGeom>
        </p:spPr>
        <p:txBody>
          <a:bodyPr anchor="b"/>
          <a:lstStyle>
            <a:lvl1pPr algn="ctr">
              <a:defRPr sz="3375"/>
            </a:lvl1pPr>
          </a:lstStyle>
          <a:p>
            <a:pPr lvl="0">
              <a:defRPr sz="1800"/>
            </a:pPr>
            <a:r>
              <a:rPr lang="en-US" sz="3375"/>
              <a:t>Click to edit Master title style</a:t>
            </a:r>
            <a:endParaRPr sz="3375"/>
          </a:p>
        </p:txBody>
      </p:sp>
      <p:sp>
        <p:nvSpPr>
          <p:cNvPr id="11" name="Shape 11"/>
          <p:cNvSpPr>
            <a:spLocks noGrp="1"/>
          </p:cNvSpPr>
          <p:nvPr>
            <p:ph type="body" idx="1"/>
          </p:nvPr>
        </p:nvSpPr>
        <p:spPr>
          <a:xfrm>
            <a:off x="347135" y="1383771"/>
            <a:ext cx="11370733" cy="4271963"/>
          </a:xfrm>
          <a:prstGeom prst="rect">
            <a:avLst/>
          </a:prstGeom>
        </p:spPr>
        <p:txBody>
          <a:bodyPr/>
          <a:lstStyle>
            <a:lvl1pPr marL="0" indent="0" algn="ctr">
              <a:buSzTx/>
              <a:buFontTx/>
              <a:buNone/>
              <a:defRPr sz="1350"/>
            </a:lvl1pPr>
            <a:lvl2pPr marL="0" indent="257175" algn="ctr">
              <a:buSzTx/>
              <a:buFontTx/>
              <a:buNone/>
              <a:defRPr sz="1350"/>
            </a:lvl2pPr>
            <a:lvl3pPr marL="0" indent="514350" algn="ctr">
              <a:buSzTx/>
              <a:buFontTx/>
              <a:buNone/>
              <a:defRPr sz="1350"/>
            </a:lvl3pPr>
            <a:lvl4pPr marL="0" indent="771525" algn="ctr">
              <a:buSzTx/>
              <a:buFontTx/>
              <a:buNone/>
              <a:defRPr sz="1350"/>
            </a:lvl4pPr>
            <a:lvl5pPr marL="0" indent="1028700" algn="ctr">
              <a:buSzTx/>
              <a:buFontTx/>
              <a:buNone/>
              <a:defRPr sz="1350"/>
            </a:lvl5pPr>
          </a:lstStyle>
          <a:p>
            <a:pPr lvl="0">
              <a:defRPr sz="1800"/>
            </a:pPr>
            <a:r>
              <a:rPr lang="en-US" sz="1350"/>
              <a:t>Click to edit Master text styles</a:t>
            </a:r>
          </a:p>
          <a:p>
            <a:pPr lvl="1">
              <a:defRPr sz="1800"/>
            </a:pPr>
            <a:r>
              <a:rPr lang="en-US" sz="1350"/>
              <a:t>Second level</a:t>
            </a:r>
          </a:p>
          <a:p>
            <a:pPr lvl="2">
              <a:defRPr sz="1800"/>
            </a:pPr>
            <a:r>
              <a:rPr lang="en-US" sz="1350"/>
              <a:t>Third level</a:t>
            </a:r>
          </a:p>
          <a:p>
            <a:pPr lvl="3">
              <a:defRPr sz="1800"/>
            </a:pPr>
            <a:r>
              <a:rPr lang="en-US" sz="1350"/>
              <a:t>Fourth level</a:t>
            </a:r>
          </a:p>
          <a:p>
            <a:pPr lvl="4">
              <a:defRPr sz="1800"/>
            </a:pPr>
            <a:r>
              <a:rPr lang="en-US" sz="1350"/>
              <a:t>Fifth level</a:t>
            </a:r>
            <a:endParaRPr sz="1350" dirty="0"/>
          </a:p>
        </p:txBody>
      </p:sp>
      <p:sp>
        <p:nvSpPr>
          <p:cNvPr id="12" name="Shape 12"/>
          <p:cNvSpPr>
            <a:spLocks noGrp="1"/>
          </p:cNvSpPr>
          <p:nvPr>
            <p:ph type="sldNum" sz="quarter" idx="2"/>
          </p:nvPr>
        </p:nvSpPr>
        <p:spPr>
          <a:xfrm>
            <a:off x="8577948" y="6440808"/>
            <a:ext cx="2743201" cy="196208"/>
          </a:xfrm>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220194991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15" name="Shape 15"/>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503499830"/>
      </p:ext>
    </p:extLst>
  </p:cSld>
  <p:clrMapOvr>
    <a:masterClrMapping/>
  </p:clrMapOvr>
  <p:transition spd="med"/>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Section Header">
    <p:spTree>
      <p:nvGrpSpPr>
        <p:cNvPr id="1" name=""/>
        <p:cNvGrpSpPr/>
        <p:nvPr/>
      </p:nvGrpSpPr>
      <p:grpSpPr>
        <a:xfrm>
          <a:off x="0" y="0"/>
          <a:ext cx="0" cy="0"/>
          <a:chOff x="0" y="0"/>
          <a:chExt cx="0" cy="0"/>
        </a:xfrm>
      </p:grpSpPr>
      <p:sp>
        <p:nvSpPr>
          <p:cNvPr id="18" name="Shape 18"/>
          <p:cNvSpPr>
            <a:spLocks noGrp="1"/>
          </p:cNvSpPr>
          <p:nvPr>
            <p:ph type="title"/>
          </p:nvPr>
        </p:nvSpPr>
        <p:spPr>
          <a:xfrm>
            <a:off x="831851" y="5"/>
            <a:ext cx="10515600" cy="1168399"/>
          </a:xfrm>
          <a:prstGeom prst="rect">
            <a:avLst/>
          </a:prstGeom>
        </p:spPr>
        <p:txBody>
          <a:bodyPr anchor="b"/>
          <a:lstStyle>
            <a:lvl1pPr>
              <a:defRPr sz="3375"/>
            </a:lvl1pPr>
          </a:lstStyle>
          <a:p>
            <a:pPr lvl="0">
              <a:defRPr sz="1800"/>
            </a:pPr>
            <a:r>
              <a:rPr lang="en-US" sz="3375"/>
              <a:t>Click to edit Master title style</a:t>
            </a:r>
            <a:endParaRPr sz="3375" dirty="0"/>
          </a:p>
        </p:txBody>
      </p:sp>
      <p:sp>
        <p:nvSpPr>
          <p:cNvPr id="19" name="Shape 19"/>
          <p:cNvSpPr>
            <a:spLocks noGrp="1"/>
          </p:cNvSpPr>
          <p:nvPr>
            <p:ph type="body" idx="1"/>
          </p:nvPr>
        </p:nvSpPr>
        <p:spPr>
          <a:xfrm>
            <a:off x="831851" y="1508173"/>
            <a:ext cx="10515600" cy="4164493"/>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pPr lvl="0">
              <a:defRPr sz="1800">
                <a:solidFill>
                  <a:srgbClr val="000000"/>
                </a:solidFill>
              </a:defRPr>
            </a:pPr>
            <a:r>
              <a:rPr lang="en-US" sz="1350">
                <a:solidFill>
                  <a:srgbClr val="888888"/>
                </a:solidFill>
              </a:rPr>
              <a:t>Click to edit Master text styles</a:t>
            </a:r>
          </a:p>
          <a:p>
            <a:pPr lvl="1">
              <a:defRPr sz="1800">
                <a:solidFill>
                  <a:srgbClr val="000000"/>
                </a:solidFill>
              </a:defRPr>
            </a:pPr>
            <a:r>
              <a:rPr lang="en-US" sz="1350">
                <a:solidFill>
                  <a:srgbClr val="888888"/>
                </a:solidFill>
              </a:rPr>
              <a:t>Second level</a:t>
            </a:r>
          </a:p>
          <a:p>
            <a:pPr lvl="2">
              <a:defRPr sz="1800">
                <a:solidFill>
                  <a:srgbClr val="000000"/>
                </a:solidFill>
              </a:defRPr>
            </a:pPr>
            <a:r>
              <a:rPr lang="en-US" sz="1350">
                <a:solidFill>
                  <a:srgbClr val="888888"/>
                </a:solidFill>
              </a:rPr>
              <a:t>Third level</a:t>
            </a:r>
          </a:p>
          <a:p>
            <a:pPr lvl="3">
              <a:defRPr sz="1800">
                <a:solidFill>
                  <a:srgbClr val="000000"/>
                </a:solidFill>
              </a:defRPr>
            </a:pPr>
            <a:r>
              <a:rPr lang="en-US" sz="1350">
                <a:solidFill>
                  <a:srgbClr val="888888"/>
                </a:solidFill>
              </a:rPr>
              <a:t>Fourth level</a:t>
            </a:r>
          </a:p>
          <a:p>
            <a:pPr lvl="4">
              <a:defRPr sz="1800">
                <a:solidFill>
                  <a:srgbClr val="000000"/>
                </a:solidFill>
              </a:defRPr>
            </a:pPr>
            <a:r>
              <a:rPr lang="en-US" sz="1350">
                <a:solidFill>
                  <a:srgbClr val="888888"/>
                </a:solidFill>
              </a:rPr>
              <a:t>Fifth level</a:t>
            </a:r>
            <a:endParaRPr sz="1350">
              <a:solidFill>
                <a:srgbClr val="888888"/>
              </a:solidFill>
            </a:endParaRP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89634843"/>
      </p:ext>
    </p:extLst>
  </p:cSld>
  <p:clrMapOvr>
    <a:masterClrMapping/>
  </p:clrMapOvr>
  <p:transition spd="med"/>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334243726"/>
      </p:ext>
    </p:extLst>
  </p:cSld>
  <p:clrMapOvr>
    <a:masterClrMapping/>
  </p:clrMapOvr>
  <p:transition spd="med"/>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5799449"/>
      </p:ext>
    </p:extLst>
  </p:cSld>
  <p:clrMapOvr>
    <a:masterClrMapping/>
  </p:clrMapOvr>
  <p:transition spd="med"/>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30" name="Shape 30"/>
          <p:cNvSpPr>
            <a:spLocks noGrp="1"/>
          </p:cNvSpPr>
          <p:nvPr>
            <p:ph type="title"/>
          </p:nvPr>
        </p:nvSpPr>
        <p:spPr>
          <a:xfrm>
            <a:off x="838200" y="365128"/>
            <a:ext cx="10515600" cy="1325563"/>
          </a:xfrm>
          <a:prstGeom prst="rect">
            <a:avLst/>
          </a:prstGeom>
        </p:spPr>
        <p:txBody>
          <a:bodyPr/>
          <a:lstStyle/>
          <a:p>
            <a:pPr lvl="0">
              <a:defRPr sz="1800"/>
            </a:pPr>
            <a:r>
              <a:rPr lang="en-US" sz="2475"/>
              <a:t>Click to edit Master title style</a:t>
            </a:r>
            <a:endParaRPr sz="2475"/>
          </a:p>
        </p:txBody>
      </p:sp>
      <p:sp>
        <p:nvSpPr>
          <p:cNvPr id="31" name="Shape 3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49069179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378658193"/>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003715443"/>
      </p:ext>
    </p:extLst>
  </p:cSld>
  <p:clrMapOvr>
    <a:masterClrMapping/>
  </p:clrMapOvr>
  <p:transition spd="med"/>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x" preserve="1">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4114573537"/>
      </p:ext>
    </p:extLst>
  </p:cSld>
  <p:clrMapOvr>
    <a:masterClrMapping/>
  </p:clrMapOvr>
  <p:transition spd="med"/>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x" preserve="1">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3743936458"/>
      </p:ext>
    </p:extLst>
  </p:cSld>
  <p:clrMapOvr>
    <a:masterClrMapping/>
  </p:clrMapOvr>
  <p:transition spd="med"/>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23" name="Shape 23"/>
          <p:cNvSpPr>
            <a:spLocks noGrp="1"/>
          </p:cNvSpPr>
          <p:nvPr>
            <p:ph type="body" idx="1"/>
          </p:nvPr>
        </p:nvSpPr>
        <p:spPr>
          <a:xfrm>
            <a:off x="838200" y="1825629"/>
            <a:ext cx="5181600" cy="50323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24" name="Shape 24"/>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73415684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520639301"/>
      </p:ext>
    </p:extLst>
  </p:cSld>
  <p:clrMapOvr>
    <a:masterClrMapping/>
  </p:clrMapOvr>
  <p:transition spd="med"/>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6" name="Shape 26"/>
          <p:cNvSpPr>
            <a:spLocks noGrp="1"/>
          </p:cNvSpPr>
          <p:nvPr>
            <p:ph type="title"/>
          </p:nvPr>
        </p:nvSpPr>
        <p:spPr>
          <a:xfrm>
            <a:off x="839792" y="365128"/>
            <a:ext cx="10515601" cy="1325563"/>
          </a:xfrm>
          <a:prstGeom prst="rect">
            <a:avLst/>
          </a:prstGeom>
        </p:spPr>
        <p:txBody>
          <a:bodyPr/>
          <a:lstStyle/>
          <a:p>
            <a:pPr lvl="0">
              <a:defRPr sz="1800"/>
            </a:pPr>
            <a:r>
              <a:rPr lang="en-US" sz="2475"/>
              <a:t>Click to edit Master title style</a:t>
            </a:r>
            <a:endParaRPr sz="2475"/>
          </a:p>
        </p:txBody>
      </p:sp>
      <p:sp>
        <p:nvSpPr>
          <p:cNvPr id="27" name="Shape 27"/>
          <p:cNvSpPr>
            <a:spLocks noGrp="1"/>
          </p:cNvSpPr>
          <p:nvPr>
            <p:ph type="body" idx="1"/>
          </p:nvPr>
        </p:nvSpPr>
        <p:spPr>
          <a:xfrm>
            <a:off x="839788" y="1681166"/>
            <a:ext cx="5157789" cy="823913"/>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pPr lvl="0">
              <a:defRPr sz="1800" b="0"/>
            </a:pPr>
            <a:r>
              <a:rPr lang="en-US" sz="1350" b="1"/>
              <a:t>Click to edit Master text styles</a:t>
            </a:r>
          </a:p>
          <a:p>
            <a:pPr lvl="1">
              <a:defRPr sz="1800" b="0"/>
            </a:pPr>
            <a:r>
              <a:rPr lang="en-US" sz="1350" b="1"/>
              <a:t>Second level</a:t>
            </a:r>
          </a:p>
          <a:p>
            <a:pPr lvl="2">
              <a:defRPr sz="1800" b="0"/>
            </a:pPr>
            <a:r>
              <a:rPr lang="en-US" sz="1350" b="1"/>
              <a:t>Third level</a:t>
            </a:r>
          </a:p>
          <a:p>
            <a:pPr lvl="3">
              <a:defRPr sz="1800" b="0"/>
            </a:pPr>
            <a:r>
              <a:rPr lang="en-US" sz="1350" b="1"/>
              <a:t>Fourth level</a:t>
            </a:r>
          </a:p>
          <a:p>
            <a:pPr lvl="4">
              <a:defRPr sz="1800" b="0"/>
            </a:pPr>
            <a:r>
              <a:rPr lang="en-US" sz="1350" b="1"/>
              <a:t>Fifth level</a:t>
            </a:r>
            <a:endParaRPr sz="1350" b="1"/>
          </a:p>
        </p:txBody>
      </p:sp>
      <p:sp>
        <p:nvSpPr>
          <p:cNvPr id="28" name="Shape 28"/>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0225941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2093709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36" name="Shape 36"/>
          <p:cNvSpPr>
            <a:spLocks noGrp="1"/>
          </p:cNvSpPr>
          <p:nvPr>
            <p:ph type="body" idx="1"/>
          </p:nvPr>
        </p:nvSpPr>
        <p:spPr>
          <a:xfrm>
            <a:off x="5183187" y="987428"/>
            <a:ext cx="6172201" cy="5870575"/>
          </a:xfrm>
          <a:prstGeom prst="rect">
            <a:avLst/>
          </a:prstGeom>
        </p:spPr>
        <p:txBody>
          <a:bodyPr/>
          <a:lstStyle>
            <a:lvl1pPr>
              <a:defRPr sz="1800"/>
            </a:lvl1pPr>
            <a:lvl2pPr marL="404132" indent="-146957">
              <a:defRPr sz="1800"/>
            </a:lvl2pPr>
            <a:lvl3pPr marL="685800" indent="-171450">
              <a:defRPr sz="1800"/>
            </a:lvl3pPr>
            <a:lvl4pPr marL="977265" indent="-205740">
              <a:defRPr sz="1800"/>
            </a:lvl4pPr>
            <a:lvl5pPr marL="1234440" indent="-205740">
              <a:defRPr sz="1800"/>
            </a:lvl5pPr>
          </a:lstStyle>
          <a:p>
            <a:pPr lvl="0">
              <a:defRPr sz="1800"/>
            </a:pPr>
            <a:r>
              <a:rPr lang="en-US" sz="1800"/>
              <a:t>Click to edit Master text styles</a:t>
            </a:r>
          </a:p>
          <a:p>
            <a:pPr lvl="1">
              <a:defRPr sz="1800"/>
            </a:pPr>
            <a:r>
              <a:rPr lang="en-US" sz="1800"/>
              <a:t>Second level</a:t>
            </a:r>
          </a:p>
          <a:p>
            <a:pPr lvl="2">
              <a:defRPr sz="1800"/>
            </a:pPr>
            <a:r>
              <a:rPr lang="en-US" sz="1800"/>
              <a:t>Third level</a:t>
            </a:r>
          </a:p>
          <a:p>
            <a:pPr lvl="3">
              <a:defRPr sz="1800"/>
            </a:pPr>
            <a:r>
              <a:rPr lang="en-US" sz="1800"/>
              <a:t>Fourth level</a:t>
            </a:r>
          </a:p>
          <a:p>
            <a:pPr lvl="4">
              <a:defRPr sz="1800"/>
            </a:pPr>
            <a:r>
              <a:rPr lang="en-US" sz="1800"/>
              <a:t>Fifth level</a:t>
            </a:r>
            <a:endParaRPr sz="1800"/>
          </a:p>
        </p:txBody>
      </p:sp>
      <p:sp>
        <p:nvSpPr>
          <p:cNvPr id="37" name="Shape 37"/>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56364523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9" name="Shape 39"/>
          <p:cNvSpPr>
            <a:spLocks noGrp="1"/>
          </p:cNvSpPr>
          <p:nvPr>
            <p:ph type="title"/>
          </p:nvPr>
        </p:nvSpPr>
        <p:spPr>
          <a:xfrm>
            <a:off x="839791" y="0"/>
            <a:ext cx="3932239" cy="2057400"/>
          </a:xfrm>
          <a:prstGeom prst="rect">
            <a:avLst/>
          </a:prstGeom>
        </p:spPr>
        <p:txBody>
          <a:bodyPr anchor="b"/>
          <a:lstStyle>
            <a:lvl1pPr>
              <a:defRPr sz="1800"/>
            </a:lvl1pPr>
          </a:lstStyle>
          <a:p>
            <a:pPr lvl="0">
              <a:defRPr sz="1800"/>
            </a:pPr>
            <a:r>
              <a:rPr lang="en-US" sz="1800"/>
              <a:t>Click to edit Master title style</a:t>
            </a:r>
            <a:endParaRPr sz="1800"/>
          </a:p>
        </p:txBody>
      </p:sp>
      <p:sp>
        <p:nvSpPr>
          <p:cNvPr id="40" name="Shape 40"/>
          <p:cNvSpPr>
            <a:spLocks noGrp="1"/>
          </p:cNvSpPr>
          <p:nvPr>
            <p:ph type="body" idx="1"/>
          </p:nvPr>
        </p:nvSpPr>
        <p:spPr>
          <a:xfrm>
            <a:off x="839791" y="2057400"/>
            <a:ext cx="3932239" cy="4800600"/>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pPr lvl="0">
              <a:defRPr sz="1800"/>
            </a:pPr>
            <a:r>
              <a:rPr lang="en-US" sz="900"/>
              <a:t>Click to edit Master text styles</a:t>
            </a:r>
          </a:p>
          <a:p>
            <a:pPr lvl="1">
              <a:defRPr sz="1800"/>
            </a:pPr>
            <a:r>
              <a:rPr lang="en-US" sz="900"/>
              <a:t>Second level</a:t>
            </a:r>
          </a:p>
          <a:p>
            <a:pPr lvl="2">
              <a:defRPr sz="1800"/>
            </a:pPr>
            <a:r>
              <a:rPr lang="en-US" sz="900"/>
              <a:t>Third level</a:t>
            </a:r>
          </a:p>
          <a:p>
            <a:pPr lvl="3">
              <a:defRPr sz="1800"/>
            </a:pPr>
            <a:r>
              <a:rPr lang="en-US" sz="900"/>
              <a:t>Fourth level</a:t>
            </a:r>
          </a:p>
          <a:p>
            <a:pPr lvl="4">
              <a:defRPr sz="1800"/>
            </a:pPr>
            <a:r>
              <a:rPr lang="en-US" sz="900"/>
              <a:t>Fifth level</a:t>
            </a:r>
            <a:endParaRPr sz="900"/>
          </a:p>
        </p:txBody>
      </p:sp>
      <p:sp>
        <p:nvSpPr>
          <p:cNvPr id="41" name="Shape 41"/>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10997638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a:pPr>
            <a:r>
              <a:rPr lang="en-US" sz="2475"/>
              <a:t>Click to edit Master title style</a:t>
            </a:r>
            <a:endParaRPr sz="2475"/>
          </a:p>
        </p:txBody>
      </p:sp>
      <p:sp>
        <p:nvSpPr>
          <p:cNvPr id="44" name="Shape 44"/>
          <p:cNvSpPr>
            <a:spLocks noGrp="1"/>
          </p:cNvSpPr>
          <p:nvPr>
            <p:ph type="body" idx="1"/>
          </p:nvPr>
        </p:nvSpPr>
        <p:spPr>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5" name="Shape 45"/>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8828588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7" name="Shape 47"/>
          <p:cNvSpPr>
            <a:spLocks noGrp="1"/>
          </p:cNvSpPr>
          <p:nvPr>
            <p:ph type="title"/>
          </p:nvPr>
        </p:nvSpPr>
        <p:spPr>
          <a:xfrm>
            <a:off x="8724902" y="0"/>
            <a:ext cx="2628900" cy="6542088"/>
          </a:xfrm>
          <a:prstGeom prst="rect">
            <a:avLst/>
          </a:prstGeom>
        </p:spPr>
        <p:txBody>
          <a:bodyPr/>
          <a:lstStyle/>
          <a:p>
            <a:pPr lvl="0">
              <a:defRPr sz="1800"/>
            </a:pPr>
            <a:r>
              <a:rPr lang="en-US" sz="2475"/>
              <a:t>Click to edit Master title style</a:t>
            </a:r>
            <a:endParaRPr sz="2475"/>
          </a:p>
        </p:txBody>
      </p:sp>
      <p:sp>
        <p:nvSpPr>
          <p:cNvPr id="48" name="Shape 48"/>
          <p:cNvSpPr>
            <a:spLocks noGrp="1"/>
          </p:cNvSpPr>
          <p:nvPr>
            <p:ph type="body" idx="1"/>
          </p:nvPr>
        </p:nvSpPr>
        <p:spPr>
          <a:xfrm>
            <a:off x="838203" y="365126"/>
            <a:ext cx="7734300" cy="6492875"/>
          </a:xfrm>
          <a:prstGeom prst="rect">
            <a:avLst/>
          </a:prstGeom>
        </p:spPr>
        <p:txBody>
          <a:bodyPr/>
          <a:lstStyle/>
          <a:p>
            <a:pPr lvl="0">
              <a:defRPr sz="1800"/>
            </a:pPr>
            <a:r>
              <a:rPr lang="en-US" sz="1575"/>
              <a:t>Click to edit Master text styles</a:t>
            </a:r>
          </a:p>
          <a:p>
            <a:pPr lvl="1">
              <a:defRPr sz="1800"/>
            </a:pPr>
            <a:r>
              <a:rPr lang="en-US" sz="1575"/>
              <a:t>Second level</a:t>
            </a:r>
          </a:p>
          <a:p>
            <a:pPr lvl="2">
              <a:defRPr sz="1800"/>
            </a:pPr>
            <a:r>
              <a:rPr lang="en-US" sz="1575"/>
              <a:t>Third level</a:t>
            </a:r>
          </a:p>
          <a:p>
            <a:pPr lvl="3">
              <a:defRPr sz="1800"/>
            </a:pPr>
            <a:r>
              <a:rPr lang="en-US" sz="1575"/>
              <a:t>Fourth level</a:t>
            </a:r>
          </a:p>
          <a:p>
            <a:pPr lvl="4">
              <a:defRPr sz="1800"/>
            </a:pPr>
            <a:r>
              <a:rPr lang="en-US" sz="1575"/>
              <a:t>Fifth level</a:t>
            </a:r>
            <a:endParaRPr sz="1575"/>
          </a:p>
        </p:txBody>
      </p:sp>
      <p:sp>
        <p:nvSpPr>
          <p:cNvPr id="49" name="Shape 49"/>
          <p:cNvSpPr>
            <a:spLocks noGrp="1"/>
          </p:cNvSpPr>
          <p:nvPr>
            <p:ph type="sldNum" sz="quarter" idx="2"/>
          </p:nvPr>
        </p:nvSpPr>
        <p:spPr>
          <a:prstGeom prst="rect">
            <a:avLst/>
          </a:prstGeom>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109405666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fld id="{28BBAC40-783A-4EBC-A1C0-2D889C070394}" type="datetimeFigureOut">
              <a:rPr lang="en-US" smtClean="0"/>
              <a:pPr/>
              <a:t>Wed 10 02 2019</a:t>
            </a:fld>
            <a:endParaRPr lang="en-US"/>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96E4F74-AF3A-4B4E-8EFD-A6A841A129C4}" type="slidenum">
              <a:rPr lang="en-US" smtClean="0"/>
              <a:pPr/>
              <a:t>‹#›</a:t>
            </a:fld>
            <a:endParaRPr lang="en-US"/>
          </a:p>
        </p:txBody>
      </p:sp>
    </p:spTree>
    <p:extLst>
      <p:ext uri="{BB962C8B-B14F-4D97-AF65-F5344CB8AC3E}">
        <p14:creationId xmlns:p14="http://schemas.microsoft.com/office/powerpoint/2010/main" val="307200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1.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image" Target="../media/image3.png"/><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1" cstate="print"/>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2" cstate="print"/>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3" cstate="print"/>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fld id="{B96E4F74-AF3A-4B4E-8EFD-A6A841A129C4}" type="slidenum">
              <a:rPr lang="en-US" smtClean="0"/>
              <a:pPr/>
              <a:t>‹#›</a:t>
            </a:fld>
            <a:endParaRPr lang="en-US"/>
          </a:p>
        </p:txBody>
      </p:sp>
    </p:spTree>
    <p:extLst>
      <p:ext uri="{BB962C8B-B14F-4D97-AF65-F5344CB8AC3E}">
        <p14:creationId xmlns:p14="http://schemas.microsoft.com/office/powerpoint/2010/main" val="28262936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ransition spd="med"/>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5" name="Group 5"/>
          <p:cNvGrpSpPr/>
          <p:nvPr/>
        </p:nvGrpSpPr>
        <p:grpSpPr>
          <a:xfrm>
            <a:off x="69692" y="5461203"/>
            <a:ext cx="11284109" cy="1610908"/>
            <a:chOff x="0" y="0"/>
            <a:chExt cx="11284108" cy="1610907"/>
          </a:xfrm>
        </p:grpSpPr>
        <p:pic>
          <p:nvPicPr>
            <p:cNvPr id="2" name="image1.png"/>
            <p:cNvPicPr/>
            <p:nvPr/>
          </p:nvPicPr>
          <p:blipFill>
            <a:blip r:embed="rId13"/>
            <a:stretch>
              <a:fillRect/>
            </a:stretch>
          </p:blipFill>
          <p:spPr>
            <a:xfrm>
              <a:off x="0" y="224628"/>
              <a:ext cx="1169357" cy="1130644"/>
            </a:xfrm>
            <a:prstGeom prst="rect">
              <a:avLst/>
            </a:prstGeom>
            <a:ln w="12700" cap="flat">
              <a:noFill/>
              <a:miter lim="400000"/>
            </a:ln>
            <a:effectLst/>
          </p:spPr>
        </p:pic>
        <p:pic>
          <p:nvPicPr>
            <p:cNvPr id="3" name="image2.png"/>
            <p:cNvPicPr/>
            <p:nvPr/>
          </p:nvPicPr>
          <p:blipFill>
            <a:blip r:embed="rId14"/>
            <a:stretch>
              <a:fillRect/>
            </a:stretch>
          </p:blipFill>
          <p:spPr>
            <a:xfrm>
              <a:off x="9308542" y="0"/>
              <a:ext cx="1975567" cy="1610908"/>
            </a:xfrm>
            <a:prstGeom prst="rect">
              <a:avLst/>
            </a:prstGeom>
            <a:ln w="12700" cap="flat">
              <a:noFill/>
              <a:miter lim="400000"/>
            </a:ln>
            <a:effectLst/>
          </p:spPr>
        </p:pic>
        <p:pic>
          <p:nvPicPr>
            <p:cNvPr id="4" name="image3.png"/>
            <p:cNvPicPr/>
            <p:nvPr/>
          </p:nvPicPr>
          <p:blipFill>
            <a:blip r:embed="rId15"/>
            <a:stretch>
              <a:fillRect/>
            </a:stretch>
          </p:blipFill>
          <p:spPr>
            <a:xfrm>
              <a:off x="1228995" y="692857"/>
              <a:ext cx="8187628" cy="118713"/>
            </a:xfrm>
            <a:prstGeom prst="rect">
              <a:avLst/>
            </a:prstGeom>
            <a:ln w="12700" cap="flat">
              <a:noFill/>
              <a:miter lim="400000"/>
            </a:ln>
            <a:effectLst/>
          </p:spPr>
        </p:pic>
      </p:grpSp>
      <p:sp>
        <p:nvSpPr>
          <p:cNvPr id="6" name="Shape 6"/>
          <p:cNvSpPr>
            <a:spLocks noGrp="1"/>
          </p:cNvSpPr>
          <p:nvPr>
            <p:ph type="title"/>
          </p:nvPr>
        </p:nvSpPr>
        <p:spPr>
          <a:xfrm>
            <a:off x="838200" y="230191"/>
            <a:ext cx="10515600" cy="1595439"/>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2475"/>
              <a:t>Title Text</a:t>
            </a:r>
          </a:p>
        </p:txBody>
      </p:sp>
      <p:sp>
        <p:nvSpPr>
          <p:cNvPr id="7" name="Shape 7"/>
          <p:cNvSpPr>
            <a:spLocks noGrp="1"/>
          </p:cNvSpPr>
          <p:nvPr>
            <p:ph type="body" idx="1"/>
          </p:nvPr>
        </p:nvSpPr>
        <p:spPr>
          <a:xfrm>
            <a:off x="838200" y="1825629"/>
            <a:ext cx="10515600" cy="503237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1575"/>
              <a:t>Body Level One</a:t>
            </a:r>
          </a:p>
          <a:p>
            <a:pPr lvl="1">
              <a:defRPr sz="1800"/>
            </a:pPr>
            <a:r>
              <a:rPr sz="1575"/>
              <a:t>Body Level Two</a:t>
            </a:r>
          </a:p>
          <a:p>
            <a:pPr lvl="2">
              <a:defRPr sz="1800"/>
            </a:pPr>
            <a:r>
              <a:rPr sz="1575"/>
              <a:t>Body Level Three</a:t>
            </a:r>
          </a:p>
          <a:p>
            <a:pPr lvl="3">
              <a:defRPr sz="1800"/>
            </a:pPr>
            <a:r>
              <a:rPr sz="1575"/>
              <a:t>Body Level Four</a:t>
            </a:r>
          </a:p>
          <a:p>
            <a:pPr lvl="4">
              <a:defRPr sz="1800"/>
            </a:pPr>
            <a:r>
              <a:rPr sz="1575"/>
              <a:t>Body Level Five</a:t>
            </a:r>
          </a:p>
        </p:txBody>
      </p:sp>
      <p:sp>
        <p:nvSpPr>
          <p:cNvPr id="8" name="Shape 8"/>
          <p:cNvSpPr>
            <a:spLocks noGrp="1"/>
          </p:cNvSpPr>
          <p:nvPr>
            <p:ph type="sldNum" sz="quarter" idx="2"/>
          </p:nvPr>
        </p:nvSpPr>
        <p:spPr>
          <a:xfrm>
            <a:off x="8610600" y="6440809"/>
            <a:ext cx="2743200" cy="196208"/>
          </a:xfrm>
          <a:prstGeom prst="rect">
            <a:avLst/>
          </a:prstGeom>
          <a:ln w="12700">
            <a:miter lim="400000"/>
          </a:ln>
        </p:spPr>
        <p:txBody>
          <a:bodyPr lIns="45719" rIns="45719" anchor="ctr">
            <a:spAutoFit/>
          </a:bodyPr>
          <a:lstStyle>
            <a:lvl1pPr algn="r">
              <a:defRPr sz="675">
                <a:solidFill>
                  <a:srgbClr val="540115"/>
                </a:solidFill>
              </a:defRPr>
            </a:lvl1pPr>
          </a:lstStyle>
          <a:p>
            <a:pPr lvl="0"/>
            <a:fld id="{86CB4B4D-7CA3-9044-876B-883B54F8677D}" type="slidenum">
              <a:t>‹#›</a:t>
            </a:fld>
            <a:endParaRPr/>
          </a:p>
        </p:txBody>
      </p:sp>
    </p:spTree>
    <p:extLst>
      <p:ext uri="{BB962C8B-B14F-4D97-AF65-F5344CB8AC3E}">
        <p14:creationId xmlns:p14="http://schemas.microsoft.com/office/powerpoint/2010/main" val="14972413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hf sldNum="0" hdr="0" ftr="0" dt="0"/>
  <p:txStyles>
    <p:titleStyle>
      <a:lvl1pPr eaLnBrk="1" hangingPunct="1">
        <a:lnSpc>
          <a:spcPct val="90000"/>
        </a:lnSpc>
        <a:defRPr sz="2475">
          <a:latin typeface="Calibri Light"/>
          <a:ea typeface="Calibri Light"/>
          <a:cs typeface="Calibri Light"/>
          <a:sym typeface="Calibri Light"/>
        </a:defRPr>
      </a:lvl1pPr>
      <a:lvl2pPr eaLnBrk="1" hangingPunct="1">
        <a:lnSpc>
          <a:spcPct val="90000"/>
        </a:lnSpc>
        <a:defRPr sz="2475">
          <a:latin typeface="Calibri Light"/>
          <a:ea typeface="Calibri Light"/>
          <a:cs typeface="Calibri Light"/>
          <a:sym typeface="Calibri Light"/>
        </a:defRPr>
      </a:lvl2pPr>
      <a:lvl3pPr eaLnBrk="1" hangingPunct="1">
        <a:lnSpc>
          <a:spcPct val="90000"/>
        </a:lnSpc>
        <a:defRPr sz="2475">
          <a:latin typeface="Calibri Light"/>
          <a:ea typeface="Calibri Light"/>
          <a:cs typeface="Calibri Light"/>
          <a:sym typeface="Calibri Light"/>
        </a:defRPr>
      </a:lvl3pPr>
      <a:lvl4pPr eaLnBrk="1" hangingPunct="1">
        <a:lnSpc>
          <a:spcPct val="90000"/>
        </a:lnSpc>
        <a:defRPr sz="2475">
          <a:latin typeface="Calibri Light"/>
          <a:ea typeface="Calibri Light"/>
          <a:cs typeface="Calibri Light"/>
          <a:sym typeface="Calibri Light"/>
        </a:defRPr>
      </a:lvl4pPr>
      <a:lvl5pPr eaLnBrk="1" hangingPunct="1">
        <a:lnSpc>
          <a:spcPct val="90000"/>
        </a:lnSpc>
        <a:defRPr sz="2475">
          <a:latin typeface="Calibri Light"/>
          <a:ea typeface="Calibri Light"/>
          <a:cs typeface="Calibri Light"/>
          <a:sym typeface="Calibri Light"/>
        </a:defRPr>
      </a:lvl5pPr>
      <a:lvl6pPr eaLnBrk="1" hangingPunct="1">
        <a:lnSpc>
          <a:spcPct val="90000"/>
        </a:lnSpc>
        <a:defRPr sz="2475">
          <a:latin typeface="Calibri Light"/>
          <a:ea typeface="Calibri Light"/>
          <a:cs typeface="Calibri Light"/>
          <a:sym typeface="Calibri Light"/>
        </a:defRPr>
      </a:lvl6pPr>
      <a:lvl7pPr eaLnBrk="1" hangingPunct="1">
        <a:lnSpc>
          <a:spcPct val="90000"/>
        </a:lnSpc>
        <a:defRPr sz="2475">
          <a:latin typeface="Calibri Light"/>
          <a:ea typeface="Calibri Light"/>
          <a:cs typeface="Calibri Light"/>
          <a:sym typeface="Calibri Light"/>
        </a:defRPr>
      </a:lvl7pPr>
      <a:lvl8pPr eaLnBrk="1" hangingPunct="1">
        <a:lnSpc>
          <a:spcPct val="90000"/>
        </a:lnSpc>
        <a:defRPr sz="2475">
          <a:latin typeface="Calibri Light"/>
          <a:ea typeface="Calibri Light"/>
          <a:cs typeface="Calibri Light"/>
          <a:sym typeface="Calibri Light"/>
        </a:defRPr>
      </a:lvl8pPr>
      <a:lvl9pPr eaLnBrk="1" hangingPunct="1">
        <a:lnSpc>
          <a:spcPct val="90000"/>
        </a:lnSpc>
        <a:defRPr sz="2475">
          <a:latin typeface="Calibri Light"/>
          <a:ea typeface="Calibri Light"/>
          <a:cs typeface="Calibri Light"/>
          <a:sym typeface="Calibri Light"/>
        </a:defRPr>
      </a:lvl9pPr>
    </p:titleStyle>
    <p:bodyStyle>
      <a:lvl1pPr marL="128588" indent="-128588" eaLnBrk="1" hangingPunct="1">
        <a:lnSpc>
          <a:spcPct val="90000"/>
        </a:lnSpc>
        <a:spcBef>
          <a:spcPts val="563"/>
        </a:spcBef>
        <a:buSzPct val="100000"/>
        <a:buFont typeface="Arial"/>
        <a:buChar char="•"/>
        <a:defRPr sz="1575">
          <a:latin typeface="Calibri"/>
          <a:ea typeface="Calibri"/>
          <a:cs typeface="Calibri"/>
          <a:sym typeface="Calibri"/>
        </a:defRPr>
      </a:lvl1pPr>
      <a:lvl2pPr marL="407194" indent="-150019" eaLnBrk="1" hangingPunct="1">
        <a:lnSpc>
          <a:spcPct val="90000"/>
        </a:lnSpc>
        <a:spcBef>
          <a:spcPts val="563"/>
        </a:spcBef>
        <a:buSzPct val="100000"/>
        <a:buFont typeface="Arial"/>
        <a:buChar char="•"/>
        <a:defRPr sz="1575">
          <a:latin typeface="Calibri"/>
          <a:ea typeface="Calibri"/>
          <a:cs typeface="Calibri"/>
          <a:sym typeface="Calibri"/>
        </a:defRPr>
      </a:lvl2pPr>
      <a:lvl3pPr marL="694372" indent="-180022" eaLnBrk="1" hangingPunct="1">
        <a:lnSpc>
          <a:spcPct val="90000"/>
        </a:lnSpc>
        <a:spcBef>
          <a:spcPts val="563"/>
        </a:spcBef>
        <a:buSzPct val="100000"/>
        <a:buFont typeface="Arial"/>
        <a:buChar char="•"/>
        <a:defRPr sz="1575">
          <a:latin typeface="Calibri"/>
          <a:ea typeface="Calibri"/>
          <a:cs typeface="Calibri"/>
          <a:sym typeface="Calibri"/>
        </a:defRPr>
      </a:lvl3pPr>
      <a:lvl4pPr marL="971550" indent="-200025" eaLnBrk="1" hangingPunct="1">
        <a:lnSpc>
          <a:spcPct val="90000"/>
        </a:lnSpc>
        <a:spcBef>
          <a:spcPts val="563"/>
        </a:spcBef>
        <a:buSzPct val="100000"/>
        <a:buFont typeface="Arial"/>
        <a:buChar char="•"/>
        <a:defRPr sz="1575">
          <a:latin typeface="Calibri"/>
          <a:ea typeface="Calibri"/>
          <a:cs typeface="Calibri"/>
          <a:sym typeface="Calibri"/>
        </a:defRPr>
      </a:lvl4pPr>
      <a:lvl5pPr marL="1228725" indent="-200025" eaLnBrk="1" hangingPunct="1">
        <a:lnSpc>
          <a:spcPct val="90000"/>
        </a:lnSpc>
        <a:spcBef>
          <a:spcPts val="563"/>
        </a:spcBef>
        <a:buSzPct val="100000"/>
        <a:buFont typeface="Arial"/>
        <a:buChar char="•"/>
        <a:defRPr sz="1575">
          <a:latin typeface="Calibri"/>
          <a:ea typeface="Calibri"/>
          <a:cs typeface="Calibri"/>
          <a:sym typeface="Calibri"/>
        </a:defRPr>
      </a:lvl5pPr>
      <a:lvl6pPr marL="1485900" indent="-200025" eaLnBrk="1" hangingPunct="1">
        <a:lnSpc>
          <a:spcPct val="90000"/>
        </a:lnSpc>
        <a:spcBef>
          <a:spcPts val="563"/>
        </a:spcBef>
        <a:buSzPct val="100000"/>
        <a:buFont typeface="Arial"/>
        <a:buChar char="•"/>
        <a:defRPr sz="1575">
          <a:latin typeface="Calibri"/>
          <a:ea typeface="Calibri"/>
          <a:cs typeface="Calibri"/>
          <a:sym typeface="Calibri"/>
        </a:defRPr>
      </a:lvl6pPr>
      <a:lvl7pPr marL="1743075" indent="-200025" eaLnBrk="1" hangingPunct="1">
        <a:lnSpc>
          <a:spcPct val="90000"/>
        </a:lnSpc>
        <a:spcBef>
          <a:spcPts val="563"/>
        </a:spcBef>
        <a:buSzPct val="100000"/>
        <a:buFont typeface="Arial"/>
        <a:buChar char="•"/>
        <a:defRPr sz="1575">
          <a:latin typeface="Calibri"/>
          <a:ea typeface="Calibri"/>
          <a:cs typeface="Calibri"/>
          <a:sym typeface="Calibri"/>
        </a:defRPr>
      </a:lvl7pPr>
      <a:lvl8pPr marL="2000250" indent="-200025" eaLnBrk="1" hangingPunct="1">
        <a:lnSpc>
          <a:spcPct val="90000"/>
        </a:lnSpc>
        <a:spcBef>
          <a:spcPts val="563"/>
        </a:spcBef>
        <a:buSzPct val="100000"/>
        <a:buFont typeface="Arial"/>
        <a:buChar char="•"/>
        <a:defRPr sz="1575">
          <a:latin typeface="Calibri"/>
          <a:ea typeface="Calibri"/>
          <a:cs typeface="Calibri"/>
          <a:sym typeface="Calibri"/>
        </a:defRPr>
      </a:lvl8pPr>
      <a:lvl9pPr marL="2257425" indent="-200025" eaLnBrk="1" hangingPunct="1">
        <a:lnSpc>
          <a:spcPct val="90000"/>
        </a:lnSpc>
        <a:spcBef>
          <a:spcPts val="563"/>
        </a:spcBef>
        <a:buSzPct val="100000"/>
        <a:buFont typeface="Arial"/>
        <a:buChar char="•"/>
        <a:defRPr sz="1575">
          <a:latin typeface="Calibri"/>
          <a:ea typeface="Calibri"/>
          <a:cs typeface="Calibri"/>
          <a:sym typeface="Calibri"/>
        </a:defRPr>
      </a:lvl9pPr>
    </p:bodyStyle>
    <p:otherStyle>
      <a:lvl1pPr algn="r" eaLnBrk="1" hangingPunct="1">
        <a:defRPr sz="675">
          <a:solidFill>
            <a:schemeClr val="tx1"/>
          </a:solidFill>
          <a:latin typeface="+mn-lt"/>
          <a:ea typeface="+mn-ea"/>
          <a:cs typeface="+mn-cs"/>
          <a:sym typeface="Calibri"/>
        </a:defRPr>
      </a:lvl1pPr>
      <a:lvl2pPr indent="257175" algn="r" eaLnBrk="1" hangingPunct="1">
        <a:defRPr sz="675">
          <a:solidFill>
            <a:schemeClr val="tx1"/>
          </a:solidFill>
          <a:latin typeface="+mn-lt"/>
          <a:ea typeface="+mn-ea"/>
          <a:cs typeface="+mn-cs"/>
          <a:sym typeface="Calibri"/>
        </a:defRPr>
      </a:lvl2pPr>
      <a:lvl3pPr indent="514350" algn="r" eaLnBrk="1" hangingPunct="1">
        <a:defRPr sz="675">
          <a:solidFill>
            <a:schemeClr val="tx1"/>
          </a:solidFill>
          <a:latin typeface="+mn-lt"/>
          <a:ea typeface="+mn-ea"/>
          <a:cs typeface="+mn-cs"/>
          <a:sym typeface="Calibri"/>
        </a:defRPr>
      </a:lvl3pPr>
      <a:lvl4pPr indent="771525" algn="r" eaLnBrk="1" hangingPunct="1">
        <a:defRPr sz="675">
          <a:solidFill>
            <a:schemeClr val="tx1"/>
          </a:solidFill>
          <a:latin typeface="+mn-lt"/>
          <a:ea typeface="+mn-ea"/>
          <a:cs typeface="+mn-cs"/>
          <a:sym typeface="Calibri"/>
        </a:defRPr>
      </a:lvl4pPr>
      <a:lvl5pPr indent="1028700" algn="r" eaLnBrk="1" hangingPunct="1">
        <a:defRPr sz="675">
          <a:solidFill>
            <a:schemeClr val="tx1"/>
          </a:solidFill>
          <a:latin typeface="+mn-lt"/>
          <a:ea typeface="+mn-ea"/>
          <a:cs typeface="+mn-cs"/>
          <a:sym typeface="Calibri"/>
        </a:defRPr>
      </a:lvl5pPr>
      <a:lvl6pPr indent="1285875" algn="r" eaLnBrk="1" hangingPunct="1">
        <a:defRPr sz="675">
          <a:solidFill>
            <a:schemeClr val="tx1"/>
          </a:solidFill>
          <a:latin typeface="+mn-lt"/>
          <a:ea typeface="+mn-ea"/>
          <a:cs typeface="+mn-cs"/>
          <a:sym typeface="Calibri"/>
        </a:defRPr>
      </a:lvl6pPr>
      <a:lvl7pPr indent="1543050" algn="r" eaLnBrk="1" hangingPunct="1">
        <a:defRPr sz="675">
          <a:solidFill>
            <a:schemeClr val="tx1"/>
          </a:solidFill>
          <a:latin typeface="+mn-lt"/>
          <a:ea typeface="+mn-ea"/>
          <a:cs typeface="+mn-cs"/>
          <a:sym typeface="Calibri"/>
        </a:defRPr>
      </a:lvl7pPr>
      <a:lvl8pPr indent="1800225" algn="r" eaLnBrk="1" hangingPunct="1">
        <a:defRPr sz="675">
          <a:solidFill>
            <a:schemeClr val="tx1"/>
          </a:solidFill>
          <a:latin typeface="+mn-lt"/>
          <a:ea typeface="+mn-ea"/>
          <a:cs typeface="+mn-cs"/>
          <a:sym typeface="Calibri"/>
        </a:defRPr>
      </a:lvl8pPr>
      <a:lvl9pPr indent="2057400" algn="r" eaLnBrk="1" hangingPunct="1">
        <a:defRPr sz="675">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hyperlink" Target="https://www.tutorialspoint.com/jquery/jquery-dom.htm" TargetMode="Externa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www.tutorialsteacher.com/jquery/jquery-event" TargetMode="Externa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hyperlink" Target="https://www.tutorialsteacher.com/jquery/jquery-event" TargetMode="Externa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www.w3schools.com/jquery/jquery_get_started.asp" TargetMode="External"/><Relationship Id="rId2" Type="http://schemas.openxmlformats.org/officeDocument/2006/relationships/hyperlink" Target="https://api.jquery.com/"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www.w3schools.com/jsref/met_doc_getelementsbytagname.asp" TargetMode="External"/><Relationship Id="rId2" Type="http://schemas.openxmlformats.org/officeDocument/2006/relationships/hyperlink" Target="http://www.w3schools.com/jsref/met_doc_getelementbyid.asp" TargetMode="External"/><Relationship Id="rId1" Type="http://schemas.openxmlformats.org/officeDocument/2006/relationships/slideLayout" Target="../slideLayouts/slideLayout9.xml"/><Relationship Id="rId6" Type="http://schemas.openxmlformats.org/officeDocument/2006/relationships/hyperlink" Target="https://developer.mozilla.org/en/DOM/Element.querySelectorAll" TargetMode="External"/><Relationship Id="rId5" Type="http://schemas.openxmlformats.org/officeDocument/2006/relationships/hyperlink" Target="https://developer.mozilla.org/en/DOM/Element.querySelector" TargetMode="External"/><Relationship Id="rId4" Type="http://schemas.openxmlformats.org/officeDocument/2006/relationships/hyperlink" Target="http://www.w3schools.com/jsref/met_doc_getelementsbyname.as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ocpsoft.org/wp-content/uploads/2013/01/javascript_logo_unofficial-300x300.png?b704a8"/>
          <p:cNvPicPr>
            <a:picLocks noChangeAspect="1" noChangeArrowheads="1"/>
          </p:cNvPicPr>
          <p:nvPr/>
        </p:nvPicPr>
        <p:blipFill rotWithShape="1">
          <a:blip r:embed="rId2" cstate="print"/>
          <a:srcRect b="20530"/>
          <a:stretch/>
        </p:blipFill>
        <p:spPr bwMode="auto">
          <a:xfrm>
            <a:off x="3886200" y="1295400"/>
            <a:ext cx="3733800" cy="2967258"/>
          </a:xfrm>
          <a:prstGeom prst="rect">
            <a:avLst/>
          </a:prstGeom>
          <a:noFill/>
        </p:spPr>
      </p:pic>
      <p:sp>
        <p:nvSpPr>
          <p:cNvPr id="5" name="Shape 54"/>
          <p:cNvSpPr>
            <a:spLocks noGrp="1"/>
          </p:cNvSpPr>
          <p:nvPr/>
        </p:nvSpPr>
        <p:spPr>
          <a:xfrm>
            <a:off x="2590801" y="381000"/>
            <a:ext cx="7122695" cy="80411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normAutofit fontScale="90000" lnSpcReduction="10000"/>
          </a:bodyPr>
          <a:lstStyle>
            <a:lvl1pPr algn="ctr">
              <a:lnSpc>
                <a:spcPct val="90000"/>
              </a:lnSpc>
              <a:defRPr sz="4500">
                <a:latin typeface="Calibri Light"/>
                <a:ea typeface="Calibri Light"/>
                <a:cs typeface="Calibri Light"/>
                <a:sym typeface="Calibri Light"/>
              </a:defRPr>
            </a:lvl1pPr>
            <a:lvl2pPr>
              <a:lnSpc>
                <a:spcPct val="90000"/>
              </a:lnSpc>
              <a:defRPr sz="3300">
                <a:latin typeface="Calibri Light"/>
                <a:ea typeface="Calibri Light"/>
                <a:cs typeface="Calibri Light"/>
                <a:sym typeface="Calibri Light"/>
              </a:defRPr>
            </a:lvl2pPr>
            <a:lvl3pPr>
              <a:lnSpc>
                <a:spcPct val="90000"/>
              </a:lnSpc>
              <a:defRPr sz="3300">
                <a:latin typeface="Calibri Light"/>
                <a:ea typeface="Calibri Light"/>
                <a:cs typeface="Calibri Light"/>
                <a:sym typeface="Calibri Light"/>
              </a:defRPr>
            </a:lvl3pPr>
            <a:lvl4pPr>
              <a:lnSpc>
                <a:spcPct val="90000"/>
              </a:lnSpc>
              <a:defRPr sz="3300">
                <a:latin typeface="Calibri Light"/>
                <a:ea typeface="Calibri Light"/>
                <a:cs typeface="Calibri Light"/>
                <a:sym typeface="Calibri Light"/>
              </a:defRPr>
            </a:lvl4pPr>
            <a:lvl5pPr>
              <a:lnSpc>
                <a:spcPct val="90000"/>
              </a:lnSpc>
              <a:defRPr sz="3300">
                <a:latin typeface="Calibri Light"/>
                <a:ea typeface="Calibri Light"/>
                <a:cs typeface="Calibri Light"/>
                <a:sym typeface="Calibri Light"/>
              </a:defRPr>
            </a:lvl5pPr>
            <a:lvl6pPr>
              <a:lnSpc>
                <a:spcPct val="90000"/>
              </a:lnSpc>
              <a:defRPr sz="3300">
                <a:latin typeface="Calibri Light"/>
                <a:ea typeface="Calibri Light"/>
                <a:cs typeface="Calibri Light"/>
                <a:sym typeface="Calibri Light"/>
              </a:defRPr>
            </a:lvl6pPr>
            <a:lvl7pPr>
              <a:lnSpc>
                <a:spcPct val="90000"/>
              </a:lnSpc>
              <a:defRPr sz="3300">
                <a:latin typeface="Calibri Light"/>
                <a:ea typeface="Calibri Light"/>
                <a:cs typeface="Calibri Light"/>
                <a:sym typeface="Calibri Light"/>
              </a:defRPr>
            </a:lvl7pPr>
            <a:lvl8pPr>
              <a:lnSpc>
                <a:spcPct val="90000"/>
              </a:lnSpc>
              <a:defRPr sz="3300">
                <a:latin typeface="Calibri Light"/>
                <a:ea typeface="Calibri Light"/>
                <a:cs typeface="Calibri Light"/>
                <a:sym typeface="Calibri Light"/>
              </a:defRPr>
            </a:lvl8pPr>
            <a:lvl9pPr>
              <a:lnSpc>
                <a:spcPct val="90000"/>
              </a:lnSpc>
              <a:defRPr sz="3300">
                <a:latin typeface="Calibri Light"/>
                <a:ea typeface="Calibri Light"/>
                <a:cs typeface="Calibri Light"/>
                <a:sym typeface="Calibri Light"/>
              </a:defRPr>
            </a:lvl9pPr>
          </a:lstStyle>
          <a:p>
            <a:pPr lvl="0">
              <a:defRPr sz="1800">
                <a:solidFill>
                  <a:srgbClr val="000000"/>
                </a:solidFill>
              </a:defRPr>
            </a:pPr>
            <a:r>
              <a:rPr lang="en-US" sz="3300" b="1" dirty="0"/>
              <a:t>CGS 3066: Web Programming and Design</a:t>
            </a:r>
            <a:br>
              <a:rPr lang="en-US" sz="3300" b="1" dirty="0"/>
            </a:br>
            <a:r>
              <a:rPr lang="en-US" sz="3000" b="1" dirty="0">
                <a:solidFill>
                  <a:srgbClr val="5F1124"/>
                </a:solidFill>
              </a:rPr>
              <a:t>Fall 2019</a:t>
            </a:r>
            <a:endParaRPr sz="6000" b="1" dirty="0">
              <a:solidFill>
                <a:srgbClr val="5F1124"/>
              </a:solidFill>
            </a:endParaRPr>
          </a:p>
        </p:txBody>
      </p:sp>
      <p:sp>
        <p:nvSpPr>
          <p:cNvPr id="6" name="Shape 54"/>
          <p:cNvSpPr txBox="1">
            <a:spLocks/>
          </p:cNvSpPr>
          <p:nvPr/>
        </p:nvSpPr>
        <p:spPr>
          <a:xfrm>
            <a:off x="2438401" y="4648201"/>
            <a:ext cx="7122695" cy="45350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normAutofit fontScale="97500"/>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lgn="ctr">
              <a:defRPr sz="1800">
                <a:solidFill>
                  <a:srgbClr val="000000"/>
                </a:solidFill>
              </a:defRPr>
            </a:pPr>
            <a:r>
              <a:rPr lang="en-US" sz="2400" b="1" dirty="0">
                <a:latin typeface="Calibri" panose="020F0502020204030204" pitchFamily="34" charset="0"/>
              </a:rPr>
              <a:t>jQuery</a:t>
            </a:r>
          </a:p>
        </p:txBody>
      </p:sp>
    </p:spTree>
    <p:extLst>
      <p:ext uri="{BB962C8B-B14F-4D97-AF65-F5344CB8AC3E}">
        <p14:creationId xmlns:p14="http://schemas.microsoft.com/office/powerpoint/2010/main" val="230234041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jQuery Terminology</a:t>
            </a:r>
          </a:p>
        </p:txBody>
      </p:sp>
      <p:sp>
        <p:nvSpPr>
          <p:cNvPr id="3" name="Content Placeholder 2"/>
          <p:cNvSpPr>
            <a:spLocks noGrp="1"/>
          </p:cNvSpPr>
          <p:nvPr>
            <p:ph idx="1"/>
          </p:nvPr>
        </p:nvSpPr>
        <p:spPr>
          <a:xfrm>
            <a:off x="828675" y="1143001"/>
            <a:ext cx="10515600" cy="4724400"/>
          </a:xfrm>
        </p:spPr>
        <p:txBody>
          <a:bodyPr>
            <a:noAutofit/>
          </a:bodyPr>
          <a:lstStyle/>
          <a:p>
            <a:pPr marL="228600" indent="-228600"/>
            <a:r>
              <a:rPr lang="en-US" sz="2800" dirty="0"/>
              <a:t>the jQuery function</a:t>
            </a:r>
          </a:p>
          <a:p>
            <a:pPr marL="402336" lvl="1" indent="0">
              <a:buNone/>
            </a:pPr>
            <a:r>
              <a:rPr lang="en-US" sz="2800" dirty="0"/>
              <a:t>refers to the global jQuery object or the $ function depending on the context</a:t>
            </a:r>
          </a:p>
          <a:p>
            <a:pPr marL="228600" indent="-228600"/>
            <a:r>
              <a:rPr lang="en-US" sz="2800" dirty="0"/>
              <a:t>a jQuery object</a:t>
            </a:r>
          </a:p>
          <a:p>
            <a:pPr marL="402336" lvl="1" indent="0">
              <a:buNone/>
            </a:pPr>
            <a:r>
              <a:rPr lang="en-US" sz="2800" dirty="0"/>
              <a:t>the object returned by the jQuery function that often represents a group of elements</a:t>
            </a:r>
          </a:p>
          <a:p>
            <a:pPr marL="228600" indent="-228600"/>
            <a:r>
              <a:rPr lang="en-US" sz="2800" dirty="0"/>
              <a:t>selected elements</a:t>
            </a:r>
          </a:p>
          <a:p>
            <a:pPr marL="402336" lvl="1" indent="0">
              <a:buNone/>
            </a:pPr>
            <a:r>
              <a:rPr lang="en-US" sz="2800" dirty="0"/>
              <a:t>the DOM elements that you have selected for, most likely by some CSS selector passed to the jQuery function and possibly later filtered further</a:t>
            </a:r>
          </a:p>
        </p:txBody>
      </p:sp>
    </p:spTree>
    <p:extLst>
      <p:ext uri="{BB962C8B-B14F-4D97-AF65-F5344CB8AC3E}">
        <p14:creationId xmlns:p14="http://schemas.microsoft.com/office/powerpoint/2010/main" val="2687051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The jQuery object </a:t>
            </a:r>
          </a:p>
        </p:txBody>
      </p:sp>
      <p:sp>
        <p:nvSpPr>
          <p:cNvPr id="3" name="Content Placeholder 2"/>
          <p:cNvSpPr>
            <a:spLocks noGrp="1"/>
          </p:cNvSpPr>
          <p:nvPr>
            <p:ph idx="1"/>
          </p:nvPr>
        </p:nvSpPr>
        <p:spPr>
          <a:xfrm>
            <a:off x="828675" y="1143001"/>
            <a:ext cx="10515600" cy="4724400"/>
          </a:xfrm>
        </p:spPr>
        <p:txBody>
          <a:bodyPr>
            <a:noAutofit/>
          </a:bodyPr>
          <a:lstStyle/>
          <a:p>
            <a:pPr marL="228600" indent="-228600"/>
            <a:r>
              <a:rPr lang="en-US" sz="2800" dirty="0"/>
              <a:t>The $ function always (even for ID selectors) returns an array-like object called a jQuery object.</a:t>
            </a:r>
          </a:p>
          <a:p>
            <a:pPr marL="228600" indent="-228600"/>
            <a:r>
              <a:rPr lang="en-US" sz="2800" dirty="0"/>
              <a:t>The jQuery object wraps the originally selected DOM objects.</a:t>
            </a:r>
          </a:p>
          <a:p>
            <a:pPr marL="228600" indent="-228600"/>
            <a:r>
              <a:rPr lang="en-US" sz="2800" dirty="0"/>
              <a:t>You can access the actual DOM object by accessing the elements of the jQuery object.</a:t>
            </a:r>
          </a:p>
          <a:p>
            <a:pPr marL="0" indent="0">
              <a:buNone/>
            </a:pPr>
            <a:endParaRPr lang="en-US" sz="2800" dirty="0"/>
          </a:p>
          <a:p>
            <a:pPr marL="565784" lvl="2" indent="0" algn="l" rtl="0" fontAlgn="base">
              <a:lnSpc>
                <a:spcPct val="100000"/>
              </a:lnSpc>
              <a:spcBef>
                <a:spcPct val="0"/>
              </a:spcBef>
              <a:spcAft>
                <a:spcPct val="0"/>
              </a:spcAft>
              <a:buSzTx/>
              <a:buNone/>
            </a:pPr>
            <a:r>
              <a:rPr lang="en-US" sz="2000" dirty="0">
                <a:solidFill>
                  <a:srgbClr val="008000"/>
                </a:solidFill>
                <a:latin typeface="Consolas" panose="020B0609020204030204" pitchFamily="49" charset="0"/>
                <a:cs typeface="Consolas" pitchFamily="49" charset="0"/>
              </a:rPr>
              <a:t>// false</a:t>
            </a:r>
            <a:r>
              <a:rPr lang="en-US" sz="2000" dirty="0">
                <a:solidFill>
                  <a:srgbClr val="224444"/>
                </a:solidFill>
                <a:latin typeface="Consolas" panose="020B0609020204030204" pitchFamily="49" charset="0"/>
                <a:cs typeface="Consolas" pitchFamily="49" charset="0"/>
              </a:rPr>
              <a:t> </a:t>
            </a:r>
          </a:p>
          <a:p>
            <a:pPr marL="565784" lvl="2" indent="0" algn="l" rtl="0" fontAlgn="base">
              <a:lnSpc>
                <a:spcPct val="100000"/>
              </a:lnSpc>
              <a:spcBef>
                <a:spcPct val="0"/>
              </a:spcBef>
              <a:spcAft>
                <a:spcPct val="0"/>
              </a:spcAft>
              <a:buSzTx/>
              <a:buNone/>
            </a:pPr>
            <a:r>
              <a:rPr lang="en-US" sz="2000" dirty="0" err="1">
                <a:solidFill>
                  <a:srgbClr val="224444"/>
                </a:solidFill>
                <a:latin typeface="Consolas" panose="020B0609020204030204" pitchFamily="49" charset="0"/>
                <a:cs typeface="Consolas" pitchFamily="49" charset="0"/>
              </a:rPr>
              <a:t>document.getElementById</a:t>
            </a:r>
            <a:r>
              <a:rPr lang="en-US" sz="2000" dirty="0">
                <a:solidFill>
                  <a:srgbClr val="224444"/>
                </a:solidFill>
                <a:latin typeface="Consolas" panose="020B0609020204030204" pitchFamily="49" charset="0"/>
                <a:cs typeface="Consolas" pitchFamily="49" charset="0"/>
              </a:rPr>
              <a:t>("id") == $("#</a:t>
            </a:r>
            <a:r>
              <a:rPr lang="en-US" sz="2000" dirty="0" err="1">
                <a:solidFill>
                  <a:srgbClr val="224444"/>
                </a:solidFill>
                <a:latin typeface="Consolas" panose="020B0609020204030204" pitchFamily="49" charset="0"/>
                <a:cs typeface="Consolas" pitchFamily="49" charset="0"/>
              </a:rPr>
              <a:t>myid</a:t>
            </a:r>
            <a:r>
              <a:rPr lang="en-US" sz="2000" dirty="0">
                <a:solidFill>
                  <a:srgbClr val="224444"/>
                </a:solidFill>
                <a:latin typeface="Consolas" panose="020B0609020204030204" pitchFamily="49" charset="0"/>
                <a:cs typeface="Consolas" pitchFamily="49" charset="0"/>
              </a:rPr>
              <a:t>"); </a:t>
            </a:r>
          </a:p>
          <a:p>
            <a:pPr marL="565784" lvl="2" indent="0" algn="l" rtl="0" fontAlgn="base">
              <a:lnSpc>
                <a:spcPct val="100000"/>
              </a:lnSpc>
              <a:spcBef>
                <a:spcPct val="0"/>
              </a:spcBef>
              <a:spcAft>
                <a:spcPct val="0"/>
              </a:spcAft>
              <a:buSzTx/>
              <a:buNone/>
            </a:pPr>
            <a:r>
              <a:rPr lang="en-US" sz="2000" dirty="0" err="1">
                <a:solidFill>
                  <a:srgbClr val="224444"/>
                </a:solidFill>
                <a:latin typeface="Consolas" panose="020B0609020204030204" pitchFamily="49" charset="0"/>
                <a:cs typeface="Consolas" pitchFamily="49" charset="0"/>
              </a:rPr>
              <a:t>document.querySelectorAll</a:t>
            </a:r>
            <a:r>
              <a:rPr lang="en-US" sz="2000" dirty="0">
                <a:solidFill>
                  <a:srgbClr val="224444"/>
                </a:solidFill>
                <a:latin typeface="Consolas" panose="020B0609020204030204" pitchFamily="49" charset="0"/>
                <a:cs typeface="Consolas" pitchFamily="49" charset="0"/>
              </a:rPr>
              <a:t>("p") == $("p"); </a:t>
            </a:r>
          </a:p>
          <a:p>
            <a:pPr marL="565784" lvl="2" indent="0" algn="l" rtl="0" fontAlgn="base">
              <a:lnSpc>
                <a:spcPct val="100000"/>
              </a:lnSpc>
              <a:spcBef>
                <a:spcPct val="0"/>
              </a:spcBef>
              <a:spcAft>
                <a:spcPct val="0"/>
              </a:spcAft>
              <a:buSzTx/>
              <a:buNone/>
            </a:pPr>
            <a:r>
              <a:rPr lang="en-US" sz="2000" dirty="0">
                <a:solidFill>
                  <a:srgbClr val="008000"/>
                </a:solidFill>
                <a:latin typeface="Consolas" panose="020B0609020204030204" pitchFamily="49" charset="0"/>
                <a:cs typeface="Consolas" pitchFamily="49" charset="0"/>
              </a:rPr>
              <a:t>// true</a:t>
            </a:r>
            <a:r>
              <a:rPr lang="en-US" sz="2000" dirty="0">
                <a:solidFill>
                  <a:srgbClr val="224444"/>
                </a:solidFill>
                <a:latin typeface="Consolas" panose="020B0609020204030204" pitchFamily="49" charset="0"/>
                <a:cs typeface="Consolas" pitchFamily="49" charset="0"/>
              </a:rPr>
              <a:t> </a:t>
            </a:r>
          </a:p>
          <a:p>
            <a:pPr marL="565784" lvl="2" indent="0" algn="l" rtl="0" fontAlgn="base">
              <a:lnSpc>
                <a:spcPct val="100000"/>
              </a:lnSpc>
              <a:spcBef>
                <a:spcPct val="0"/>
              </a:spcBef>
              <a:spcAft>
                <a:spcPct val="0"/>
              </a:spcAft>
              <a:buSzTx/>
              <a:buNone/>
            </a:pPr>
            <a:r>
              <a:rPr lang="en-US" sz="2000" dirty="0" err="1">
                <a:solidFill>
                  <a:srgbClr val="224444"/>
                </a:solidFill>
                <a:latin typeface="Consolas" panose="020B0609020204030204" pitchFamily="49" charset="0"/>
                <a:cs typeface="Consolas" pitchFamily="49" charset="0"/>
              </a:rPr>
              <a:t>document.getElementById</a:t>
            </a:r>
            <a:r>
              <a:rPr lang="en-US" sz="2000" dirty="0">
                <a:solidFill>
                  <a:srgbClr val="224444"/>
                </a:solidFill>
                <a:latin typeface="Consolas" panose="020B0609020204030204" pitchFamily="49" charset="0"/>
                <a:cs typeface="Consolas" pitchFamily="49" charset="0"/>
              </a:rPr>
              <a:t>("id") == $("#</a:t>
            </a:r>
            <a:r>
              <a:rPr lang="en-US" sz="2000" dirty="0" err="1">
                <a:solidFill>
                  <a:srgbClr val="224444"/>
                </a:solidFill>
                <a:latin typeface="Consolas" panose="020B0609020204030204" pitchFamily="49" charset="0"/>
                <a:cs typeface="Consolas" pitchFamily="49" charset="0"/>
              </a:rPr>
              <a:t>myid</a:t>
            </a:r>
            <a:r>
              <a:rPr lang="en-US" sz="2000" dirty="0">
                <a:solidFill>
                  <a:srgbClr val="224444"/>
                </a:solidFill>
                <a:latin typeface="Consolas" panose="020B0609020204030204" pitchFamily="49" charset="0"/>
                <a:cs typeface="Consolas" pitchFamily="49" charset="0"/>
              </a:rPr>
              <a:t>")[0]; </a:t>
            </a:r>
          </a:p>
          <a:p>
            <a:pPr marL="565784" lvl="2" indent="0" algn="l" rtl="0" fontAlgn="base">
              <a:lnSpc>
                <a:spcPct val="100000"/>
              </a:lnSpc>
              <a:spcBef>
                <a:spcPct val="0"/>
              </a:spcBef>
              <a:spcAft>
                <a:spcPct val="0"/>
              </a:spcAft>
              <a:buSzTx/>
              <a:buNone/>
            </a:pPr>
            <a:r>
              <a:rPr lang="en-US" sz="2000" dirty="0" err="1">
                <a:solidFill>
                  <a:srgbClr val="224444"/>
                </a:solidFill>
                <a:latin typeface="Consolas" panose="020B0609020204030204" pitchFamily="49" charset="0"/>
                <a:cs typeface="Consolas" pitchFamily="49" charset="0"/>
              </a:rPr>
              <a:t>document.getElementById</a:t>
            </a:r>
            <a:r>
              <a:rPr lang="en-US" sz="2000" dirty="0">
                <a:solidFill>
                  <a:srgbClr val="224444"/>
                </a:solidFill>
                <a:latin typeface="Consolas" panose="020B0609020204030204" pitchFamily="49" charset="0"/>
                <a:cs typeface="Consolas" pitchFamily="49" charset="0"/>
              </a:rPr>
              <a:t>("id") == $("#</a:t>
            </a:r>
            <a:r>
              <a:rPr lang="en-US" sz="2000" dirty="0" err="1">
                <a:solidFill>
                  <a:srgbClr val="224444"/>
                </a:solidFill>
                <a:latin typeface="Consolas" panose="020B0609020204030204" pitchFamily="49" charset="0"/>
                <a:cs typeface="Consolas" pitchFamily="49" charset="0"/>
              </a:rPr>
              <a:t>myid</a:t>
            </a:r>
            <a:r>
              <a:rPr lang="en-US" sz="2000" dirty="0">
                <a:solidFill>
                  <a:srgbClr val="224444"/>
                </a:solidFill>
                <a:latin typeface="Consolas" panose="020B0609020204030204" pitchFamily="49" charset="0"/>
                <a:cs typeface="Consolas" pitchFamily="49" charset="0"/>
              </a:rPr>
              <a:t>").get(0); </a:t>
            </a:r>
          </a:p>
          <a:p>
            <a:pPr marL="565784" lvl="2" indent="0" algn="l" rtl="0" fontAlgn="base">
              <a:lnSpc>
                <a:spcPct val="100000"/>
              </a:lnSpc>
              <a:spcBef>
                <a:spcPct val="0"/>
              </a:spcBef>
              <a:spcAft>
                <a:spcPct val="0"/>
              </a:spcAft>
              <a:buSzTx/>
              <a:buNone/>
            </a:pPr>
            <a:r>
              <a:rPr lang="en-US" sz="2000" dirty="0" err="1">
                <a:solidFill>
                  <a:srgbClr val="224444"/>
                </a:solidFill>
                <a:latin typeface="Consolas" panose="020B0609020204030204" pitchFamily="49" charset="0"/>
                <a:cs typeface="Consolas" pitchFamily="49" charset="0"/>
              </a:rPr>
              <a:t>document.querySelectorAll</a:t>
            </a:r>
            <a:r>
              <a:rPr lang="en-US" sz="2000" dirty="0">
                <a:solidFill>
                  <a:srgbClr val="224444"/>
                </a:solidFill>
                <a:latin typeface="Consolas" panose="020B0609020204030204" pitchFamily="49" charset="0"/>
                <a:cs typeface="Consolas" pitchFamily="49" charset="0"/>
              </a:rPr>
              <a:t>("p")[0] == $("p")[0];</a:t>
            </a:r>
            <a:r>
              <a:rPr lang="en-US" sz="900" dirty="0">
                <a:solidFill>
                  <a:schemeClr val="tx1"/>
                </a:solidFill>
                <a:latin typeface="Consolas" panose="020B0609020204030204" pitchFamily="49" charset="0"/>
                <a:cs typeface="Arial" pitchFamily="34" charset="0"/>
              </a:rPr>
              <a:t> </a:t>
            </a:r>
            <a:endParaRPr lang="en-US" sz="2000" dirty="0">
              <a:solidFill>
                <a:schemeClr val="tx1"/>
              </a:solidFill>
              <a:latin typeface="Consolas" panose="020B0609020204030204" pitchFamily="49" charset="0"/>
              <a:cs typeface="Arial" pitchFamily="34" charset="0"/>
            </a:endParaRPr>
          </a:p>
          <a:p>
            <a:pPr marL="0" indent="0">
              <a:buNone/>
            </a:pPr>
            <a:endParaRPr lang="en-US" sz="2800" dirty="0"/>
          </a:p>
        </p:txBody>
      </p:sp>
    </p:spTree>
    <p:extLst>
      <p:ext uri="{BB962C8B-B14F-4D97-AF65-F5344CB8AC3E}">
        <p14:creationId xmlns:p14="http://schemas.microsoft.com/office/powerpoint/2010/main" val="2783205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Using $ as a wrapper</a:t>
            </a:r>
          </a:p>
        </p:txBody>
      </p:sp>
      <p:sp>
        <p:nvSpPr>
          <p:cNvPr id="3" name="Content Placeholder 2"/>
          <p:cNvSpPr>
            <a:spLocks noGrp="1"/>
          </p:cNvSpPr>
          <p:nvPr>
            <p:ph idx="1"/>
          </p:nvPr>
        </p:nvSpPr>
        <p:spPr>
          <a:xfrm>
            <a:off x="828675" y="1143001"/>
            <a:ext cx="10515600" cy="4724400"/>
          </a:xfrm>
        </p:spPr>
        <p:txBody>
          <a:bodyPr>
            <a:noAutofit/>
          </a:bodyPr>
          <a:lstStyle/>
          <a:p>
            <a:pPr marL="228600" indent="-228600"/>
            <a:r>
              <a:rPr lang="en-US" sz="2800" dirty="0"/>
              <a:t>$ adds extra functionality to DOM elements</a:t>
            </a:r>
          </a:p>
          <a:p>
            <a:pPr marL="228600" indent="-228600"/>
            <a:r>
              <a:rPr lang="en-US" sz="2800" dirty="0"/>
              <a:t>passing an existing DOM object to $ will give it the jQuery upgrade</a:t>
            </a:r>
          </a:p>
          <a:p>
            <a:pPr marL="0" indent="0">
              <a:buNone/>
            </a:pPr>
            <a:endParaRPr lang="en-US" sz="2800" dirty="0"/>
          </a:p>
          <a:p>
            <a:pPr marL="565784" lvl="2" indent="0" algn="l" rtl="0" fontAlgn="base">
              <a:lnSpc>
                <a:spcPct val="100000"/>
              </a:lnSpc>
              <a:spcBef>
                <a:spcPct val="0"/>
              </a:spcBef>
              <a:spcAft>
                <a:spcPct val="0"/>
              </a:spcAft>
              <a:buSzTx/>
              <a:buNone/>
            </a:pPr>
            <a:r>
              <a:rPr lang="en-US" sz="1800" dirty="0">
                <a:solidFill>
                  <a:srgbClr val="008000"/>
                </a:solidFill>
                <a:latin typeface="Consolas" pitchFamily="49" charset="0"/>
                <a:cs typeface="Consolas" pitchFamily="49" charset="0"/>
              </a:rPr>
              <a:t>// convert regular DOM objects to a jQuery object</a:t>
            </a:r>
            <a:r>
              <a:rPr lang="en-US" sz="1800" dirty="0">
                <a:solidFill>
                  <a:srgbClr val="224444"/>
                </a:solidFill>
                <a:latin typeface="Consolas" pitchFamily="49" charset="0"/>
                <a:cs typeface="Consolas" pitchFamily="49" charset="0"/>
              </a:rPr>
              <a:t> </a:t>
            </a:r>
          </a:p>
          <a:p>
            <a:pPr marL="565784" lvl="2" indent="0" algn="l" rtl="0" fontAlgn="base">
              <a:lnSpc>
                <a:spcPct val="100000"/>
              </a:lnSpc>
              <a:spcBef>
                <a:spcPct val="0"/>
              </a:spcBef>
              <a:spcAft>
                <a:spcPct val="0"/>
              </a:spcAft>
              <a:buSzTx/>
              <a:buNone/>
            </a:pPr>
            <a:r>
              <a:rPr lang="en-US" sz="1800" dirty="0">
                <a:solidFill>
                  <a:srgbClr val="224444"/>
                </a:solidFill>
                <a:latin typeface="Consolas" pitchFamily="49" charset="0"/>
                <a:cs typeface="Consolas" pitchFamily="49" charset="0"/>
              </a:rPr>
              <a:t>var </a:t>
            </a:r>
            <a:r>
              <a:rPr lang="en-US" sz="1800" dirty="0" err="1">
                <a:solidFill>
                  <a:srgbClr val="224444"/>
                </a:solidFill>
                <a:latin typeface="Consolas" pitchFamily="49" charset="0"/>
                <a:cs typeface="Consolas" pitchFamily="49" charset="0"/>
              </a:rPr>
              <a:t>elem</a:t>
            </a:r>
            <a:r>
              <a:rPr lang="en-US" sz="1800" dirty="0">
                <a:solidFill>
                  <a:srgbClr val="224444"/>
                </a:solidFill>
                <a:latin typeface="Consolas" pitchFamily="49" charset="0"/>
                <a:cs typeface="Consolas" pitchFamily="49" charset="0"/>
              </a:rPr>
              <a:t> = </a:t>
            </a:r>
            <a:r>
              <a:rPr lang="en-US" sz="1800" dirty="0" err="1">
                <a:solidFill>
                  <a:srgbClr val="224444"/>
                </a:solidFill>
                <a:latin typeface="Consolas" pitchFamily="49" charset="0"/>
                <a:cs typeface="Consolas" pitchFamily="49" charset="0"/>
              </a:rPr>
              <a:t>document.getElementById</a:t>
            </a:r>
            <a:r>
              <a:rPr lang="en-US" sz="1800" dirty="0">
                <a:solidFill>
                  <a:srgbClr val="224444"/>
                </a:solidFill>
                <a:latin typeface="Consolas" pitchFamily="49" charset="0"/>
                <a:cs typeface="Consolas" pitchFamily="49" charset="0"/>
              </a:rPr>
              <a:t>("</a:t>
            </a:r>
            <a:r>
              <a:rPr lang="en-US" sz="1800" dirty="0" err="1">
                <a:solidFill>
                  <a:srgbClr val="224444"/>
                </a:solidFill>
                <a:latin typeface="Consolas" pitchFamily="49" charset="0"/>
                <a:cs typeface="Consolas" pitchFamily="49" charset="0"/>
              </a:rPr>
              <a:t>myelem</a:t>
            </a:r>
            <a:r>
              <a:rPr lang="en-US" sz="1800" dirty="0">
                <a:solidFill>
                  <a:srgbClr val="224444"/>
                </a:solidFill>
                <a:latin typeface="Consolas" pitchFamily="49" charset="0"/>
                <a:cs typeface="Consolas" pitchFamily="49" charset="0"/>
              </a:rPr>
              <a:t>"); </a:t>
            </a:r>
          </a:p>
          <a:p>
            <a:pPr marL="565784" lvl="2" indent="0" algn="l" rtl="0" fontAlgn="base">
              <a:lnSpc>
                <a:spcPct val="100000"/>
              </a:lnSpc>
              <a:spcBef>
                <a:spcPct val="0"/>
              </a:spcBef>
              <a:spcAft>
                <a:spcPct val="0"/>
              </a:spcAft>
              <a:buSzTx/>
              <a:buNone/>
            </a:pPr>
            <a:r>
              <a:rPr lang="en-US" sz="1800" dirty="0" err="1">
                <a:solidFill>
                  <a:srgbClr val="224444"/>
                </a:solidFill>
                <a:latin typeface="Consolas" pitchFamily="49" charset="0"/>
                <a:cs typeface="Consolas" pitchFamily="49" charset="0"/>
              </a:rPr>
              <a:t>elem</a:t>
            </a:r>
            <a:r>
              <a:rPr lang="en-US" sz="1800" dirty="0">
                <a:solidFill>
                  <a:srgbClr val="224444"/>
                </a:solidFill>
                <a:latin typeface="Consolas" pitchFamily="49" charset="0"/>
                <a:cs typeface="Consolas" pitchFamily="49" charset="0"/>
              </a:rPr>
              <a:t> = $(</a:t>
            </a:r>
            <a:r>
              <a:rPr lang="en-US" sz="1800" dirty="0" err="1">
                <a:solidFill>
                  <a:srgbClr val="224444"/>
                </a:solidFill>
                <a:latin typeface="Consolas" pitchFamily="49" charset="0"/>
                <a:cs typeface="Consolas" pitchFamily="49" charset="0"/>
              </a:rPr>
              <a:t>elem</a:t>
            </a:r>
            <a:r>
              <a:rPr lang="en-US" sz="1800" dirty="0">
                <a:solidFill>
                  <a:srgbClr val="224444"/>
                </a:solidFill>
                <a:latin typeface="Consolas" pitchFamily="49" charset="0"/>
                <a:cs typeface="Consolas" pitchFamily="49" charset="0"/>
              </a:rPr>
              <a:t>); </a:t>
            </a:r>
          </a:p>
          <a:p>
            <a:pPr marL="565784" lvl="2" indent="0" algn="l" rtl="0" fontAlgn="base">
              <a:lnSpc>
                <a:spcPct val="100000"/>
              </a:lnSpc>
              <a:spcBef>
                <a:spcPct val="0"/>
              </a:spcBef>
              <a:spcAft>
                <a:spcPct val="0"/>
              </a:spcAft>
              <a:buSzTx/>
              <a:buNone/>
            </a:pPr>
            <a:r>
              <a:rPr lang="en-US" sz="1800" dirty="0">
                <a:solidFill>
                  <a:srgbClr val="224444"/>
                </a:solidFill>
                <a:latin typeface="Consolas" pitchFamily="49" charset="0"/>
                <a:cs typeface="Consolas" pitchFamily="49" charset="0"/>
              </a:rPr>
              <a:t>var </a:t>
            </a:r>
            <a:r>
              <a:rPr lang="en-US" sz="1800" dirty="0" err="1">
                <a:solidFill>
                  <a:srgbClr val="224444"/>
                </a:solidFill>
                <a:latin typeface="Consolas" pitchFamily="49" charset="0"/>
                <a:cs typeface="Consolas" pitchFamily="49" charset="0"/>
              </a:rPr>
              <a:t>elems</a:t>
            </a:r>
            <a:r>
              <a:rPr lang="en-US" sz="1800" dirty="0">
                <a:solidFill>
                  <a:srgbClr val="224444"/>
                </a:solidFill>
                <a:latin typeface="Consolas" pitchFamily="49" charset="0"/>
                <a:cs typeface="Consolas" pitchFamily="49" charset="0"/>
              </a:rPr>
              <a:t> = </a:t>
            </a:r>
            <a:r>
              <a:rPr lang="en-US" sz="1800" dirty="0" err="1">
                <a:solidFill>
                  <a:srgbClr val="224444"/>
                </a:solidFill>
                <a:latin typeface="Consolas" pitchFamily="49" charset="0"/>
                <a:cs typeface="Consolas" pitchFamily="49" charset="0"/>
              </a:rPr>
              <a:t>document.querySelectorAll</a:t>
            </a:r>
            <a:r>
              <a:rPr lang="en-US" sz="1800" dirty="0">
                <a:solidFill>
                  <a:srgbClr val="224444"/>
                </a:solidFill>
                <a:latin typeface="Consolas" pitchFamily="49" charset="0"/>
                <a:cs typeface="Consolas" pitchFamily="49" charset="0"/>
              </a:rPr>
              <a:t>(".special"); </a:t>
            </a:r>
          </a:p>
          <a:p>
            <a:pPr marL="565784" lvl="2" indent="0" algn="l" rtl="0" fontAlgn="base">
              <a:lnSpc>
                <a:spcPct val="100000"/>
              </a:lnSpc>
              <a:spcBef>
                <a:spcPct val="0"/>
              </a:spcBef>
              <a:spcAft>
                <a:spcPct val="0"/>
              </a:spcAft>
              <a:buSzTx/>
              <a:buNone/>
            </a:pPr>
            <a:r>
              <a:rPr lang="en-US" sz="1800" dirty="0" err="1">
                <a:solidFill>
                  <a:srgbClr val="224444"/>
                </a:solidFill>
                <a:latin typeface="Consolas" pitchFamily="49" charset="0"/>
                <a:cs typeface="Consolas" pitchFamily="49" charset="0"/>
              </a:rPr>
              <a:t>elems</a:t>
            </a:r>
            <a:r>
              <a:rPr lang="en-US" sz="1800" dirty="0">
                <a:solidFill>
                  <a:srgbClr val="224444"/>
                </a:solidFill>
                <a:latin typeface="Consolas" pitchFamily="49" charset="0"/>
                <a:cs typeface="Consolas" pitchFamily="49" charset="0"/>
              </a:rPr>
              <a:t> = $(</a:t>
            </a:r>
            <a:r>
              <a:rPr lang="en-US" sz="1800" dirty="0" err="1">
                <a:solidFill>
                  <a:srgbClr val="224444"/>
                </a:solidFill>
                <a:latin typeface="Consolas" pitchFamily="49" charset="0"/>
                <a:cs typeface="Consolas" pitchFamily="49" charset="0"/>
              </a:rPr>
              <a:t>elems</a:t>
            </a:r>
            <a:r>
              <a:rPr lang="en-US" sz="1800" dirty="0">
                <a:solidFill>
                  <a:srgbClr val="224444"/>
                </a:solidFill>
                <a:latin typeface="Consolas" pitchFamily="49" charset="0"/>
                <a:cs typeface="Consolas" pitchFamily="49" charset="0"/>
              </a:rPr>
              <a:t>);</a:t>
            </a:r>
            <a:r>
              <a:rPr lang="en-US" sz="800" dirty="0">
                <a:solidFill>
                  <a:schemeClr val="tx1"/>
                </a:solidFill>
                <a:latin typeface="Arial" pitchFamily="34" charset="0"/>
                <a:cs typeface="Arial" pitchFamily="34" charset="0"/>
              </a:rPr>
              <a:t> </a:t>
            </a:r>
            <a:endParaRPr lang="en-US" sz="1800" dirty="0">
              <a:solidFill>
                <a:schemeClr val="tx1"/>
              </a:solidFill>
              <a:latin typeface="Arial" pitchFamily="34" charset="0"/>
              <a:cs typeface="Arial" pitchFamily="34" charset="0"/>
            </a:endParaRPr>
          </a:p>
          <a:p>
            <a:pPr marL="0" indent="0">
              <a:buNone/>
            </a:pPr>
            <a:endParaRPr lang="en-US" sz="2800" dirty="0"/>
          </a:p>
        </p:txBody>
      </p:sp>
    </p:spTree>
    <p:extLst>
      <p:ext uri="{BB962C8B-B14F-4D97-AF65-F5344CB8AC3E}">
        <p14:creationId xmlns:p14="http://schemas.microsoft.com/office/powerpoint/2010/main" val="2185837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DOM Tree Traversal</a:t>
            </a:r>
          </a:p>
        </p:txBody>
      </p:sp>
      <p:sp>
        <p:nvSpPr>
          <p:cNvPr id="3" name="Content Placeholder 2"/>
          <p:cNvSpPr>
            <a:spLocks noGrp="1"/>
          </p:cNvSpPr>
          <p:nvPr>
            <p:ph idx="1"/>
          </p:nvPr>
        </p:nvSpPr>
        <p:spPr>
          <a:xfrm>
            <a:off x="828675" y="1143001"/>
            <a:ext cx="10515600" cy="4724400"/>
          </a:xfrm>
        </p:spPr>
        <p:txBody>
          <a:bodyPr>
            <a:noAutofit/>
          </a:bodyPr>
          <a:lstStyle/>
          <a:p>
            <a:pPr marL="0" indent="0">
              <a:buNone/>
            </a:pPr>
            <a:r>
              <a:rPr lang="en-US" sz="1800" dirty="0">
                <a:latin typeface="Consolas" panose="020B0609020204030204" pitchFamily="49" charset="0"/>
              </a:rPr>
              <a:t>&lt;p id="foo"&gt;This is a paragraph of text with a</a:t>
            </a:r>
          </a:p>
          <a:p>
            <a:pPr marL="0" indent="0">
              <a:buNone/>
            </a:pPr>
            <a:r>
              <a:rPr lang="en-US" sz="1800" dirty="0">
                <a:latin typeface="Consolas" panose="020B0609020204030204" pitchFamily="49" charset="0"/>
              </a:rPr>
              <a:t>	&lt;a </a:t>
            </a:r>
            <a:r>
              <a:rPr lang="en-US" sz="1800" dirty="0" err="1">
                <a:latin typeface="Consolas" panose="020B0609020204030204" pitchFamily="49" charset="0"/>
              </a:rPr>
              <a:t>href</a:t>
            </a:r>
            <a:r>
              <a:rPr lang="en-US" sz="1800" dirty="0">
                <a:latin typeface="Consolas" panose="020B0609020204030204" pitchFamily="49" charset="0"/>
              </a:rPr>
              <a:t>="/path/to/another/page.html"&gt;link&lt;/a&gt;.</a:t>
            </a:r>
          </a:p>
          <a:p>
            <a:pPr marL="0" indent="0">
              <a:buNone/>
            </a:pPr>
            <a:r>
              <a:rPr lang="en-US" sz="1800" dirty="0">
                <a:latin typeface="Consolas" panose="020B0609020204030204" pitchFamily="49" charset="0"/>
              </a:rPr>
              <a:t>&lt;/p&gt;</a:t>
            </a:r>
          </a:p>
          <a:p>
            <a:pPr marL="0" indent="0">
              <a:buNone/>
            </a:pPr>
            <a:endParaRPr lang="en-US" sz="2800" dirty="0"/>
          </a:p>
          <a:p>
            <a:pPr marL="0" indent="0">
              <a:buNone/>
            </a:pPr>
            <a:endParaRPr lang="en-US" sz="2800" dirty="0"/>
          </a:p>
        </p:txBody>
      </p:sp>
      <p:pic>
        <p:nvPicPr>
          <p:cNvPr id="4" name="Picture 3">
            <a:extLst>
              <a:ext uri="{FF2B5EF4-FFF2-40B4-BE49-F238E27FC236}">
                <a16:creationId xmlns:a16="http://schemas.microsoft.com/office/drawing/2014/main" id="{865D1010-2778-44C1-9F2D-BA0F8929FC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676400"/>
            <a:ext cx="4256267" cy="43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5">
            <a:extLst>
              <a:ext uri="{FF2B5EF4-FFF2-40B4-BE49-F238E27FC236}">
                <a16:creationId xmlns:a16="http://schemas.microsoft.com/office/drawing/2014/main" id="{392FCF31-184D-459F-BF69-7723E8F04D59}"/>
              </a:ext>
            </a:extLst>
          </p:cNvPr>
          <p:cNvGraphicFramePr>
            <a:graphicFrameLocks noGrp="1"/>
          </p:cNvGraphicFramePr>
          <p:nvPr>
            <p:extLst>
              <p:ext uri="{D42A27DB-BD31-4B8C-83A1-F6EECF244321}">
                <p14:modId xmlns:p14="http://schemas.microsoft.com/office/powerpoint/2010/main" val="2246450393"/>
              </p:ext>
            </p:extLst>
          </p:nvPr>
        </p:nvGraphicFramePr>
        <p:xfrm>
          <a:off x="914400" y="2479862"/>
          <a:ext cx="6781800" cy="323513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876230683"/>
                    </a:ext>
                  </a:extLst>
                </a:gridCol>
                <a:gridCol w="3733800">
                  <a:extLst>
                    <a:ext uri="{9D8B030D-6E8A-4147-A177-3AD203B41FA5}">
                      <a16:colId xmlns:a16="http://schemas.microsoft.com/office/drawing/2014/main" val="3337960615"/>
                    </a:ext>
                  </a:extLst>
                </a:gridCol>
              </a:tblGrid>
              <a:tr h="394529">
                <a:tc>
                  <a:txBody>
                    <a:bodyPr/>
                    <a:lstStyle/>
                    <a:p>
                      <a:pPr algn="l"/>
                      <a:r>
                        <a:rPr lang="en-US" sz="1800" b="1" dirty="0"/>
                        <a:t>name(s) </a:t>
                      </a:r>
                    </a:p>
                  </a:txBody>
                  <a:tcPr anchor="ctr"/>
                </a:tc>
                <a:tc>
                  <a:txBody>
                    <a:bodyPr/>
                    <a:lstStyle/>
                    <a:p>
                      <a:pPr algn="l"/>
                      <a:r>
                        <a:rPr lang="en-US" sz="1800" b="1" dirty="0"/>
                        <a:t>description </a:t>
                      </a:r>
                    </a:p>
                  </a:txBody>
                  <a:tcPr anchor="ctr"/>
                </a:tc>
                <a:extLst>
                  <a:ext uri="{0D108BD9-81ED-4DB2-BD59-A6C34878D82A}">
                    <a16:rowId xmlns:a16="http://schemas.microsoft.com/office/drawing/2014/main" val="2750138261"/>
                  </a:ext>
                </a:extLst>
              </a:tr>
              <a:tr h="710152">
                <a:tc>
                  <a:txBody>
                    <a:bodyPr/>
                    <a:lstStyle/>
                    <a:p>
                      <a:pPr algn="l"/>
                      <a:r>
                        <a:rPr lang="en-US" sz="1800" dirty="0" err="1"/>
                        <a:t>firstChild</a:t>
                      </a:r>
                      <a:r>
                        <a:rPr lang="en-US" sz="1800" dirty="0"/>
                        <a:t>, </a:t>
                      </a:r>
                      <a:r>
                        <a:rPr lang="en-US" sz="1800" dirty="0" err="1"/>
                        <a:t>lastChild</a:t>
                      </a:r>
                      <a:r>
                        <a:rPr lang="en-US" sz="1800" dirty="0"/>
                        <a:t> </a:t>
                      </a:r>
                    </a:p>
                  </a:txBody>
                  <a:tcPr anchor="ctr"/>
                </a:tc>
                <a:tc>
                  <a:txBody>
                    <a:bodyPr/>
                    <a:lstStyle/>
                    <a:p>
                      <a:pPr algn="l"/>
                      <a:r>
                        <a:rPr lang="en-US" sz="1800" dirty="0"/>
                        <a:t>start/end of this node's list of children </a:t>
                      </a:r>
                    </a:p>
                  </a:txBody>
                  <a:tcPr anchor="ctr"/>
                </a:tc>
                <a:extLst>
                  <a:ext uri="{0D108BD9-81ED-4DB2-BD59-A6C34878D82A}">
                    <a16:rowId xmlns:a16="http://schemas.microsoft.com/office/drawing/2014/main" val="863667009"/>
                  </a:ext>
                </a:extLst>
              </a:tr>
              <a:tr h="710152">
                <a:tc>
                  <a:txBody>
                    <a:bodyPr/>
                    <a:lstStyle/>
                    <a:p>
                      <a:pPr algn="l"/>
                      <a:r>
                        <a:rPr lang="en-US" sz="1800" dirty="0" err="1"/>
                        <a:t>childNodes</a:t>
                      </a:r>
                      <a:r>
                        <a:rPr lang="en-US" sz="1800" dirty="0"/>
                        <a:t> </a:t>
                      </a:r>
                    </a:p>
                  </a:txBody>
                  <a:tcPr anchor="ctr"/>
                </a:tc>
                <a:tc>
                  <a:txBody>
                    <a:bodyPr/>
                    <a:lstStyle/>
                    <a:p>
                      <a:pPr algn="l"/>
                      <a:r>
                        <a:rPr lang="en-US" sz="1800"/>
                        <a:t>array of all this node's children </a:t>
                      </a:r>
                    </a:p>
                  </a:txBody>
                  <a:tcPr anchor="ctr"/>
                </a:tc>
                <a:extLst>
                  <a:ext uri="{0D108BD9-81ED-4DB2-BD59-A6C34878D82A}">
                    <a16:rowId xmlns:a16="http://schemas.microsoft.com/office/drawing/2014/main" val="4232527654"/>
                  </a:ext>
                </a:extLst>
              </a:tr>
              <a:tr h="710152">
                <a:tc>
                  <a:txBody>
                    <a:bodyPr/>
                    <a:lstStyle/>
                    <a:p>
                      <a:pPr algn="l"/>
                      <a:r>
                        <a:rPr lang="en-US" sz="1800" dirty="0" err="1"/>
                        <a:t>nextSibling</a:t>
                      </a:r>
                      <a:r>
                        <a:rPr lang="en-US" sz="1800" dirty="0"/>
                        <a:t>, </a:t>
                      </a:r>
                      <a:r>
                        <a:rPr lang="en-US" sz="1800" dirty="0" err="1"/>
                        <a:t>previousSibling</a:t>
                      </a:r>
                      <a:r>
                        <a:rPr lang="en-US" sz="1800" dirty="0"/>
                        <a:t> </a:t>
                      </a:r>
                    </a:p>
                  </a:txBody>
                  <a:tcPr anchor="ctr"/>
                </a:tc>
                <a:tc>
                  <a:txBody>
                    <a:bodyPr/>
                    <a:lstStyle/>
                    <a:p>
                      <a:pPr algn="l"/>
                      <a:r>
                        <a:rPr lang="en-US" sz="1800" dirty="0"/>
                        <a:t>neighboring nodes with the same parent </a:t>
                      </a:r>
                    </a:p>
                  </a:txBody>
                  <a:tcPr anchor="ctr"/>
                </a:tc>
                <a:extLst>
                  <a:ext uri="{0D108BD9-81ED-4DB2-BD59-A6C34878D82A}">
                    <a16:rowId xmlns:a16="http://schemas.microsoft.com/office/drawing/2014/main" val="3842856441"/>
                  </a:ext>
                </a:extLst>
              </a:tr>
              <a:tr h="710152">
                <a:tc>
                  <a:txBody>
                    <a:bodyPr/>
                    <a:lstStyle/>
                    <a:p>
                      <a:pPr algn="l"/>
                      <a:r>
                        <a:rPr lang="en-US" sz="1800" dirty="0" err="1"/>
                        <a:t>parentNode</a:t>
                      </a:r>
                      <a:r>
                        <a:rPr lang="en-US" sz="1800" dirty="0"/>
                        <a:t> </a:t>
                      </a:r>
                    </a:p>
                  </a:txBody>
                  <a:tcPr anchor="ctr"/>
                </a:tc>
                <a:tc>
                  <a:txBody>
                    <a:bodyPr/>
                    <a:lstStyle/>
                    <a:p>
                      <a:pPr algn="l"/>
                      <a:r>
                        <a:rPr lang="en-US" sz="1800" dirty="0"/>
                        <a:t>the element that contains this node </a:t>
                      </a:r>
                    </a:p>
                  </a:txBody>
                  <a:tcPr anchor="ctr"/>
                </a:tc>
                <a:extLst>
                  <a:ext uri="{0D108BD9-81ED-4DB2-BD59-A6C34878D82A}">
                    <a16:rowId xmlns:a16="http://schemas.microsoft.com/office/drawing/2014/main" val="2962816883"/>
                  </a:ext>
                </a:extLst>
              </a:tr>
            </a:tbl>
          </a:graphicData>
        </a:graphic>
      </p:graphicFrame>
    </p:spTree>
    <p:extLst>
      <p:ext uri="{BB962C8B-B14F-4D97-AF65-F5344CB8AC3E}">
        <p14:creationId xmlns:p14="http://schemas.microsoft.com/office/powerpoint/2010/main" val="12710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608009"/>
          </a:xfrm>
        </p:spPr>
        <p:txBody>
          <a:bodyPr>
            <a:normAutofit fontScale="90000"/>
          </a:bodyPr>
          <a:lstStyle/>
          <a:p>
            <a:r>
              <a:rPr lang="en-US" sz="4400" dirty="0">
                <a:solidFill>
                  <a:srgbClr val="990000"/>
                </a:solidFill>
              </a:rPr>
              <a:t>DOM Manipulation with jQuery</a:t>
            </a:r>
          </a:p>
        </p:txBody>
      </p:sp>
      <p:graphicFrame>
        <p:nvGraphicFramePr>
          <p:cNvPr id="4" name="Table 4">
            <a:extLst>
              <a:ext uri="{FF2B5EF4-FFF2-40B4-BE49-F238E27FC236}">
                <a16:creationId xmlns:a16="http://schemas.microsoft.com/office/drawing/2014/main" id="{D32CD0C2-2681-4EC9-AA3A-5A99528E5056}"/>
              </a:ext>
            </a:extLst>
          </p:cNvPr>
          <p:cNvGraphicFramePr>
            <a:graphicFrameLocks noGrp="1"/>
          </p:cNvGraphicFramePr>
          <p:nvPr>
            <p:ph idx="1"/>
            <p:extLst>
              <p:ext uri="{D42A27DB-BD31-4B8C-83A1-F6EECF244321}">
                <p14:modId xmlns:p14="http://schemas.microsoft.com/office/powerpoint/2010/main" val="1775773197"/>
              </p:ext>
            </p:extLst>
          </p:nvPr>
        </p:nvGraphicFramePr>
        <p:xfrm>
          <a:off x="838200" y="934720"/>
          <a:ext cx="10515600" cy="49885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3213846602"/>
                    </a:ext>
                  </a:extLst>
                </a:gridCol>
                <a:gridCol w="8458200">
                  <a:extLst>
                    <a:ext uri="{9D8B030D-6E8A-4147-A177-3AD203B41FA5}">
                      <a16:colId xmlns:a16="http://schemas.microsoft.com/office/drawing/2014/main" val="3708453463"/>
                    </a:ext>
                  </a:extLst>
                </a:gridCol>
              </a:tblGrid>
              <a:tr h="370840">
                <a:tc>
                  <a:txBody>
                    <a:bodyPr/>
                    <a:lstStyle/>
                    <a:p>
                      <a:pPr algn="l" fontAlgn="b"/>
                      <a:r>
                        <a:rPr lang="en-US" sz="1800" b="0" dirty="0">
                          <a:solidFill>
                            <a:srgbClr val="FFFFFF"/>
                          </a:solidFill>
                          <a:effectLst/>
                          <a:latin typeface="Calibri" panose="020F0502020204030204" pitchFamily="34" charset="0"/>
                          <a:cs typeface="Calibri" panose="020F0502020204030204" pitchFamily="34" charset="0"/>
                        </a:rPr>
                        <a:t>Method</a:t>
                      </a:r>
                    </a:p>
                  </a:txBody>
                  <a:tcPr anchor="b"/>
                </a:tc>
                <a:tc>
                  <a:txBody>
                    <a:bodyPr/>
                    <a:lstStyle/>
                    <a:p>
                      <a:pPr algn="l" fontAlgn="b"/>
                      <a:r>
                        <a:rPr lang="en-US" sz="1800" b="0" dirty="0">
                          <a:solidFill>
                            <a:srgbClr val="FFFFFF"/>
                          </a:solidFill>
                          <a:effectLst/>
                          <a:latin typeface="Calibri" panose="020F0502020204030204" pitchFamily="34" charset="0"/>
                          <a:cs typeface="Calibri" panose="020F0502020204030204" pitchFamily="34" charset="0"/>
                        </a:rPr>
                        <a:t>Description</a:t>
                      </a:r>
                    </a:p>
                  </a:txBody>
                  <a:tcPr anchor="b"/>
                </a:tc>
                <a:extLst>
                  <a:ext uri="{0D108BD9-81ED-4DB2-BD59-A6C34878D82A}">
                    <a16:rowId xmlns:a16="http://schemas.microsoft.com/office/drawing/2014/main" val="3280902923"/>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append(content)</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Inserts content to the end of element(s) which is specified by a selector.</a:t>
                      </a:r>
                    </a:p>
                  </a:txBody>
                  <a:tcPr/>
                </a:tc>
                <a:extLst>
                  <a:ext uri="{0D108BD9-81ED-4DB2-BD59-A6C34878D82A}">
                    <a16:rowId xmlns:a16="http://schemas.microsoft.com/office/drawing/2014/main" val="3699929377"/>
                  </a:ext>
                </a:extLst>
              </a:tr>
              <a:tr h="370840">
                <a:tc>
                  <a:txBody>
                    <a:bodyPr/>
                    <a:lstStyle/>
                    <a:p>
                      <a:pPr marL="0" marR="0" lvl="0" indent="0" algn="l" defTabSz="914400" eaLnBrk="1" fontAlgn="t" latinLnBrk="0" hangingPunct="1">
                        <a:lnSpc>
                          <a:spcPct val="100000"/>
                        </a:lnSpc>
                        <a:spcBef>
                          <a:spcPts val="0"/>
                        </a:spcBef>
                        <a:spcAft>
                          <a:spcPts val="0"/>
                        </a:spcAft>
                        <a:buClrTx/>
                        <a:buSzTx/>
                        <a:buFontTx/>
                        <a:buNone/>
                        <a:tabLst/>
                        <a:defRPr/>
                      </a:pPr>
                      <a:r>
                        <a:rPr lang="en-US" sz="1800" dirty="0">
                          <a:solidFill>
                            <a:srgbClr val="414141"/>
                          </a:solidFill>
                          <a:effectLst/>
                          <a:latin typeface="Calibri" panose="020F0502020204030204" pitchFamily="34" charset="0"/>
                          <a:cs typeface="Calibri" panose="020F0502020204030204" pitchFamily="34" charset="0"/>
                        </a:rPr>
                        <a:t>prepend(content)</a:t>
                      </a:r>
                    </a:p>
                  </a:txBody>
                  <a:tcPr/>
                </a:tc>
                <a:tc>
                  <a:txBody>
                    <a:bodyPr/>
                    <a:lstStyle/>
                    <a:p>
                      <a:pPr marL="0" marR="0" lvl="0" indent="0" algn="l" defTabSz="914400" eaLnBrk="1" fontAlgn="t" latinLnBrk="0" hangingPunct="1">
                        <a:lnSpc>
                          <a:spcPct val="100000"/>
                        </a:lnSpc>
                        <a:spcBef>
                          <a:spcPts val="0"/>
                        </a:spcBef>
                        <a:spcAft>
                          <a:spcPts val="0"/>
                        </a:spcAft>
                        <a:buClrTx/>
                        <a:buSzTx/>
                        <a:buFontTx/>
                        <a:buNone/>
                        <a:tabLst/>
                        <a:defRPr/>
                      </a:pPr>
                      <a:r>
                        <a:rPr lang="en-US" sz="1800" dirty="0">
                          <a:solidFill>
                            <a:srgbClr val="414141"/>
                          </a:solidFill>
                          <a:effectLst/>
                          <a:latin typeface="Calibri" panose="020F0502020204030204" pitchFamily="34" charset="0"/>
                          <a:cs typeface="Calibri" panose="020F0502020204030204" pitchFamily="34" charset="0"/>
                        </a:rPr>
                        <a:t>Insert content at the beginning of an element(s) specified by a selector.</a:t>
                      </a:r>
                    </a:p>
                  </a:txBody>
                  <a:tcPr/>
                </a:tc>
                <a:extLst>
                  <a:ext uri="{0D108BD9-81ED-4DB2-BD59-A6C34878D82A}">
                    <a16:rowId xmlns:a16="http://schemas.microsoft.com/office/drawing/2014/main" val="3232763560"/>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before(content)</a:t>
                      </a:r>
                    </a:p>
                  </a:txBody>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Inserts content (new or existing DOM elements) before an element(s) which is specified by a selector.</a:t>
                      </a:r>
                    </a:p>
                  </a:txBody>
                  <a:tcPr/>
                </a:tc>
                <a:extLst>
                  <a:ext uri="{0D108BD9-81ED-4DB2-BD59-A6C34878D82A}">
                    <a16:rowId xmlns:a16="http://schemas.microsoft.com/office/drawing/2014/main" val="3217591150"/>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after(content)</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Inserts content (new or existing DOM elements) after an element(s) which is specified by a selector.</a:t>
                      </a:r>
                    </a:p>
                  </a:txBody>
                  <a:tcPr/>
                </a:tc>
                <a:extLst>
                  <a:ext uri="{0D108BD9-81ED-4DB2-BD59-A6C34878D82A}">
                    <a16:rowId xmlns:a16="http://schemas.microsoft.com/office/drawing/2014/main" val="1975239325"/>
                  </a:ext>
                </a:extLst>
              </a:tr>
              <a:tr h="370840">
                <a:tc>
                  <a:txBody>
                    <a:bodyPr/>
                    <a:lstStyle/>
                    <a:p>
                      <a:pPr algn="l" fontAlgn="t"/>
                      <a:r>
                        <a:rPr lang="en-US" sz="1400" dirty="0" err="1">
                          <a:solidFill>
                            <a:srgbClr val="414141"/>
                          </a:solidFill>
                          <a:effectLst/>
                          <a:latin typeface="Calibri" panose="020F0502020204030204" pitchFamily="34" charset="0"/>
                          <a:cs typeface="Calibri" panose="020F0502020204030204" pitchFamily="34" charset="0"/>
                        </a:rPr>
                        <a:t>insertBefore</a:t>
                      </a:r>
                      <a:r>
                        <a:rPr lang="en-US" sz="1400" dirty="0">
                          <a:solidFill>
                            <a:srgbClr val="414141"/>
                          </a:solidFill>
                          <a:effectLst/>
                          <a:latin typeface="Calibri" panose="020F0502020204030204" pitchFamily="34" charset="0"/>
                          <a:cs typeface="Calibri" panose="020F0502020204030204" pitchFamily="34" charset="0"/>
                        </a:rPr>
                        <a:t>( selector )</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Insert all of the matched elements before another, specified, set of elements.</a:t>
                      </a:r>
                    </a:p>
                  </a:txBody>
                  <a:tcPr/>
                </a:tc>
                <a:extLst>
                  <a:ext uri="{0D108BD9-81ED-4DB2-BD59-A6C34878D82A}">
                    <a16:rowId xmlns:a16="http://schemas.microsoft.com/office/drawing/2014/main" val="3409880708"/>
                  </a:ext>
                </a:extLst>
              </a:tr>
              <a:tr h="370840">
                <a:tc>
                  <a:txBody>
                    <a:bodyPr/>
                    <a:lstStyle/>
                    <a:p>
                      <a:pPr algn="l" fontAlgn="t"/>
                      <a:r>
                        <a:rPr lang="en-US" sz="1400" dirty="0" err="1">
                          <a:solidFill>
                            <a:srgbClr val="414141"/>
                          </a:solidFill>
                          <a:effectLst/>
                          <a:latin typeface="Calibri" panose="020F0502020204030204" pitchFamily="34" charset="0"/>
                          <a:cs typeface="Calibri" panose="020F0502020204030204" pitchFamily="34" charset="0"/>
                        </a:rPr>
                        <a:t>insertAfter</a:t>
                      </a:r>
                      <a:r>
                        <a:rPr lang="en-US" sz="1400" dirty="0">
                          <a:solidFill>
                            <a:srgbClr val="414141"/>
                          </a:solidFill>
                          <a:effectLst/>
                          <a:latin typeface="Calibri" panose="020F0502020204030204" pitchFamily="34" charset="0"/>
                          <a:cs typeface="Calibri" panose="020F0502020204030204" pitchFamily="34" charset="0"/>
                        </a:rPr>
                        <a:t>( selector )</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Insert all of the matched elements after another, specified, set of elements.</a:t>
                      </a:r>
                    </a:p>
                  </a:txBody>
                  <a:tcPr/>
                </a:tc>
                <a:extLst>
                  <a:ext uri="{0D108BD9-81ED-4DB2-BD59-A6C34878D82A}">
                    <a16:rowId xmlns:a16="http://schemas.microsoft.com/office/drawing/2014/main" val="4177138036"/>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empty()</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Remove all child nodes from the set of matched elements.</a:t>
                      </a:r>
                    </a:p>
                  </a:txBody>
                  <a:tcPr/>
                </a:tc>
                <a:extLst>
                  <a:ext uri="{0D108BD9-81ED-4DB2-BD59-A6C34878D82A}">
                    <a16:rowId xmlns:a16="http://schemas.microsoft.com/office/drawing/2014/main" val="1535428551"/>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remove()</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Removes element(s) from DOM which is specified by selector.</a:t>
                      </a:r>
                    </a:p>
                  </a:txBody>
                  <a:tcPr/>
                </a:tc>
                <a:extLst>
                  <a:ext uri="{0D108BD9-81ED-4DB2-BD59-A6C34878D82A}">
                    <a16:rowId xmlns:a16="http://schemas.microsoft.com/office/drawing/2014/main" val="3567521492"/>
                  </a:ext>
                </a:extLst>
              </a:tr>
              <a:tr h="370840">
                <a:tc>
                  <a:txBody>
                    <a:bodyPr/>
                    <a:lstStyle/>
                    <a:p>
                      <a:pPr algn="l" fontAlgn="t"/>
                      <a:r>
                        <a:rPr lang="en-US" sz="1800" dirty="0" err="1">
                          <a:solidFill>
                            <a:srgbClr val="414141"/>
                          </a:solidFill>
                          <a:effectLst/>
                          <a:latin typeface="Calibri" panose="020F0502020204030204" pitchFamily="34" charset="0"/>
                          <a:cs typeface="Calibri" panose="020F0502020204030204" pitchFamily="34" charset="0"/>
                        </a:rPr>
                        <a:t>replaceAll</a:t>
                      </a:r>
                      <a:r>
                        <a:rPr lang="en-US" sz="1800" dirty="0">
                          <a:solidFill>
                            <a:srgbClr val="414141"/>
                          </a:solidFill>
                          <a:effectLst/>
                          <a:latin typeface="Calibri" panose="020F0502020204030204" pitchFamily="34" charset="0"/>
                          <a:cs typeface="Calibri" panose="020F0502020204030204" pitchFamily="34" charset="0"/>
                        </a:rPr>
                        <a:t>(selector)</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Replace target element(s) with specified element.</a:t>
                      </a:r>
                    </a:p>
                  </a:txBody>
                  <a:tcPr/>
                </a:tc>
                <a:extLst>
                  <a:ext uri="{0D108BD9-81ED-4DB2-BD59-A6C34878D82A}">
                    <a16:rowId xmlns:a16="http://schemas.microsoft.com/office/drawing/2014/main" val="1447386155"/>
                  </a:ext>
                </a:extLst>
              </a:tr>
              <a:tr h="370840">
                <a:tc>
                  <a:txBody>
                    <a:bodyPr/>
                    <a:lstStyle/>
                    <a:p>
                      <a:pPr algn="l" fontAlgn="t"/>
                      <a:r>
                        <a:rPr lang="en-US" sz="1600" dirty="0" err="1">
                          <a:solidFill>
                            <a:srgbClr val="414141"/>
                          </a:solidFill>
                          <a:effectLst/>
                          <a:latin typeface="Calibri" panose="020F0502020204030204" pitchFamily="34" charset="0"/>
                          <a:cs typeface="Calibri" panose="020F0502020204030204" pitchFamily="34" charset="0"/>
                        </a:rPr>
                        <a:t>replaceWith</a:t>
                      </a:r>
                      <a:r>
                        <a:rPr lang="en-US" sz="1600" dirty="0">
                          <a:solidFill>
                            <a:srgbClr val="414141"/>
                          </a:solidFill>
                          <a:effectLst/>
                          <a:latin typeface="Calibri" panose="020F0502020204030204" pitchFamily="34" charset="0"/>
                          <a:cs typeface="Calibri" panose="020F0502020204030204" pitchFamily="34" charset="0"/>
                        </a:rPr>
                        <a:t>( content )</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Replaces all matched elements with the specified HTML or DOM elements.</a:t>
                      </a:r>
                    </a:p>
                  </a:txBody>
                  <a:tcPr/>
                </a:tc>
                <a:extLst>
                  <a:ext uri="{0D108BD9-81ED-4DB2-BD59-A6C34878D82A}">
                    <a16:rowId xmlns:a16="http://schemas.microsoft.com/office/drawing/2014/main" val="3739606689"/>
                  </a:ext>
                </a:extLst>
              </a:tr>
              <a:tr h="370840">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wrap(html)</a:t>
                      </a:r>
                    </a:p>
                  </a:txBody>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Wrap an HTML structure around each element which is specified by selector.</a:t>
                      </a:r>
                    </a:p>
                  </a:txBody>
                  <a:tcPr/>
                </a:tc>
                <a:extLst>
                  <a:ext uri="{0D108BD9-81ED-4DB2-BD59-A6C34878D82A}">
                    <a16:rowId xmlns:a16="http://schemas.microsoft.com/office/drawing/2014/main" val="3265140912"/>
                  </a:ext>
                </a:extLst>
              </a:tr>
            </a:tbl>
          </a:graphicData>
        </a:graphic>
      </p:graphicFrame>
      <p:sp>
        <p:nvSpPr>
          <p:cNvPr id="6" name="TextBox 5">
            <a:extLst>
              <a:ext uri="{FF2B5EF4-FFF2-40B4-BE49-F238E27FC236}">
                <a16:creationId xmlns:a16="http://schemas.microsoft.com/office/drawing/2014/main" id="{A8938752-91F9-4DA2-9825-15CD84642CAE}"/>
              </a:ext>
            </a:extLst>
          </p:cNvPr>
          <p:cNvSpPr txBox="1"/>
          <p:nvPr/>
        </p:nvSpPr>
        <p:spPr>
          <a:xfrm>
            <a:off x="2438400" y="5923280"/>
            <a:ext cx="7848600"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atinLnBrk="1" hangingPunct="0"/>
            <a:r>
              <a:rPr kumimoji="0" lang="en-US" sz="1200" b="0" i="0" u="none" strike="noStrike" cap="none" spc="0" normalizeH="0" baseline="0" dirty="0">
                <a:ln>
                  <a:noFill/>
                </a:ln>
                <a:solidFill>
                  <a:srgbClr val="000000"/>
                </a:solidFill>
                <a:effectLst/>
                <a:uFillTx/>
                <a:latin typeface="Calibri"/>
                <a:ea typeface="Calibri"/>
                <a:cs typeface="Calibri"/>
                <a:sym typeface="Calibri"/>
              </a:rPr>
              <a:t>Examples here: </a:t>
            </a:r>
            <a:r>
              <a:rPr lang="en-US" sz="1200" dirty="0">
                <a:hlinkClick r:id="rId2"/>
              </a:rPr>
              <a:t>https://www.tutorialspoint.com/jquery/jquery-dom.htm</a:t>
            </a:r>
            <a:endParaRPr kumimoji="0" lang="en-US" sz="1200" b="0" i="0" u="none" strike="noStrike" cap="none" spc="0" normalizeH="0" baseline="0" dirty="0">
              <a:ln>
                <a:noFill/>
              </a:ln>
              <a:solidFill>
                <a:srgbClr val="000000"/>
              </a:solidFill>
              <a:effectLst/>
              <a:uFillTx/>
              <a:latin typeface="Calibri"/>
              <a:ea typeface="Calibri"/>
              <a:cs typeface="Calibri"/>
              <a:sym typeface="Calibri"/>
            </a:endParaRPr>
          </a:p>
        </p:txBody>
      </p:sp>
    </p:spTree>
    <p:extLst>
      <p:ext uri="{BB962C8B-B14F-4D97-AF65-F5344CB8AC3E}">
        <p14:creationId xmlns:p14="http://schemas.microsoft.com/office/powerpoint/2010/main" val="260360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608009"/>
          </a:xfrm>
        </p:spPr>
        <p:txBody>
          <a:bodyPr>
            <a:normAutofit fontScale="90000"/>
          </a:bodyPr>
          <a:lstStyle/>
          <a:p>
            <a:r>
              <a:rPr lang="en-US" sz="4400" dirty="0">
                <a:solidFill>
                  <a:srgbClr val="990000"/>
                </a:solidFill>
              </a:rPr>
              <a:t>Events handling – jQuery vs DOM</a:t>
            </a:r>
          </a:p>
        </p:txBody>
      </p:sp>
      <p:sp>
        <p:nvSpPr>
          <p:cNvPr id="6" name="TextBox 5">
            <a:extLst>
              <a:ext uri="{FF2B5EF4-FFF2-40B4-BE49-F238E27FC236}">
                <a16:creationId xmlns:a16="http://schemas.microsoft.com/office/drawing/2014/main" id="{A8938752-91F9-4DA2-9825-15CD84642CAE}"/>
              </a:ext>
            </a:extLst>
          </p:cNvPr>
          <p:cNvSpPr txBox="1"/>
          <p:nvPr/>
        </p:nvSpPr>
        <p:spPr>
          <a:xfrm>
            <a:off x="2438400" y="5923280"/>
            <a:ext cx="7848600"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atinLnBrk="1" hangingPunct="0"/>
            <a:r>
              <a:rPr kumimoji="0" lang="en-US" sz="1200" b="0" i="0" u="none" strike="noStrike" cap="none" spc="0" normalizeH="0" baseline="0" dirty="0">
                <a:ln>
                  <a:noFill/>
                </a:ln>
                <a:solidFill>
                  <a:srgbClr val="000000"/>
                </a:solidFill>
                <a:effectLst/>
                <a:uFillTx/>
                <a:latin typeface="Calibri"/>
                <a:ea typeface="Calibri"/>
                <a:cs typeface="Calibri"/>
                <a:sym typeface="Calibri"/>
              </a:rPr>
              <a:t>Examples here: </a:t>
            </a:r>
            <a:r>
              <a:rPr lang="en-US" sz="1200" dirty="0">
                <a:hlinkClick r:id="rId2"/>
              </a:rPr>
              <a:t>https://www.tutorialsteacher.com/jquery/jquery-event</a:t>
            </a:r>
            <a:endParaRPr kumimoji="0" lang="en-US" sz="1200" b="0" i="0" u="none" strike="noStrike" cap="none" spc="0" normalizeH="0" baseline="0" dirty="0">
              <a:ln>
                <a:noFill/>
              </a:ln>
              <a:solidFill>
                <a:srgbClr val="000000"/>
              </a:solidFill>
              <a:effectLst/>
              <a:uFillTx/>
              <a:latin typeface="Calibri"/>
              <a:ea typeface="Calibri"/>
              <a:cs typeface="Calibri"/>
              <a:sym typeface="Calibri"/>
            </a:endParaRPr>
          </a:p>
        </p:txBody>
      </p:sp>
      <p:graphicFrame>
        <p:nvGraphicFramePr>
          <p:cNvPr id="7" name="Content Placeholder 6">
            <a:extLst>
              <a:ext uri="{FF2B5EF4-FFF2-40B4-BE49-F238E27FC236}">
                <a16:creationId xmlns:a16="http://schemas.microsoft.com/office/drawing/2014/main" id="{6D6972F6-BC92-4DF5-B426-B6CEE7C4FFAE}"/>
              </a:ext>
            </a:extLst>
          </p:cNvPr>
          <p:cNvGraphicFramePr>
            <a:graphicFrameLocks noGrp="1"/>
          </p:cNvGraphicFramePr>
          <p:nvPr>
            <p:ph idx="1"/>
            <p:extLst>
              <p:ext uri="{D42A27DB-BD31-4B8C-83A1-F6EECF244321}">
                <p14:modId xmlns:p14="http://schemas.microsoft.com/office/powerpoint/2010/main" val="1995292131"/>
              </p:ext>
            </p:extLst>
          </p:nvPr>
        </p:nvGraphicFramePr>
        <p:xfrm>
          <a:off x="762000" y="1320118"/>
          <a:ext cx="7467600" cy="4092504"/>
        </p:xfrm>
        <a:graphic>
          <a:graphicData uri="http://schemas.openxmlformats.org/drawingml/2006/table">
            <a:tbl>
              <a:tblPr/>
              <a:tblGrid>
                <a:gridCol w="1866900">
                  <a:extLst>
                    <a:ext uri="{9D8B030D-6E8A-4147-A177-3AD203B41FA5}">
                      <a16:colId xmlns:a16="http://schemas.microsoft.com/office/drawing/2014/main" val="2543998221"/>
                    </a:ext>
                  </a:extLst>
                </a:gridCol>
                <a:gridCol w="1866900">
                  <a:extLst>
                    <a:ext uri="{9D8B030D-6E8A-4147-A177-3AD203B41FA5}">
                      <a16:colId xmlns:a16="http://schemas.microsoft.com/office/drawing/2014/main" val="2384475138"/>
                    </a:ext>
                  </a:extLst>
                </a:gridCol>
                <a:gridCol w="3733800">
                  <a:extLst>
                    <a:ext uri="{9D8B030D-6E8A-4147-A177-3AD203B41FA5}">
                      <a16:colId xmlns:a16="http://schemas.microsoft.com/office/drawing/2014/main" val="1327794141"/>
                    </a:ext>
                  </a:extLst>
                </a:gridCol>
              </a:tblGrid>
              <a:tr h="141783">
                <a:tc>
                  <a:txBody>
                    <a:bodyPr/>
                    <a:lstStyle/>
                    <a:p>
                      <a:pPr algn="l" fontAlgn="b"/>
                      <a:r>
                        <a:rPr lang="en-US" sz="1800" b="0">
                          <a:solidFill>
                            <a:srgbClr val="FFFFFF"/>
                          </a:solidFill>
                          <a:effectLst/>
                          <a:latin typeface="Calibri" panose="020F0502020204030204" pitchFamily="34" charset="0"/>
                          <a:cs typeface="Calibri" panose="020F0502020204030204" pitchFamily="34" charset="0"/>
                        </a:rPr>
                        <a:t>Category</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tc>
                  <a:txBody>
                    <a:bodyPr/>
                    <a:lstStyle/>
                    <a:p>
                      <a:pPr algn="l" fontAlgn="b"/>
                      <a:r>
                        <a:rPr lang="en-US" sz="1800" b="0">
                          <a:solidFill>
                            <a:srgbClr val="FFFFFF"/>
                          </a:solidFill>
                          <a:effectLst/>
                          <a:latin typeface="Calibri" panose="020F0502020204030204" pitchFamily="34" charset="0"/>
                          <a:cs typeface="Calibri" panose="020F0502020204030204" pitchFamily="34" charset="0"/>
                        </a:rPr>
                        <a:t>jQuery Method</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tc>
                  <a:txBody>
                    <a:bodyPr/>
                    <a:lstStyle/>
                    <a:p>
                      <a:pPr algn="l" fontAlgn="b"/>
                      <a:r>
                        <a:rPr lang="en-US" sz="1800" b="0">
                          <a:solidFill>
                            <a:srgbClr val="FFFFFF"/>
                          </a:solidFill>
                          <a:effectLst/>
                          <a:latin typeface="Calibri" panose="020F0502020204030204" pitchFamily="34" charset="0"/>
                          <a:cs typeface="Calibri" panose="020F0502020204030204" pitchFamily="34" charset="0"/>
                        </a:rPr>
                        <a:t>DOM Event</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extLst>
                  <a:ext uri="{0D108BD9-81ED-4DB2-BD59-A6C34878D82A}">
                    <a16:rowId xmlns:a16="http://schemas.microsoft.com/office/drawing/2014/main" val="1660885242"/>
                  </a:ext>
                </a:extLst>
              </a:tr>
              <a:tr h="141783">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Form events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blur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onblur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747194666"/>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change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onchange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1282277306"/>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focus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onfocus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340536748"/>
                  </a:ext>
                </a:extLst>
              </a:tr>
              <a:tr h="141783">
                <a:tc>
                  <a:txBody>
                    <a:bodyPr/>
                    <a:lstStyle/>
                    <a:p>
                      <a:pPr algn="l" fontAlgn="t"/>
                      <a:endParaRPr lang="en-US" sz="18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select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dirty="0" err="1">
                          <a:solidFill>
                            <a:srgbClr val="414141"/>
                          </a:solidFill>
                          <a:effectLst/>
                          <a:latin typeface="Calibri" panose="020F0502020204030204" pitchFamily="34" charset="0"/>
                          <a:cs typeface="Calibri" panose="020F0502020204030204" pitchFamily="34" charset="0"/>
                        </a:rPr>
                        <a:t>onselect</a:t>
                      </a:r>
                      <a:endParaRPr lang="en-US" sz="18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487393731"/>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submit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onsubmit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3108292456"/>
                  </a:ext>
                </a:extLst>
              </a:tr>
              <a:tr h="141783">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Keyboard events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keydown</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onkeydown</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245270629"/>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keypress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onkeypress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2761348849"/>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keyup</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a:solidFill>
                            <a:srgbClr val="414141"/>
                          </a:solidFill>
                          <a:effectLst/>
                          <a:latin typeface="Calibri" panose="020F0502020204030204" pitchFamily="34" charset="0"/>
                          <a:cs typeface="Calibri" panose="020F0502020204030204" pitchFamily="34" charset="0"/>
                        </a:rPr>
                        <a:t>onkeyup</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83338999"/>
                  </a:ext>
                </a:extLst>
              </a:tr>
              <a:tr h="141783">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Document loading</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onload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1192289415"/>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ready</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endParaRPr lang="en-US" sz="18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637393608"/>
                  </a:ext>
                </a:extLst>
              </a:tr>
              <a:tr h="141783">
                <a:tc>
                  <a:txBody>
                    <a:bodyPr/>
                    <a:lstStyle/>
                    <a:p>
                      <a:pPr algn="l" fontAlgn="t"/>
                      <a:endParaRPr lang="en-US" sz="18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dirty="0">
                          <a:solidFill>
                            <a:srgbClr val="414141"/>
                          </a:solidFill>
                          <a:effectLst/>
                          <a:latin typeface="Calibri" panose="020F0502020204030204" pitchFamily="34" charset="0"/>
                          <a:cs typeface="Calibri" panose="020F0502020204030204" pitchFamily="34" charset="0"/>
                        </a:rPr>
                        <a:t>unload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800" dirty="0" err="1">
                          <a:solidFill>
                            <a:srgbClr val="414141"/>
                          </a:solidFill>
                          <a:effectLst/>
                          <a:latin typeface="Calibri" panose="020F0502020204030204" pitchFamily="34" charset="0"/>
                          <a:cs typeface="Calibri" panose="020F0502020204030204" pitchFamily="34" charset="0"/>
                        </a:rPr>
                        <a:t>onunload</a:t>
                      </a:r>
                      <a:endParaRPr lang="en-US" sz="18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2184835309"/>
                  </a:ext>
                </a:extLst>
              </a:tr>
            </a:tbl>
          </a:graphicData>
        </a:graphic>
      </p:graphicFrame>
    </p:spTree>
    <p:extLst>
      <p:ext uri="{BB962C8B-B14F-4D97-AF65-F5344CB8AC3E}">
        <p14:creationId xmlns:p14="http://schemas.microsoft.com/office/powerpoint/2010/main" val="1599615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608009"/>
          </a:xfrm>
        </p:spPr>
        <p:txBody>
          <a:bodyPr>
            <a:normAutofit fontScale="90000"/>
          </a:bodyPr>
          <a:lstStyle/>
          <a:p>
            <a:r>
              <a:rPr lang="en-US" sz="4400" dirty="0">
                <a:solidFill>
                  <a:srgbClr val="990000"/>
                </a:solidFill>
              </a:rPr>
              <a:t>Events handling – jQuery vs DOM</a:t>
            </a:r>
          </a:p>
        </p:txBody>
      </p:sp>
      <p:graphicFrame>
        <p:nvGraphicFramePr>
          <p:cNvPr id="7" name="Content Placeholder 6">
            <a:extLst>
              <a:ext uri="{FF2B5EF4-FFF2-40B4-BE49-F238E27FC236}">
                <a16:creationId xmlns:a16="http://schemas.microsoft.com/office/drawing/2014/main" id="{6D6972F6-BC92-4DF5-B426-B6CEE7C4FFAE}"/>
              </a:ext>
            </a:extLst>
          </p:cNvPr>
          <p:cNvGraphicFramePr>
            <a:graphicFrameLocks noGrp="1"/>
          </p:cNvGraphicFramePr>
          <p:nvPr>
            <p:ph idx="1"/>
            <p:extLst>
              <p:ext uri="{D42A27DB-BD31-4B8C-83A1-F6EECF244321}">
                <p14:modId xmlns:p14="http://schemas.microsoft.com/office/powerpoint/2010/main" val="277732914"/>
              </p:ext>
            </p:extLst>
          </p:nvPr>
        </p:nvGraphicFramePr>
        <p:xfrm>
          <a:off x="762000" y="1320118"/>
          <a:ext cx="7467600" cy="4347868"/>
        </p:xfrm>
        <a:graphic>
          <a:graphicData uri="http://schemas.openxmlformats.org/drawingml/2006/table">
            <a:tbl>
              <a:tblPr/>
              <a:tblGrid>
                <a:gridCol w="1866900">
                  <a:extLst>
                    <a:ext uri="{9D8B030D-6E8A-4147-A177-3AD203B41FA5}">
                      <a16:colId xmlns:a16="http://schemas.microsoft.com/office/drawing/2014/main" val="2543998221"/>
                    </a:ext>
                  </a:extLst>
                </a:gridCol>
                <a:gridCol w="1866900">
                  <a:extLst>
                    <a:ext uri="{9D8B030D-6E8A-4147-A177-3AD203B41FA5}">
                      <a16:colId xmlns:a16="http://schemas.microsoft.com/office/drawing/2014/main" val="2384475138"/>
                    </a:ext>
                  </a:extLst>
                </a:gridCol>
                <a:gridCol w="3733800">
                  <a:extLst>
                    <a:ext uri="{9D8B030D-6E8A-4147-A177-3AD203B41FA5}">
                      <a16:colId xmlns:a16="http://schemas.microsoft.com/office/drawing/2014/main" val="1327794141"/>
                    </a:ext>
                  </a:extLst>
                </a:gridCol>
              </a:tblGrid>
              <a:tr h="141783">
                <a:tc>
                  <a:txBody>
                    <a:bodyPr/>
                    <a:lstStyle/>
                    <a:p>
                      <a:pPr algn="l" fontAlgn="b"/>
                      <a:r>
                        <a:rPr lang="en-US" sz="1600" b="0">
                          <a:solidFill>
                            <a:srgbClr val="FFFFFF"/>
                          </a:solidFill>
                          <a:effectLst/>
                          <a:latin typeface="Calibri" panose="020F0502020204030204" pitchFamily="34" charset="0"/>
                          <a:cs typeface="Calibri" panose="020F0502020204030204" pitchFamily="34" charset="0"/>
                        </a:rPr>
                        <a:t>Category</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tc>
                  <a:txBody>
                    <a:bodyPr/>
                    <a:lstStyle/>
                    <a:p>
                      <a:pPr algn="l" fontAlgn="b"/>
                      <a:r>
                        <a:rPr lang="en-US" sz="1600" b="0">
                          <a:solidFill>
                            <a:srgbClr val="FFFFFF"/>
                          </a:solidFill>
                          <a:effectLst/>
                          <a:latin typeface="Calibri" panose="020F0502020204030204" pitchFamily="34" charset="0"/>
                          <a:cs typeface="Calibri" panose="020F0502020204030204" pitchFamily="34" charset="0"/>
                        </a:rPr>
                        <a:t>jQuery Method</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tc>
                  <a:txBody>
                    <a:bodyPr/>
                    <a:lstStyle/>
                    <a:p>
                      <a:pPr algn="l" fontAlgn="b"/>
                      <a:r>
                        <a:rPr lang="en-US" sz="1600" b="0">
                          <a:solidFill>
                            <a:srgbClr val="FFFFFF"/>
                          </a:solidFill>
                          <a:effectLst/>
                          <a:latin typeface="Calibri" panose="020F0502020204030204" pitchFamily="34" charset="0"/>
                          <a:cs typeface="Calibri" panose="020F0502020204030204" pitchFamily="34" charset="0"/>
                        </a:rPr>
                        <a:t>DOM Event</a:t>
                      </a:r>
                    </a:p>
                  </a:txBody>
                  <a:tcPr marL="66722" marR="66722" marT="33361" marB="33361" anchor="b">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63A9E0"/>
                    </a:solidFill>
                  </a:tcPr>
                </a:tc>
                <a:extLst>
                  <a:ext uri="{0D108BD9-81ED-4DB2-BD59-A6C34878D82A}">
                    <a16:rowId xmlns:a16="http://schemas.microsoft.com/office/drawing/2014/main" val="1660885242"/>
                  </a:ext>
                </a:extLst>
              </a:tr>
              <a:tr h="141783">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Mouse events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click</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onclick</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390844480"/>
                  </a:ext>
                </a:extLst>
              </a:tr>
              <a:tr h="141783">
                <a:tc>
                  <a:txBody>
                    <a:bodyPr/>
                    <a:lstStyle/>
                    <a:p>
                      <a:pPr algn="l" fontAlgn="t"/>
                      <a:endParaRPr lang="en-US" sz="16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mousedown</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err="1">
                          <a:solidFill>
                            <a:srgbClr val="414141"/>
                          </a:solidFill>
                          <a:effectLst/>
                          <a:latin typeface="Calibri" panose="020F0502020204030204" pitchFamily="34" charset="0"/>
                          <a:cs typeface="Calibri" panose="020F0502020204030204" pitchFamily="34" charset="0"/>
                        </a:rPr>
                        <a:t>onmousedown</a:t>
                      </a:r>
                      <a:endParaRPr lang="en-US" sz="16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360713511"/>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mouseenter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onmouseenter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3837982142"/>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mouseleave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onmouseleave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762522592"/>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mousemove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onmousemove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3528366299"/>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mouseout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onmouseout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128421581"/>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mouseover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onmouseover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1621934664"/>
                  </a:ext>
                </a:extLst>
              </a:tr>
              <a:tr h="141783">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Browser events</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error</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err="1">
                          <a:solidFill>
                            <a:srgbClr val="414141"/>
                          </a:solidFill>
                          <a:effectLst/>
                          <a:latin typeface="Calibri" panose="020F0502020204030204" pitchFamily="34" charset="0"/>
                          <a:cs typeface="Calibri" panose="020F0502020204030204" pitchFamily="34" charset="0"/>
                        </a:rPr>
                        <a:t>onerror</a:t>
                      </a:r>
                      <a:r>
                        <a:rPr lang="en-US" sz="1600" dirty="0">
                          <a:solidFill>
                            <a:srgbClr val="414141"/>
                          </a:solidFill>
                          <a:effectLst/>
                          <a:latin typeface="Calibri" panose="020F0502020204030204" pitchFamily="34" charset="0"/>
                          <a:cs typeface="Calibri" panose="020F0502020204030204" pitchFamily="34" charset="0"/>
                        </a:rPr>
                        <a:t>()</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729059730"/>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resize</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dirty="0" err="1">
                          <a:solidFill>
                            <a:srgbClr val="414141"/>
                          </a:solidFill>
                          <a:effectLst/>
                          <a:latin typeface="Calibri" panose="020F0502020204030204" pitchFamily="34" charset="0"/>
                          <a:cs typeface="Calibri" panose="020F0502020204030204" pitchFamily="34" charset="0"/>
                        </a:rPr>
                        <a:t>onresize</a:t>
                      </a:r>
                      <a:endParaRPr lang="en-US" sz="16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1422004840"/>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scroll</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onscroll</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121471819"/>
                  </a:ext>
                </a:extLst>
              </a:tr>
              <a:tr h="141783">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Document loading</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a:solidFill>
                            <a:srgbClr val="414141"/>
                          </a:solidFill>
                          <a:effectLst/>
                          <a:latin typeface="Calibri" panose="020F0502020204030204" pitchFamily="34" charset="0"/>
                          <a:cs typeface="Calibri" panose="020F0502020204030204" pitchFamily="34" charset="0"/>
                        </a:rPr>
                        <a:t>onload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1192289415"/>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ready</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637393608"/>
                  </a:ext>
                </a:extLst>
              </a:tr>
              <a:tr h="141783">
                <a:tc>
                  <a:txBody>
                    <a:bodyPr/>
                    <a:lstStyle/>
                    <a:p>
                      <a:pPr algn="l" fontAlgn="t"/>
                      <a:endParaRPr lang="en-US" sz="160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dirty="0">
                          <a:solidFill>
                            <a:srgbClr val="414141"/>
                          </a:solidFill>
                          <a:effectLst/>
                          <a:latin typeface="Calibri" panose="020F0502020204030204" pitchFamily="34" charset="0"/>
                          <a:cs typeface="Calibri" panose="020F0502020204030204" pitchFamily="34" charset="0"/>
                        </a:rPr>
                        <a:t>unload</a:t>
                      </a: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tc>
                  <a:txBody>
                    <a:bodyPr/>
                    <a:lstStyle/>
                    <a:p>
                      <a:pPr algn="l" fontAlgn="t"/>
                      <a:r>
                        <a:rPr lang="en-US" sz="1600" dirty="0" err="1">
                          <a:solidFill>
                            <a:srgbClr val="414141"/>
                          </a:solidFill>
                          <a:effectLst/>
                          <a:latin typeface="Calibri" panose="020F0502020204030204" pitchFamily="34" charset="0"/>
                          <a:cs typeface="Calibri" panose="020F0502020204030204" pitchFamily="34" charset="0"/>
                        </a:rPr>
                        <a:t>onunload</a:t>
                      </a:r>
                      <a:endParaRPr lang="en-US" sz="1600" dirty="0">
                        <a:solidFill>
                          <a:srgbClr val="414141"/>
                        </a:solidFill>
                        <a:effectLst/>
                        <a:latin typeface="Calibri" panose="020F0502020204030204" pitchFamily="34" charset="0"/>
                        <a:cs typeface="Calibri" panose="020F0502020204030204" pitchFamily="34" charset="0"/>
                      </a:endParaRPr>
                    </a:p>
                  </a:txBody>
                  <a:tcPr marL="66722" marR="66722" marT="33361" marB="33361">
                    <a:lnL w="9525" cap="flat" cmpd="sng" algn="ctr">
                      <a:solidFill>
                        <a:srgbClr val="DFDFDF"/>
                      </a:solidFill>
                      <a:prstDash val="solid"/>
                      <a:round/>
                      <a:headEnd type="none" w="med" len="med"/>
                      <a:tailEnd type="none" w="med" len="med"/>
                    </a:lnL>
                    <a:lnR w="9525" cap="flat" cmpd="sng" algn="ctr">
                      <a:solidFill>
                        <a:srgbClr val="DFDFDF"/>
                      </a:solidFill>
                      <a:prstDash val="solid"/>
                      <a:round/>
                      <a:headEnd type="none" w="med" len="med"/>
                      <a:tailEnd type="none" w="med" len="med"/>
                    </a:lnR>
                    <a:lnT w="9525" cap="flat" cmpd="sng" algn="ctr">
                      <a:solidFill>
                        <a:srgbClr val="DFDFDF"/>
                      </a:solidFill>
                      <a:prstDash val="solid"/>
                      <a:round/>
                      <a:headEnd type="none" w="med" len="med"/>
                      <a:tailEnd type="none" w="med" len="med"/>
                    </a:lnT>
                    <a:lnB w="9525" cap="flat" cmpd="sng" algn="ctr">
                      <a:solidFill>
                        <a:srgbClr val="DFDFDF"/>
                      </a:solidFill>
                      <a:prstDash val="solid"/>
                      <a:round/>
                      <a:headEnd type="none" w="med" len="med"/>
                      <a:tailEnd type="none" w="med" len="med"/>
                    </a:lnB>
                    <a:solidFill>
                      <a:srgbClr val="F9F9F9"/>
                    </a:solidFill>
                  </a:tcPr>
                </a:tc>
                <a:extLst>
                  <a:ext uri="{0D108BD9-81ED-4DB2-BD59-A6C34878D82A}">
                    <a16:rowId xmlns:a16="http://schemas.microsoft.com/office/drawing/2014/main" val="2184835309"/>
                  </a:ext>
                </a:extLst>
              </a:tr>
            </a:tbl>
          </a:graphicData>
        </a:graphic>
      </p:graphicFrame>
      <p:sp>
        <p:nvSpPr>
          <p:cNvPr id="5" name="TextBox 4">
            <a:extLst>
              <a:ext uri="{FF2B5EF4-FFF2-40B4-BE49-F238E27FC236}">
                <a16:creationId xmlns:a16="http://schemas.microsoft.com/office/drawing/2014/main" id="{F3280B37-0921-4553-8D6F-89DBA4B6BD69}"/>
              </a:ext>
            </a:extLst>
          </p:cNvPr>
          <p:cNvSpPr txBox="1"/>
          <p:nvPr/>
        </p:nvSpPr>
        <p:spPr>
          <a:xfrm>
            <a:off x="2438400" y="5923280"/>
            <a:ext cx="7848600"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atinLnBrk="1" hangingPunct="0"/>
            <a:r>
              <a:rPr kumimoji="0" lang="en-US" sz="1200" b="0" i="0" u="none" strike="noStrike" cap="none" spc="0" normalizeH="0" baseline="0" dirty="0">
                <a:ln>
                  <a:noFill/>
                </a:ln>
                <a:solidFill>
                  <a:srgbClr val="000000"/>
                </a:solidFill>
                <a:effectLst/>
                <a:uFillTx/>
                <a:latin typeface="Calibri"/>
                <a:ea typeface="Calibri"/>
                <a:cs typeface="Calibri"/>
                <a:sym typeface="Calibri"/>
              </a:rPr>
              <a:t>Examples here: </a:t>
            </a:r>
            <a:r>
              <a:rPr lang="en-US" sz="1200" dirty="0">
                <a:hlinkClick r:id="rId2"/>
              </a:rPr>
              <a:t>https://www.tutorialsteacher.com/jquery/jquery-event</a:t>
            </a:r>
            <a:endParaRPr kumimoji="0" lang="en-US" sz="1200" b="0" i="0" u="none" strike="noStrike" cap="none" spc="0" normalizeH="0" baseline="0" dirty="0">
              <a:ln>
                <a:noFill/>
              </a:ln>
              <a:solidFill>
                <a:srgbClr val="000000"/>
              </a:solidFill>
              <a:effectLst/>
              <a:uFillTx/>
              <a:latin typeface="Calibri"/>
              <a:ea typeface="Calibri"/>
              <a:cs typeface="Calibri"/>
              <a:sym typeface="Calibri"/>
            </a:endParaRPr>
          </a:p>
        </p:txBody>
      </p:sp>
    </p:spTree>
    <p:extLst>
      <p:ext uri="{BB962C8B-B14F-4D97-AF65-F5344CB8AC3E}">
        <p14:creationId xmlns:p14="http://schemas.microsoft.com/office/powerpoint/2010/main" val="4230380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Finding Elements</a:t>
            </a:r>
          </a:p>
        </p:txBody>
      </p:sp>
      <p:sp>
        <p:nvSpPr>
          <p:cNvPr id="3" name="Content Placeholder 2"/>
          <p:cNvSpPr>
            <a:spLocks noGrp="1"/>
          </p:cNvSpPr>
          <p:nvPr>
            <p:ph idx="1"/>
          </p:nvPr>
        </p:nvSpPr>
        <p:spPr>
          <a:xfrm>
            <a:off x="828675" y="1143000"/>
            <a:ext cx="10515600" cy="5032375"/>
          </a:xfrm>
        </p:spPr>
        <p:txBody>
          <a:bodyPr>
            <a:noAutofit/>
          </a:bodyPr>
          <a:lstStyle/>
          <a:p>
            <a:pPr lvl="1" algn="just"/>
            <a:r>
              <a:rPr lang="en-US" sz="1800" dirty="0"/>
              <a:t>Elements are selected using CSS-style selectors, also offer extra selectors</a:t>
            </a:r>
          </a:p>
          <a:p>
            <a:pPr lvl="1" algn="just"/>
            <a:endParaRPr lang="en-US" sz="1800" dirty="0"/>
          </a:p>
          <a:p>
            <a:pPr lvl="1" algn="just"/>
            <a:r>
              <a:rPr lang="en-US" sz="1800" dirty="0"/>
              <a:t>Basic Selectors</a:t>
            </a:r>
          </a:p>
          <a:p>
            <a:pPr lvl="2" algn="just"/>
            <a:r>
              <a:rPr lang="en-US" sz="1800" dirty="0"/>
              <a:t>*		All elements</a:t>
            </a:r>
          </a:p>
          <a:p>
            <a:pPr lvl="2" algn="just"/>
            <a:r>
              <a:rPr lang="en-US" sz="1800" dirty="0"/>
              <a:t>Element	All elements with that element name</a:t>
            </a:r>
          </a:p>
          <a:p>
            <a:pPr lvl="2" algn="just"/>
            <a:r>
              <a:rPr lang="en-US" sz="1800" dirty="0"/>
              <a:t>#id	elements whose id attribute has the value specified</a:t>
            </a:r>
          </a:p>
          <a:p>
            <a:pPr lvl="2" algn="just"/>
            <a:r>
              <a:rPr lang="en-US" sz="1800" dirty="0"/>
              <a:t>.class	elements whose class attribute has the value specified</a:t>
            </a:r>
          </a:p>
          <a:p>
            <a:pPr lvl="2" algn="just"/>
            <a:r>
              <a:rPr lang="en-US" sz="1800" dirty="0"/>
              <a:t>Selector1,selector2	Elements that match more than one selector</a:t>
            </a:r>
          </a:p>
          <a:p>
            <a:pPr algn="just"/>
            <a:endParaRPr lang="en-US" sz="1800" dirty="0"/>
          </a:p>
          <a:p>
            <a:pPr lvl="1" algn="just"/>
            <a:r>
              <a:rPr lang="en-US" sz="1800" dirty="0"/>
              <a:t>Hierarchy</a:t>
            </a:r>
          </a:p>
          <a:p>
            <a:pPr lvl="2" algn="just"/>
            <a:r>
              <a:rPr lang="en-US" sz="1800" dirty="0"/>
              <a:t>Ancestor descendant	An elements that is a descendant of another element (e.g. li)</a:t>
            </a:r>
          </a:p>
          <a:p>
            <a:pPr lvl="2" algn="just"/>
            <a:r>
              <a:rPr lang="en-US" sz="1800" dirty="0"/>
              <a:t>Parent &gt; child		An element that is a direct child of another element</a:t>
            </a:r>
          </a:p>
          <a:p>
            <a:pPr lvl="2" algn="just"/>
            <a:r>
              <a:rPr lang="en-US" sz="1800" dirty="0" err="1"/>
              <a:t>Previous+next</a:t>
            </a:r>
            <a:r>
              <a:rPr lang="en-US" sz="1800" dirty="0"/>
              <a:t>		Adjacent sibling selector only selects elements that are 				immediately follow by previous element</a:t>
            </a:r>
          </a:p>
          <a:p>
            <a:pPr lvl="2" algn="just"/>
            <a:r>
              <a:rPr lang="en-US" sz="1800" dirty="0"/>
              <a:t>Previous-siblings	Sibling selector will select any elements that are a sibling of the 			previous elements</a:t>
            </a:r>
          </a:p>
        </p:txBody>
      </p:sp>
    </p:spTree>
    <p:extLst>
      <p:ext uri="{BB962C8B-B14F-4D97-AF65-F5344CB8AC3E}">
        <p14:creationId xmlns:p14="http://schemas.microsoft.com/office/powerpoint/2010/main" val="2917498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400" dirty="0">
                <a:solidFill>
                  <a:srgbClr val="990000"/>
                </a:solidFill>
              </a:rPr>
              <a:t>Finding Elements </a:t>
            </a:r>
            <a:r>
              <a:rPr lang="en-US" sz="4400" dirty="0" err="1">
                <a:solidFill>
                  <a:srgbClr val="990000"/>
                </a:solidFill>
              </a:rPr>
              <a:t>cont</a:t>
            </a:r>
            <a:r>
              <a:rPr lang="en-US" sz="4400" dirty="0">
                <a:solidFill>
                  <a:srgbClr val="990000"/>
                </a:solidFill>
              </a:rPr>
              <a:t>….	</a:t>
            </a:r>
          </a:p>
        </p:txBody>
      </p:sp>
      <p:sp>
        <p:nvSpPr>
          <p:cNvPr id="3" name="Content Placeholder 2"/>
          <p:cNvSpPr>
            <a:spLocks noGrp="1"/>
          </p:cNvSpPr>
          <p:nvPr>
            <p:ph idx="1"/>
          </p:nvPr>
        </p:nvSpPr>
        <p:spPr>
          <a:xfrm>
            <a:off x="828675" y="1066801"/>
            <a:ext cx="10515600" cy="4648200"/>
          </a:xfrm>
        </p:spPr>
        <p:txBody>
          <a:bodyPr>
            <a:noAutofit/>
          </a:bodyPr>
          <a:lstStyle/>
          <a:p>
            <a:pPr lvl="1" algn="just"/>
            <a:r>
              <a:rPr lang="en-US" sz="2000" dirty="0"/>
              <a:t>Basic Filters</a:t>
            </a:r>
          </a:p>
          <a:p>
            <a:pPr lvl="2" algn="just"/>
            <a:r>
              <a:rPr lang="en-US" sz="2000" dirty="0"/>
              <a:t>:not(selector)		All elements except the one in the selector (e.g., 				</a:t>
            </a:r>
            <a:r>
              <a:rPr lang="en-US" sz="2000" dirty="0" err="1"/>
              <a:t>div:not</a:t>
            </a:r>
            <a:r>
              <a:rPr lang="en-US" sz="2000" dirty="0"/>
              <a:t>(‘#summary’))</a:t>
            </a:r>
          </a:p>
          <a:p>
            <a:pPr lvl="2" algn="just"/>
            <a:r>
              <a:rPr lang="en-US" sz="2000" dirty="0"/>
              <a:t>:first	</a:t>
            </a:r>
            <a:r>
              <a:rPr lang="en-US" sz="2000" dirty="0" err="1"/>
              <a:t>jQ</a:t>
            </a:r>
            <a:r>
              <a:rPr lang="en-US" sz="2000" dirty="0"/>
              <a:t>	The first element from the selection</a:t>
            </a:r>
          </a:p>
          <a:p>
            <a:pPr lvl="2" algn="just"/>
            <a:r>
              <a:rPr lang="en-US" sz="2000" dirty="0"/>
              <a:t>:last	</a:t>
            </a:r>
            <a:r>
              <a:rPr lang="en-US" sz="2000" dirty="0" err="1"/>
              <a:t>jQ</a:t>
            </a:r>
            <a:r>
              <a:rPr lang="en-US" sz="2000" dirty="0"/>
              <a:t>	 The last element from the selection</a:t>
            </a:r>
          </a:p>
          <a:p>
            <a:pPr lvl="2" algn="just"/>
            <a:r>
              <a:rPr lang="en-US" sz="2000" dirty="0"/>
              <a:t>:even	</a:t>
            </a:r>
            <a:r>
              <a:rPr lang="en-US" sz="2000" dirty="0" err="1"/>
              <a:t>jQ</a:t>
            </a:r>
            <a:r>
              <a:rPr lang="en-US" sz="2000" dirty="0"/>
              <a:t>	 element with an even index number from the selection</a:t>
            </a:r>
          </a:p>
          <a:p>
            <a:pPr lvl="2" algn="just"/>
            <a:r>
              <a:rPr lang="en-US" sz="2000" dirty="0"/>
              <a:t>:odd	</a:t>
            </a:r>
            <a:r>
              <a:rPr lang="en-US" sz="2000" dirty="0" err="1"/>
              <a:t>jQ</a:t>
            </a:r>
            <a:r>
              <a:rPr lang="en-US" sz="2000" dirty="0"/>
              <a:t>	element with an odd index number from the selection</a:t>
            </a:r>
          </a:p>
          <a:p>
            <a:pPr lvl="2" algn="just"/>
            <a:r>
              <a:rPr lang="en-US" sz="2000" dirty="0"/>
              <a:t>:</a:t>
            </a:r>
            <a:r>
              <a:rPr lang="en-US" sz="2000" dirty="0" err="1"/>
              <a:t>eq</a:t>
            </a:r>
            <a:r>
              <a:rPr lang="en-US" sz="2000" dirty="0"/>
              <a:t>(index)	</a:t>
            </a:r>
            <a:r>
              <a:rPr lang="en-US" sz="2000" dirty="0" err="1"/>
              <a:t>jQ</a:t>
            </a:r>
            <a:r>
              <a:rPr lang="en-US" sz="2000" dirty="0"/>
              <a:t>  	element with index # equal to one in the </a:t>
            </a:r>
            <a:r>
              <a:rPr lang="en-US" sz="2000" dirty="0" err="1"/>
              <a:t>paramenter</a:t>
            </a:r>
            <a:endParaRPr lang="en-US" sz="2000" dirty="0"/>
          </a:p>
          <a:p>
            <a:pPr lvl="2" algn="just"/>
            <a:r>
              <a:rPr lang="en-US" sz="2000" dirty="0"/>
              <a:t>:</a:t>
            </a:r>
            <a:r>
              <a:rPr lang="en-US" sz="2000" dirty="0" err="1"/>
              <a:t>gt</a:t>
            </a:r>
            <a:r>
              <a:rPr lang="en-US" sz="2000" dirty="0"/>
              <a:t>(index)	</a:t>
            </a:r>
            <a:r>
              <a:rPr lang="en-US" sz="2000" dirty="0" err="1"/>
              <a:t>jQ</a:t>
            </a:r>
            <a:r>
              <a:rPr lang="en-US" sz="2000" dirty="0"/>
              <a:t>	 element with index # greater to one in the </a:t>
            </a:r>
            <a:r>
              <a:rPr lang="en-US" sz="2000" dirty="0" err="1"/>
              <a:t>paramenter</a:t>
            </a:r>
            <a:endParaRPr lang="en-US" sz="2000" dirty="0"/>
          </a:p>
          <a:p>
            <a:pPr lvl="2" algn="just"/>
            <a:r>
              <a:rPr lang="en-US" sz="2000" dirty="0"/>
              <a:t>:header	</a:t>
            </a:r>
            <a:r>
              <a:rPr lang="en-US" sz="2000" dirty="0" err="1"/>
              <a:t>jQ</a:t>
            </a:r>
            <a:r>
              <a:rPr lang="en-US" sz="2000" dirty="0"/>
              <a:t>	 All &lt;h1&gt;--&lt;h6&gt; elements</a:t>
            </a:r>
          </a:p>
          <a:p>
            <a:pPr lvl="2" algn="just"/>
            <a:r>
              <a:rPr lang="en-US" sz="2000" dirty="0"/>
              <a:t>:animated	</a:t>
            </a:r>
            <a:r>
              <a:rPr lang="en-US" sz="2000" dirty="0" err="1"/>
              <a:t>jQ</a:t>
            </a:r>
            <a:r>
              <a:rPr lang="en-US" sz="2000" dirty="0"/>
              <a:t>	Elements that are currently being animated</a:t>
            </a:r>
          </a:p>
          <a:p>
            <a:pPr lvl="2" algn="just"/>
            <a:r>
              <a:rPr lang="en-US" sz="2000" dirty="0"/>
              <a:t>:focus	</a:t>
            </a:r>
            <a:r>
              <a:rPr lang="en-US" sz="2000" dirty="0" err="1"/>
              <a:t>jQ</a:t>
            </a:r>
            <a:r>
              <a:rPr lang="en-US" sz="2000" dirty="0"/>
              <a:t>	The elements that currently has focus</a:t>
            </a:r>
          </a:p>
        </p:txBody>
      </p:sp>
    </p:spTree>
    <p:extLst>
      <p:ext uri="{BB962C8B-B14F-4D97-AF65-F5344CB8AC3E}">
        <p14:creationId xmlns:p14="http://schemas.microsoft.com/office/powerpoint/2010/main" val="2629706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000" dirty="0">
                <a:solidFill>
                  <a:srgbClr val="990000"/>
                </a:solidFill>
              </a:rPr>
              <a:t>Cont..</a:t>
            </a:r>
          </a:p>
        </p:txBody>
      </p:sp>
      <p:sp>
        <p:nvSpPr>
          <p:cNvPr id="3" name="Content Placeholder 2"/>
          <p:cNvSpPr>
            <a:spLocks noGrp="1"/>
          </p:cNvSpPr>
          <p:nvPr>
            <p:ph idx="1"/>
          </p:nvPr>
        </p:nvSpPr>
        <p:spPr>
          <a:xfrm>
            <a:off x="838200" y="1076325"/>
            <a:ext cx="10515600" cy="5032375"/>
          </a:xfrm>
        </p:spPr>
        <p:txBody>
          <a:bodyPr>
            <a:normAutofit/>
          </a:bodyPr>
          <a:lstStyle/>
          <a:p>
            <a:pPr marL="0" indent="0">
              <a:buNone/>
            </a:pPr>
            <a:r>
              <a:rPr lang="en-US" sz="1600" dirty="0"/>
              <a:t>Content filters</a:t>
            </a:r>
          </a:p>
          <a:p>
            <a:pPr marL="0" indent="0">
              <a:buNone/>
            </a:pPr>
            <a:r>
              <a:rPr lang="en-US" sz="1600" dirty="0"/>
              <a:t>: contains(‘text’)		elements with specified text as a </a:t>
            </a:r>
            <a:r>
              <a:rPr lang="en-US" sz="1600" dirty="0" err="1"/>
              <a:t>paramenter</a:t>
            </a:r>
            <a:endParaRPr lang="en-US" sz="1600" dirty="0"/>
          </a:p>
          <a:p>
            <a:pPr marL="0" indent="0">
              <a:buNone/>
            </a:pPr>
            <a:r>
              <a:rPr lang="en-US" sz="1600" dirty="0"/>
              <a:t>:empty			elements that has no children</a:t>
            </a:r>
          </a:p>
          <a:p>
            <a:pPr marL="0" indent="0">
              <a:buNone/>
            </a:pPr>
            <a:r>
              <a:rPr lang="en-US" sz="1600" dirty="0"/>
              <a:t>:parents		</a:t>
            </a:r>
            <a:r>
              <a:rPr lang="en-US" sz="1600" dirty="0" err="1"/>
              <a:t>jQ</a:t>
            </a:r>
            <a:r>
              <a:rPr lang="en-US" sz="1600" dirty="0"/>
              <a:t>	elements that has children nodes</a:t>
            </a:r>
          </a:p>
          <a:p>
            <a:pPr marL="0" indent="0">
              <a:buNone/>
            </a:pPr>
            <a:r>
              <a:rPr lang="en-US" sz="1600" dirty="0"/>
              <a:t>Has(selector)	</a:t>
            </a:r>
            <a:r>
              <a:rPr lang="en-US" sz="1600" dirty="0" err="1"/>
              <a:t>jQ</a:t>
            </a:r>
            <a:r>
              <a:rPr lang="en-US" sz="1600" dirty="0"/>
              <a:t>	elements that contain at least one element that matches the 			selector (e.g., </a:t>
            </a:r>
            <a:r>
              <a:rPr lang="en-US" sz="1600" dirty="0" err="1"/>
              <a:t>div:has</a:t>
            </a:r>
            <a:r>
              <a:rPr lang="en-US" sz="1600" dirty="0"/>
              <a:t>(p))</a:t>
            </a:r>
          </a:p>
          <a:p>
            <a:pPr marL="0" indent="0">
              <a:buNone/>
            </a:pPr>
            <a:endParaRPr lang="en-US" sz="1600" dirty="0"/>
          </a:p>
          <a:p>
            <a:pPr marL="0" indent="0">
              <a:buNone/>
            </a:pPr>
            <a:r>
              <a:rPr lang="en-US" sz="1600" dirty="0"/>
              <a:t>Visibility Filters</a:t>
            </a:r>
          </a:p>
          <a:p>
            <a:pPr marL="0" indent="0">
              <a:buNone/>
            </a:pPr>
            <a:r>
              <a:rPr lang="en-US" sz="1600" dirty="0"/>
              <a:t>:hidden		</a:t>
            </a:r>
            <a:r>
              <a:rPr lang="en-US" sz="1600" dirty="0" err="1"/>
              <a:t>jQ</a:t>
            </a:r>
            <a:r>
              <a:rPr lang="en-US" sz="1600" dirty="0"/>
              <a:t> 	all elements that are hidden</a:t>
            </a:r>
          </a:p>
          <a:p>
            <a:pPr marL="0" indent="0">
              <a:buNone/>
            </a:pPr>
            <a:r>
              <a:rPr lang="en-US" sz="1600" dirty="0"/>
              <a:t>:visible		</a:t>
            </a:r>
            <a:r>
              <a:rPr lang="en-US" sz="1600" dirty="0" err="1"/>
              <a:t>jQ</a:t>
            </a:r>
            <a:r>
              <a:rPr lang="en-US" sz="1600" dirty="0"/>
              <a:t>	all elements that consume space in the layout of the page (not 			selected if </a:t>
            </a:r>
            <a:r>
              <a:rPr lang="en-US" sz="1600" dirty="0" err="1"/>
              <a:t>displayed:none</a:t>
            </a:r>
            <a:r>
              <a:rPr lang="en-US" sz="1600" dirty="0"/>
              <a:t>/width:0)</a:t>
            </a:r>
          </a:p>
          <a:p>
            <a:pPr marL="0" indent="0">
              <a:buNone/>
            </a:pPr>
            <a:r>
              <a:rPr lang="en-US" sz="1600" dirty="0"/>
              <a:t>Child filters</a:t>
            </a:r>
          </a:p>
          <a:p>
            <a:pPr marL="0" indent="0">
              <a:buNone/>
            </a:pPr>
            <a:r>
              <a:rPr lang="en-US" sz="1600" dirty="0"/>
              <a:t>:nth-child(expr)		not a zero based </a:t>
            </a:r>
            <a:r>
              <a:rPr lang="en-US" sz="1600" dirty="0" err="1"/>
              <a:t>eg</a:t>
            </a:r>
            <a:r>
              <a:rPr lang="en-US" sz="1600" dirty="0"/>
              <a:t>. </a:t>
            </a:r>
            <a:r>
              <a:rPr lang="en-US" sz="1600" dirty="0" err="1"/>
              <a:t>ul</a:t>
            </a:r>
            <a:r>
              <a:rPr lang="en-US" sz="1600" dirty="0"/>
              <a:t> </a:t>
            </a:r>
            <a:r>
              <a:rPr lang="en-US" sz="1600" dirty="0" err="1"/>
              <a:t>li:nth-child</a:t>
            </a:r>
            <a:r>
              <a:rPr lang="en-US" sz="1600" dirty="0"/>
              <a:t>(2)</a:t>
            </a:r>
          </a:p>
          <a:p>
            <a:pPr marL="0" indent="0">
              <a:buNone/>
            </a:pPr>
            <a:r>
              <a:rPr lang="en-US" sz="1600" dirty="0"/>
              <a:t>:first-child			first child</a:t>
            </a:r>
          </a:p>
          <a:p>
            <a:pPr marL="0" indent="0">
              <a:buNone/>
            </a:pPr>
            <a:r>
              <a:rPr lang="en-US" sz="1600" dirty="0"/>
              <a:t>Last-child:			last child</a:t>
            </a:r>
          </a:p>
          <a:p>
            <a:pPr marL="0" indent="0">
              <a:buNone/>
            </a:pPr>
            <a:r>
              <a:rPr lang="en-US" sz="1600" dirty="0"/>
              <a:t>Only-child:			only child (</a:t>
            </a:r>
            <a:r>
              <a:rPr lang="en-US" sz="1600" dirty="0" err="1"/>
              <a:t>eg</a:t>
            </a:r>
            <a:r>
              <a:rPr lang="en-US" sz="1600" dirty="0"/>
              <a:t> div p:onlychild)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400" dirty="0">
                <a:solidFill>
                  <a:srgbClr val="990000"/>
                </a:solidFill>
              </a:rPr>
              <a:t>JavaScript libraries and Frameworks</a:t>
            </a:r>
          </a:p>
        </p:txBody>
      </p:sp>
      <p:sp>
        <p:nvSpPr>
          <p:cNvPr id="3" name="Content Placeholder 2"/>
          <p:cNvSpPr>
            <a:spLocks noGrp="1"/>
          </p:cNvSpPr>
          <p:nvPr>
            <p:ph idx="1"/>
          </p:nvPr>
        </p:nvSpPr>
        <p:spPr>
          <a:xfrm>
            <a:off x="838200" y="1219201"/>
            <a:ext cx="10515600" cy="4495800"/>
          </a:xfrm>
        </p:spPr>
        <p:txBody>
          <a:bodyPr>
            <a:normAutofit fontScale="92500" lnSpcReduction="20000"/>
          </a:bodyPr>
          <a:lstStyle/>
          <a:p>
            <a:pPr marL="0" indent="0">
              <a:buNone/>
            </a:pPr>
            <a:r>
              <a:rPr lang="en-US" sz="2600" dirty="0"/>
              <a:t>JavaScript libraries are collections of prewritten code snippets that can be used (and reused) to perform common JavaScript functions.</a:t>
            </a:r>
          </a:p>
          <a:p>
            <a:pPr marL="0" indent="0">
              <a:buNone/>
            </a:pPr>
            <a:endParaRPr lang="en-US" sz="2800" dirty="0"/>
          </a:p>
          <a:p>
            <a:pPr marL="0" indent="0">
              <a:buNone/>
            </a:pPr>
            <a:r>
              <a:rPr lang="en-US" sz="2600" dirty="0"/>
              <a:t>JavaScript frameworks are a full toolset that help shape and organize your website or web application compared to </a:t>
            </a:r>
            <a:r>
              <a:rPr lang="en-US" sz="2400" dirty="0"/>
              <a:t>JavaScript libraries are a specialized tool for </a:t>
            </a:r>
            <a:r>
              <a:rPr lang="en-US" sz="2400"/>
              <a:t>on-demand use</a:t>
            </a:r>
            <a:endParaRPr lang="en-US" sz="2600" dirty="0"/>
          </a:p>
          <a:p>
            <a:pPr marL="0" indent="0">
              <a:buNone/>
            </a:pPr>
            <a:endParaRPr lang="en-US" sz="2400" dirty="0"/>
          </a:p>
          <a:p>
            <a:pPr marL="0" indent="0">
              <a:buNone/>
            </a:pPr>
            <a:r>
              <a:rPr lang="en-US" sz="2400" dirty="0"/>
              <a:t>Mostly used JavaScript Libraries:</a:t>
            </a:r>
          </a:p>
          <a:p>
            <a:pPr marL="342900" indent="-342900">
              <a:buFont typeface="Arial" panose="020B0604020202020204" pitchFamily="34" charset="0"/>
              <a:buChar char="•"/>
            </a:pPr>
            <a:r>
              <a:rPr lang="en-US" sz="1800" dirty="0"/>
              <a:t>jQuery</a:t>
            </a:r>
          </a:p>
          <a:p>
            <a:pPr marL="342900" indent="-342900">
              <a:buFont typeface="Arial" panose="020B0604020202020204" pitchFamily="34" charset="0"/>
              <a:buChar char="•"/>
            </a:pPr>
            <a:r>
              <a:rPr lang="en-US" sz="1800" dirty="0"/>
              <a:t>React JS</a:t>
            </a:r>
          </a:p>
          <a:p>
            <a:pPr marL="342900" indent="-342900">
              <a:buFont typeface="Arial" panose="020B0604020202020204" pitchFamily="34" charset="0"/>
              <a:buChar char="•"/>
            </a:pPr>
            <a:r>
              <a:rPr lang="en-US" sz="1800" dirty="0"/>
              <a:t>D3 JS</a:t>
            </a:r>
          </a:p>
          <a:p>
            <a:pPr marL="0" indent="0">
              <a:buNone/>
            </a:pPr>
            <a:endParaRPr lang="en-US" sz="1800" dirty="0"/>
          </a:p>
          <a:p>
            <a:pPr marL="0" indent="0">
              <a:buNone/>
            </a:pPr>
            <a:r>
              <a:rPr lang="en-US" sz="1800" dirty="0"/>
              <a:t>Mostly used JavaScript Frameworks:</a:t>
            </a:r>
          </a:p>
          <a:p>
            <a:pPr marL="342900" indent="-342900">
              <a:buFont typeface="Arial" panose="020B0604020202020204" pitchFamily="34" charset="0"/>
              <a:buChar char="•"/>
            </a:pPr>
            <a:r>
              <a:rPr lang="en-US" sz="1700" dirty="0"/>
              <a:t>Angular</a:t>
            </a:r>
          </a:p>
          <a:p>
            <a:pPr marL="342900" indent="-342900">
              <a:buFont typeface="Arial" panose="020B0604020202020204" pitchFamily="34" charset="0"/>
              <a:buChar char="•"/>
            </a:pPr>
            <a:r>
              <a:rPr lang="en-US" sz="1700" dirty="0"/>
              <a:t>Ember JS</a:t>
            </a:r>
          </a:p>
          <a:p>
            <a:pPr marL="342900" indent="-342900">
              <a:buFont typeface="Arial" panose="020B0604020202020204" pitchFamily="34" charset="0"/>
              <a:buChar char="•"/>
            </a:pPr>
            <a:r>
              <a:rPr lang="en-US" sz="1700" dirty="0"/>
              <a:t>Vue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760409"/>
          </a:xfrm>
        </p:spPr>
        <p:txBody>
          <a:bodyPr>
            <a:normAutofit/>
          </a:bodyPr>
          <a:lstStyle/>
          <a:p>
            <a:r>
              <a:rPr lang="en-US" sz="4400" dirty="0">
                <a:solidFill>
                  <a:srgbClr val="990000"/>
                </a:solidFill>
              </a:rPr>
              <a:t>Attributes filters and form</a:t>
            </a:r>
          </a:p>
        </p:txBody>
      </p:sp>
      <p:sp>
        <p:nvSpPr>
          <p:cNvPr id="3" name="Content Placeholder 2"/>
          <p:cNvSpPr>
            <a:spLocks noGrp="1"/>
          </p:cNvSpPr>
          <p:nvPr>
            <p:ph idx="1"/>
          </p:nvPr>
        </p:nvSpPr>
        <p:spPr>
          <a:xfrm>
            <a:off x="838200" y="971550"/>
            <a:ext cx="10515600" cy="5032375"/>
          </a:xfrm>
        </p:spPr>
        <p:txBody>
          <a:bodyPr>
            <a:normAutofit/>
          </a:bodyPr>
          <a:lstStyle/>
          <a:p>
            <a:pPr marL="0" indent="0">
              <a:buNone/>
            </a:pPr>
            <a:r>
              <a:rPr lang="en-US" sz="2400" dirty="0">
                <a:latin typeface="Calibri" panose="020F0502020204030204" pitchFamily="34" charset="0"/>
                <a:ea typeface="Cordia New" charset="0"/>
                <a:cs typeface="Calibri" panose="020F0502020204030204" pitchFamily="34" charset="0"/>
              </a:rPr>
              <a:t>[attribute]		Elements that carry the specified attribute</a:t>
            </a:r>
          </a:p>
          <a:p>
            <a:pPr marL="0" indent="0">
              <a:buNone/>
            </a:pPr>
            <a:r>
              <a:rPr lang="en-US" sz="2400" dirty="0">
                <a:latin typeface="Calibri" panose="020F0502020204030204" pitchFamily="34" charset="0"/>
                <a:ea typeface="Cordia New" charset="0"/>
                <a:cs typeface="Calibri" panose="020F0502020204030204" pitchFamily="34" charset="0"/>
              </a:rPr>
              <a:t>[attribute=‘value’]	elements that carry the specified attribute with the specified value</a:t>
            </a:r>
          </a:p>
          <a:p>
            <a:pPr marL="0" indent="0">
              <a:buNone/>
            </a:pPr>
            <a:endParaRPr lang="en-US" sz="2400" dirty="0">
              <a:latin typeface="Calibri" panose="020F0502020204030204" pitchFamily="34" charset="0"/>
              <a:ea typeface="Cordia New" charset="0"/>
              <a:cs typeface="Calibri" panose="020F0502020204030204" pitchFamily="34" charset="0"/>
            </a:endParaRPr>
          </a:p>
          <a:p>
            <a:pPr marL="0" indent="0">
              <a:buNone/>
            </a:pPr>
            <a:r>
              <a:rPr lang="en-US" sz="2400" dirty="0">
                <a:latin typeface="Calibri" panose="020F0502020204030204" pitchFamily="34" charset="0"/>
                <a:ea typeface="Cordia New" charset="0"/>
                <a:cs typeface="Calibri" panose="020F0502020204030204" pitchFamily="34" charset="0"/>
              </a:rPr>
              <a:t>!= (</a:t>
            </a:r>
            <a:r>
              <a:rPr lang="en-US" sz="2400" dirty="0" err="1">
                <a:latin typeface="Calibri" panose="020F0502020204030204" pitchFamily="34" charset="0"/>
                <a:ea typeface="Cordia New" charset="0"/>
                <a:cs typeface="Calibri" panose="020F0502020204030204" pitchFamily="34" charset="0"/>
              </a:rPr>
              <a:t>jQ</a:t>
            </a:r>
            <a:r>
              <a:rPr lang="en-US" sz="2400" dirty="0">
                <a:latin typeface="Calibri" panose="020F0502020204030204" pitchFamily="34" charset="0"/>
                <a:ea typeface="Cordia New" charset="0"/>
                <a:cs typeface="Calibri" panose="020F0502020204030204" pitchFamily="34" charset="0"/>
              </a:rPr>
              <a:t> not carry that attribute), ^= (begin with), *= (value </a:t>
            </a:r>
            <a:r>
              <a:rPr lang="en-US" sz="2400" dirty="0" err="1">
                <a:latin typeface="Calibri" panose="020F0502020204030204" pitchFamily="34" charset="0"/>
                <a:ea typeface="Cordia New" charset="0"/>
                <a:cs typeface="Calibri" panose="020F0502020204030204" pitchFamily="34" charset="0"/>
              </a:rPr>
              <a:t>apper</a:t>
            </a:r>
            <a:r>
              <a:rPr lang="en-US" sz="2400" dirty="0">
                <a:latin typeface="Calibri" panose="020F0502020204030204" pitchFamily="34" charset="0"/>
                <a:ea typeface="Cordia New" charset="0"/>
                <a:cs typeface="Calibri" panose="020F0502020204030204" pitchFamily="34" charset="0"/>
              </a:rPr>
              <a:t> somewhere), |= (equal to given string or starting with string and followed by a hyphen), ~= (value should be one of the value) </a:t>
            </a:r>
          </a:p>
          <a:p>
            <a:pPr marL="0" indent="0">
              <a:buNone/>
            </a:pPr>
            <a:endParaRPr lang="en-US" sz="2400" dirty="0">
              <a:latin typeface="Calibri" panose="020F0502020204030204" pitchFamily="34" charset="0"/>
              <a:ea typeface="Cordia New" charset="0"/>
              <a:cs typeface="Calibri" panose="020F0502020204030204" pitchFamily="34" charset="0"/>
            </a:endParaRPr>
          </a:p>
          <a:p>
            <a:pPr marL="0" indent="0">
              <a:buNone/>
            </a:pPr>
            <a:r>
              <a:rPr lang="en-US" sz="2400" dirty="0">
                <a:latin typeface="Calibri" panose="020F0502020204030204" pitchFamily="34" charset="0"/>
                <a:ea typeface="Cordia New" charset="0"/>
                <a:cs typeface="Calibri" panose="020F0502020204030204" pitchFamily="34" charset="0"/>
              </a:rPr>
              <a:t>Form  (</a:t>
            </a:r>
            <a:r>
              <a:rPr lang="en-US" sz="2400" dirty="0" err="1">
                <a:latin typeface="Calibri" panose="020F0502020204030204" pitchFamily="34" charset="0"/>
                <a:ea typeface="Cordia New" charset="0"/>
                <a:cs typeface="Calibri" panose="020F0502020204030204" pitchFamily="34" charset="0"/>
              </a:rPr>
              <a:t>jQ</a:t>
            </a:r>
            <a:r>
              <a:rPr lang="en-US" sz="2400" dirty="0">
                <a:latin typeface="Calibri" panose="020F0502020204030204" pitchFamily="34" charset="0"/>
                <a:ea typeface="Cordia New" charset="0"/>
                <a:cs typeface="Calibri" panose="020F0502020204030204" pitchFamily="34" charset="0"/>
              </a:rPr>
              <a:t>)</a:t>
            </a:r>
          </a:p>
          <a:p>
            <a:pPr marL="0" indent="0">
              <a:buNone/>
            </a:pPr>
            <a:r>
              <a:rPr lang="en-US" sz="2400" dirty="0">
                <a:latin typeface="Calibri" panose="020F0502020204030204" pitchFamily="34" charset="0"/>
                <a:ea typeface="Cordia New" charset="0"/>
                <a:cs typeface="Calibri" panose="020F0502020204030204" pitchFamily="34" charset="0"/>
              </a:rPr>
              <a:t>:input, :text, :password, :radio, :checkbox, :submit, :image, :reset, :button, :file, :selected, :enabled (all enabled form elements), :disabled (all disabled form elements), :checked (all checked radio buttons or checkboxes)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400" dirty="0">
                <a:solidFill>
                  <a:srgbClr val="990000"/>
                </a:solidFill>
              </a:rPr>
              <a:t>Examples-  basic, get</a:t>
            </a:r>
          </a:p>
        </p:txBody>
      </p:sp>
      <p:sp>
        <p:nvSpPr>
          <p:cNvPr id="3" name="Content Placeholder 2"/>
          <p:cNvSpPr>
            <a:spLocks noGrp="1"/>
          </p:cNvSpPr>
          <p:nvPr>
            <p:ph idx="1"/>
          </p:nvPr>
        </p:nvSpPr>
        <p:spPr>
          <a:xfrm>
            <a:off x="838200" y="1066800"/>
            <a:ext cx="10515600" cy="5032375"/>
          </a:xfrm>
        </p:spPr>
        <p:txBody>
          <a:bodyPr>
            <a:normAutofit lnSpcReduction="10000"/>
          </a:bodyPr>
          <a:lstStyle/>
          <a:p>
            <a:r>
              <a:rPr lang="en-US" sz="1400" dirty="0">
                <a:solidFill>
                  <a:schemeClr val="accent5"/>
                </a:solidFill>
                <a:latin typeface="Consolas" panose="020B0609020204030204" pitchFamily="49" charset="0"/>
              </a:rPr>
              <a:t>Single selector</a:t>
            </a:r>
          </a:p>
          <a:p>
            <a:pPr marL="544353" lvl="2" indent="0">
              <a:buNone/>
            </a:pPr>
            <a:r>
              <a:rPr lang="en-US" sz="1400" dirty="0">
                <a:solidFill>
                  <a:schemeClr val="tx1"/>
                </a:solidFill>
                <a:latin typeface="Consolas" panose="020B0609020204030204" pitchFamily="49" charset="0"/>
              </a:rPr>
              <a:t>$(function() {  </a:t>
            </a:r>
            <a:r>
              <a:rPr lang="en-US" sz="1400" dirty="0" err="1">
                <a:solidFill>
                  <a:schemeClr val="tx1"/>
                </a:solidFill>
                <a:latin typeface="Consolas" panose="020B0609020204030204" pitchFamily="49" charset="0"/>
              </a:rPr>
              <a:t>var</a:t>
            </a:r>
            <a:r>
              <a:rPr lang="en-US" sz="1400" dirty="0">
                <a:solidFill>
                  <a:schemeClr val="tx1"/>
                </a:solidFill>
                <a:latin typeface="Consolas" panose="020B0609020204030204" pitchFamily="49" charset="0"/>
              </a:rPr>
              <a:t> $</a:t>
            </a:r>
            <a:r>
              <a:rPr lang="en-US" sz="1400" dirty="0" err="1">
                <a:solidFill>
                  <a:schemeClr val="tx1"/>
                </a:solidFill>
                <a:latin typeface="Consolas" panose="020B0609020204030204" pitchFamily="49" charset="0"/>
              </a:rPr>
              <a:t>listHTML</a:t>
            </a:r>
            <a:r>
              <a:rPr lang="en-US" sz="1400" dirty="0">
                <a:solidFill>
                  <a:schemeClr val="tx1"/>
                </a:solidFill>
                <a:latin typeface="Consolas" panose="020B0609020204030204" pitchFamily="49" charset="0"/>
              </a:rPr>
              <a:t> = $('</a:t>
            </a:r>
            <a:r>
              <a:rPr lang="en-US" sz="1400" dirty="0" err="1">
                <a:solidFill>
                  <a:schemeClr val="tx1"/>
                </a:solidFill>
                <a:latin typeface="Consolas" panose="020B0609020204030204" pitchFamily="49" charset="0"/>
              </a:rPr>
              <a:t>ul</a:t>
            </a:r>
            <a:r>
              <a:rPr lang="en-US" sz="1400" dirty="0">
                <a:solidFill>
                  <a:schemeClr val="tx1"/>
                </a:solidFill>
                <a:latin typeface="Consolas" panose="020B0609020204030204" pitchFamily="49" charset="0"/>
              </a:rPr>
              <a:t>').html(); </a:t>
            </a:r>
          </a:p>
          <a:p>
            <a:pPr marL="544353" lvl="2" indent="0">
              <a:buNone/>
            </a:pPr>
            <a:r>
              <a:rPr lang="en-US" sz="1400" dirty="0">
                <a:solidFill>
                  <a:schemeClr val="tx1"/>
                </a:solidFill>
                <a:latin typeface="Consolas" panose="020B0609020204030204" pitchFamily="49" charset="0"/>
              </a:rPr>
              <a:t> $('</a:t>
            </a:r>
            <a:r>
              <a:rPr lang="en-US" sz="1400" dirty="0" err="1">
                <a:solidFill>
                  <a:schemeClr val="tx1"/>
                </a:solidFill>
                <a:latin typeface="Consolas" panose="020B0609020204030204" pitchFamily="49" charset="0"/>
              </a:rPr>
              <a:t>ul</a:t>
            </a:r>
            <a:r>
              <a:rPr lang="en-US" sz="1400" dirty="0">
                <a:solidFill>
                  <a:schemeClr val="tx1"/>
                </a:solidFill>
                <a:latin typeface="Consolas" panose="020B0609020204030204" pitchFamily="49" charset="0"/>
              </a:rPr>
              <a:t>').append($</a:t>
            </a:r>
            <a:r>
              <a:rPr lang="en-US" sz="1400" dirty="0" err="1">
                <a:solidFill>
                  <a:schemeClr val="tx1"/>
                </a:solidFill>
                <a:latin typeface="Consolas" panose="020B0609020204030204" pitchFamily="49" charset="0"/>
              </a:rPr>
              <a:t>listHTML</a:t>
            </a:r>
            <a:r>
              <a:rPr lang="en-US" sz="1400" dirty="0">
                <a:solidFill>
                  <a:schemeClr val="tx1"/>
                </a:solidFill>
                <a:latin typeface="Consolas" panose="020B0609020204030204" pitchFamily="49" charset="0"/>
              </a:rPr>
              <a:t>);});</a:t>
            </a:r>
          </a:p>
          <a:p>
            <a:r>
              <a:rPr lang="en-US" sz="1400" dirty="0">
                <a:solidFill>
                  <a:schemeClr val="accent5"/>
                </a:solidFill>
                <a:latin typeface="Consolas" panose="020B0609020204030204" pitchFamily="49" charset="0"/>
              </a:rPr>
              <a:t>Multiple selector</a:t>
            </a:r>
          </a:p>
          <a:p>
            <a:pPr marL="544353" lvl="2" indent="0">
              <a:buNone/>
            </a:pPr>
            <a:r>
              <a:rPr lang="en-US" sz="1400" dirty="0">
                <a:solidFill>
                  <a:schemeClr val="tx1"/>
                </a:solidFill>
                <a:latin typeface="Consolas" panose="020B0609020204030204" pitchFamily="49" charset="0"/>
              </a:rPr>
              <a:t>$(':header').</a:t>
            </a:r>
            <a:r>
              <a:rPr lang="en-US" sz="1400" dirty="0" err="1">
                <a:solidFill>
                  <a:schemeClr val="tx1"/>
                </a:solidFill>
                <a:latin typeface="Consolas" panose="020B0609020204030204" pitchFamily="49" charset="0"/>
              </a:rPr>
              <a:t>addClass</a:t>
            </a:r>
            <a:r>
              <a:rPr lang="en-US" sz="1400" dirty="0">
                <a:solidFill>
                  <a:schemeClr val="tx1"/>
                </a:solidFill>
                <a:latin typeface="Consolas" panose="020B0609020204030204" pitchFamily="49" charset="0"/>
              </a:rPr>
              <a:t>('headline');</a:t>
            </a:r>
          </a:p>
          <a:p>
            <a:pPr marL="544353" lvl="2" indent="0">
              <a:buNone/>
            </a:pPr>
            <a:r>
              <a:rPr lang="en-US" sz="1400" dirty="0">
                <a:solidFill>
                  <a:schemeClr val="tx1"/>
                </a:solidFill>
                <a:latin typeface="Consolas" panose="020B0609020204030204" pitchFamily="49" charset="0"/>
              </a:rPr>
              <a:t>$('</a:t>
            </a:r>
            <a:r>
              <a:rPr lang="en-US" sz="1400" dirty="0" err="1">
                <a:solidFill>
                  <a:schemeClr val="tx1"/>
                </a:solidFill>
                <a:latin typeface="Consolas" panose="020B0609020204030204" pitchFamily="49" charset="0"/>
              </a:rPr>
              <a:t>li:lt</a:t>
            </a:r>
            <a:r>
              <a:rPr lang="en-US" sz="1400" dirty="0">
                <a:solidFill>
                  <a:schemeClr val="tx1"/>
                </a:solidFill>
                <a:latin typeface="Consolas" panose="020B0609020204030204" pitchFamily="49" charset="0"/>
              </a:rPr>
              <a:t>(3)').hide().</a:t>
            </a:r>
            <a:r>
              <a:rPr lang="en-US" sz="1400" dirty="0" err="1">
                <a:solidFill>
                  <a:schemeClr val="tx1"/>
                </a:solidFill>
                <a:latin typeface="Consolas" panose="020B0609020204030204" pitchFamily="49" charset="0"/>
              </a:rPr>
              <a:t>fadeIn</a:t>
            </a:r>
            <a:r>
              <a:rPr lang="en-US" sz="1400" dirty="0">
                <a:solidFill>
                  <a:schemeClr val="tx1"/>
                </a:solidFill>
                <a:latin typeface="Consolas" panose="020B0609020204030204" pitchFamily="49" charset="0"/>
              </a:rPr>
              <a:t>(1500);</a:t>
            </a:r>
          </a:p>
          <a:p>
            <a:pPr marL="544353" lvl="2" indent="0">
              <a:buNone/>
            </a:pPr>
            <a:r>
              <a:rPr lang="en-US" sz="1400" dirty="0">
                <a:solidFill>
                  <a:schemeClr val="tx1"/>
                </a:solidFill>
                <a:latin typeface="Consolas" panose="020B0609020204030204" pitchFamily="49" charset="0"/>
              </a:rPr>
              <a:t>$('li').on('click', function() {</a:t>
            </a:r>
          </a:p>
          <a:p>
            <a:pPr marL="544353" lvl="2" indent="0">
              <a:buNone/>
            </a:pPr>
            <a:r>
              <a:rPr lang="en-US" sz="1400" dirty="0">
                <a:solidFill>
                  <a:schemeClr val="tx1"/>
                </a:solidFill>
                <a:latin typeface="Consolas" panose="020B0609020204030204" pitchFamily="49" charset="0"/>
              </a:rPr>
              <a:t>  $(this).remove();</a:t>
            </a:r>
          </a:p>
          <a:p>
            <a:pPr marL="544353" lvl="2" indent="0">
              <a:buNone/>
            </a:pPr>
            <a:r>
              <a:rPr lang="en-US" sz="1400" dirty="0">
                <a:solidFill>
                  <a:schemeClr val="tx1"/>
                </a:solidFill>
                <a:latin typeface="Consolas" panose="020B0609020204030204" pitchFamily="49" charset="0"/>
              </a:rPr>
              <a:t>});</a:t>
            </a:r>
          </a:p>
          <a:p>
            <a:pPr marL="544353" lvl="2" indent="0">
              <a:buNone/>
            </a:pPr>
            <a:endParaRPr lang="en-US" sz="1400" dirty="0">
              <a:solidFill>
                <a:schemeClr val="tx1"/>
              </a:solidFill>
              <a:latin typeface="Consolas" panose="020B0609020204030204" pitchFamily="49" charset="0"/>
            </a:endParaRPr>
          </a:p>
          <a:p>
            <a:pPr marL="150019" indent="-171450"/>
            <a:r>
              <a:rPr lang="en-US" sz="1600" dirty="0">
                <a:solidFill>
                  <a:schemeClr val="tx1"/>
                </a:solidFill>
                <a:latin typeface="Calibri" panose="020F0502020204030204" pitchFamily="34" charset="0"/>
                <a:cs typeface="Calibri" panose="020F0502020204030204" pitchFamily="34" charset="0"/>
              </a:rPr>
              <a:t>Get and Set Data</a:t>
            </a:r>
          </a:p>
          <a:p>
            <a:pPr marL="428625" lvl="1" indent="-171450"/>
            <a:r>
              <a:rPr lang="en-US" sz="1600" dirty="0">
                <a:solidFill>
                  <a:schemeClr val="tx1"/>
                </a:solidFill>
                <a:latin typeface="Calibri" panose="020F0502020204030204" pitchFamily="34" charset="0"/>
                <a:cs typeface="Calibri" panose="020F0502020204030204" pitchFamily="34" charset="0"/>
              </a:rPr>
              <a:t>Get information</a:t>
            </a:r>
          </a:p>
          <a:p>
            <a:pPr marL="715803" lvl="2" indent="-171450"/>
            <a:r>
              <a:rPr lang="en-US" sz="1400" dirty="0">
                <a:solidFill>
                  <a:schemeClr val="tx1"/>
                </a:solidFill>
                <a:latin typeface="Consolas" panose="020B0609020204030204" pitchFamily="49" charset="0"/>
              </a:rPr>
              <a:t>$(‘li’)</a:t>
            </a:r>
          </a:p>
          <a:p>
            <a:pPr marL="715803" lvl="2" indent="-171450"/>
            <a:r>
              <a:rPr lang="en-US" sz="1800" dirty="0">
                <a:solidFill>
                  <a:schemeClr val="tx1"/>
                </a:solidFill>
                <a:latin typeface="Calibri" panose="020F0502020204030204" pitchFamily="34" charset="0"/>
                <a:cs typeface="Calibri" panose="020F0502020204030204" pitchFamily="34" charset="0"/>
              </a:rPr>
              <a:t>If a jQuery selection holds more than one elements, if the method is used which get information form selected information then it will receive from only one element, .each() method can be used to get all elements</a:t>
            </a:r>
          </a:p>
          <a:p>
            <a:pPr marL="715803" lvl="2" indent="-171450"/>
            <a:r>
              <a:rPr lang="en-US" sz="1400" dirty="0">
                <a:solidFill>
                  <a:schemeClr val="tx1"/>
                </a:solidFill>
                <a:latin typeface="Consolas" panose="020B0609020204030204" pitchFamily="49" charset="0"/>
              </a:rPr>
              <a:t>var content = $(‘li’).html(); // only from the first element of the list item</a:t>
            </a:r>
          </a:p>
          <a:p>
            <a:pPr marL="428625" lvl="1" indent="-171450"/>
            <a:r>
              <a:rPr lang="en-US" sz="1600" dirty="0">
                <a:solidFill>
                  <a:schemeClr val="tx1"/>
                </a:solidFill>
                <a:latin typeface="Calibri" panose="020F0502020204030204" pitchFamily="34" charset="0"/>
                <a:cs typeface="Calibri" panose="020F0502020204030204" pitchFamily="34" charset="0"/>
              </a:rPr>
              <a:t>Set Elements</a:t>
            </a:r>
          </a:p>
          <a:p>
            <a:pPr marL="715803" lvl="2" indent="-171450"/>
            <a:r>
              <a:rPr lang="en-US" sz="1400" dirty="0">
                <a:solidFill>
                  <a:schemeClr val="tx1"/>
                </a:solidFill>
                <a:latin typeface="Consolas" panose="020B0609020204030204" pitchFamily="49" charset="0"/>
              </a:rPr>
              <a:t>$(‘li’).html(‘Updated’); //updates all elements</a:t>
            </a:r>
          </a:p>
        </p:txBody>
      </p:sp>
    </p:spTree>
    <p:extLst>
      <p:ext uri="{BB962C8B-B14F-4D97-AF65-F5344CB8AC3E}">
        <p14:creationId xmlns:p14="http://schemas.microsoft.com/office/powerpoint/2010/main" val="808467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400" dirty="0">
                <a:solidFill>
                  <a:srgbClr val="990000"/>
                </a:solidFill>
              </a:rPr>
              <a:t>Looping, Chaining</a:t>
            </a:r>
          </a:p>
        </p:txBody>
      </p:sp>
      <p:sp>
        <p:nvSpPr>
          <p:cNvPr id="3" name="Content Placeholder 2"/>
          <p:cNvSpPr>
            <a:spLocks noGrp="1"/>
          </p:cNvSpPr>
          <p:nvPr>
            <p:ph idx="1"/>
          </p:nvPr>
        </p:nvSpPr>
        <p:spPr>
          <a:xfrm>
            <a:off x="762000" y="1066801"/>
            <a:ext cx="10515600" cy="4191000"/>
          </a:xfrm>
        </p:spPr>
        <p:txBody>
          <a:bodyPr>
            <a:normAutofit/>
          </a:bodyPr>
          <a:lstStyle/>
          <a:p>
            <a:pPr marL="565784" lvl="2" indent="0" algn="l">
              <a:buNone/>
            </a:pPr>
            <a:r>
              <a:rPr lang="en-US" sz="1600" dirty="0">
                <a:solidFill>
                  <a:schemeClr val="tx1"/>
                </a:solidFill>
                <a:latin typeface="Consolas" panose="020B0609020204030204" pitchFamily="49" charset="0"/>
              </a:rPr>
              <a:t> $(‘li </a:t>
            </a:r>
            <a:r>
              <a:rPr lang="en-US" sz="1600" dirty="0" err="1">
                <a:solidFill>
                  <a:schemeClr val="tx1"/>
                </a:solidFill>
                <a:latin typeface="Consolas" panose="020B0609020204030204" pitchFamily="49" charset="0"/>
              </a:rPr>
              <a:t>em</a:t>
            </a:r>
            <a:r>
              <a:rPr lang="en-US" sz="1600" dirty="0">
                <a:solidFill>
                  <a:schemeClr val="tx1"/>
                </a:solidFill>
                <a:latin typeface="Consolas" panose="020B0609020204030204" pitchFamily="49" charset="0"/>
              </a:rPr>
              <a:t>’).</a:t>
            </a:r>
            <a:r>
              <a:rPr lang="en-US" sz="1600" dirty="0" err="1">
                <a:solidFill>
                  <a:schemeClr val="tx1"/>
                </a:solidFill>
                <a:latin typeface="Consolas" panose="020B0609020204030204" pitchFamily="49" charset="0"/>
              </a:rPr>
              <a:t>addClass</a:t>
            </a:r>
            <a:r>
              <a:rPr lang="en-US" sz="1600" dirty="0">
                <a:solidFill>
                  <a:schemeClr val="tx1"/>
                </a:solidFill>
                <a:latin typeface="Consolas" panose="020B0609020204030204" pitchFamily="49" charset="0"/>
              </a:rPr>
              <a:t>(‘seasonal’);</a:t>
            </a:r>
          </a:p>
          <a:p>
            <a:pPr marL="565784" lvl="2" indent="0" algn="l">
              <a:buNone/>
            </a:pPr>
            <a:r>
              <a:rPr lang="en-US" sz="1600" dirty="0">
                <a:solidFill>
                  <a:schemeClr val="tx1"/>
                </a:solidFill>
                <a:latin typeface="Consolas" panose="020B0609020204030204" pitchFamily="49" charset="0"/>
              </a:rPr>
              <a:t> $(‘</a:t>
            </a:r>
            <a:r>
              <a:rPr lang="en-US" sz="1600" dirty="0" err="1">
                <a:solidFill>
                  <a:schemeClr val="tx1"/>
                </a:solidFill>
                <a:latin typeface="Consolas" panose="020B0609020204030204" pitchFamily="49" charset="0"/>
              </a:rPr>
              <a:t>li.hot</a:t>
            </a:r>
            <a:r>
              <a:rPr lang="en-US" sz="1600" dirty="0">
                <a:solidFill>
                  <a:schemeClr val="tx1"/>
                </a:solidFill>
                <a:latin typeface="Consolas" panose="020B0609020204030204" pitchFamily="49" charset="0"/>
              </a:rPr>
              <a:t>’).</a:t>
            </a:r>
            <a:r>
              <a:rPr lang="en-US" sz="1600" dirty="0" err="1">
                <a:solidFill>
                  <a:schemeClr val="tx1"/>
                </a:solidFill>
                <a:latin typeface="Consolas" panose="020B0609020204030204" pitchFamily="49" charset="0"/>
              </a:rPr>
              <a:t>addClass</a:t>
            </a:r>
            <a:r>
              <a:rPr lang="en-US" sz="1600" dirty="0">
                <a:solidFill>
                  <a:schemeClr val="tx1"/>
                </a:solidFill>
                <a:latin typeface="Consolas" panose="020B0609020204030204" pitchFamily="49" charset="0"/>
              </a:rPr>
              <a:t>(‘favorite’);</a:t>
            </a:r>
          </a:p>
          <a:p>
            <a:pPr marL="565784" lvl="2" indent="0" algn="l">
              <a:buNone/>
            </a:pPr>
            <a:endParaRPr lang="en-US" sz="1600" dirty="0">
              <a:solidFill>
                <a:schemeClr val="tx1"/>
              </a:solidFill>
              <a:latin typeface="Consolas" panose="020B0609020204030204" pitchFamily="49" charset="0"/>
            </a:endParaRPr>
          </a:p>
          <a:p>
            <a:pPr marL="565784" lvl="2" indent="0" algn="l">
              <a:buNone/>
            </a:pPr>
            <a:r>
              <a:rPr lang="en-US" sz="2800" dirty="0">
                <a:solidFill>
                  <a:schemeClr val="tx1"/>
                </a:solidFill>
                <a:latin typeface="Calibri" panose="020F0502020204030204" pitchFamily="34" charset="0"/>
                <a:cs typeface="Calibri" panose="020F0502020204030204" pitchFamily="34" charset="0"/>
              </a:rPr>
              <a:t>Chaining:</a:t>
            </a:r>
          </a:p>
          <a:p>
            <a:pPr marL="565784" lvl="2" indent="0" algn="l">
              <a:buNone/>
            </a:pPr>
            <a:r>
              <a:rPr lang="en-US" sz="1400" dirty="0">
                <a:solidFill>
                  <a:schemeClr val="tx1"/>
                </a:solidFill>
                <a:latin typeface="Consolas" panose="020B0609020204030204" pitchFamily="49" charset="0"/>
              </a:rPr>
              <a:t> </a:t>
            </a:r>
            <a:r>
              <a:rPr lang="en-US" sz="1600" dirty="0">
                <a:latin typeface="Consolas" panose="020B0609020204030204" pitchFamily="49" charset="0"/>
              </a:rPr>
              <a:t>$('li[id!="one"]')</a:t>
            </a:r>
          </a:p>
          <a:p>
            <a:pPr marL="565784" lvl="2" indent="0" algn="l">
              <a:buNone/>
            </a:pPr>
            <a:r>
              <a:rPr lang="en-US" sz="1600" dirty="0">
                <a:latin typeface="Consolas" panose="020B0609020204030204" pitchFamily="49" charset="0"/>
              </a:rPr>
              <a:t>.hide()</a:t>
            </a:r>
          </a:p>
          <a:p>
            <a:pPr marL="565784" lvl="2" indent="0" algn="l">
              <a:buNone/>
            </a:pPr>
            <a:r>
              <a:rPr lang="en-US" sz="1600" dirty="0">
                <a:latin typeface="Consolas" panose="020B0609020204030204" pitchFamily="49" charset="0"/>
              </a:rPr>
              <a:t>.delay(500)</a:t>
            </a:r>
          </a:p>
          <a:p>
            <a:pPr marL="565784" lvl="2" indent="0" algn="l">
              <a:buNone/>
            </a:pPr>
            <a:r>
              <a:rPr lang="en-US" sz="1600" dirty="0">
                <a:latin typeface="Consolas" panose="020B0609020204030204" pitchFamily="49" charset="0"/>
              </a:rPr>
              <a:t>.</a:t>
            </a:r>
            <a:r>
              <a:rPr lang="en-US" sz="1600" dirty="0" err="1">
                <a:latin typeface="Consolas" panose="020B0609020204030204" pitchFamily="49" charset="0"/>
              </a:rPr>
              <a:t>fadeIn</a:t>
            </a:r>
            <a:r>
              <a:rPr lang="en-US" sz="1600" dirty="0">
                <a:latin typeface="Consolas" panose="020B0609020204030204" pitchFamily="49" charset="0"/>
              </a:rPr>
              <a:t>(1400); // semi-colon indicates end of chaining - can be </a:t>
            </a:r>
            <a:r>
              <a:rPr lang="en-US" sz="1600" dirty="0" err="1">
                <a:latin typeface="Consolas" panose="020B0609020204030204" pitchFamily="49" charset="0"/>
              </a:rPr>
              <a:t>writen</a:t>
            </a:r>
            <a:r>
              <a:rPr lang="en-US" sz="1600" dirty="0">
                <a:latin typeface="Consolas" panose="020B0609020204030204" pitchFamily="49" charset="0"/>
              </a:rPr>
              <a:t> on separate lines</a:t>
            </a:r>
          </a:p>
          <a:p>
            <a:pPr marL="565784" lvl="2" indent="0" algn="l">
              <a:buNone/>
            </a:pPr>
            <a:endParaRPr lang="en-US" sz="1600" dirty="0">
              <a:solidFill>
                <a:schemeClr val="tx1"/>
              </a:solidFill>
              <a:latin typeface="Consolas" panose="020B0609020204030204" pitchFamily="49" charset="0"/>
            </a:endParaRPr>
          </a:p>
        </p:txBody>
      </p:sp>
    </p:spTree>
    <p:extLst>
      <p:ext uri="{BB962C8B-B14F-4D97-AF65-F5344CB8AC3E}">
        <p14:creationId xmlns:p14="http://schemas.microsoft.com/office/powerpoint/2010/main" val="127524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400" dirty="0">
                <a:solidFill>
                  <a:srgbClr val="990000"/>
                </a:solidFill>
              </a:rPr>
              <a:t>jQuery</a:t>
            </a:r>
          </a:p>
        </p:txBody>
      </p:sp>
      <p:sp>
        <p:nvSpPr>
          <p:cNvPr id="3" name="Content Placeholder 2"/>
          <p:cNvSpPr>
            <a:spLocks noGrp="1"/>
          </p:cNvSpPr>
          <p:nvPr>
            <p:ph idx="1"/>
          </p:nvPr>
        </p:nvSpPr>
        <p:spPr>
          <a:xfrm>
            <a:off x="838200" y="1219201"/>
            <a:ext cx="10515600" cy="4495800"/>
          </a:xfrm>
        </p:spPr>
        <p:txBody>
          <a:bodyPr>
            <a:normAutofit fontScale="92500" lnSpcReduction="20000"/>
          </a:bodyPr>
          <a:lstStyle/>
          <a:p>
            <a:pPr marL="0" indent="0">
              <a:buNone/>
            </a:pPr>
            <a:r>
              <a:rPr lang="en-US" sz="2800" dirty="0"/>
              <a:t>jQuery is an open source JavaScript library that provides a simple and easy to DOM traversal and manipulation, event handling, animations and AJAX interactions.</a:t>
            </a:r>
          </a:p>
          <a:p>
            <a:pPr marL="0" indent="0">
              <a:buNone/>
            </a:pPr>
            <a:endParaRPr lang="en-US" sz="2800" dirty="0"/>
          </a:p>
          <a:p>
            <a:pPr marL="0" indent="0">
              <a:buNone/>
            </a:pPr>
            <a:r>
              <a:rPr lang="en-US" sz="2800" dirty="0"/>
              <a:t>Lightweight, “write less, do more”</a:t>
            </a:r>
          </a:p>
          <a:p>
            <a:pPr marL="0" indent="0">
              <a:buNone/>
            </a:pPr>
            <a:endParaRPr lang="en-US" sz="2800" dirty="0"/>
          </a:p>
          <a:p>
            <a:pPr marL="0" indent="0">
              <a:buNone/>
            </a:pPr>
            <a:r>
              <a:rPr lang="en-US" sz="2800" dirty="0"/>
              <a:t>Features:</a:t>
            </a:r>
          </a:p>
          <a:p>
            <a:pPr marL="228600" indent="-228600"/>
            <a:r>
              <a:rPr lang="en-US" sz="2800" dirty="0"/>
              <a:t>HTML/DOM manipulation</a:t>
            </a:r>
          </a:p>
          <a:p>
            <a:pPr marL="228600" indent="-228600"/>
            <a:r>
              <a:rPr lang="en-US" sz="2800" dirty="0"/>
              <a:t>CSS manipulation</a:t>
            </a:r>
          </a:p>
          <a:p>
            <a:pPr marL="228600" indent="-228600"/>
            <a:r>
              <a:rPr lang="en-US" sz="2800" dirty="0"/>
              <a:t>HTML event methods</a:t>
            </a:r>
          </a:p>
          <a:p>
            <a:pPr marL="228600" indent="-228600"/>
            <a:r>
              <a:rPr lang="en-US" sz="2800" dirty="0"/>
              <a:t>Effects and animations</a:t>
            </a:r>
          </a:p>
          <a:p>
            <a:pPr marL="228600" indent="-228600"/>
            <a:r>
              <a:rPr lang="en-US" sz="2800" dirty="0"/>
              <a:t>AJAX</a:t>
            </a:r>
          </a:p>
          <a:p>
            <a:pPr marL="228600" indent="-228600"/>
            <a:r>
              <a:rPr lang="en-US" sz="2800" dirty="0"/>
              <a:t>Utilities</a:t>
            </a:r>
          </a:p>
          <a:p>
            <a:pPr marL="0" indent="0">
              <a:buNone/>
            </a:pPr>
            <a:endParaRPr lang="en-US" sz="2400" dirty="0"/>
          </a:p>
        </p:txBody>
      </p:sp>
    </p:spTree>
    <p:extLst>
      <p:ext uri="{BB962C8B-B14F-4D97-AF65-F5344CB8AC3E}">
        <p14:creationId xmlns:p14="http://schemas.microsoft.com/office/powerpoint/2010/main" val="3262744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836609"/>
          </a:xfrm>
        </p:spPr>
        <p:txBody>
          <a:bodyPr>
            <a:normAutofit/>
          </a:bodyPr>
          <a:lstStyle/>
          <a:p>
            <a:r>
              <a:rPr lang="en-US" sz="4000" dirty="0">
                <a:solidFill>
                  <a:srgbClr val="990000"/>
                </a:solidFill>
              </a:rPr>
              <a:t>Why use jQuery</a:t>
            </a:r>
          </a:p>
        </p:txBody>
      </p:sp>
      <p:sp>
        <p:nvSpPr>
          <p:cNvPr id="3" name="Content Placeholder 2"/>
          <p:cNvSpPr>
            <a:spLocks noGrp="1"/>
          </p:cNvSpPr>
          <p:nvPr>
            <p:ph idx="1"/>
          </p:nvPr>
        </p:nvSpPr>
        <p:spPr>
          <a:xfrm>
            <a:off x="838200" y="1076325"/>
            <a:ext cx="10515600" cy="4943475"/>
          </a:xfrm>
        </p:spPr>
        <p:txBody>
          <a:bodyPr>
            <a:normAutofit/>
          </a:bodyPr>
          <a:lstStyle/>
          <a:p>
            <a:pPr marL="228600" indent="-228600"/>
            <a:r>
              <a:rPr lang="en-US" sz="2800" dirty="0">
                <a:latin typeface="Calibri" panose="020F0502020204030204" pitchFamily="34" charset="0"/>
                <a:cs typeface="Calibri" panose="020F0502020204030204" pitchFamily="34" charset="0"/>
              </a:rPr>
              <a:t>Same as pure JavaScript but much simple to code.</a:t>
            </a:r>
          </a:p>
          <a:p>
            <a:pPr marL="228600" indent="-228600"/>
            <a:r>
              <a:rPr lang="en-US" sz="2800" dirty="0">
                <a:latin typeface="Calibri" panose="020F0502020204030204" pitchFamily="34" charset="0"/>
                <a:cs typeface="Calibri" panose="020F0502020204030204" pitchFamily="34" charset="0"/>
              </a:rPr>
              <a:t>Problem with JavaScript</a:t>
            </a:r>
          </a:p>
          <a:p>
            <a:pPr marL="515778" lvl="2" indent="-228600"/>
            <a:r>
              <a:rPr lang="en-US" sz="2800" dirty="0">
                <a:latin typeface="Calibri" panose="020F0502020204030204" pitchFamily="34" charset="0"/>
                <a:cs typeface="Calibri" panose="020F0502020204030204" pitchFamily="34" charset="0"/>
              </a:rPr>
              <a:t>Older browsers do not support the latest methods for selecting elements.</a:t>
            </a:r>
          </a:p>
          <a:p>
            <a:pPr marL="515778" lvl="2" indent="-228600"/>
            <a:r>
              <a:rPr lang="en-US" sz="2800" dirty="0">
                <a:latin typeface="Calibri" panose="020F0502020204030204" pitchFamily="34" charset="0"/>
                <a:cs typeface="Calibri" panose="020F0502020204030204" pitchFamily="34" charset="0"/>
              </a:rPr>
              <a:t>IE does not treat whitespace between elements as text nodes, while other browsers do.</a:t>
            </a:r>
          </a:p>
          <a:p>
            <a:pPr marL="228600" indent="-228600"/>
            <a:r>
              <a:rPr lang="en-US" sz="2800" dirty="0">
                <a:latin typeface="Calibri" panose="020F0502020204030204" pitchFamily="34" charset="0"/>
                <a:cs typeface="Calibri" panose="020F0502020204030204" pitchFamily="34" charset="0"/>
              </a:rPr>
              <a:t>Uses a language familiar to front-end web developers: CSS selectors</a:t>
            </a:r>
          </a:p>
          <a:p>
            <a:pPr marL="515778" lvl="2" indent="-228600"/>
            <a:r>
              <a:rPr lang="en-US" sz="2800" dirty="0">
                <a:latin typeface="Calibri" panose="020F0502020204030204" pitchFamily="34" charset="0"/>
                <a:cs typeface="Calibri" panose="020F0502020204030204" pitchFamily="34" charset="0"/>
              </a:rPr>
              <a:t>Much faster at selecting elements</a:t>
            </a:r>
          </a:p>
          <a:p>
            <a:pPr marL="515778" lvl="2" indent="-228600"/>
            <a:r>
              <a:rPr lang="en-US" sz="2800" dirty="0">
                <a:latin typeface="Calibri" panose="020F0502020204030204" pitchFamily="34" charset="0"/>
                <a:cs typeface="Calibri" panose="020F0502020204030204" pitchFamily="34" charset="0"/>
              </a:rPr>
              <a:t>Can be much more accurate about which elements to select</a:t>
            </a:r>
          </a:p>
          <a:p>
            <a:pPr marL="515778" lvl="2" indent="-228600"/>
            <a:r>
              <a:rPr lang="en-US" sz="2800" dirty="0">
                <a:latin typeface="Calibri" panose="020F0502020204030204" pitchFamily="34" charset="0"/>
                <a:cs typeface="Calibri" panose="020F0502020204030204" pitchFamily="34" charset="0"/>
              </a:rPr>
              <a:t>Lot less code than DOM</a:t>
            </a:r>
          </a:p>
          <a:p>
            <a:pPr marL="515778" lvl="2" indent="-228600"/>
            <a:r>
              <a:rPr lang="en-US" sz="2800" dirty="0">
                <a:latin typeface="Calibri" panose="020F0502020204030204" pitchFamily="34" charset="0"/>
                <a:cs typeface="Calibri" panose="020F0502020204030204" pitchFamily="34" charset="0"/>
              </a:rPr>
              <a:t>Widely used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Common tasks for jQuery</a:t>
            </a:r>
          </a:p>
        </p:txBody>
      </p:sp>
      <p:sp>
        <p:nvSpPr>
          <p:cNvPr id="3" name="Content Placeholder 2"/>
          <p:cNvSpPr>
            <a:spLocks noGrp="1"/>
          </p:cNvSpPr>
          <p:nvPr>
            <p:ph idx="1"/>
          </p:nvPr>
        </p:nvSpPr>
        <p:spPr>
          <a:xfrm>
            <a:off x="838200" y="1143001"/>
            <a:ext cx="10515600" cy="4572000"/>
          </a:xfrm>
        </p:spPr>
        <p:txBody>
          <a:bodyPr>
            <a:normAutofit/>
          </a:bodyPr>
          <a:lstStyle/>
          <a:p>
            <a:r>
              <a:rPr lang="en-US" sz="4000" dirty="0">
                <a:solidFill>
                  <a:schemeClr val="tx1"/>
                </a:solidFill>
                <a:latin typeface="Calibri" panose="020F0502020204030204" pitchFamily="34" charset="0"/>
                <a:cs typeface="Calibri" panose="020F0502020204030204" pitchFamily="34" charset="0"/>
              </a:rPr>
              <a:t>Methods that allows simple way to do common task</a:t>
            </a:r>
          </a:p>
          <a:p>
            <a:pPr lvl="1"/>
            <a:r>
              <a:rPr lang="en-US" sz="4000" dirty="0">
                <a:solidFill>
                  <a:schemeClr val="tx1"/>
                </a:solidFill>
                <a:latin typeface="Calibri" panose="020F0502020204030204" pitchFamily="34" charset="0"/>
                <a:cs typeface="Calibri" panose="020F0502020204030204" pitchFamily="34" charset="0"/>
              </a:rPr>
              <a:t>Loop through elements</a:t>
            </a:r>
          </a:p>
          <a:p>
            <a:pPr lvl="1"/>
            <a:r>
              <a:rPr lang="en-US" sz="4000" dirty="0">
                <a:solidFill>
                  <a:schemeClr val="tx1"/>
                </a:solidFill>
                <a:latin typeface="Calibri" panose="020F0502020204030204" pitchFamily="34" charset="0"/>
                <a:cs typeface="Calibri" panose="020F0502020204030204" pitchFamily="34" charset="0"/>
              </a:rPr>
              <a:t>Add/remove elements from the DOM tree.</a:t>
            </a:r>
          </a:p>
          <a:p>
            <a:pPr lvl="1"/>
            <a:r>
              <a:rPr lang="en-US" sz="4000" dirty="0">
                <a:solidFill>
                  <a:schemeClr val="tx1"/>
                </a:solidFill>
                <a:latin typeface="Calibri" panose="020F0502020204030204" pitchFamily="34" charset="0"/>
                <a:cs typeface="Calibri" panose="020F0502020204030204" pitchFamily="34" charset="0"/>
              </a:rPr>
              <a:t>Handle events</a:t>
            </a:r>
          </a:p>
          <a:p>
            <a:pPr lvl="1"/>
            <a:r>
              <a:rPr lang="en-US" sz="4000" dirty="0">
                <a:solidFill>
                  <a:schemeClr val="tx1"/>
                </a:solidFill>
                <a:latin typeface="Calibri" panose="020F0502020204030204" pitchFamily="34" charset="0"/>
                <a:cs typeface="Calibri" panose="020F0502020204030204" pitchFamily="34" charset="0"/>
              </a:rPr>
              <a:t>Fade elements into/out of view</a:t>
            </a:r>
          </a:p>
          <a:p>
            <a:pPr lvl="1"/>
            <a:r>
              <a:rPr lang="en-US" sz="4000" dirty="0">
                <a:solidFill>
                  <a:schemeClr val="tx1"/>
                </a:solidFill>
                <a:latin typeface="Calibri" panose="020F0502020204030204" pitchFamily="34" charset="0"/>
                <a:cs typeface="Calibri" panose="020F0502020204030204" pitchFamily="34" charset="0"/>
              </a:rPr>
              <a:t>Handle Ajax requests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Start coding with jQuery</a:t>
            </a:r>
          </a:p>
        </p:txBody>
      </p:sp>
      <p:sp>
        <p:nvSpPr>
          <p:cNvPr id="3" name="Content Placeholder 2"/>
          <p:cNvSpPr>
            <a:spLocks noGrp="1"/>
          </p:cNvSpPr>
          <p:nvPr>
            <p:ph idx="1"/>
          </p:nvPr>
        </p:nvSpPr>
        <p:spPr>
          <a:xfrm>
            <a:off x="838200" y="1143000"/>
            <a:ext cx="10515600" cy="4800599"/>
          </a:xfrm>
        </p:spPr>
        <p:txBody>
          <a:bodyPr>
            <a:normAutofit fontScale="70000" lnSpcReduction="20000"/>
          </a:bodyPr>
          <a:lstStyle/>
          <a:p>
            <a:pPr marL="342900" indent="-342900"/>
            <a:r>
              <a:rPr lang="en-US" sz="3600" dirty="0"/>
              <a:t>Include jQuery library</a:t>
            </a:r>
          </a:p>
          <a:p>
            <a:pPr marL="278606" lvl="1" indent="0">
              <a:buNone/>
            </a:pPr>
            <a:r>
              <a:rPr lang="en-US" sz="4000" dirty="0">
                <a:solidFill>
                  <a:schemeClr val="tx1"/>
                </a:solidFill>
                <a:latin typeface="Calibri" panose="020F0502020204030204" pitchFamily="34" charset="0"/>
                <a:cs typeface="Calibri" panose="020F0502020204030204" pitchFamily="34" charset="0"/>
              </a:rPr>
              <a:t>	- Download the file and add source</a:t>
            </a:r>
          </a:p>
          <a:p>
            <a:pPr marL="0" indent="0" algn="l">
              <a:buNone/>
            </a:pPr>
            <a:r>
              <a:rPr lang="en-US" sz="4000" dirty="0">
                <a:solidFill>
                  <a:schemeClr val="tx1"/>
                </a:solidFill>
                <a:latin typeface="Calibri" panose="020F0502020204030204" pitchFamily="34" charset="0"/>
                <a:cs typeface="Calibri" panose="020F0502020204030204" pitchFamily="34" charset="0"/>
              </a:rPr>
              <a:t>	</a:t>
            </a:r>
            <a:r>
              <a:rPr lang="en-US" sz="1700" dirty="0">
                <a:solidFill>
                  <a:schemeClr val="tx1"/>
                </a:solidFill>
                <a:latin typeface="Consolas" panose="020B0609020204030204" pitchFamily="49" charset="0"/>
                <a:cs typeface="Calibri" panose="020F0502020204030204" pitchFamily="34" charset="0"/>
              </a:rPr>
              <a:t>&lt;head&gt;</a:t>
            </a:r>
          </a:p>
          <a:p>
            <a:pPr marL="0" indent="0" algn="l">
              <a:buNone/>
            </a:pPr>
            <a:r>
              <a:rPr lang="en-US" sz="1700" dirty="0">
                <a:solidFill>
                  <a:schemeClr val="tx1"/>
                </a:solidFill>
                <a:latin typeface="Consolas" panose="020B0609020204030204" pitchFamily="49" charset="0"/>
                <a:cs typeface="Calibri" panose="020F0502020204030204" pitchFamily="34" charset="0"/>
              </a:rPr>
              <a:t>	    &lt;script </a:t>
            </a:r>
            <a:r>
              <a:rPr lang="en-US" sz="1700" dirty="0" err="1">
                <a:solidFill>
                  <a:schemeClr val="tx1"/>
                </a:solidFill>
                <a:latin typeface="Consolas" panose="020B0609020204030204" pitchFamily="49" charset="0"/>
                <a:cs typeface="Calibri" panose="020F0502020204030204" pitchFamily="34" charset="0"/>
              </a:rPr>
              <a:t>src</a:t>
            </a:r>
            <a:r>
              <a:rPr lang="en-US" sz="1700" dirty="0">
                <a:solidFill>
                  <a:schemeClr val="tx1"/>
                </a:solidFill>
                <a:latin typeface="Consolas" panose="020B0609020204030204" pitchFamily="49" charset="0"/>
                <a:cs typeface="Calibri" panose="020F0502020204030204" pitchFamily="34" charset="0"/>
              </a:rPr>
              <a:t>="jquery-3.4.1.min.js"&gt;&lt;/script&gt;</a:t>
            </a:r>
          </a:p>
          <a:p>
            <a:pPr marL="0" indent="0" algn="l">
              <a:buNone/>
            </a:pPr>
            <a:r>
              <a:rPr lang="en-US" sz="1700" dirty="0">
                <a:solidFill>
                  <a:schemeClr val="tx1"/>
                </a:solidFill>
                <a:latin typeface="Consolas" panose="020B0609020204030204" pitchFamily="49" charset="0"/>
                <a:cs typeface="Calibri" panose="020F0502020204030204" pitchFamily="34" charset="0"/>
              </a:rPr>
              <a:t>	&lt;/head&gt;</a:t>
            </a:r>
          </a:p>
          <a:p>
            <a:pPr marL="278606" lvl="1" indent="0">
              <a:buNone/>
            </a:pPr>
            <a:r>
              <a:rPr lang="en-US" sz="4000" dirty="0">
                <a:solidFill>
                  <a:schemeClr val="tx1"/>
                </a:solidFill>
                <a:latin typeface="Calibri" panose="020F0502020204030204" pitchFamily="34" charset="0"/>
                <a:cs typeface="Calibri" panose="020F0502020204030204" pitchFamily="34" charset="0"/>
              </a:rPr>
              <a:t>	- Include directly from any CDN</a:t>
            </a:r>
            <a:r>
              <a:rPr lang="en-US" sz="2400" dirty="0">
                <a:solidFill>
                  <a:schemeClr val="tx1"/>
                </a:solidFill>
                <a:latin typeface="Calibri" panose="020F0502020204030204" pitchFamily="34" charset="0"/>
                <a:cs typeface="Calibri" panose="020F0502020204030204" pitchFamily="34" charset="0"/>
              </a:rPr>
              <a:t> (Content Delivery Network)</a:t>
            </a:r>
          </a:p>
          <a:p>
            <a:pPr marL="278606" lvl="1" indent="0">
              <a:buNone/>
            </a:pPr>
            <a:r>
              <a:rPr lang="en-US" sz="1800" dirty="0">
                <a:solidFill>
                  <a:schemeClr val="tx1"/>
                </a:solidFill>
                <a:latin typeface="Consolas" panose="020B0609020204030204" pitchFamily="49" charset="0"/>
                <a:cs typeface="Calibri" panose="020F0502020204030204" pitchFamily="34" charset="0"/>
              </a:rPr>
              <a:t>	&lt;head&gt;</a:t>
            </a:r>
          </a:p>
          <a:p>
            <a:pPr marL="842962" lvl="3" indent="0" algn="l">
              <a:buNone/>
            </a:pPr>
            <a:r>
              <a:rPr lang="en-US" sz="1800" dirty="0">
                <a:solidFill>
                  <a:schemeClr val="tx1"/>
                </a:solidFill>
                <a:latin typeface="Consolas" panose="020B0609020204030204" pitchFamily="49" charset="0"/>
                <a:cs typeface="Calibri" panose="020F0502020204030204" pitchFamily="34" charset="0"/>
              </a:rPr>
              <a:t>	  &lt;script </a:t>
            </a:r>
            <a:r>
              <a:rPr lang="en-US" sz="1800" dirty="0" err="1">
                <a:solidFill>
                  <a:schemeClr val="tx1"/>
                </a:solidFill>
                <a:latin typeface="Consolas" panose="020B0609020204030204" pitchFamily="49" charset="0"/>
                <a:cs typeface="Calibri" panose="020F0502020204030204" pitchFamily="34" charset="0"/>
              </a:rPr>
              <a:t>src</a:t>
            </a:r>
            <a:r>
              <a:rPr lang="en-US" sz="1800" dirty="0">
                <a:solidFill>
                  <a:schemeClr val="tx1"/>
                </a:solidFill>
                <a:latin typeface="Consolas" panose="020B0609020204030204" pitchFamily="49" charset="0"/>
                <a:cs typeface="Calibri" panose="020F0502020204030204" pitchFamily="34" charset="0"/>
              </a:rPr>
              <a:t>="https://ajax.googleapis.com/ajax/libs/</a:t>
            </a:r>
            <a:r>
              <a:rPr lang="en-US" sz="1800" dirty="0" err="1">
                <a:solidFill>
                  <a:schemeClr val="tx1"/>
                </a:solidFill>
                <a:latin typeface="Consolas" panose="020B0609020204030204" pitchFamily="49" charset="0"/>
                <a:cs typeface="Calibri" panose="020F0502020204030204" pitchFamily="34" charset="0"/>
              </a:rPr>
              <a:t>jquery</a:t>
            </a:r>
            <a:r>
              <a:rPr lang="en-US" sz="1800" dirty="0">
                <a:solidFill>
                  <a:schemeClr val="tx1"/>
                </a:solidFill>
                <a:latin typeface="Consolas" panose="020B0609020204030204" pitchFamily="49" charset="0"/>
                <a:cs typeface="Calibri" panose="020F0502020204030204" pitchFamily="34" charset="0"/>
              </a:rPr>
              <a:t>/3.4.1/jquery.min.js"&gt;&lt;/script&gt;</a:t>
            </a:r>
          </a:p>
          <a:p>
            <a:pPr marL="842962" lvl="3" indent="0" algn="l">
              <a:buNone/>
            </a:pPr>
            <a:r>
              <a:rPr lang="en-US" sz="1800" dirty="0">
                <a:solidFill>
                  <a:schemeClr val="tx1"/>
                </a:solidFill>
                <a:latin typeface="Consolas" panose="020B0609020204030204" pitchFamily="49" charset="0"/>
                <a:cs typeface="Calibri" panose="020F0502020204030204" pitchFamily="34" charset="0"/>
              </a:rPr>
              <a:t>&lt;/head&gt;</a:t>
            </a:r>
          </a:p>
          <a:p>
            <a:pPr marL="342900" lvl="1" indent="-342900"/>
            <a:r>
              <a:rPr lang="en-US" sz="4000" dirty="0">
                <a:solidFill>
                  <a:schemeClr val="tx1"/>
                </a:solidFill>
                <a:latin typeface="Calibri" panose="020F0502020204030204" pitchFamily="34" charset="0"/>
                <a:cs typeface="Calibri" panose="020F0502020204030204" pitchFamily="34" charset="0"/>
              </a:rPr>
              <a:t>Usually start from document ready function</a:t>
            </a:r>
          </a:p>
          <a:p>
            <a:pPr marL="0" lvl="1" indent="0">
              <a:buNone/>
            </a:pPr>
            <a:r>
              <a:rPr lang="en-US" sz="1800" dirty="0">
                <a:solidFill>
                  <a:schemeClr val="tx1"/>
                </a:solidFill>
                <a:latin typeface="Consolas" panose="020B0609020204030204" pitchFamily="49" charset="0"/>
                <a:cs typeface="Calibri" panose="020F0502020204030204" pitchFamily="34" charset="0"/>
              </a:rPr>
              <a:t>	</a:t>
            </a:r>
            <a:r>
              <a:rPr lang="en-US" sz="1900" dirty="0">
                <a:solidFill>
                  <a:schemeClr val="tx1"/>
                </a:solidFill>
                <a:latin typeface="Consolas" panose="020B0609020204030204" pitchFamily="49" charset="0"/>
                <a:cs typeface="Calibri" panose="020F0502020204030204" pitchFamily="34" charset="0"/>
              </a:rPr>
              <a:t>$(document).ready(function(){</a:t>
            </a:r>
          </a:p>
          <a:p>
            <a:pPr marL="0" lvl="1" indent="0">
              <a:buNone/>
            </a:pPr>
            <a:r>
              <a:rPr lang="en-US" sz="1900" dirty="0">
                <a:solidFill>
                  <a:schemeClr val="tx1"/>
                </a:solidFill>
                <a:latin typeface="Consolas" panose="020B0609020204030204" pitchFamily="49" charset="0"/>
                <a:cs typeface="Calibri" panose="020F0502020204030204" pitchFamily="34" charset="0"/>
              </a:rPr>
              <a:t>		// Your code here</a:t>
            </a:r>
          </a:p>
          <a:p>
            <a:pPr marL="0" lvl="1" indent="0">
              <a:buNone/>
            </a:pPr>
            <a:r>
              <a:rPr lang="en-US" sz="1900" dirty="0">
                <a:solidFill>
                  <a:schemeClr val="tx1"/>
                </a:solidFill>
                <a:latin typeface="Consolas" panose="020B0609020204030204" pitchFamily="49" charset="0"/>
                <a:cs typeface="Calibri" panose="020F0502020204030204" pitchFamily="34" charset="0"/>
              </a:rPr>
              <a:t>	});</a:t>
            </a:r>
          </a:p>
          <a:p>
            <a:pPr marL="278606" lvl="1" indent="0">
              <a:buNone/>
            </a:pPr>
            <a:endParaRPr lang="en-US" sz="4000" dirty="0">
              <a:solidFill>
                <a:schemeClr val="tx1"/>
              </a:solidFill>
              <a:latin typeface="Calibri" panose="020F0502020204030204" pitchFamily="34" charset="0"/>
              <a:cs typeface="Calibri" panose="020F0502020204030204" pitchFamily="34" charset="0"/>
            </a:endParaRPr>
          </a:p>
          <a:p>
            <a:pPr marL="278606" lvl="1" indent="0">
              <a:buNone/>
            </a:pPr>
            <a:r>
              <a:rPr lang="en-US" sz="4000" dirty="0">
                <a:solidFill>
                  <a:schemeClr val="tx1"/>
                </a:solidFill>
                <a:latin typeface="Calibri" panose="020F0502020204030204" pitchFamily="34" charset="0"/>
                <a:cs typeface="Calibri" panose="020F0502020204030204" pitchFamily="34" charset="0"/>
              </a:rPr>
              <a:t>Reference: </a:t>
            </a:r>
            <a:r>
              <a:rPr lang="en-US" sz="2800" dirty="0">
                <a:solidFill>
                  <a:schemeClr val="tx1"/>
                </a:solidFill>
                <a:latin typeface="Calibri" panose="020F0502020204030204" pitchFamily="34" charset="0"/>
                <a:cs typeface="Calibri" panose="020F0502020204030204" pitchFamily="34" charset="0"/>
                <a:hlinkClick r:id="rId2"/>
              </a:rPr>
              <a:t>https://api.jquery.com/</a:t>
            </a:r>
            <a:r>
              <a:rPr lang="en-US" sz="2800" dirty="0">
                <a:solidFill>
                  <a:schemeClr val="tx1"/>
                </a:solidFill>
                <a:latin typeface="Calibri" panose="020F0502020204030204" pitchFamily="34" charset="0"/>
                <a:cs typeface="Calibri" panose="020F0502020204030204" pitchFamily="34" charset="0"/>
              </a:rPr>
              <a:t> </a:t>
            </a:r>
            <a:r>
              <a:rPr lang="en-US" sz="4000" dirty="0">
                <a:solidFill>
                  <a:schemeClr val="tx1"/>
                </a:solidFill>
                <a:latin typeface="Calibri" panose="020F0502020204030204" pitchFamily="34" charset="0"/>
                <a:cs typeface="Calibri" panose="020F0502020204030204" pitchFamily="34" charset="0"/>
              </a:rPr>
              <a:t>	</a:t>
            </a:r>
          </a:p>
          <a:p>
            <a:pPr marL="278606" lvl="1" indent="0">
              <a:buNone/>
            </a:pPr>
            <a:r>
              <a:rPr lang="en-US" sz="2900" dirty="0">
                <a:hlinkClick r:id="rId3"/>
              </a:rPr>
              <a:t>https://www.w3schools.com/jquery/jquery_get_started.asp</a:t>
            </a:r>
            <a:endParaRPr lang="en-US" sz="2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2530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err="1">
                <a:solidFill>
                  <a:srgbClr val="990000"/>
                </a:solidFill>
              </a:rPr>
              <a:t>window.onload</a:t>
            </a:r>
            <a:endParaRPr lang="en-US" sz="4400" dirty="0">
              <a:solidFill>
                <a:srgbClr val="990000"/>
              </a:solidFill>
            </a:endParaRPr>
          </a:p>
        </p:txBody>
      </p:sp>
      <p:sp>
        <p:nvSpPr>
          <p:cNvPr id="3" name="Content Placeholder 2"/>
          <p:cNvSpPr>
            <a:spLocks noGrp="1"/>
          </p:cNvSpPr>
          <p:nvPr>
            <p:ph idx="1"/>
          </p:nvPr>
        </p:nvSpPr>
        <p:spPr>
          <a:xfrm>
            <a:off x="838200" y="1143001"/>
            <a:ext cx="10515600" cy="4572000"/>
          </a:xfrm>
        </p:spPr>
        <p:txBody>
          <a:bodyPr>
            <a:normAutofit fontScale="92500" lnSpcReduction="20000"/>
          </a:bodyPr>
          <a:lstStyle/>
          <a:p>
            <a:pPr marL="0" indent="0">
              <a:buNone/>
            </a:pPr>
            <a:r>
              <a:rPr lang="en-US" sz="3600" dirty="0"/>
              <a:t>We cannot use the DOM before the page has been rendered by the browser. jQuery gives us a more compatible way to do this.</a:t>
            </a:r>
          </a:p>
          <a:p>
            <a:pPr marL="0" indent="0">
              <a:buNone/>
            </a:pPr>
            <a:endParaRPr lang="en-US" sz="3600" dirty="0"/>
          </a:p>
          <a:p>
            <a:pPr marL="0" indent="0">
              <a:buNone/>
            </a:pPr>
            <a:r>
              <a:rPr lang="en-US" sz="3600" dirty="0" err="1"/>
              <a:t>Javascript</a:t>
            </a:r>
            <a:r>
              <a:rPr lang="en-US" sz="3600" dirty="0"/>
              <a:t>:</a:t>
            </a:r>
          </a:p>
          <a:p>
            <a:pPr marL="0" indent="0" algn="l" rtl="0">
              <a:buNone/>
            </a:pPr>
            <a:r>
              <a:rPr lang="en-US" sz="3900" dirty="0"/>
              <a:t>	</a:t>
            </a:r>
            <a:r>
              <a:rPr lang="en-US" sz="2600" dirty="0" err="1">
                <a:solidFill>
                  <a:srgbClr val="224444"/>
                </a:solidFill>
                <a:latin typeface="Consolas" pitchFamily="49" charset="0"/>
                <a:cs typeface="Consolas" pitchFamily="49" charset="0"/>
              </a:rPr>
              <a:t>window.onload</a:t>
            </a:r>
            <a:r>
              <a:rPr lang="en-US" sz="2600" dirty="0">
                <a:solidFill>
                  <a:srgbClr val="224444"/>
                </a:solidFill>
                <a:latin typeface="Consolas" pitchFamily="49" charset="0"/>
                <a:cs typeface="Consolas" pitchFamily="49" charset="0"/>
              </a:rPr>
              <a:t> = function() { </a:t>
            </a:r>
            <a:r>
              <a:rPr lang="en-US" sz="2600" dirty="0">
                <a:solidFill>
                  <a:srgbClr val="008000"/>
                </a:solidFill>
                <a:latin typeface="Consolas" pitchFamily="49" charset="0"/>
                <a:cs typeface="Consolas" pitchFamily="49" charset="0"/>
              </a:rPr>
              <a:t>// do stuff with the DOM</a:t>
            </a:r>
            <a:r>
              <a:rPr lang="en-US" sz="2600" dirty="0">
                <a:solidFill>
                  <a:srgbClr val="224444"/>
                </a:solidFill>
                <a:latin typeface="Consolas" pitchFamily="49" charset="0"/>
                <a:cs typeface="Consolas" pitchFamily="49" charset="0"/>
              </a:rPr>
              <a:t> }</a:t>
            </a:r>
            <a:r>
              <a:rPr lang="en-US" sz="1100" dirty="0">
                <a:solidFill>
                  <a:schemeClr val="tx1"/>
                </a:solidFill>
                <a:latin typeface="Arial" pitchFamily="34" charset="0"/>
                <a:cs typeface="Arial" pitchFamily="34" charset="0"/>
              </a:rPr>
              <a:t> </a:t>
            </a:r>
            <a:endParaRPr lang="en-US" sz="2600" dirty="0"/>
          </a:p>
          <a:p>
            <a:pPr marL="0" indent="0">
              <a:buNone/>
            </a:pPr>
            <a:r>
              <a:rPr lang="en-US" sz="3600" dirty="0"/>
              <a:t>jQuery:</a:t>
            </a:r>
          </a:p>
          <a:p>
            <a:pPr marL="0" indent="0" algn="l" rtl="0">
              <a:buNone/>
            </a:pPr>
            <a:r>
              <a:rPr lang="en-US" sz="3900" dirty="0"/>
              <a:t>	</a:t>
            </a:r>
            <a:r>
              <a:rPr lang="en-US" sz="2200" dirty="0">
                <a:solidFill>
                  <a:srgbClr val="224444"/>
                </a:solidFill>
                <a:latin typeface="Consolas" pitchFamily="49" charset="0"/>
                <a:cs typeface="Consolas" pitchFamily="49" charset="0"/>
              </a:rPr>
              <a:t>$(document).ready(function() { </a:t>
            </a:r>
            <a:r>
              <a:rPr lang="en-US" sz="2200" dirty="0">
                <a:solidFill>
                  <a:srgbClr val="008000"/>
                </a:solidFill>
                <a:latin typeface="Consolas" pitchFamily="49" charset="0"/>
                <a:cs typeface="Consolas" pitchFamily="49" charset="0"/>
              </a:rPr>
              <a:t>// do stuff with the DOM</a:t>
            </a:r>
            <a:r>
              <a:rPr lang="en-US" sz="2200" dirty="0">
                <a:solidFill>
                  <a:srgbClr val="224444"/>
                </a:solidFill>
                <a:latin typeface="Consolas" pitchFamily="49" charset="0"/>
                <a:cs typeface="Consolas" pitchFamily="49" charset="0"/>
              </a:rPr>
              <a:t> });</a:t>
            </a:r>
            <a:r>
              <a:rPr lang="en-US" sz="1000" dirty="0">
                <a:solidFill>
                  <a:schemeClr val="tx1"/>
                </a:solidFill>
                <a:latin typeface="Arial" pitchFamily="34" charset="0"/>
                <a:cs typeface="Arial" pitchFamily="34" charset="0"/>
              </a:rPr>
              <a:t> </a:t>
            </a:r>
            <a:endParaRPr lang="en-US" sz="2200" dirty="0"/>
          </a:p>
          <a:p>
            <a:pPr marL="0" indent="0">
              <a:buNone/>
            </a:pPr>
            <a:r>
              <a:rPr lang="en-US" sz="3600" dirty="0"/>
              <a:t>OR</a:t>
            </a:r>
          </a:p>
          <a:p>
            <a:pPr marL="0" indent="0" algn="l" rtl="0">
              <a:buNone/>
            </a:pPr>
            <a:r>
              <a:rPr lang="en-US" sz="3600" dirty="0"/>
              <a:t>	</a:t>
            </a:r>
            <a:r>
              <a:rPr lang="en-US" sz="1900" dirty="0">
                <a:solidFill>
                  <a:srgbClr val="224444"/>
                </a:solidFill>
                <a:latin typeface="Consolas" pitchFamily="49" charset="0"/>
                <a:cs typeface="Consolas" pitchFamily="49" charset="0"/>
              </a:rPr>
              <a:t>$(function() { </a:t>
            </a:r>
            <a:r>
              <a:rPr lang="en-US" sz="1900" dirty="0">
                <a:solidFill>
                  <a:srgbClr val="008000"/>
                </a:solidFill>
                <a:latin typeface="Consolas" pitchFamily="49" charset="0"/>
                <a:cs typeface="Consolas" pitchFamily="49" charset="0"/>
              </a:rPr>
              <a:t>// do stuff with the DOM</a:t>
            </a:r>
            <a:r>
              <a:rPr lang="en-US" sz="1900" dirty="0">
                <a:solidFill>
                  <a:srgbClr val="224444"/>
                </a:solidFill>
                <a:latin typeface="Consolas" pitchFamily="49" charset="0"/>
                <a:cs typeface="Consolas" pitchFamily="49" charset="0"/>
              </a:rPr>
              <a:t> });</a:t>
            </a:r>
            <a:r>
              <a:rPr lang="en-US" sz="1500" dirty="0">
                <a:solidFill>
                  <a:schemeClr val="tx1"/>
                </a:solidFill>
                <a:latin typeface="Arial" pitchFamily="34" charset="0"/>
                <a:cs typeface="Arial" pitchFamily="34" charset="0"/>
              </a:rPr>
              <a:t> </a:t>
            </a:r>
            <a:endParaRPr lang="en-US" sz="3600" dirty="0"/>
          </a:p>
          <a:p>
            <a:pPr marL="0" indent="0">
              <a:buNone/>
            </a:pPr>
            <a:endParaRPr lang="en-US" sz="4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7457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Selecting DOM nodes by JavaScript</a:t>
            </a:r>
          </a:p>
        </p:txBody>
      </p:sp>
      <p:graphicFrame>
        <p:nvGraphicFramePr>
          <p:cNvPr id="4" name="Table 4">
            <a:extLst>
              <a:ext uri="{FF2B5EF4-FFF2-40B4-BE49-F238E27FC236}">
                <a16:creationId xmlns:a16="http://schemas.microsoft.com/office/drawing/2014/main" id="{8E52788E-7A87-424F-B93C-9F3AAAA1D37F}"/>
              </a:ext>
            </a:extLst>
          </p:cNvPr>
          <p:cNvGraphicFramePr>
            <a:graphicFrameLocks noGrp="1"/>
          </p:cNvGraphicFramePr>
          <p:nvPr>
            <p:ph idx="1"/>
            <p:extLst>
              <p:ext uri="{D42A27DB-BD31-4B8C-83A1-F6EECF244321}">
                <p14:modId xmlns:p14="http://schemas.microsoft.com/office/powerpoint/2010/main" val="3609609606"/>
              </p:ext>
            </p:extLst>
          </p:nvPr>
        </p:nvGraphicFramePr>
        <p:xfrm>
          <a:off x="838200" y="1825624"/>
          <a:ext cx="10515600" cy="3508376"/>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3671793076"/>
                    </a:ext>
                  </a:extLst>
                </a:gridCol>
                <a:gridCol w="7696200">
                  <a:extLst>
                    <a:ext uri="{9D8B030D-6E8A-4147-A177-3AD203B41FA5}">
                      <a16:colId xmlns:a16="http://schemas.microsoft.com/office/drawing/2014/main" val="1878895740"/>
                    </a:ext>
                  </a:extLst>
                </a:gridCol>
              </a:tblGrid>
              <a:tr h="476044">
                <a:tc>
                  <a:txBody>
                    <a:bodyPr/>
                    <a:lstStyle/>
                    <a:p>
                      <a:pPr algn="l" fontAlgn="t"/>
                      <a:r>
                        <a:rPr lang="en-US" sz="1800" dirty="0">
                          <a:effectLst/>
                          <a:latin typeface="Calibri" panose="020F0502020204030204" pitchFamily="34" charset="0"/>
                          <a:cs typeface="Calibri" panose="020F0502020204030204" pitchFamily="34" charset="0"/>
                        </a:rPr>
                        <a:t>Name</a:t>
                      </a:r>
                    </a:p>
                  </a:txBody>
                  <a:tcPr marL="95250" marR="95250" marT="38100" marB="38100"/>
                </a:tc>
                <a:tc>
                  <a:txBody>
                    <a:bodyPr/>
                    <a:lstStyle/>
                    <a:p>
                      <a:pPr algn="l" fontAlgn="t"/>
                      <a:r>
                        <a:rPr lang="en-US" sz="1800" dirty="0">
                          <a:effectLst/>
                          <a:latin typeface="Calibri" panose="020F0502020204030204" pitchFamily="34" charset="0"/>
                          <a:cs typeface="Calibri" panose="020F0502020204030204" pitchFamily="34" charset="0"/>
                        </a:rPr>
                        <a:t>Description</a:t>
                      </a:r>
                    </a:p>
                  </a:txBody>
                  <a:tcPr marL="95250" marR="95250" marT="38100" marB="38100"/>
                </a:tc>
                <a:extLst>
                  <a:ext uri="{0D108BD9-81ED-4DB2-BD59-A6C34878D82A}">
                    <a16:rowId xmlns:a16="http://schemas.microsoft.com/office/drawing/2014/main" val="2532094769"/>
                  </a:ext>
                </a:extLst>
              </a:tr>
              <a:tr h="476044">
                <a:tc>
                  <a:txBody>
                    <a:bodyPr/>
                    <a:lstStyle/>
                    <a:p>
                      <a:pPr algn="l" fontAlgn="t"/>
                      <a:r>
                        <a:rPr lang="en-US" sz="1800" dirty="0" err="1">
                          <a:solidFill>
                            <a:schemeClr val="tx1"/>
                          </a:solidFill>
                          <a:effectLst/>
                          <a:latin typeface="Calibri" panose="020F0502020204030204" pitchFamily="34" charset="0"/>
                          <a:cs typeface="Calibri" panose="020F0502020204030204" pitchFamily="34" charset="0"/>
                          <a:hlinkClick r:id="rId2"/>
                        </a:rPr>
                        <a:t>getElementById</a:t>
                      </a:r>
                      <a:endParaRPr lang="en-US" sz="1800" dirty="0">
                        <a:solidFill>
                          <a:schemeClr val="tx1"/>
                        </a:solidFill>
                        <a:effectLst/>
                        <a:latin typeface="Calibri" panose="020F0502020204030204" pitchFamily="34" charset="0"/>
                        <a:cs typeface="Calibri" panose="020F0502020204030204" pitchFamily="34" charset="0"/>
                      </a:endParaRP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returns array of descendents with the given tag, such as "div"</a:t>
                      </a:r>
                    </a:p>
                  </a:txBody>
                  <a:tcPr marL="95250" marR="95250" marT="38100" marB="38100"/>
                </a:tc>
                <a:extLst>
                  <a:ext uri="{0D108BD9-81ED-4DB2-BD59-A6C34878D82A}">
                    <a16:rowId xmlns:a16="http://schemas.microsoft.com/office/drawing/2014/main" val="3200881644"/>
                  </a:ext>
                </a:extLst>
              </a:tr>
              <a:tr h="476044">
                <a:tc>
                  <a:txBody>
                    <a:bodyPr/>
                    <a:lstStyle/>
                    <a:p>
                      <a:pPr algn="l" fontAlgn="t"/>
                      <a:r>
                        <a:rPr lang="en-US" sz="1800" dirty="0" err="1">
                          <a:solidFill>
                            <a:srgbClr val="335177"/>
                          </a:solidFill>
                          <a:effectLst/>
                          <a:latin typeface="Calibri" panose="020F0502020204030204" pitchFamily="34" charset="0"/>
                          <a:cs typeface="Calibri" panose="020F0502020204030204" pitchFamily="34" charset="0"/>
                          <a:hlinkClick r:id="rId3"/>
                        </a:rPr>
                        <a:t>getElementsByTagName</a:t>
                      </a:r>
                      <a:endParaRPr lang="en-US" sz="1800" dirty="0">
                        <a:effectLst/>
                        <a:latin typeface="Calibri" panose="020F0502020204030204" pitchFamily="34" charset="0"/>
                        <a:cs typeface="Calibri" panose="020F0502020204030204" pitchFamily="34" charset="0"/>
                      </a:endParaRPr>
                    </a:p>
                  </a:txBody>
                  <a:tcPr marL="95250" marR="95250" marT="38100" marB="38100"/>
                </a:tc>
                <a:tc>
                  <a:txBody>
                    <a:bodyPr/>
                    <a:lstStyle/>
                    <a:p>
                      <a:pPr algn="l" fontAlgn="t"/>
                      <a:r>
                        <a:rPr lang="en-US" sz="1800" dirty="0">
                          <a:effectLst/>
                          <a:latin typeface="Calibri" panose="020F0502020204030204" pitchFamily="34" charset="0"/>
                          <a:cs typeface="Calibri" panose="020F0502020204030204" pitchFamily="34" charset="0"/>
                        </a:rPr>
                        <a:t>returns array of descendants with the given tag, such as "div"</a:t>
                      </a:r>
                    </a:p>
                  </a:txBody>
                  <a:tcPr marL="95250" marR="95250" marT="38100" marB="38100"/>
                </a:tc>
                <a:extLst>
                  <a:ext uri="{0D108BD9-81ED-4DB2-BD59-A6C34878D82A}">
                    <a16:rowId xmlns:a16="http://schemas.microsoft.com/office/drawing/2014/main" val="275249681"/>
                  </a:ext>
                </a:extLst>
              </a:tr>
              <a:tr h="802100">
                <a:tc>
                  <a:txBody>
                    <a:bodyPr/>
                    <a:lstStyle/>
                    <a:p>
                      <a:pPr algn="l" fontAlgn="t"/>
                      <a:r>
                        <a:rPr lang="en-US" sz="1800" dirty="0" err="1">
                          <a:solidFill>
                            <a:srgbClr val="335177"/>
                          </a:solidFill>
                          <a:effectLst/>
                          <a:latin typeface="Calibri" panose="020F0502020204030204" pitchFamily="34" charset="0"/>
                          <a:cs typeface="Calibri" panose="020F0502020204030204" pitchFamily="34" charset="0"/>
                          <a:hlinkClick r:id="rId4"/>
                        </a:rPr>
                        <a:t>getElementsByName</a:t>
                      </a:r>
                      <a:endParaRPr lang="en-US" sz="1800" dirty="0">
                        <a:effectLst/>
                        <a:latin typeface="Calibri" panose="020F0502020204030204" pitchFamily="34" charset="0"/>
                        <a:cs typeface="Calibri" panose="020F0502020204030204" pitchFamily="34" charset="0"/>
                      </a:endParaRP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returns array of descendents with the given name attribute (mostly useful for accessing form controls)</a:t>
                      </a:r>
                    </a:p>
                  </a:txBody>
                  <a:tcPr marL="95250" marR="95250" marT="38100" marB="38100"/>
                </a:tc>
                <a:extLst>
                  <a:ext uri="{0D108BD9-81ED-4DB2-BD59-A6C34878D82A}">
                    <a16:rowId xmlns:a16="http://schemas.microsoft.com/office/drawing/2014/main" val="2705189557"/>
                  </a:ext>
                </a:extLst>
              </a:tr>
              <a:tr h="476044">
                <a:tc>
                  <a:txBody>
                    <a:bodyPr/>
                    <a:lstStyle/>
                    <a:p>
                      <a:pPr algn="l" fontAlgn="t"/>
                      <a:r>
                        <a:rPr lang="en-US" sz="1800">
                          <a:solidFill>
                            <a:srgbClr val="335177"/>
                          </a:solidFill>
                          <a:effectLst/>
                          <a:latin typeface="Calibri" panose="020F0502020204030204" pitchFamily="34" charset="0"/>
                          <a:cs typeface="Calibri" panose="020F0502020204030204" pitchFamily="34" charset="0"/>
                          <a:hlinkClick r:id="rId5"/>
                        </a:rPr>
                        <a:t>querySelector</a:t>
                      </a:r>
                      <a:r>
                        <a:rPr lang="en-US" sz="1800">
                          <a:effectLst/>
                          <a:latin typeface="Calibri" panose="020F0502020204030204" pitchFamily="34" charset="0"/>
                          <a:cs typeface="Calibri" panose="020F0502020204030204" pitchFamily="34" charset="0"/>
                        </a:rPr>
                        <a:t> *</a:t>
                      </a: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returns the first element that would be matched by the given CSS selector string</a:t>
                      </a:r>
                    </a:p>
                  </a:txBody>
                  <a:tcPr marL="95250" marR="95250" marT="38100" marB="38100"/>
                </a:tc>
                <a:extLst>
                  <a:ext uri="{0D108BD9-81ED-4DB2-BD59-A6C34878D82A}">
                    <a16:rowId xmlns:a16="http://schemas.microsoft.com/office/drawing/2014/main" val="125901735"/>
                  </a:ext>
                </a:extLst>
              </a:tr>
              <a:tr h="802100">
                <a:tc>
                  <a:txBody>
                    <a:bodyPr/>
                    <a:lstStyle/>
                    <a:p>
                      <a:pPr algn="l" fontAlgn="t"/>
                      <a:r>
                        <a:rPr lang="en-US" sz="1800">
                          <a:solidFill>
                            <a:srgbClr val="335177"/>
                          </a:solidFill>
                          <a:effectLst/>
                          <a:latin typeface="Calibri" panose="020F0502020204030204" pitchFamily="34" charset="0"/>
                          <a:cs typeface="Calibri" panose="020F0502020204030204" pitchFamily="34" charset="0"/>
                          <a:hlinkClick r:id="rId6"/>
                        </a:rPr>
                        <a:t>querySelectorAll</a:t>
                      </a:r>
                      <a:r>
                        <a:rPr lang="en-US" sz="1800">
                          <a:effectLst/>
                          <a:latin typeface="Calibri" panose="020F0502020204030204" pitchFamily="34" charset="0"/>
                          <a:cs typeface="Calibri" panose="020F0502020204030204" pitchFamily="34" charset="0"/>
                        </a:rPr>
                        <a:t> *</a:t>
                      </a:r>
                    </a:p>
                  </a:txBody>
                  <a:tcPr marL="95250" marR="95250" marT="38100" marB="38100"/>
                </a:tc>
                <a:tc>
                  <a:txBody>
                    <a:bodyPr/>
                    <a:lstStyle/>
                    <a:p>
                      <a:pPr algn="l" fontAlgn="t"/>
                      <a:r>
                        <a:rPr lang="en-US" sz="1800" dirty="0">
                          <a:effectLst/>
                          <a:latin typeface="Calibri" panose="020F0502020204030204" pitchFamily="34" charset="0"/>
                          <a:cs typeface="Calibri" panose="020F0502020204030204" pitchFamily="34" charset="0"/>
                        </a:rPr>
                        <a:t>returns an array of all elements that would be matched by the given CSS selector string</a:t>
                      </a:r>
                    </a:p>
                  </a:txBody>
                  <a:tcPr marL="95250" marR="95250" marT="38100" marB="38100"/>
                </a:tc>
                <a:extLst>
                  <a:ext uri="{0D108BD9-81ED-4DB2-BD59-A6C34878D82A}">
                    <a16:rowId xmlns:a16="http://schemas.microsoft.com/office/drawing/2014/main" val="309498131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191"/>
            <a:ext cx="10515600" cy="912809"/>
          </a:xfrm>
        </p:spPr>
        <p:txBody>
          <a:bodyPr>
            <a:normAutofit/>
          </a:bodyPr>
          <a:lstStyle/>
          <a:p>
            <a:r>
              <a:rPr lang="en-US" sz="4400" dirty="0">
                <a:solidFill>
                  <a:srgbClr val="990000"/>
                </a:solidFill>
              </a:rPr>
              <a:t>DOM Selection – JavaScript vs jQuery </a:t>
            </a:r>
          </a:p>
        </p:txBody>
      </p:sp>
      <p:graphicFrame>
        <p:nvGraphicFramePr>
          <p:cNvPr id="4" name="Table 4">
            <a:extLst>
              <a:ext uri="{FF2B5EF4-FFF2-40B4-BE49-F238E27FC236}">
                <a16:creationId xmlns:a16="http://schemas.microsoft.com/office/drawing/2014/main" id="{8E52788E-7A87-424F-B93C-9F3AAAA1D37F}"/>
              </a:ext>
            </a:extLst>
          </p:cNvPr>
          <p:cNvGraphicFramePr>
            <a:graphicFrameLocks noGrp="1"/>
          </p:cNvGraphicFramePr>
          <p:nvPr>
            <p:ph idx="1"/>
            <p:extLst>
              <p:ext uri="{D42A27DB-BD31-4B8C-83A1-F6EECF244321}">
                <p14:modId xmlns:p14="http://schemas.microsoft.com/office/powerpoint/2010/main" val="2008730387"/>
              </p:ext>
            </p:extLst>
          </p:nvPr>
        </p:nvGraphicFramePr>
        <p:xfrm>
          <a:off x="838200" y="1825624"/>
          <a:ext cx="8991600" cy="3508376"/>
        </p:xfrm>
        <a:graphic>
          <a:graphicData uri="http://schemas.openxmlformats.org/drawingml/2006/table">
            <a:tbl>
              <a:tblPr firstRow="1" bandRow="1">
                <a:tableStyleId>{5C22544A-7EE6-4342-B048-85BDC9FD1C3A}</a:tableStyleId>
              </a:tblPr>
              <a:tblGrid>
                <a:gridCol w="3713922">
                  <a:extLst>
                    <a:ext uri="{9D8B030D-6E8A-4147-A177-3AD203B41FA5}">
                      <a16:colId xmlns:a16="http://schemas.microsoft.com/office/drawing/2014/main" val="3671793076"/>
                    </a:ext>
                  </a:extLst>
                </a:gridCol>
                <a:gridCol w="5277678">
                  <a:extLst>
                    <a:ext uri="{9D8B030D-6E8A-4147-A177-3AD203B41FA5}">
                      <a16:colId xmlns:a16="http://schemas.microsoft.com/office/drawing/2014/main" val="1878895740"/>
                    </a:ext>
                  </a:extLst>
                </a:gridCol>
              </a:tblGrid>
              <a:tr h="476044">
                <a:tc>
                  <a:txBody>
                    <a:bodyPr/>
                    <a:lstStyle/>
                    <a:p>
                      <a:pPr algn="l" fontAlgn="t"/>
                      <a:r>
                        <a:rPr lang="en-US" sz="1800" dirty="0">
                          <a:effectLst/>
                          <a:latin typeface="Calibri" panose="020F0502020204030204" pitchFamily="34" charset="0"/>
                          <a:cs typeface="Calibri" panose="020F0502020204030204" pitchFamily="34" charset="0"/>
                        </a:rPr>
                        <a:t>JS method</a:t>
                      </a: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jQuery equivalent</a:t>
                      </a:r>
                    </a:p>
                  </a:txBody>
                  <a:tcPr marL="95250" marR="95250" marT="38100" marB="38100"/>
                </a:tc>
                <a:extLst>
                  <a:ext uri="{0D108BD9-81ED-4DB2-BD59-A6C34878D82A}">
                    <a16:rowId xmlns:a16="http://schemas.microsoft.com/office/drawing/2014/main" val="2532094769"/>
                  </a:ext>
                </a:extLst>
              </a:tr>
              <a:tr h="476044">
                <a:tc>
                  <a:txBody>
                    <a:bodyPr/>
                    <a:lstStyle/>
                    <a:p>
                      <a:pPr algn="l" fontAlgn="t"/>
                      <a:r>
                        <a:rPr lang="en-US" sz="1800" dirty="0" err="1">
                          <a:effectLst/>
                          <a:latin typeface="Calibri" panose="020F0502020204030204" pitchFamily="34" charset="0"/>
                          <a:cs typeface="Calibri" panose="020F0502020204030204" pitchFamily="34" charset="0"/>
                        </a:rPr>
                        <a:t>getElementById</a:t>
                      </a:r>
                      <a:r>
                        <a:rPr lang="en-US" sz="1800" dirty="0">
                          <a:effectLst/>
                          <a:latin typeface="Calibri" panose="020F0502020204030204" pitchFamily="34" charset="0"/>
                          <a:cs typeface="Calibri" panose="020F0502020204030204" pitchFamily="34" charset="0"/>
                        </a:rPr>
                        <a:t>("id")</a:t>
                      </a:r>
                    </a:p>
                  </a:txBody>
                  <a:tcPr marL="95250" marR="95250" marT="38100" marB="38100"/>
                </a:tc>
                <a:tc>
                  <a:txBody>
                    <a:bodyPr/>
                    <a:lstStyle/>
                    <a:p>
                      <a:pPr algn="l" fontAlgn="t"/>
                      <a:r>
                        <a:rPr lang="en-US" sz="1800" dirty="0">
                          <a:effectLst/>
                          <a:latin typeface="Calibri" panose="020F0502020204030204" pitchFamily="34" charset="0"/>
                          <a:cs typeface="Calibri" panose="020F0502020204030204" pitchFamily="34" charset="0"/>
                        </a:rPr>
                        <a:t>$("#id")</a:t>
                      </a:r>
                    </a:p>
                  </a:txBody>
                  <a:tcPr marL="95250" marR="95250" marT="38100" marB="38100"/>
                </a:tc>
                <a:extLst>
                  <a:ext uri="{0D108BD9-81ED-4DB2-BD59-A6C34878D82A}">
                    <a16:rowId xmlns:a16="http://schemas.microsoft.com/office/drawing/2014/main" val="3200881644"/>
                  </a:ext>
                </a:extLst>
              </a:tr>
              <a:tr h="476044">
                <a:tc>
                  <a:txBody>
                    <a:bodyPr/>
                    <a:lstStyle/>
                    <a:p>
                      <a:pPr algn="l" fontAlgn="t"/>
                      <a:r>
                        <a:rPr lang="en-US" sz="1800">
                          <a:effectLst/>
                          <a:latin typeface="Calibri" panose="020F0502020204030204" pitchFamily="34" charset="0"/>
                          <a:cs typeface="Calibri" panose="020F0502020204030204" pitchFamily="34" charset="0"/>
                        </a:rPr>
                        <a:t>getElementsByTagName("tag")</a:t>
                      </a: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$("tag")</a:t>
                      </a:r>
                    </a:p>
                  </a:txBody>
                  <a:tcPr marL="95250" marR="95250" marT="38100" marB="38100"/>
                </a:tc>
                <a:extLst>
                  <a:ext uri="{0D108BD9-81ED-4DB2-BD59-A6C34878D82A}">
                    <a16:rowId xmlns:a16="http://schemas.microsoft.com/office/drawing/2014/main" val="275249681"/>
                  </a:ext>
                </a:extLst>
              </a:tr>
              <a:tr h="802100">
                <a:tc>
                  <a:txBody>
                    <a:bodyPr/>
                    <a:lstStyle/>
                    <a:p>
                      <a:pPr algn="l" fontAlgn="t"/>
                      <a:r>
                        <a:rPr lang="en-US" sz="1800" dirty="0" err="1">
                          <a:effectLst/>
                          <a:latin typeface="Calibri" panose="020F0502020204030204" pitchFamily="34" charset="0"/>
                          <a:cs typeface="Calibri" panose="020F0502020204030204" pitchFamily="34" charset="0"/>
                        </a:rPr>
                        <a:t>getElementsByName</a:t>
                      </a:r>
                      <a:r>
                        <a:rPr lang="en-US" sz="1800" dirty="0">
                          <a:effectLst/>
                          <a:latin typeface="Calibri" panose="020F0502020204030204" pitchFamily="34" charset="0"/>
                          <a:cs typeface="Calibri" panose="020F0502020204030204" pitchFamily="34" charset="0"/>
                        </a:rPr>
                        <a:t>("</a:t>
                      </a:r>
                      <a:r>
                        <a:rPr lang="en-US" sz="1800" dirty="0" err="1">
                          <a:effectLst/>
                          <a:latin typeface="Calibri" panose="020F0502020204030204" pitchFamily="34" charset="0"/>
                          <a:cs typeface="Calibri" panose="020F0502020204030204" pitchFamily="34" charset="0"/>
                        </a:rPr>
                        <a:t>somename</a:t>
                      </a:r>
                      <a:r>
                        <a:rPr lang="en-US" sz="1800" dirty="0">
                          <a:effectLst/>
                          <a:latin typeface="Calibri" panose="020F0502020204030204" pitchFamily="34" charset="0"/>
                          <a:cs typeface="Calibri" panose="020F0502020204030204" pitchFamily="34" charset="0"/>
                        </a:rPr>
                        <a:t>")</a:t>
                      </a: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$("[name='somename']")</a:t>
                      </a:r>
                    </a:p>
                  </a:txBody>
                  <a:tcPr marL="95250" marR="95250" marT="38100" marB="38100"/>
                </a:tc>
                <a:extLst>
                  <a:ext uri="{0D108BD9-81ED-4DB2-BD59-A6C34878D82A}">
                    <a16:rowId xmlns:a16="http://schemas.microsoft.com/office/drawing/2014/main" val="2705189557"/>
                  </a:ext>
                </a:extLst>
              </a:tr>
              <a:tr h="476044">
                <a:tc>
                  <a:txBody>
                    <a:bodyPr/>
                    <a:lstStyle/>
                    <a:p>
                      <a:pPr algn="l" fontAlgn="t"/>
                      <a:r>
                        <a:rPr lang="en-US" sz="1800">
                          <a:effectLst/>
                          <a:latin typeface="Calibri" panose="020F0502020204030204" pitchFamily="34" charset="0"/>
                          <a:cs typeface="Calibri" panose="020F0502020204030204" pitchFamily="34" charset="0"/>
                        </a:rPr>
                        <a:t>querySelector("selector")</a:t>
                      </a:r>
                    </a:p>
                  </a:txBody>
                  <a:tcPr marL="95250" marR="95250" marT="38100" marB="38100"/>
                </a:tc>
                <a:tc>
                  <a:txBody>
                    <a:bodyPr/>
                    <a:lstStyle/>
                    <a:p>
                      <a:pPr algn="l" fontAlgn="t"/>
                      <a:r>
                        <a:rPr lang="en-US" sz="1800">
                          <a:effectLst/>
                          <a:latin typeface="Calibri" panose="020F0502020204030204" pitchFamily="34" charset="0"/>
                          <a:cs typeface="Calibri" panose="020F0502020204030204" pitchFamily="34" charset="0"/>
                        </a:rPr>
                        <a:t>$("selector")</a:t>
                      </a:r>
                    </a:p>
                  </a:txBody>
                  <a:tcPr marL="95250" marR="95250" marT="38100" marB="38100"/>
                </a:tc>
                <a:extLst>
                  <a:ext uri="{0D108BD9-81ED-4DB2-BD59-A6C34878D82A}">
                    <a16:rowId xmlns:a16="http://schemas.microsoft.com/office/drawing/2014/main" val="125901735"/>
                  </a:ext>
                </a:extLst>
              </a:tr>
              <a:tr h="802100">
                <a:tc>
                  <a:txBody>
                    <a:bodyPr/>
                    <a:lstStyle/>
                    <a:p>
                      <a:pPr algn="l" fontAlgn="t"/>
                      <a:r>
                        <a:rPr lang="en-US" sz="1800" dirty="0" err="1">
                          <a:effectLst/>
                          <a:latin typeface="Calibri" panose="020F0502020204030204" pitchFamily="34" charset="0"/>
                          <a:cs typeface="Calibri" panose="020F0502020204030204" pitchFamily="34" charset="0"/>
                        </a:rPr>
                        <a:t>querySelectorAll</a:t>
                      </a:r>
                      <a:r>
                        <a:rPr lang="en-US" sz="1800" dirty="0">
                          <a:effectLst/>
                          <a:latin typeface="Calibri" panose="020F0502020204030204" pitchFamily="34" charset="0"/>
                          <a:cs typeface="Calibri" panose="020F0502020204030204" pitchFamily="34" charset="0"/>
                        </a:rPr>
                        <a:t>("selector")</a:t>
                      </a:r>
                    </a:p>
                  </a:txBody>
                  <a:tcPr marL="95250" marR="95250" marT="38100" marB="38100"/>
                </a:tc>
                <a:tc>
                  <a:txBody>
                    <a:bodyPr/>
                    <a:lstStyle/>
                    <a:p>
                      <a:pPr algn="l" fontAlgn="t"/>
                      <a:r>
                        <a:rPr lang="en-US" sz="1800" dirty="0">
                          <a:effectLst/>
                          <a:latin typeface="Calibri" panose="020F0502020204030204" pitchFamily="34" charset="0"/>
                          <a:cs typeface="Calibri" panose="020F0502020204030204" pitchFamily="34" charset="0"/>
                        </a:rPr>
                        <a:t>$("selector")</a:t>
                      </a:r>
                    </a:p>
                  </a:txBody>
                  <a:tcPr marL="95250" marR="95250" marT="38100" marB="38100"/>
                </a:tc>
                <a:extLst>
                  <a:ext uri="{0D108BD9-81ED-4DB2-BD59-A6C34878D82A}">
                    <a16:rowId xmlns:a16="http://schemas.microsoft.com/office/drawing/2014/main" val="3094981312"/>
                  </a:ext>
                </a:extLst>
              </a:tr>
            </a:tbl>
          </a:graphicData>
        </a:graphic>
      </p:graphicFrame>
    </p:spTree>
    <p:extLst>
      <p:ext uri="{BB962C8B-B14F-4D97-AF65-F5344CB8AC3E}">
        <p14:creationId xmlns:p14="http://schemas.microsoft.com/office/powerpoint/2010/main" val="2825594527"/>
      </p:ext>
    </p:extLst>
  </p:cSld>
  <p:clrMapOvr>
    <a:masterClrMapping/>
  </p:clrMapOvr>
</p:sld>
</file>

<file path=ppt/theme/theme1.xml><?xml version="1.0" encoding="utf-8"?>
<a:theme xmlns:a="http://schemas.openxmlformats.org/drawingml/2006/main" name="1_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CGS3066_JS2_updated</Template>
  <TotalTime>19419</TotalTime>
  <Words>1118</Words>
  <Application>Microsoft Office PowerPoint</Application>
  <PresentationFormat>Widescreen</PresentationFormat>
  <Paragraphs>304</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Calibri Light</vt:lpstr>
      <vt:lpstr>Consolas</vt:lpstr>
      <vt:lpstr>Helvetica</vt:lpstr>
      <vt:lpstr>1_Default</vt:lpstr>
      <vt:lpstr>Default</vt:lpstr>
      <vt:lpstr>PowerPoint Presentation</vt:lpstr>
      <vt:lpstr>JavaScript libraries and Frameworks</vt:lpstr>
      <vt:lpstr>jQuery</vt:lpstr>
      <vt:lpstr>Why use jQuery</vt:lpstr>
      <vt:lpstr>Common tasks for jQuery</vt:lpstr>
      <vt:lpstr>Start coding with jQuery</vt:lpstr>
      <vt:lpstr>window.onload</vt:lpstr>
      <vt:lpstr>Selecting DOM nodes by JavaScript</vt:lpstr>
      <vt:lpstr>DOM Selection – JavaScript vs jQuery </vt:lpstr>
      <vt:lpstr>jQuery Terminology</vt:lpstr>
      <vt:lpstr>The jQuery object </vt:lpstr>
      <vt:lpstr>Using $ as a wrapper</vt:lpstr>
      <vt:lpstr>DOM Tree Traversal</vt:lpstr>
      <vt:lpstr>DOM Manipulation with jQuery</vt:lpstr>
      <vt:lpstr>Events handling – jQuery vs DOM</vt:lpstr>
      <vt:lpstr>Events handling – jQuery vs DOM</vt:lpstr>
      <vt:lpstr>Finding Elements</vt:lpstr>
      <vt:lpstr>Finding Elements cont…. </vt:lpstr>
      <vt:lpstr>Cont..</vt:lpstr>
      <vt:lpstr>Attributes filters and form</vt:lpstr>
      <vt:lpstr>Examples-  basic, get</vt:lpstr>
      <vt:lpstr>Looping, Chaining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Social Circles in Ego Networks Julian Mcauley, Jure Leskovec</dc:title>
  <dc:creator>Shahed</dc:creator>
  <cp:lastModifiedBy>Md. Mainuddin</cp:lastModifiedBy>
  <cp:revision>85</cp:revision>
  <dcterms:created xsi:type="dcterms:W3CDTF">2014-03-31T21:38:23Z</dcterms:created>
  <dcterms:modified xsi:type="dcterms:W3CDTF">2019-10-02T17:48:13Z</dcterms:modified>
</cp:coreProperties>
</file>