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269" r:id="rId3"/>
    <p:sldId id="276" r:id="rId4"/>
    <p:sldId id="282" r:id="rId5"/>
    <p:sldId id="281" r:id="rId6"/>
    <p:sldId id="283" r:id="rId7"/>
    <p:sldId id="284" r:id="rId8"/>
    <p:sldId id="285" r:id="rId9"/>
    <p:sldId id="286" r:id="rId10"/>
    <p:sldId id="287" r:id="rId11"/>
    <p:sldId id="289" r:id="rId12"/>
    <p:sldId id="290" r:id="rId13"/>
    <p:sldId id="291" r:id="rId14"/>
    <p:sldId id="292" r:id="rId15"/>
    <p:sldId id="295" r:id="rId16"/>
    <p:sldId id="296" r:id="rId17"/>
    <p:sldId id="288" r:id="rId18"/>
    <p:sldId id="294" r:id="rId19"/>
    <p:sldId id="29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0F4A2-1A3E-407F-9166-DD1F68986A61}" v="115" dt="2019-09-30T17:13:37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00" d="100"/>
          <a:sy n="100" d="100"/>
        </p:scale>
        <p:origin x="2496" y="12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FC40F4A2-1A3E-407F-9166-DD1F68986A61}"/>
    <pc:docChg chg="undo redo custSel addSld delSld modSld sldOrd">
      <pc:chgData name="Md. Mainuddin" userId="531e089c6c99dc92" providerId="LiveId" clId="{FC40F4A2-1A3E-407F-9166-DD1F68986A61}" dt="2019-09-30T19:26:20.525" v="3376" actId="313"/>
      <pc:docMkLst>
        <pc:docMk/>
      </pc:docMkLst>
      <pc:sldChg chg="del">
        <pc:chgData name="Md. Mainuddin" userId="531e089c6c99dc92" providerId="LiveId" clId="{FC40F4A2-1A3E-407F-9166-DD1F68986A61}" dt="2019-09-29T20:31:48.822" v="462" actId="2696"/>
        <pc:sldMkLst>
          <pc:docMk/>
          <pc:sldMk cId="0" sldId="257"/>
        </pc:sldMkLst>
      </pc:sldChg>
      <pc:sldChg chg="del">
        <pc:chgData name="Md. Mainuddin" userId="531e089c6c99dc92" providerId="LiveId" clId="{FC40F4A2-1A3E-407F-9166-DD1F68986A61}" dt="2019-09-29T20:31:48.849" v="464" actId="2696"/>
        <pc:sldMkLst>
          <pc:docMk/>
          <pc:sldMk cId="0" sldId="258"/>
        </pc:sldMkLst>
      </pc:sldChg>
      <pc:sldChg chg="del">
        <pc:chgData name="Md. Mainuddin" userId="531e089c6c99dc92" providerId="LiveId" clId="{FC40F4A2-1A3E-407F-9166-DD1F68986A61}" dt="2019-09-29T20:31:48.861" v="465" actId="2696"/>
        <pc:sldMkLst>
          <pc:docMk/>
          <pc:sldMk cId="0" sldId="259"/>
        </pc:sldMkLst>
      </pc:sldChg>
      <pc:sldChg chg="del">
        <pc:chgData name="Md. Mainuddin" userId="531e089c6c99dc92" providerId="LiveId" clId="{FC40F4A2-1A3E-407F-9166-DD1F68986A61}" dt="2019-09-29T20:31:48.903" v="467" actId="2696"/>
        <pc:sldMkLst>
          <pc:docMk/>
          <pc:sldMk cId="0" sldId="260"/>
        </pc:sldMkLst>
      </pc:sldChg>
      <pc:sldChg chg="del">
        <pc:chgData name="Md. Mainuddin" userId="531e089c6c99dc92" providerId="LiveId" clId="{FC40F4A2-1A3E-407F-9166-DD1F68986A61}" dt="2019-09-29T20:31:48.935" v="469" actId="2696"/>
        <pc:sldMkLst>
          <pc:docMk/>
          <pc:sldMk cId="0" sldId="262"/>
        </pc:sldMkLst>
      </pc:sldChg>
      <pc:sldChg chg="del">
        <pc:chgData name="Md. Mainuddin" userId="531e089c6c99dc92" providerId="LiveId" clId="{FC40F4A2-1A3E-407F-9166-DD1F68986A61}" dt="2019-09-29T20:31:48.947" v="470" actId="2696"/>
        <pc:sldMkLst>
          <pc:docMk/>
          <pc:sldMk cId="0" sldId="263"/>
        </pc:sldMkLst>
      </pc:sldChg>
      <pc:sldChg chg="del">
        <pc:chgData name="Md. Mainuddin" userId="531e089c6c99dc92" providerId="LiveId" clId="{FC40F4A2-1A3E-407F-9166-DD1F68986A61}" dt="2019-09-29T20:31:48.962" v="471" actId="2696"/>
        <pc:sldMkLst>
          <pc:docMk/>
          <pc:sldMk cId="0" sldId="265"/>
        </pc:sldMkLst>
      </pc:sldChg>
      <pc:sldChg chg="del">
        <pc:chgData name="Md. Mainuddin" userId="531e089c6c99dc92" providerId="LiveId" clId="{FC40F4A2-1A3E-407F-9166-DD1F68986A61}" dt="2019-09-29T20:31:48.976" v="472" actId="2696"/>
        <pc:sldMkLst>
          <pc:docMk/>
          <pc:sldMk cId="0" sldId="266"/>
        </pc:sldMkLst>
      </pc:sldChg>
      <pc:sldChg chg="del">
        <pc:chgData name="Md. Mainuddin" userId="531e089c6c99dc92" providerId="LiveId" clId="{FC40F4A2-1A3E-407F-9166-DD1F68986A61}" dt="2019-09-29T20:31:48.992" v="473" actId="2696"/>
        <pc:sldMkLst>
          <pc:docMk/>
          <pc:sldMk cId="0" sldId="267"/>
        </pc:sldMkLst>
      </pc:sldChg>
      <pc:sldChg chg="del">
        <pc:chgData name="Md. Mainuddin" userId="531e089c6c99dc92" providerId="LiveId" clId="{FC40F4A2-1A3E-407F-9166-DD1F68986A61}" dt="2019-09-29T20:31:49.018" v="474" actId="2696"/>
        <pc:sldMkLst>
          <pc:docMk/>
          <pc:sldMk cId="0" sldId="268"/>
        </pc:sldMkLst>
      </pc:sldChg>
      <pc:sldChg chg="modSp">
        <pc:chgData name="Md. Mainuddin" userId="531e089c6c99dc92" providerId="LiveId" clId="{FC40F4A2-1A3E-407F-9166-DD1F68986A61}" dt="2019-09-28T16:07:43.234" v="16" actId="20577"/>
        <pc:sldMkLst>
          <pc:docMk/>
          <pc:sldMk cId="2302340412" sldId="269"/>
        </pc:sldMkLst>
        <pc:spChg chg="mod">
          <ac:chgData name="Md. Mainuddin" userId="531e089c6c99dc92" providerId="LiveId" clId="{FC40F4A2-1A3E-407F-9166-DD1F68986A61}" dt="2019-09-28T16:07:43.234" v="16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del">
        <pc:chgData name="Md. Mainuddin" userId="531e089c6c99dc92" providerId="LiveId" clId="{FC40F4A2-1A3E-407F-9166-DD1F68986A61}" dt="2019-09-29T20:31:49.031" v="475" actId="2696"/>
        <pc:sldMkLst>
          <pc:docMk/>
          <pc:sldMk cId="808467190" sldId="270"/>
        </pc:sldMkLst>
      </pc:sldChg>
      <pc:sldChg chg="addSp delSp modSp">
        <pc:chgData name="Md. Mainuddin" userId="531e089c6c99dc92" providerId="LiveId" clId="{FC40F4A2-1A3E-407F-9166-DD1F68986A61}" dt="2019-09-29T21:08:55.520" v="1191" actId="1076"/>
        <pc:sldMkLst>
          <pc:docMk/>
          <pc:sldMk cId="4158794276" sldId="276"/>
        </pc:sldMkLst>
        <pc:spChg chg="mod">
          <ac:chgData name="Md. Mainuddin" userId="531e089c6c99dc92" providerId="LiveId" clId="{FC40F4A2-1A3E-407F-9166-DD1F68986A61}" dt="2019-09-28T16:09:01.012" v="31" actId="20577"/>
          <ac:spMkLst>
            <pc:docMk/>
            <pc:sldMk cId="4158794276" sldId="276"/>
            <ac:spMk id="2" creationId="{00000000-0000-0000-0000-000000000000}"/>
          </ac:spMkLst>
        </pc:spChg>
        <pc:spChg chg="del mod">
          <ac:chgData name="Md. Mainuddin" userId="531e089c6c99dc92" providerId="LiveId" clId="{FC40F4A2-1A3E-407F-9166-DD1F68986A61}" dt="2019-09-29T21:02:10.197" v="1119" actId="478"/>
          <ac:spMkLst>
            <pc:docMk/>
            <pc:sldMk cId="4158794276" sldId="276"/>
            <ac:spMk id="3" creationId="{00000000-0000-0000-0000-000000000000}"/>
          </ac:spMkLst>
        </pc:spChg>
        <pc:spChg chg="add mod">
          <ac:chgData name="Md. Mainuddin" userId="531e089c6c99dc92" providerId="LiveId" clId="{FC40F4A2-1A3E-407F-9166-DD1F68986A61}" dt="2019-09-29T21:02:28.578" v="1122" actId="1076"/>
          <ac:spMkLst>
            <pc:docMk/>
            <pc:sldMk cId="4158794276" sldId="276"/>
            <ac:spMk id="13" creationId="{D710E25A-30C9-4B37-822F-12AA9C6A262C}"/>
          </ac:spMkLst>
        </pc:spChg>
        <pc:spChg chg="add mod">
          <ac:chgData name="Md. Mainuddin" userId="531e089c6c99dc92" providerId="LiveId" clId="{FC40F4A2-1A3E-407F-9166-DD1F68986A61}" dt="2019-09-29T21:02:22.049" v="1121" actId="1076"/>
          <ac:spMkLst>
            <pc:docMk/>
            <pc:sldMk cId="4158794276" sldId="276"/>
            <ac:spMk id="14" creationId="{B7909818-C6FE-43B3-93A2-EB4A03C380D5}"/>
          </ac:spMkLst>
        </pc:spChg>
        <pc:spChg chg="add mod">
          <ac:chgData name="Md. Mainuddin" userId="531e089c6c99dc92" providerId="LiveId" clId="{FC40F4A2-1A3E-407F-9166-DD1F68986A61}" dt="2019-09-29T21:08:27.458" v="1182" actId="1076"/>
          <ac:spMkLst>
            <pc:docMk/>
            <pc:sldMk cId="4158794276" sldId="276"/>
            <ac:spMk id="15" creationId="{63AC658E-E181-4CFC-8663-9E3AFA0374EA}"/>
          </ac:spMkLst>
        </pc:spChg>
        <pc:spChg chg="add del mod">
          <ac:chgData name="Md. Mainuddin" userId="531e089c6c99dc92" providerId="LiveId" clId="{FC40F4A2-1A3E-407F-9166-DD1F68986A61}" dt="2019-09-29T21:02:13.676" v="1120" actId="478"/>
          <ac:spMkLst>
            <pc:docMk/>
            <pc:sldMk cId="4158794276" sldId="276"/>
            <ac:spMk id="17" creationId="{B60CB7F4-0DF0-4CB8-921D-81E73AC315D6}"/>
          </ac:spMkLst>
        </pc:spChg>
        <pc:spChg chg="add mod">
          <ac:chgData name="Md. Mainuddin" userId="531e089c6c99dc92" providerId="LiveId" clId="{FC40F4A2-1A3E-407F-9166-DD1F68986A61}" dt="2019-09-29T21:05:19.407" v="1135" actId="1076"/>
          <ac:spMkLst>
            <pc:docMk/>
            <pc:sldMk cId="4158794276" sldId="276"/>
            <ac:spMk id="28" creationId="{0FE63475-EDFE-4D47-8AE7-7DD01419C7BF}"/>
          </ac:spMkLst>
        </pc:spChg>
        <pc:spChg chg="add mod">
          <ac:chgData name="Md. Mainuddin" userId="531e089c6c99dc92" providerId="LiveId" clId="{FC40F4A2-1A3E-407F-9166-DD1F68986A61}" dt="2019-09-29T21:06:07.539" v="1166" actId="1076"/>
          <ac:spMkLst>
            <pc:docMk/>
            <pc:sldMk cId="4158794276" sldId="276"/>
            <ac:spMk id="29" creationId="{0B030804-2862-4E5C-BCE7-C3897B6D0768}"/>
          </ac:spMkLst>
        </pc:spChg>
        <pc:picChg chg="add del mod">
          <ac:chgData name="Md. Mainuddin" userId="531e089c6c99dc92" providerId="LiveId" clId="{FC40F4A2-1A3E-407F-9166-DD1F68986A61}" dt="2019-09-28T16:10:20.281" v="36" actId="478"/>
          <ac:picMkLst>
            <pc:docMk/>
            <pc:sldMk cId="4158794276" sldId="276"/>
            <ac:picMk id="4" creationId="{243673F4-6905-4331-93FE-947C50A579CF}"/>
          </ac:picMkLst>
        </pc:picChg>
        <pc:picChg chg="add del mod">
          <ac:chgData name="Md. Mainuddin" userId="531e089c6c99dc92" providerId="LiveId" clId="{FC40F4A2-1A3E-407F-9166-DD1F68986A61}" dt="2019-09-28T16:21:00.704" v="206" actId="478"/>
          <ac:picMkLst>
            <pc:docMk/>
            <pc:sldMk cId="4158794276" sldId="276"/>
            <ac:picMk id="5" creationId="{C761B0C7-10B0-4417-B7EB-0ECF1596DAD2}"/>
          </ac:picMkLst>
        </pc:picChg>
        <pc:picChg chg="add mod">
          <ac:chgData name="Md. Mainuddin" userId="531e089c6c99dc92" providerId="LiveId" clId="{FC40F4A2-1A3E-407F-9166-DD1F68986A61}" dt="2019-09-28T16:21:06.649" v="208" actId="1076"/>
          <ac:picMkLst>
            <pc:docMk/>
            <pc:sldMk cId="4158794276" sldId="276"/>
            <ac:picMk id="6" creationId="{94CD5BFE-8086-4056-B4AB-9419727F4713}"/>
          </ac:picMkLst>
        </pc:picChg>
        <pc:picChg chg="add mod">
          <ac:chgData name="Md. Mainuddin" userId="531e089c6c99dc92" providerId="LiveId" clId="{FC40F4A2-1A3E-407F-9166-DD1F68986A61}" dt="2019-09-29T21:03:26.586" v="1125" actId="1076"/>
          <ac:picMkLst>
            <pc:docMk/>
            <pc:sldMk cId="4158794276" sldId="276"/>
            <ac:picMk id="8" creationId="{60E70BD1-2D87-4F7D-BC8F-04B2EFE4142B}"/>
          </ac:picMkLst>
        </pc:picChg>
        <pc:picChg chg="add mod">
          <ac:chgData name="Md. Mainuddin" userId="531e089c6c99dc92" providerId="LiveId" clId="{FC40F4A2-1A3E-407F-9166-DD1F68986A61}" dt="2019-09-29T21:08:55.520" v="1191" actId="1076"/>
          <ac:picMkLst>
            <pc:docMk/>
            <pc:sldMk cId="4158794276" sldId="276"/>
            <ac:picMk id="10" creationId="{E7789462-ABB1-4ECF-8473-95E169CF220F}"/>
          </ac:picMkLst>
        </pc:picChg>
        <pc:cxnChg chg="add mod">
          <ac:chgData name="Md. Mainuddin" userId="531e089c6c99dc92" providerId="LiveId" clId="{FC40F4A2-1A3E-407F-9166-DD1F68986A61}" dt="2019-09-29T21:04:43.739" v="1131" actId="14100"/>
          <ac:cxnSpMkLst>
            <pc:docMk/>
            <pc:sldMk cId="4158794276" sldId="276"/>
            <ac:cxnSpMk id="12" creationId="{BCDBF44D-D3AC-40D2-A223-3AB6C7402B63}"/>
          </ac:cxnSpMkLst>
        </pc:cxnChg>
        <pc:cxnChg chg="add mod">
          <ac:chgData name="Md. Mainuddin" userId="531e089c6c99dc92" providerId="LiveId" clId="{FC40F4A2-1A3E-407F-9166-DD1F68986A61}" dt="2019-09-29T21:07:31.484" v="1177" actId="14100"/>
          <ac:cxnSpMkLst>
            <pc:docMk/>
            <pc:sldMk cId="4158794276" sldId="276"/>
            <ac:cxnSpMk id="19" creationId="{595015A9-394D-473A-B386-64FEB243AAAE}"/>
          </ac:cxnSpMkLst>
        </pc:cxnChg>
        <pc:cxnChg chg="add mod">
          <ac:chgData name="Md. Mainuddin" userId="531e089c6c99dc92" providerId="LiveId" clId="{FC40F4A2-1A3E-407F-9166-DD1F68986A61}" dt="2019-09-29T21:07:23.255" v="1175" actId="1076"/>
          <ac:cxnSpMkLst>
            <pc:docMk/>
            <pc:sldMk cId="4158794276" sldId="276"/>
            <ac:cxnSpMk id="21" creationId="{6CB7D3FC-6F03-402E-B242-8905A420E74A}"/>
          </ac:cxnSpMkLst>
        </pc:cxnChg>
        <pc:cxnChg chg="add del mod">
          <ac:chgData name="Md. Mainuddin" userId="531e089c6c99dc92" providerId="LiveId" clId="{FC40F4A2-1A3E-407F-9166-DD1F68986A61}" dt="2019-09-29T21:04:36.391" v="1130" actId="478"/>
          <ac:cxnSpMkLst>
            <pc:docMk/>
            <pc:sldMk cId="4158794276" sldId="276"/>
            <ac:cxnSpMk id="23" creationId="{91F9B124-E6B0-4C2E-B90B-C1383828F370}"/>
          </ac:cxnSpMkLst>
        </pc:cxnChg>
        <pc:cxnChg chg="add del mod">
          <ac:chgData name="Md. Mainuddin" userId="531e089c6c99dc92" providerId="LiveId" clId="{FC40F4A2-1A3E-407F-9166-DD1F68986A61}" dt="2019-09-29T21:06:28.999" v="1169" actId="478"/>
          <ac:cxnSpMkLst>
            <pc:docMk/>
            <pc:sldMk cId="4158794276" sldId="276"/>
            <ac:cxnSpMk id="26" creationId="{184C79CD-0750-432C-88D7-0E012A6E1CFE}"/>
          </ac:cxnSpMkLst>
        </pc:cxnChg>
        <pc:cxnChg chg="add mod">
          <ac:chgData name="Md. Mainuddin" userId="531e089c6c99dc92" providerId="LiveId" clId="{FC40F4A2-1A3E-407F-9166-DD1F68986A61}" dt="2019-09-29T21:06:38.767" v="1170" actId="11529"/>
          <ac:cxnSpMkLst>
            <pc:docMk/>
            <pc:sldMk cId="4158794276" sldId="276"/>
            <ac:cxnSpMk id="33" creationId="{30EFB050-75DD-4252-9243-A2FA6627FC21}"/>
          </ac:cxnSpMkLst>
        </pc:cxnChg>
        <pc:cxnChg chg="add mod">
          <ac:chgData name="Md. Mainuddin" userId="531e089c6c99dc92" providerId="LiveId" clId="{FC40F4A2-1A3E-407F-9166-DD1F68986A61}" dt="2019-09-29T21:08:04.594" v="1179" actId="11529"/>
          <ac:cxnSpMkLst>
            <pc:docMk/>
            <pc:sldMk cId="4158794276" sldId="276"/>
            <ac:cxnSpMk id="42" creationId="{CA47BA1F-4B2D-4041-866A-E38EEA10CAC2}"/>
          </ac:cxnSpMkLst>
        </pc:cxnChg>
        <pc:cxnChg chg="add mod">
          <ac:chgData name="Md. Mainuddin" userId="531e089c6c99dc92" providerId="LiveId" clId="{FC40F4A2-1A3E-407F-9166-DD1F68986A61}" dt="2019-09-29T21:08:21.231" v="1181" actId="1076"/>
          <ac:cxnSpMkLst>
            <pc:docMk/>
            <pc:sldMk cId="4158794276" sldId="276"/>
            <ac:cxnSpMk id="43" creationId="{16306AFB-3EA4-443C-AC6C-DCD5B5E2EEEA}"/>
          </ac:cxnSpMkLst>
        </pc:cxnChg>
        <pc:cxnChg chg="add mod">
          <ac:chgData name="Md. Mainuddin" userId="531e089c6c99dc92" providerId="LiveId" clId="{FC40F4A2-1A3E-407F-9166-DD1F68986A61}" dt="2019-09-29T21:08:21.231" v="1181" actId="1076"/>
          <ac:cxnSpMkLst>
            <pc:docMk/>
            <pc:sldMk cId="4158794276" sldId="276"/>
            <ac:cxnSpMk id="44" creationId="{1C069CD5-8F0A-4AD6-9A2C-2D8B72EDCA9F}"/>
          </ac:cxnSpMkLst>
        </pc:cxnChg>
        <pc:cxnChg chg="add mod">
          <ac:chgData name="Md. Mainuddin" userId="531e089c6c99dc92" providerId="LiveId" clId="{FC40F4A2-1A3E-407F-9166-DD1F68986A61}" dt="2019-09-29T21:08:50.142" v="1190" actId="1035"/>
          <ac:cxnSpMkLst>
            <pc:docMk/>
            <pc:sldMk cId="4158794276" sldId="276"/>
            <ac:cxnSpMk id="45" creationId="{B80CD14F-2A3F-41A4-9603-09631CD809D3}"/>
          </ac:cxnSpMkLst>
        </pc:cxnChg>
        <pc:cxnChg chg="add mod">
          <ac:chgData name="Md. Mainuddin" userId="531e089c6c99dc92" providerId="LiveId" clId="{FC40F4A2-1A3E-407F-9166-DD1F68986A61}" dt="2019-09-29T21:08:50.142" v="1190" actId="1035"/>
          <ac:cxnSpMkLst>
            <pc:docMk/>
            <pc:sldMk cId="4158794276" sldId="276"/>
            <ac:cxnSpMk id="46" creationId="{6DAE4D66-4716-4F3F-92B6-574AF5A1C821}"/>
          </ac:cxnSpMkLst>
        </pc:cxnChg>
      </pc:sldChg>
      <pc:sldChg chg="modSp">
        <pc:chgData name="Md. Mainuddin" userId="531e089c6c99dc92" providerId="LiveId" clId="{FC40F4A2-1A3E-407F-9166-DD1F68986A61}" dt="2019-09-29T20:59:31.562" v="1089" actId="20577"/>
        <pc:sldMkLst>
          <pc:docMk/>
          <pc:sldMk cId="3696876692" sldId="281"/>
        </pc:sldMkLst>
        <pc:spChg chg="mod">
          <ac:chgData name="Md. Mainuddin" userId="531e089c6c99dc92" providerId="LiveId" clId="{FC40F4A2-1A3E-407F-9166-DD1F68986A61}" dt="2019-09-29T20:32:28.045" v="509" actId="20577"/>
          <ac:spMkLst>
            <pc:docMk/>
            <pc:sldMk cId="3696876692" sldId="281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29T20:59:31.562" v="1089" actId="20577"/>
          <ac:spMkLst>
            <pc:docMk/>
            <pc:sldMk cId="3696876692" sldId="281"/>
            <ac:spMk id="3" creationId="{00000000-0000-0000-0000-000000000000}"/>
          </ac:spMkLst>
        </pc:spChg>
      </pc:sldChg>
      <pc:sldChg chg="del">
        <pc:chgData name="Md. Mainuddin" userId="531e089c6c99dc92" providerId="LiveId" clId="{FC40F4A2-1A3E-407F-9166-DD1F68986A61}" dt="2019-09-29T20:31:48.918" v="468" actId="2696"/>
        <pc:sldMkLst>
          <pc:docMk/>
          <pc:sldMk cId="103908347" sldId="282"/>
        </pc:sldMkLst>
      </pc:sldChg>
      <pc:sldChg chg="modSp add">
        <pc:chgData name="Md. Mainuddin" userId="531e089c6c99dc92" providerId="LiveId" clId="{FC40F4A2-1A3E-407F-9166-DD1F68986A61}" dt="2019-09-29T21:16:11.600" v="1218" actId="20577"/>
        <pc:sldMkLst>
          <pc:docMk/>
          <pc:sldMk cId="2165338894" sldId="282"/>
        </pc:sldMkLst>
        <pc:spChg chg="mod">
          <ac:chgData name="Md. Mainuddin" userId="531e089c6c99dc92" providerId="LiveId" clId="{FC40F4A2-1A3E-407F-9166-DD1F68986A61}" dt="2019-09-29T21:16:11.600" v="1218" actId="20577"/>
          <ac:spMkLst>
            <pc:docMk/>
            <pc:sldMk cId="2165338894" sldId="282"/>
            <ac:spMk id="3" creationId="{00000000-0000-0000-0000-000000000000}"/>
          </ac:spMkLst>
        </pc:spChg>
      </pc:sldChg>
      <pc:sldChg chg="addSp modSp add">
        <pc:chgData name="Md. Mainuddin" userId="531e089c6c99dc92" providerId="LiveId" clId="{FC40F4A2-1A3E-407F-9166-DD1F68986A61}" dt="2019-09-29T22:46:50.841" v="1631" actId="14100"/>
        <pc:sldMkLst>
          <pc:docMk/>
          <pc:sldMk cId="365791140" sldId="283"/>
        </pc:sldMkLst>
        <pc:spChg chg="mod">
          <ac:chgData name="Md. Mainuddin" userId="531e089c6c99dc92" providerId="LiveId" clId="{FC40F4A2-1A3E-407F-9166-DD1F68986A61}" dt="2019-09-29T22:46:50.841" v="1631" actId="14100"/>
          <ac:spMkLst>
            <pc:docMk/>
            <pc:sldMk cId="365791140" sldId="283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29T22:46:20.861" v="1628" actId="179"/>
          <ac:spMkLst>
            <pc:docMk/>
            <pc:sldMk cId="365791140" sldId="283"/>
            <ac:spMk id="3" creationId="{00000000-0000-0000-0000-000000000000}"/>
          </ac:spMkLst>
        </pc:spChg>
        <pc:picChg chg="add mod">
          <ac:chgData name="Md. Mainuddin" userId="531e089c6c99dc92" providerId="LiveId" clId="{FC40F4A2-1A3E-407F-9166-DD1F68986A61}" dt="2019-09-29T22:42:45.942" v="1274" actId="1076"/>
          <ac:picMkLst>
            <pc:docMk/>
            <pc:sldMk cId="365791140" sldId="283"/>
            <ac:picMk id="4" creationId="{0FBEF215-2144-4D77-9EEE-73EB18093FE0}"/>
          </ac:picMkLst>
        </pc:picChg>
      </pc:sldChg>
      <pc:sldChg chg="del">
        <pc:chgData name="Md. Mainuddin" userId="531e089c6c99dc92" providerId="LiveId" clId="{FC40F4A2-1A3E-407F-9166-DD1F68986A61}" dt="2019-09-29T20:31:48.882" v="466" actId="2696"/>
        <pc:sldMkLst>
          <pc:docMk/>
          <pc:sldMk cId="1148195137" sldId="283"/>
        </pc:sldMkLst>
      </pc:sldChg>
      <pc:sldChg chg="del">
        <pc:chgData name="Md. Mainuddin" userId="531e089c6c99dc92" providerId="LiveId" clId="{FC40F4A2-1A3E-407F-9166-DD1F68986A61}" dt="2019-09-29T20:31:49.044" v="476" actId="2696"/>
        <pc:sldMkLst>
          <pc:docMk/>
          <pc:sldMk cId="163235111" sldId="284"/>
        </pc:sldMkLst>
      </pc:sldChg>
      <pc:sldChg chg="addSp delSp modSp add">
        <pc:chgData name="Md. Mainuddin" userId="531e089c6c99dc92" providerId="LiveId" clId="{FC40F4A2-1A3E-407F-9166-DD1F68986A61}" dt="2019-09-29T22:54:06.436" v="1684" actId="1076"/>
        <pc:sldMkLst>
          <pc:docMk/>
          <pc:sldMk cId="3039561770" sldId="284"/>
        </pc:sldMkLst>
        <pc:spChg chg="mod">
          <ac:chgData name="Md. Mainuddin" userId="531e089c6c99dc92" providerId="LiveId" clId="{FC40F4A2-1A3E-407F-9166-DD1F68986A61}" dt="2019-09-29T22:46:56.850" v="1632" actId="6549"/>
          <ac:spMkLst>
            <pc:docMk/>
            <pc:sldMk cId="3039561770" sldId="284"/>
            <ac:spMk id="2" creationId="{00000000-0000-0000-0000-000000000000}"/>
          </ac:spMkLst>
        </pc:spChg>
        <pc:spChg chg="add del mod">
          <ac:chgData name="Md. Mainuddin" userId="531e089c6c99dc92" providerId="LiveId" clId="{FC40F4A2-1A3E-407F-9166-DD1F68986A61}" dt="2019-09-29T22:49:57.600" v="1655" actId="478"/>
          <ac:spMkLst>
            <pc:docMk/>
            <pc:sldMk cId="3039561770" sldId="284"/>
            <ac:spMk id="3" creationId="{00000000-0000-0000-0000-000000000000}"/>
          </ac:spMkLst>
        </pc:spChg>
        <pc:spChg chg="add del mod">
          <ac:chgData name="Md. Mainuddin" userId="531e089c6c99dc92" providerId="LiveId" clId="{FC40F4A2-1A3E-407F-9166-DD1F68986A61}" dt="2019-09-29T22:48:43.357" v="1643" actId="767"/>
          <ac:spMkLst>
            <pc:docMk/>
            <pc:sldMk cId="3039561770" sldId="284"/>
            <ac:spMk id="5" creationId="{BDE564F8-A68F-48AE-8483-756EEE5F6CFC}"/>
          </ac:spMkLst>
        </pc:spChg>
        <pc:spChg chg="add del mod">
          <ac:chgData name="Md. Mainuddin" userId="531e089c6c99dc92" providerId="LiveId" clId="{FC40F4A2-1A3E-407F-9166-DD1F68986A61}" dt="2019-09-29T22:53:29.392" v="1678" actId="478"/>
          <ac:spMkLst>
            <pc:docMk/>
            <pc:sldMk cId="3039561770" sldId="284"/>
            <ac:spMk id="9" creationId="{F7FFE939-11EC-428F-869F-93E062DE85DF}"/>
          </ac:spMkLst>
        </pc:spChg>
        <pc:spChg chg="add del mod">
          <ac:chgData name="Md. Mainuddin" userId="531e089c6c99dc92" providerId="LiveId" clId="{FC40F4A2-1A3E-407F-9166-DD1F68986A61}" dt="2019-09-29T22:53:35.628" v="1679" actId="478"/>
          <ac:spMkLst>
            <pc:docMk/>
            <pc:sldMk cId="3039561770" sldId="284"/>
            <ac:spMk id="11" creationId="{0DC94071-60F2-4CB1-AE06-82C4F4DFF2A2}"/>
          </ac:spMkLst>
        </pc:spChg>
        <pc:picChg chg="del">
          <ac:chgData name="Md. Mainuddin" userId="531e089c6c99dc92" providerId="LiveId" clId="{FC40F4A2-1A3E-407F-9166-DD1F68986A61}" dt="2019-09-29T22:46:58.081" v="1633" actId="478"/>
          <ac:picMkLst>
            <pc:docMk/>
            <pc:sldMk cId="3039561770" sldId="284"/>
            <ac:picMk id="4" creationId="{0FBEF215-2144-4D77-9EEE-73EB18093FE0}"/>
          </ac:picMkLst>
        </pc:picChg>
        <pc:picChg chg="add del mod">
          <ac:chgData name="Md. Mainuddin" userId="531e089c6c99dc92" providerId="LiveId" clId="{FC40F4A2-1A3E-407F-9166-DD1F68986A61}" dt="2019-09-29T22:49:14.211" v="1647"/>
          <ac:picMkLst>
            <pc:docMk/>
            <pc:sldMk cId="3039561770" sldId="284"/>
            <ac:picMk id="6" creationId="{82CBB1EA-8076-402D-B9CB-E24865D24C4C}"/>
          </ac:picMkLst>
        </pc:picChg>
        <pc:picChg chg="add mod">
          <ac:chgData name="Md. Mainuddin" userId="531e089c6c99dc92" providerId="LiveId" clId="{FC40F4A2-1A3E-407F-9166-DD1F68986A61}" dt="2019-09-29T22:54:01.998" v="1683" actId="1076"/>
          <ac:picMkLst>
            <pc:docMk/>
            <pc:sldMk cId="3039561770" sldId="284"/>
            <ac:picMk id="7" creationId="{A6749AC4-99A6-42C6-BB2C-7A8DC74676C5}"/>
          </ac:picMkLst>
        </pc:picChg>
        <pc:picChg chg="add mod">
          <ac:chgData name="Md. Mainuddin" userId="531e089c6c99dc92" providerId="LiveId" clId="{FC40F4A2-1A3E-407F-9166-DD1F68986A61}" dt="2019-09-29T22:54:06.436" v="1684" actId="1076"/>
          <ac:picMkLst>
            <pc:docMk/>
            <pc:sldMk cId="3039561770" sldId="284"/>
            <ac:picMk id="12" creationId="{88FBD98B-163D-4833-AC48-FE4AF19B91C0}"/>
          </ac:picMkLst>
        </pc:picChg>
      </pc:sldChg>
      <pc:sldChg chg="addSp delSp modSp add ord">
        <pc:chgData name="Md. Mainuddin" userId="531e089c6c99dc92" providerId="LiveId" clId="{FC40F4A2-1A3E-407F-9166-DD1F68986A61}" dt="2019-09-29T22:55:58.834" v="1780" actId="14100"/>
        <pc:sldMkLst>
          <pc:docMk/>
          <pc:sldMk cId="257960187" sldId="285"/>
        </pc:sldMkLst>
        <pc:spChg chg="mod">
          <ac:chgData name="Md. Mainuddin" userId="531e089c6c99dc92" providerId="LiveId" clId="{FC40F4A2-1A3E-407F-9166-DD1F68986A61}" dt="2019-09-29T22:54:44.982" v="1699" actId="20577"/>
          <ac:spMkLst>
            <pc:docMk/>
            <pc:sldMk cId="257960187" sldId="285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29T22:55:33.733" v="1777"/>
          <ac:spMkLst>
            <pc:docMk/>
            <pc:sldMk cId="257960187" sldId="285"/>
            <ac:spMk id="3" creationId="{00000000-0000-0000-0000-000000000000}"/>
          </ac:spMkLst>
        </pc:spChg>
        <pc:picChg chg="del">
          <ac:chgData name="Md. Mainuddin" userId="531e089c6c99dc92" providerId="LiveId" clId="{FC40F4A2-1A3E-407F-9166-DD1F68986A61}" dt="2019-09-29T22:54:47.291" v="1700" actId="478"/>
          <ac:picMkLst>
            <pc:docMk/>
            <pc:sldMk cId="257960187" sldId="285"/>
            <ac:picMk id="4" creationId="{0FBEF215-2144-4D77-9EEE-73EB18093FE0}"/>
          </ac:picMkLst>
        </pc:picChg>
        <pc:picChg chg="add mod">
          <ac:chgData name="Md. Mainuddin" userId="531e089c6c99dc92" providerId="LiveId" clId="{FC40F4A2-1A3E-407F-9166-DD1F68986A61}" dt="2019-09-29T22:55:58.834" v="1780" actId="14100"/>
          <ac:picMkLst>
            <pc:docMk/>
            <pc:sldMk cId="257960187" sldId="285"/>
            <ac:picMk id="5" creationId="{B34A1A9B-D615-419D-917B-D30936870D06}"/>
          </ac:picMkLst>
        </pc:picChg>
      </pc:sldChg>
      <pc:sldChg chg="del">
        <pc:chgData name="Md. Mainuddin" userId="531e089c6c99dc92" providerId="LiveId" clId="{FC40F4A2-1A3E-407F-9166-DD1F68986A61}" dt="2019-09-29T20:31:49.063" v="477" actId="2696"/>
        <pc:sldMkLst>
          <pc:docMk/>
          <pc:sldMk cId="2137848231" sldId="285"/>
        </pc:sldMkLst>
      </pc:sldChg>
      <pc:sldChg chg="addSp delSp modSp add">
        <pc:chgData name="Md. Mainuddin" userId="531e089c6c99dc92" providerId="LiveId" clId="{FC40F4A2-1A3E-407F-9166-DD1F68986A61}" dt="2019-09-29T22:57:40.966" v="1869" actId="14100"/>
        <pc:sldMkLst>
          <pc:docMk/>
          <pc:sldMk cId="2730160841" sldId="286"/>
        </pc:sldMkLst>
        <pc:spChg chg="mod">
          <ac:chgData name="Md. Mainuddin" userId="531e089c6c99dc92" providerId="LiveId" clId="{FC40F4A2-1A3E-407F-9166-DD1F68986A61}" dt="2019-09-29T22:56:23.274" v="1796" actId="20577"/>
          <ac:spMkLst>
            <pc:docMk/>
            <pc:sldMk cId="2730160841" sldId="286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29T22:57:03.257" v="1865" actId="20577"/>
          <ac:spMkLst>
            <pc:docMk/>
            <pc:sldMk cId="2730160841" sldId="286"/>
            <ac:spMk id="3" creationId="{00000000-0000-0000-0000-000000000000}"/>
          </ac:spMkLst>
        </pc:spChg>
        <pc:picChg chg="add mod">
          <ac:chgData name="Md. Mainuddin" userId="531e089c6c99dc92" providerId="LiveId" clId="{FC40F4A2-1A3E-407F-9166-DD1F68986A61}" dt="2019-09-29T22:57:40.966" v="1869" actId="14100"/>
          <ac:picMkLst>
            <pc:docMk/>
            <pc:sldMk cId="2730160841" sldId="286"/>
            <ac:picMk id="4" creationId="{CAC095D5-88A1-4E05-A1BE-980A93D78659}"/>
          </ac:picMkLst>
        </pc:picChg>
        <pc:picChg chg="del">
          <ac:chgData name="Md. Mainuddin" userId="531e089c6c99dc92" providerId="LiveId" clId="{FC40F4A2-1A3E-407F-9166-DD1F68986A61}" dt="2019-09-29T22:57:34.449" v="1866" actId="478"/>
          <ac:picMkLst>
            <pc:docMk/>
            <pc:sldMk cId="2730160841" sldId="286"/>
            <ac:picMk id="5" creationId="{B34A1A9B-D615-419D-917B-D30936870D06}"/>
          </ac:picMkLst>
        </pc:picChg>
      </pc:sldChg>
      <pc:sldChg chg="del">
        <pc:chgData name="Md. Mainuddin" userId="531e089c6c99dc92" providerId="LiveId" clId="{FC40F4A2-1A3E-407F-9166-DD1F68986A61}" dt="2019-09-29T20:31:49.084" v="478" actId="2696"/>
        <pc:sldMkLst>
          <pc:docMk/>
          <pc:sldMk cId="3500778660" sldId="286"/>
        </pc:sldMkLst>
      </pc:sldChg>
      <pc:sldChg chg="addSp delSp modSp add">
        <pc:chgData name="Md. Mainuddin" userId="531e089c6c99dc92" providerId="LiveId" clId="{FC40F4A2-1A3E-407F-9166-DD1F68986A61}" dt="2019-09-30T17:09:52.402" v="3304" actId="6549"/>
        <pc:sldMkLst>
          <pc:docMk/>
          <pc:sldMk cId="3695789025" sldId="287"/>
        </pc:sldMkLst>
        <pc:spChg chg="mod">
          <ac:chgData name="Md. Mainuddin" userId="531e089c6c99dc92" providerId="LiveId" clId="{FC40F4A2-1A3E-407F-9166-DD1F68986A61}" dt="2019-09-29T22:59:18.072" v="1905" actId="20577"/>
          <ac:spMkLst>
            <pc:docMk/>
            <pc:sldMk cId="3695789025" sldId="287"/>
            <ac:spMk id="2" creationId="{00000000-0000-0000-0000-000000000000}"/>
          </ac:spMkLst>
        </pc:spChg>
        <pc:spChg chg="del mod">
          <ac:chgData name="Md. Mainuddin" userId="531e089c6c99dc92" providerId="LiveId" clId="{FC40F4A2-1A3E-407F-9166-DD1F68986A61}" dt="2019-09-29T23:02:12.360" v="1940" actId="478"/>
          <ac:spMkLst>
            <pc:docMk/>
            <pc:sldMk cId="3695789025" sldId="287"/>
            <ac:spMk id="3" creationId="{00000000-0000-0000-0000-000000000000}"/>
          </ac:spMkLst>
        </pc:spChg>
        <pc:spChg chg="add mod">
          <ac:chgData name="Md. Mainuddin" userId="531e089c6c99dc92" providerId="LiveId" clId="{FC40F4A2-1A3E-407F-9166-DD1F68986A61}" dt="2019-09-30T17:09:52.402" v="3304" actId="6549"/>
          <ac:spMkLst>
            <pc:docMk/>
            <pc:sldMk cId="3695789025" sldId="287"/>
            <ac:spMk id="6" creationId="{18C1173F-20C5-4FC1-8D7D-C5927D5B7606}"/>
          </ac:spMkLst>
        </pc:spChg>
        <pc:picChg chg="del">
          <ac:chgData name="Md. Mainuddin" userId="531e089c6c99dc92" providerId="LiveId" clId="{FC40F4A2-1A3E-407F-9166-DD1F68986A61}" dt="2019-09-29T22:59:20.513" v="1906" actId="478"/>
          <ac:picMkLst>
            <pc:docMk/>
            <pc:sldMk cId="3695789025" sldId="287"/>
            <ac:picMk id="4" creationId="{CAC095D5-88A1-4E05-A1BE-980A93D78659}"/>
          </ac:picMkLst>
        </pc:picChg>
        <pc:picChg chg="add del">
          <ac:chgData name="Md. Mainuddin" userId="531e089c6c99dc92" providerId="LiveId" clId="{FC40F4A2-1A3E-407F-9166-DD1F68986A61}" dt="2019-09-29T22:59:30.968" v="1908"/>
          <ac:picMkLst>
            <pc:docMk/>
            <pc:sldMk cId="3695789025" sldId="287"/>
            <ac:picMk id="5" creationId="{0870A7F4-5C23-4DB9-9DF1-D544D48E5181}"/>
          </ac:picMkLst>
        </pc:picChg>
      </pc:sldChg>
      <pc:sldChg chg="modSp add ord">
        <pc:chgData name="Md. Mainuddin" userId="531e089c6c99dc92" providerId="LiveId" clId="{FC40F4A2-1A3E-407F-9166-DD1F68986A61}" dt="2019-09-30T17:10:26.243" v="3315" actId="27636"/>
        <pc:sldMkLst>
          <pc:docMk/>
          <pc:sldMk cId="3128625562" sldId="288"/>
        </pc:sldMkLst>
        <pc:spChg chg="mod">
          <ac:chgData name="Md. Mainuddin" userId="531e089c6c99dc92" providerId="LiveId" clId="{FC40F4A2-1A3E-407F-9166-DD1F68986A61}" dt="2019-09-30T17:10:26.243" v="3315" actId="27636"/>
          <ac:spMkLst>
            <pc:docMk/>
            <pc:sldMk cId="3128625562" sldId="288"/>
            <ac:spMk id="6" creationId="{18C1173F-20C5-4FC1-8D7D-C5927D5B7606}"/>
          </ac:spMkLst>
        </pc:spChg>
      </pc:sldChg>
      <pc:sldChg chg="addSp delSp modSp add">
        <pc:chgData name="Md. Mainuddin" userId="531e089c6c99dc92" providerId="LiveId" clId="{FC40F4A2-1A3E-407F-9166-DD1F68986A61}" dt="2019-09-29T23:27:42.475" v="2434" actId="14734"/>
        <pc:sldMkLst>
          <pc:docMk/>
          <pc:sldMk cId="2715061259" sldId="289"/>
        </pc:sldMkLst>
        <pc:spChg chg="add del mod">
          <ac:chgData name="Md. Mainuddin" userId="531e089c6c99dc92" providerId="LiveId" clId="{FC40F4A2-1A3E-407F-9166-DD1F68986A61}" dt="2019-09-29T23:25:43.377" v="2407" actId="478"/>
          <ac:spMkLst>
            <pc:docMk/>
            <pc:sldMk cId="2715061259" sldId="289"/>
            <ac:spMk id="4" creationId="{4823CB8B-D4B8-46C5-9797-677BC5FE1F68}"/>
          </ac:spMkLst>
        </pc:spChg>
        <pc:spChg chg="add mod">
          <ac:chgData name="Md. Mainuddin" userId="531e089c6c99dc92" providerId="LiveId" clId="{FC40F4A2-1A3E-407F-9166-DD1F68986A61}" dt="2019-09-29T23:27:16.133" v="2428" actId="14100"/>
          <ac:spMkLst>
            <pc:docMk/>
            <pc:sldMk cId="2715061259" sldId="289"/>
            <ac:spMk id="5" creationId="{4A2E4C94-3E71-4A7D-806B-8F106B3633B1}"/>
          </ac:spMkLst>
        </pc:spChg>
        <pc:spChg chg="del mod">
          <ac:chgData name="Md. Mainuddin" userId="531e089c6c99dc92" providerId="LiveId" clId="{FC40F4A2-1A3E-407F-9166-DD1F68986A61}" dt="2019-09-29T23:25:30.358" v="2405"/>
          <ac:spMkLst>
            <pc:docMk/>
            <pc:sldMk cId="2715061259" sldId="289"/>
            <ac:spMk id="6" creationId="{18C1173F-20C5-4FC1-8D7D-C5927D5B7606}"/>
          </ac:spMkLst>
        </pc:spChg>
        <pc:graphicFrameChg chg="add mod modGraphic">
          <ac:chgData name="Md. Mainuddin" userId="531e089c6c99dc92" providerId="LiveId" clId="{FC40F4A2-1A3E-407F-9166-DD1F68986A61}" dt="2019-09-29T23:27:42.475" v="2434" actId="14734"/>
          <ac:graphicFrameMkLst>
            <pc:docMk/>
            <pc:sldMk cId="2715061259" sldId="289"/>
            <ac:graphicFrameMk id="3" creationId="{8B5EE430-0159-4FE9-B6ED-913B1CFF22E2}"/>
          </ac:graphicFrameMkLst>
        </pc:graphicFrameChg>
      </pc:sldChg>
      <pc:sldChg chg="modSp add">
        <pc:chgData name="Md. Mainuddin" userId="531e089c6c99dc92" providerId="LiveId" clId="{FC40F4A2-1A3E-407F-9166-DD1F68986A61}" dt="2019-09-29T23:39:00.267" v="2603" actId="113"/>
        <pc:sldMkLst>
          <pc:docMk/>
          <pc:sldMk cId="1899009653" sldId="290"/>
        </pc:sldMkLst>
        <pc:spChg chg="mod">
          <ac:chgData name="Md. Mainuddin" userId="531e089c6c99dc92" providerId="LiveId" clId="{FC40F4A2-1A3E-407F-9166-DD1F68986A61}" dt="2019-09-29T23:37:26.044" v="2590" actId="20577"/>
          <ac:spMkLst>
            <pc:docMk/>
            <pc:sldMk cId="1899009653" sldId="290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29T23:37:44.901" v="2595" actId="14100"/>
          <ac:spMkLst>
            <pc:docMk/>
            <pc:sldMk cId="1899009653" sldId="290"/>
            <ac:spMk id="5" creationId="{4A2E4C94-3E71-4A7D-806B-8F106B3633B1}"/>
          </ac:spMkLst>
        </pc:spChg>
        <pc:graphicFrameChg chg="mod modGraphic">
          <ac:chgData name="Md. Mainuddin" userId="531e089c6c99dc92" providerId="LiveId" clId="{FC40F4A2-1A3E-407F-9166-DD1F68986A61}" dt="2019-09-29T23:39:00.267" v="2603" actId="113"/>
          <ac:graphicFrameMkLst>
            <pc:docMk/>
            <pc:sldMk cId="1899009653" sldId="290"/>
            <ac:graphicFrameMk id="3" creationId="{8B5EE430-0159-4FE9-B6ED-913B1CFF22E2}"/>
          </ac:graphicFrameMkLst>
        </pc:graphicFrameChg>
      </pc:sldChg>
      <pc:sldChg chg="modSp add">
        <pc:chgData name="Md. Mainuddin" userId="531e089c6c99dc92" providerId="LiveId" clId="{FC40F4A2-1A3E-407F-9166-DD1F68986A61}" dt="2019-09-29T23:42:38.464" v="2665" actId="14734"/>
        <pc:sldMkLst>
          <pc:docMk/>
          <pc:sldMk cId="2196305601" sldId="291"/>
        </pc:sldMkLst>
        <pc:spChg chg="mod">
          <ac:chgData name="Md. Mainuddin" userId="531e089c6c99dc92" providerId="LiveId" clId="{FC40F4A2-1A3E-407F-9166-DD1F68986A61}" dt="2019-09-29T23:39:47.578" v="2622" actId="27636"/>
          <ac:spMkLst>
            <pc:docMk/>
            <pc:sldMk cId="2196305601" sldId="291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29T23:39:38.137" v="2605"/>
          <ac:spMkLst>
            <pc:docMk/>
            <pc:sldMk cId="2196305601" sldId="291"/>
            <ac:spMk id="5" creationId="{4A2E4C94-3E71-4A7D-806B-8F106B3633B1}"/>
          </ac:spMkLst>
        </pc:spChg>
        <pc:graphicFrameChg chg="mod modGraphic">
          <ac:chgData name="Md. Mainuddin" userId="531e089c6c99dc92" providerId="LiveId" clId="{FC40F4A2-1A3E-407F-9166-DD1F68986A61}" dt="2019-09-29T23:42:38.464" v="2665" actId="14734"/>
          <ac:graphicFrameMkLst>
            <pc:docMk/>
            <pc:sldMk cId="2196305601" sldId="291"/>
            <ac:graphicFrameMk id="3" creationId="{8B5EE430-0159-4FE9-B6ED-913B1CFF22E2}"/>
          </ac:graphicFrameMkLst>
        </pc:graphicFrameChg>
      </pc:sldChg>
      <pc:sldChg chg="addSp modSp add">
        <pc:chgData name="Md. Mainuddin" userId="531e089c6c99dc92" providerId="LiveId" clId="{FC40F4A2-1A3E-407F-9166-DD1F68986A61}" dt="2019-09-29T23:43:48.380" v="2677" actId="14100"/>
        <pc:sldMkLst>
          <pc:docMk/>
          <pc:sldMk cId="726327596" sldId="292"/>
        </pc:sldMkLst>
        <pc:spChg chg="mod">
          <ac:chgData name="Md. Mainuddin" userId="531e089c6c99dc92" providerId="LiveId" clId="{FC40F4A2-1A3E-407F-9166-DD1F68986A61}" dt="2019-09-29T23:41:35.596" v="2638" actId="20577"/>
          <ac:spMkLst>
            <pc:docMk/>
            <pc:sldMk cId="726327596" sldId="292"/>
            <ac:spMk id="2" creationId="{00000000-0000-0000-0000-000000000000}"/>
          </ac:spMkLst>
        </pc:spChg>
        <pc:spChg chg="add mod">
          <ac:chgData name="Md. Mainuddin" userId="531e089c6c99dc92" providerId="LiveId" clId="{FC40F4A2-1A3E-407F-9166-DD1F68986A61}" dt="2019-09-29T23:43:48.380" v="2677" actId="14100"/>
          <ac:spMkLst>
            <pc:docMk/>
            <pc:sldMk cId="726327596" sldId="292"/>
            <ac:spMk id="4" creationId="{D9F71E8C-3220-4818-AD07-9C8BB78DE852}"/>
          </ac:spMkLst>
        </pc:spChg>
        <pc:spChg chg="mod">
          <ac:chgData name="Md. Mainuddin" userId="531e089c6c99dc92" providerId="LiveId" clId="{FC40F4A2-1A3E-407F-9166-DD1F68986A61}" dt="2019-09-29T23:43:23.830" v="2675" actId="1035"/>
          <ac:spMkLst>
            <pc:docMk/>
            <pc:sldMk cId="726327596" sldId="292"/>
            <ac:spMk id="5" creationId="{4A2E4C94-3E71-4A7D-806B-8F106B3633B1}"/>
          </ac:spMkLst>
        </pc:spChg>
        <pc:graphicFrameChg chg="mod modGraphic">
          <ac:chgData name="Md. Mainuddin" userId="531e089c6c99dc92" providerId="LiveId" clId="{FC40F4A2-1A3E-407F-9166-DD1F68986A61}" dt="2019-09-29T23:43:23.830" v="2675" actId="1035"/>
          <ac:graphicFrameMkLst>
            <pc:docMk/>
            <pc:sldMk cId="726327596" sldId="292"/>
            <ac:graphicFrameMk id="3" creationId="{8B5EE430-0159-4FE9-B6ED-913B1CFF22E2}"/>
          </ac:graphicFrameMkLst>
        </pc:graphicFrameChg>
      </pc:sldChg>
      <pc:sldChg chg="modSp add ord">
        <pc:chgData name="Md. Mainuddin" userId="531e089c6c99dc92" providerId="LiveId" clId="{FC40F4A2-1A3E-407F-9166-DD1F68986A61}" dt="2019-09-30T00:06:56.438" v="3288" actId="20577"/>
        <pc:sldMkLst>
          <pc:docMk/>
          <pc:sldMk cId="722117369" sldId="293"/>
        </pc:sldMkLst>
        <pc:spChg chg="mod">
          <ac:chgData name="Md. Mainuddin" userId="531e089c6c99dc92" providerId="LiveId" clId="{FC40F4A2-1A3E-407F-9166-DD1F68986A61}" dt="2019-09-29T23:45:04.019" v="2696" actId="20577"/>
          <ac:spMkLst>
            <pc:docMk/>
            <pc:sldMk cId="722117369" sldId="293"/>
            <ac:spMk id="2" creationId="{00000000-0000-0000-0000-000000000000}"/>
          </ac:spMkLst>
        </pc:spChg>
        <pc:spChg chg="mod">
          <ac:chgData name="Md. Mainuddin" userId="531e089c6c99dc92" providerId="LiveId" clId="{FC40F4A2-1A3E-407F-9166-DD1F68986A61}" dt="2019-09-30T00:06:56.438" v="3288" actId="20577"/>
          <ac:spMkLst>
            <pc:docMk/>
            <pc:sldMk cId="722117369" sldId="293"/>
            <ac:spMk id="3" creationId="{00000000-0000-0000-0000-000000000000}"/>
          </ac:spMkLst>
        </pc:spChg>
      </pc:sldChg>
      <pc:sldChg chg="del">
        <pc:chgData name="Md. Mainuddin" userId="531e089c6c99dc92" providerId="LiveId" clId="{FC40F4A2-1A3E-407F-9166-DD1F68986A61}" dt="2019-09-28T16:30:15.931" v="461" actId="2696"/>
        <pc:sldMkLst>
          <pc:docMk/>
          <pc:sldMk cId="2583314698" sldId="293"/>
        </pc:sldMkLst>
      </pc:sldChg>
      <pc:sldChg chg="del">
        <pc:chgData name="Md. Mainuddin" userId="531e089c6c99dc92" providerId="LiveId" clId="{FC40F4A2-1A3E-407F-9166-DD1F68986A61}" dt="2019-09-29T20:31:48.837" v="463" actId="2696"/>
        <pc:sldMkLst>
          <pc:docMk/>
          <pc:sldMk cId="2678595815" sldId="294"/>
        </pc:sldMkLst>
      </pc:sldChg>
      <pc:sldChg chg="modSp add">
        <pc:chgData name="Md. Mainuddin" userId="531e089c6c99dc92" providerId="LiveId" clId="{FC40F4A2-1A3E-407F-9166-DD1F68986A61}" dt="2019-09-30T17:09:27.516" v="3296" actId="27636"/>
        <pc:sldMkLst>
          <pc:docMk/>
          <pc:sldMk cId="3485220515" sldId="294"/>
        </pc:sldMkLst>
        <pc:spChg chg="mod">
          <ac:chgData name="Md. Mainuddin" userId="531e089c6c99dc92" providerId="LiveId" clId="{FC40F4A2-1A3E-407F-9166-DD1F68986A61}" dt="2019-09-30T17:09:27.516" v="3296" actId="27636"/>
          <ac:spMkLst>
            <pc:docMk/>
            <pc:sldMk cId="3485220515" sldId="294"/>
            <ac:spMk id="6" creationId="{18C1173F-20C5-4FC1-8D7D-C5927D5B7606}"/>
          </ac:spMkLst>
        </pc:spChg>
      </pc:sldChg>
      <pc:sldChg chg="addSp delSp modSp add">
        <pc:chgData name="Md. Mainuddin" userId="531e089c6c99dc92" providerId="LiveId" clId="{FC40F4A2-1A3E-407F-9166-DD1F68986A61}" dt="2019-09-30T19:26:20.525" v="3376" actId="313"/>
        <pc:sldMkLst>
          <pc:docMk/>
          <pc:sldMk cId="1620951810" sldId="295"/>
        </pc:sldMkLst>
        <pc:spChg chg="mod">
          <ac:chgData name="Md. Mainuddin" userId="531e089c6c99dc92" providerId="LiveId" clId="{FC40F4A2-1A3E-407F-9166-DD1F68986A61}" dt="2019-09-30T17:11:50.443" v="3335" actId="20577"/>
          <ac:spMkLst>
            <pc:docMk/>
            <pc:sldMk cId="1620951810" sldId="295"/>
            <ac:spMk id="2" creationId="{00000000-0000-0000-0000-000000000000}"/>
          </ac:spMkLst>
        </pc:spChg>
        <pc:spChg chg="del">
          <ac:chgData name="Md. Mainuddin" userId="531e089c6c99dc92" providerId="LiveId" clId="{FC40F4A2-1A3E-407F-9166-DD1F68986A61}" dt="2019-09-30T17:12:13.033" v="3338" actId="478"/>
          <ac:spMkLst>
            <pc:docMk/>
            <pc:sldMk cId="1620951810" sldId="295"/>
            <ac:spMk id="4" creationId="{D9F71E8C-3220-4818-AD07-9C8BB78DE852}"/>
          </ac:spMkLst>
        </pc:spChg>
        <pc:spChg chg="del">
          <ac:chgData name="Md. Mainuddin" userId="531e089c6c99dc92" providerId="LiveId" clId="{FC40F4A2-1A3E-407F-9166-DD1F68986A61}" dt="2019-09-30T17:13:09.513" v="3351" actId="478"/>
          <ac:spMkLst>
            <pc:docMk/>
            <pc:sldMk cId="1620951810" sldId="295"/>
            <ac:spMk id="5" creationId="{4A2E4C94-3E71-4A7D-806B-8F106B3633B1}"/>
          </ac:spMkLst>
        </pc:spChg>
        <pc:spChg chg="add mod">
          <ac:chgData name="Md. Mainuddin" userId="531e089c6c99dc92" providerId="LiveId" clId="{FC40F4A2-1A3E-407F-9166-DD1F68986A61}" dt="2019-09-30T19:26:20.525" v="3376" actId="313"/>
          <ac:spMkLst>
            <pc:docMk/>
            <pc:sldMk cId="1620951810" sldId="295"/>
            <ac:spMk id="7" creationId="{21B5CAA2-B30F-4664-8C21-62FD1670FC1D}"/>
          </ac:spMkLst>
        </pc:spChg>
        <pc:graphicFrameChg chg="del">
          <ac:chgData name="Md. Mainuddin" userId="531e089c6c99dc92" providerId="LiveId" clId="{FC40F4A2-1A3E-407F-9166-DD1F68986A61}" dt="2019-09-30T17:12:00.091" v="3336" actId="478"/>
          <ac:graphicFrameMkLst>
            <pc:docMk/>
            <pc:sldMk cId="1620951810" sldId="295"/>
            <ac:graphicFrameMk id="3" creationId="{8B5EE430-0159-4FE9-B6ED-913B1CFF22E2}"/>
          </ac:graphicFrameMkLst>
        </pc:graphicFrameChg>
      </pc:sldChg>
      <pc:sldChg chg="modSp add">
        <pc:chgData name="Md. Mainuddin" userId="531e089c6c99dc92" providerId="LiveId" clId="{FC40F4A2-1A3E-407F-9166-DD1F68986A61}" dt="2019-09-30T17:14:12.504" v="3375" actId="14100"/>
        <pc:sldMkLst>
          <pc:docMk/>
          <pc:sldMk cId="2353243162" sldId="296"/>
        </pc:sldMkLst>
        <pc:spChg chg="mod">
          <ac:chgData name="Md. Mainuddin" userId="531e089c6c99dc92" providerId="LiveId" clId="{FC40F4A2-1A3E-407F-9166-DD1F68986A61}" dt="2019-09-30T17:14:12.504" v="3375" actId="14100"/>
          <ac:spMkLst>
            <pc:docMk/>
            <pc:sldMk cId="2353243162" sldId="296"/>
            <ac:spMk id="7" creationId="{21B5CAA2-B30F-4664-8C21-62FD1670FC1D}"/>
          </ac:spMkLst>
        </pc:spChg>
      </pc:sldChg>
    </pc:docChg>
  </pc:docChgLst>
  <pc:docChgLst>
    <pc:chgData name="Md. Mainuddin" userId="531e089c6c99dc92" providerId="LiveId" clId="{EFDB66E8-2EFF-494B-82B5-3E22970E6411}"/>
    <pc:docChg chg="undo custSel addSld delSld modSld sldOrd modMainMaster">
      <pc:chgData name="Md. Mainuddin" userId="531e089c6c99dc92" providerId="LiveId" clId="{EFDB66E8-2EFF-494B-82B5-3E22970E6411}" dt="2019-09-28T15:17:20.610" v="440"/>
      <pc:docMkLst>
        <pc:docMk/>
      </pc:docMkLst>
      <pc:sldChg chg="addSp modSp ord">
        <pc:chgData name="Md. Mainuddin" userId="531e089c6c99dc92" providerId="LiveId" clId="{EFDB66E8-2EFF-494B-82B5-3E22970E6411}" dt="2019-09-25T17:40:47.051" v="401" actId="1035"/>
        <pc:sldMkLst>
          <pc:docMk/>
          <pc:sldMk cId="0" sldId="257"/>
        </pc:sldMkLst>
        <pc:spChg chg="mod">
          <ac:chgData name="Md. Mainuddin" userId="531e089c6c99dc92" providerId="LiveId" clId="{EFDB66E8-2EFF-494B-82B5-3E22970E6411}" dt="2019-09-25T17:23:18.259" v="139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40:32.100" v="391" actId="20577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Md. Mainuddin" userId="531e089c6c99dc92" providerId="LiveId" clId="{EFDB66E8-2EFF-494B-82B5-3E22970E6411}" dt="2019-09-25T17:40:47.051" v="401" actId="1035"/>
          <ac:spMkLst>
            <pc:docMk/>
            <pc:sldMk cId="0" sldId="257"/>
            <ac:spMk id="4" creationId="{BFFD2E9A-D088-4D61-8ADD-4F21B608CA65}"/>
          </ac:spMkLst>
        </pc:spChg>
        <pc:spChg chg="add mod">
          <ac:chgData name="Md. Mainuddin" userId="531e089c6c99dc92" providerId="LiveId" clId="{EFDB66E8-2EFF-494B-82B5-3E22970E6411}" dt="2019-09-25T17:40:47.051" v="401" actId="1035"/>
          <ac:spMkLst>
            <pc:docMk/>
            <pc:sldMk cId="0" sldId="257"/>
            <ac:spMk id="5" creationId="{B3141968-141E-4F42-A99E-CDEAB832F8C5}"/>
          </ac:spMkLst>
        </pc:spChg>
      </pc:sldChg>
      <pc:sldChg chg="modSp">
        <pc:chgData name="Md. Mainuddin" userId="531e089c6c99dc92" providerId="LiveId" clId="{EFDB66E8-2EFF-494B-82B5-3E22970E6411}" dt="2019-09-25T17:14:28.072" v="32" actId="1076"/>
        <pc:sldMkLst>
          <pc:docMk/>
          <pc:sldMk cId="0" sldId="258"/>
        </pc:sldMkLst>
        <pc:spChg chg="mod">
          <ac:chgData name="Md. Mainuddin" userId="531e089c6c99dc92" providerId="LiveId" clId="{EFDB66E8-2EFF-494B-82B5-3E22970E6411}" dt="2019-09-25T17:14:20.852" v="30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4:28.072" v="32" actId="1076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4:41.587" v="36" actId="14100"/>
        <pc:sldMkLst>
          <pc:docMk/>
          <pc:sldMk cId="0" sldId="259"/>
        </pc:sldMkLst>
        <pc:spChg chg="mod">
          <ac:chgData name="Md. Mainuddin" userId="531e089c6c99dc92" providerId="LiveId" clId="{EFDB66E8-2EFF-494B-82B5-3E22970E6411}" dt="2019-09-25T17:14:41.587" v="36" actId="14100"/>
          <ac:spMkLst>
            <pc:docMk/>
            <pc:sldMk cId="0" sldId="259"/>
            <ac:spMk id="3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4:35.523" v="34" actId="14100"/>
          <ac:spMkLst>
            <pc:docMk/>
            <pc:sldMk cId="0" sldId="259"/>
            <ac:spMk id="5" creationId="{00000000-0000-0000-0000-000000000000}"/>
          </ac:spMkLst>
        </pc:spChg>
      </pc:sldChg>
      <pc:sldChg chg="modSp ord">
        <pc:chgData name="Md. Mainuddin" userId="531e089c6c99dc92" providerId="LiveId" clId="{EFDB66E8-2EFF-494B-82B5-3E22970E6411}" dt="2019-09-25T17:15:07.278" v="39" actId="14100"/>
        <pc:sldMkLst>
          <pc:docMk/>
          <pc:sldMk cId="0" sldId="260"/>
        </pc:sldMkLst>
        <pc:spChg chg="mod">
          <ac:chgData name="Md. Mainuddin" userId="531e089c6c99dc92" providerId="LiveId" clId="{EFDB66E8-2EFF-494B-82B5-3E22970E6411}" dt="2019-09-25T17:15:01.305" v="37" actId="14100"/>
          <ac:spMkLst>
            <pc:docMk/>
            <pc:sldMk cId="0" sldId="260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5:07.278" v="39" actId="14100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5:23.754" v="42" actId="14100"/>
        <pc:sldMkLst>
          <pc:docMk/>
          <pc:sldMk cId="0" sldId="262"/>
        </pc:sldMkLst>
        <pc:spChg chg="mod">
          <ac:chgData name="Md. Mainuddin" userId="531e089c6c99dc92" providerId="LiveId" clId="{EFDB66E8-2EFF-494B-82B5-3E22970E6411}" dt="2019-09-25T17:15:19.317" v="41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5:23.754" v="42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5:42.129" v="46" actId="14100"/>
        <pc:sldMkLst>
          <pc:docMk/>
          <pc:sldMk cId="0" sldId="263"/>
        </pc:sldMkLst>
        <pc:spChg chg="mod">
          <ac:chgData name="Md. Mainuddin" userId="531e089c6c99dc92" providerId="LiveId" clId="{EFDB66E8-2EFF-494B-82B5-3E22970E6411}" dt="2019-09-25T17:15:29.524" v="43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5:42.129" v="46" actId="14100"/>
          <ac:spMkLst>
            <pc:docMk/>
            <pc:sldMk cId="0" sldId="263"/>
            <ac:spMk id="3" creationId="{00000000-0000-0000-0000-000000000000}"/>
          </ac:spMkLst>
        </pc:spChg>
      </pc:sldChg>
      <pc:sldChg chg="modSp del">
        <pc:chgData name="Md. Mainuddin" userId="531e089c6c99dc92" providerId="LiveId" clId="{EFDB66E8-2EFF-494B-82B5-3E22970E6411}" dt="2019-09-25T17:09:04.263" v="16" actId="2696"/>
        <pc:sldMkLst>
          <pc:docMk/>
          <pc:sldMk cId="0" sldId="264"/>
        </pc:sldMkLst>
        <pc:spChg chg="mod">
          <ac:chgData name="Md. Mainuddin" userId="531e089c6c99dc92" providerId="LiveId" clId="{EFDB66E8-2EFF-494B-82B5-3E22970E6411}" dt="2019-09-25T14:08:31.573" v="8"/>
          <ac:spMkLst>
            <pc:docMk/>
            <pc:sldMk cId="0" sldId="264"/>
            <ac:spMk id="4" creationId="{00000000-0000-0000-0000-000000000000}"/>
          </ac:spMkLst>
        </pc:spChg>
        <pc:picChg chg="mod">
          <ac:chgData name="Md. Mainuddin" userId="531e089c6c99dc92" providerId="LiveId" clId="{EFDB66E8-2EFF-494B-82B5-3E22970E6411}" dt="2019-09-25T14:08:31.573" v="8"/>
          <ac:picMkLst>
            <pc:docMk/>
            <pc:sldMk cId="0" sldId="264"/>
            <ac:picMk id="21506" creationId="{00000000-0000-0000-0000-000000000000}"/>
          </ac:picMkLst>
        </pc:picChg>
      </pc:sldChg>
      <pc:sldChg chg="modSp">
        <pc:chgData name="Md. Mainuddin" userId="531e089c6c99dc92" providerId="LiveId" clId="{EFDB66E8-2EFF-494B-82B5-3E22970E6411}" dt="2019-09-25T17:48:14.230" v="410" actId="20577"/>
        <pc:sldMkLst>
          <pc:docMk/>
          <pc:sldMk cId="0" sldId="265"/>
        </pc:sldMkLst>
        <pc:spChg chg="mod">
          <ac:chgData name="Md. Mainuddin" userId="531e089c6c99dc92" providerId="LiveId" clId="{EFDB66E8-2EFF-494B-82B5-3E22970E6411}" dt="2019-09-25T17:15:46.149" v="47" actId="14100"/>
          <ac:spMkLst>
            <pc:docMk/>
            <pc:sldMk cId="0" sldId="265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48:14.230" v="410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6:05.158" v="52" actId="14100"/>
        <pc:sldMkLst>
          <pc:docMk/>
          <pc:sldMk cId="0" sldId="266"/>
        </pc:sldMkLst>
        <pc:spChg chg="mod">
          <ac:chgData name="Md. Mainuddin" userId="531e089c6c99dc92" providerId="LiveId" clId="{EFDB66E8-2EFF-494B-82B5-3E22970E6411}" dt="2019-09-25T17:15:59.342" v="50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05.158" v="52" actId="14100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6:15.827" v="55" actId="14100"/>
        <pc:sldMkLst>
          <pc:docMk/>
          <pc:sldMk cId="0" sldId="267"/>
        </pc:sldMkLst>
        <pc:spChg chg="mod">
          <ac:chgData name="Md. Mainuddin" userId="531e089c6c99dc92" providerId="LiveId" clId="{EFDB66E8-2EFF-494B-82B5-3E22970E6411}" dt="2019-09-25T17:16:09.597" v="53" actId="14100"/>
          <ac:spMkLst>
            <pc:docMk/>
            <pc:sldMk cId="0" sldId="267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15.827" v="55" actId="14100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7:16:24.650" v="58" actId="14100"/>
        <pc:sldMkLst>
          <pc:docMk/>
          <pc:sldMk cId="0" sldId="268"/>
        </pc:sldMkLst>
        <pc:spChg chg="mod">
          <ac:chgData name="Md. Mainuddin" userId="531e089c6c99dc92" providerId="LiveId" clId="{EFDB66E8-2EFF-494B-82B5-3E22970E6411}" dt="2019-09-25T17:16:19.985" v="56" actId="14100"/>
          <ac:spMkLst>
            <pc:docMk/>
            <pc:sldMk cId="0" sldId="268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6:24.650" v="58" actId="14100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Md. Mainuddin" userId="531e089c6c99dc92" providerId="LiveId" clId="{EFDB66E8-2EFF-494B-82B5-3E22970E6411}" dt="2019-09-25T14:08:31.573" v="8"/>
        <pc:sldMkLst>
          <pc:docMk/>
          <pc:sldMk cId="2302340412" sldId="269"/>
        </pc:sldMkLst>
        <pc:spChg chg="mod">
          <ac:chgData name="Md. Mainuddin" userId="531e089c6c99dc92" providerId="LiveId" clId="{EFDB66E8-2EFF-494B-82B5-3E22970E6411}" dt="2019-09-25T14:08:31.573" v="8"/>
          <ac:spMkLst>
            <pc:docMk/>
            <pc:sldMk cId="2302340412" sldId="269"/>
            <ac:spMk id="5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k cId="2302340412" sldId="269"/>
            <ac:spMk id="6" creationId="{00000000-0000-0000-0000-000000000000}"/>
          </ac:spMkLst>
        </pc:spChg>
        <pc:picChg chg="mod">
          <ac:chgData name="Md. Mainuddin" userId="531e089c6c99dc92" providerId="LiveId" clId="{EFDB66E8-2EFF-494B-82B5-3E22970E6411}" dt="2019-09-25T14:08:31.573" v="8"/>
          <ac:picMkLst>
            <pc:docMk/>
            <pc:sldMk cId="2302340412" sldId="269"/>
            <ac:picMk id="8194" creationId="{00000000-0000-0000-0000-000000000000}"/>
          </ac:picMkLst>
        </pc:picChg>
      </pc:sldChg>
      <pc:sldChg chg="modSp">
        <pc:chgData name="Md. Mainuddin" userId="531e089c6c99dc92" providerId="LiveId" clId="{EFDB66E8-2EFF-494B-82B5-3E22970E6411}" dt="2019-09-28T15:17:20.610" v="440"/>
        <pc:sldMkLst>
          <pc:docMk/>
          <pc:sldMk cId="808467190" sldId="270"/>
        </pc:sldMkLst>
        <pc:spChg chg="mod">
          <ac:chgData name="Md. Mainuddin" userId="531e089c6c99dc92" providerId="LiveId" clId="{EFDB66E8-2EFF-494B-82B5-3E22970E6411}" dt="2019-09-25T17:16:28.710" v="59" actId="14100"/>
          <ac:spMkLst>
            <pc:docMk/>
            <pc:sldMk cId="808467190" sldId="270"/>
            <ac:spMk id="2" creationId="{00000000-0000-0000-0000-000000000000}"/>
          </ac:spMkLst>
        </pc:spChg>
        <pc:spChg chg="mod">
          <ac:chgData name="Md. Mainuddin" userId="531e089c6c99dc92" providerId="LiveId" clId="{EFDB66E8-2EFF-494B-82B5-3E22970E6411}" dt="2019-09-28T15:17:20.610" v="440"/>
          <ac:spMkLst>
            <pc:docMk/>
            <pc:sldMk cId="808467190" sldId="270"/>
            <ac:spMk id="3" creationId="{00000000-0000-0000-0000-000000000000}"/>
          </ac:spMkLst>
        </pc:spChg>
      </pc:sldChg>
      <pc:sldChg chg="modSp add">
        <pc:chgData name="Md. Mainuddin" userId="531e089c6c99dc92" providerId="LiveId" clId="{EFDB66E8-2EFF-494B-82B5-3E22970E6411}" dt="2019-09-25T21:12:57.055" v="423" actId="27636"/>
        <pc:sldMkLst>
          <pc:docMk/>
          <pc:sldMk cId="4158794276" sldId="276"/>
        </pc:sldMkLst>
        <pc:spChg chg="mod">
          <ac:chgData name="Md. Mainuddin" userId="531e089c6c99dc92" providerId="LiveId" clId="{EFDB66E8-2EFF-494B-82B5-3E22970E6411}" dt="2019-09-25T21:12:57.055" v="423" actId="27636"/>
          <ac:spMkLst>
            <pc:docMk/>
            <pc:sldMk cId="4158794276" sldId="276"/>
            <ac:spMk id="3" creationId="{00000000-0000-0000-0000-000000000000}"/>
          </ac:spMkLst>
        </pc:spChg>
      </pc:sldChg>
      <pc:sldChg chg="modSp add">
        <pc:chgData name="Md. Mainuddin" userId="531e089c6c99dc92" providerId="LiveId" clId="{EFDB66E8-2EFF-494B-82B5-3E22970E6411}" dt="2019-09-25T21:13:21.325" v="425" actId="313"/>
        <pc:sldMkLst>
          <pc:docMk/>
          <pc:sldMk cId="3696876692" sldId="281"/>
        </pc:sldMkLst>
        <pc:spChg chg="mod">
          <ac:chgData name="Md. Mainuddin" userId="531e089c6c99dc92" providerId="LiveId" clId="{EFDB66E8-2EFF-494B-82B5-3E22970E6411}" dt="2019-09-25T21:13:21.325" v="425" actId="313"/>
          <ac:spMkLst>
            <pc:docMk/>
            <pc:sldMk cId="3696876692" sldId="281"/>
            <ac:spMk id="3" creationId="{00000000-0000-0000-0000-000000000000}"/>
          </ac:spMkLst>
        </pc:spChg>
      </pc:sldChg>
      <pc:sldChg chg="modSp add ord">
        <pc:chgData name="Md. Mainuddin" userId="531e089c6c99dc92" providerId="LiveId" clId="{EFDB66E8-2EFF-494B-82B5-3E22970E6411}" dt="2019-09-25T17:15:14.146" v="40" actId="14100"/>
        <pc:sldMkLst>
          <pc:docMk/>
          <pc:sldMk cId="103908347" sldId="282"/>
        </pc:sldMkLst>
        <pc:spChg chg="mod">
          <ac:chgData name="Md. Mainuddin" userId="531e089c6c99dc92" providerId="LiveId" clId="{EFDB66E8-2EFF-494B-82B5-3E22970E6411}" dt="2019-09-25T17:15:14.146" v="40" actId="14100"/>
          <ac:spMkLst>
            <pc:docMk/>
            <pc:sldMk cId="103908347" sldId="282"/>
            <ac:spMk id="3" creationId="{00000000-0000-0000-0000-000000000000}"/>
          </ac:spMkLst>
        </pc:spChg>
      </pc:sldChg>
      <pc:sldChg chg="add ord">
        <pc:chgData name="Md. Mainuddin" userId="531e089c6c99dc92" providerId="LiveId" clId="{EFDB66E8-2EFF-494B-82B5-3E22970E6411}" dt="2019-09-25T17:12:27.452" v="20"/>
        <pc:sldMkLst>
          <pc:docMk/>
          <pc:sldMk cId="1148195137" sldId="283"/>
        </pc:sldMkLst>
      </pc:sldChg>
      <pc:sldChg chg="add ord">
        <pc:chgData name="Md. Mainuddin" userId="531e089c6c99dc92" providerId="LiveId" clId="{EFDB66E8-2EFF-494B-82B5-3E22970E6411}" dt="2019-09-25T17:11:38.401" v="19"/>
        <pc:sldMkLst>
          <pc:docMk/>
          <pc:sldMk cId="163235111" sldId="284"/>
        </pc:sldMkLst>
      </pc:sldChg>
      <pc:sldChg chg="modSp add ord">
        <pc:chgData name="Md. Mainuddin" userId="531e089c6c99dc92" providerId="LiveId" clId="{EFDB66E8-2EFF-494B-82B5-3E22970E6411}" dt="2019-09-25T17:13:49.047" v="26" actId="1076"/>
        <pc:sldMkLst>
          <pc:docMk/>
          <pc:sldMk cId="2137848231" sldId="285"/>
        </pc:sldMkLst>
        <pc:spChg chg="mod">
          <ac:chgData name="Md. Mainuddin" userId="531e089c6c99dc92" providerId="LiveId" clId="{EFDB66E8-2EFF-494B-82B5-3E22970E6411}" dt="2019-09-25T17:13:27.683" v="24" actId="20577"/>
          <ac:spMkLst>
            <pc:docMk/>
            <pc:sldMk cId="2137848231" sldId="285"/>
            <ac:spMk id="3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3:41.935" v="25" actId="1076"/>
          <ac:spMkLst>
            <pc:docMk/>
            <pc:sldMk cId="2137848231" sldId="285"/>
            <ac:spMk id="6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7:13:49.047" v="26" actId="1076"/>
          <ac:spMkLst>
            <pc:docMk/>
            <pc:sldMk cId="2137848231" sldId="285"/>
            <ac:spMk id="10" creationId="{00000000-0000-0000-0000-000000000000}"/>
          </ac:spMkLst>
        </pc:spChg>
        <pc:cxnChg chg="mod">
          <ac:chgData name="Md. Mainuddin" userId="531e089c6c99dc92" providerId="LiveId" clId="{EFDB66E8-2EFF-494B-82B5-3E22970E6411}" dt="2019-09-25T17:13:41.935" v="25" actId="1076"/>
          <ac:cxnSpMkLst>
            <pc:docMk/>
            <pc:sldMk cId="2137848231" sldId="285"/>
            <ac:cxnSpMk id="5" creationId="{00000000-0000-0000-0000-000000000000}"/>
          </ac:cxnSpMkLst>
        </pc:cxnChg>
        <pc:cxnChg chg="mod">
          <ac:chgData name="Md. Mainuddin" userId="531e089c6c99dc92" providerId="LiveId" clId="{EFDB66E8-2EFF-494B-82B5-3E22970E6411}" dt="2019-09-25T17:13:49.047" v="26" actId="1076"/>
          <ac:cxnSpMkLst>
            <pc:docMk/>
            <pc:sldMk cId="2137848231" sldId="285"/>
            <ac:cxnSpMk id="8" creationId="{00000000-0000-0000-0000-000000000000}"/>
          </ac:cxnSpMkLst>
        </pc:cxnChg>
      </pc:sldChg>
      <pc:sldChg chg="modSp add ord">
        <pc:chgData name="Md. Mainuddin" userId="531e089c6c99dc92" providerId="LiveId" clId="{EFDB66E8-2EFF-494B-82B5-3E22970E6411}" dt="2019-09-25T22:11:35.643" v="427" actId="20577"/>
        <pc:sldMkLst>
          <pc:docMk/>
          <pc:sldMk cId="3500778660" sldId="286"/>
        </pc:sldMkLst>
        <pc:spChg chg="mod">
          <ac:chgData name="Md. Mainuddin" userId="531e089c6c99dc92" providerId="LiveId" clId="{EFDB66E8-2EFF-494B-82B5-3E22970E6411}" dt="2019-09-25T22:11:35.643" v="427" actId="20577"/>
          <ac:spMkLst>
            <pc:docMk/>
            <pc:sldMk cId="3500778660" sldId="286"/>
            <ac:spMk id="3" creationId="{00000000-0000-0000-0000-000000000000}"/>
          </ac:spMkLst>
        </pc:spChg>
      </pc:sldChg>
      <pc:sldChg chg="add">
        <pc:chgData name="Md. Mainuddin" userId="531e089c6c99dc92" providerId="LiveId" clId="{EFDB66E8-2EFF-494B-82B5-3E22970E6411}" dt="2019-09-25T17:09:30.593" v="17"/>
        <pc:sldMkLst>
          <pc:docMk/>
          <pc:sldMk cId="2583314698" sldId="293"/>
        </pc:sldMkLst>
      </pc:sldChg>
      <pc:sldChg chg="add">
        <pc:chgData name="Md. Mainuddin" userId="531e089c6c99dc92" providerId="LiveId" clId="{EFDB66E8-2EFF-494B-82B5-3E22970E6411}" dt="2019-09-25T17:22:46.072" v="92"/>
        <pc:sldMkLst>
          <pc:docMk/>
          <pc:sldMk cId="2678595815" sldId="294"/>
        </pc:sldMkLst>
      </pc:sldChg>
      <pc:sldMasterChg chg="modSp modSldLayout">
        <pc:chgData name="Md. Mainuddin" userId="531e089c6c99dc92" providerId="LiveId" clId="{EFDB66E8-2EFF-494B-82B5-3E22970E6411}" dt="2019-09-25T14:08:31.573" v="8"/>
        <pc:sldMasterMkLst>
          <pc:docMk/>
          <pc:sldMasterMk cId="2826293626" sldId="2147483660"/>
        </pc:sldMasterMkLst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2826293626" sldId="2147483660"/>
            <ac:spMk id="6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2826293626" sldId="2147483660"/>
            <ac:spMk id="7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2826293626" sldId="2147483660"/>
            <ac:spMk id="8" creationId="{00000000-0000-0000-0000-000000000000}"/>
          </ac:spMkLst>
        </pc:spChg>
        <pc:grpChg chg="mod">
          <ac:chgData name="Md. Mainuddin" userId="531e089c6c99dc92" providerId="LiveId" clId="{EFDB66E8-2EFF-494B-82B5-3E22970E6411}" dt="2019-09-25T14:08:31.573" v="8"/>
          <ac:grpSpMkLst>
            <pc:docMk/>
            <pc:sldMasterMk cId="2826293626" sldId="2147483660"/>
            <ac:grpSpMk id="5" creationId="{00000000-0000-0000-0000-000000000000}"/>
          </ac:grpSpMkLst>
        </pc:grp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1997347536" sldId="2147483662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997347536" sldId="2147483662"/>
              <ac:spMk id="18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997347536" sldId="2147483662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734156848" sldId="2147483663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734156848" sldId="2147483663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02259411" sldId="2147483664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2259411" sldId="2147483664"/>
              <ac:spMk id="26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2259411" sldId="2147483664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563645231" sldId="2147483666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563645231" sldId="2147483666"/>
              <ac:spMk id="35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563645231" sldId="2147483666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109976381" sldId="2147483667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109976381" sldId="2147483667"/>
              <ac:spMk id="39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109976381" sldId="2147483667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1094056664" sldId="2147483669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094056664" sldId="2147483669"/>
              <ac:spMk id="47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1094056664" sldId="2147483669"/>
              <ac:spMk id="48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2826293626" sldId="2147483660"/>
            <pc:sldLayoutMk cId="3072003537" sldId="2147483670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72003537" sldId="2147483670"/>
              <ac:spMk id="4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2826293626" sldId="2147483660"/>
              <pc:sldLayoutMk cId="3072003537" sldId="2147483670"/>
              <ac:spMk id="5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EFDB66E8-2EFF-494B-82B5-3E22970E6411}" dt="2019-09-25T14:08:31.573" v="8"/>
        <pc:sldMasterMkLst>
          <pc:docMk/>
          <pc:sldMasterMk cId="1497241396" sldId="2147483671"/>
        </pc:sldMasterMkLst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1497241396" sldId="2147483671"/>
            <ac:spMk id="6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1497241396" sldId="2147483671"/>
            <ac:spMk id="7" creationId="{00000000-0000-0000-0000-000000000000}"/>
          </ac:spMkLst>
        </pc:spChg>
        <pc:spChg chg="mod">
          <ac:chgData name="Md. Mainuddin" userId="531e089c6c99dc92" providerId="LiveId" clId="{EFDB66E8-2EFF-494B-82B5-3E22970E6411}" dt="2019-09-25T14:08:31.573" v="8"/>
          <ac:spMkLst>
            <pc:docMk/>
            <pc:sldMasterMk cId="1497241396" sldId="2147483671"/>
            <ac:spMk id="8" creationId="{00000000-0000-0000-0000-000000000000}"/>
          </ac:spMkLst>
        </pc:spChg>
        <pc:grpChg chg="mod">
          <ac:chgData name="Md. Mainuddin" userId="531e089c6c99dc92" providerId="LiveId" clId="{EFDB66E8-2EFF-494B-82B5-3E22970E6411}" dt="2019-09-25T14:08:31.573" v="8"/>
          <ac:grpSpMkLst>
            <pc:docMk/>
            <pc:sldMasterMk cId="1497241396" sldId="2147483671"/>
            <ac:grpSpMk id="5" creationId="{00000000-0000-0000-0000-000000000000}"/>
          </ac:grpSpMkLst>
        </pc:grp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2201949917" sldId="2147483672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2201949917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2201949917" sldId="2147483672"/>
              <ac:spMk id="11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2201949917" sldId="2147483672"/>
              <ac:spMk id="12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89634843" sldId="2147483674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89634843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89634843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334243726" sldId="2147483675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334243726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415799449" sldId="2147483676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5799449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5799449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3490691796" sldId="2147483677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3490691796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003715443" sldId="2147483679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003715443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003715443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4114573537" sldId="2147483680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14573537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4114573537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EFDB66E8-2EFF-494B-82B5-3E22970E6411}" dt="2019-09-25T14:08:31.573" v="8"/>
          <pc:sldLayoutMkLst>
            <pc:docMk/>
            <pc:sldMasterMk cId="1497241396" sldId="2147483671"/>
            <pc:sldLayoutMk cId="1520639301" sldId="2147483682"/>
          </pc:sldLayoutMkLst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520639301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EFDB66E8-2EFF-494B-82B5-3E22970E6411}" dt="2019-09-25T14:08:31.573" v="8"/>
            <ac:spMkLst>
              <pc:docMk/>
              <pc:sldMasterMk cId="1497241396" sldId="2147483671"/>
              <pc:sldLayoutMk cId="1520639301" sldId="2147483682"/>
              <ac:spMk id="4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753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>
              <a:defRPr sz="1800"/>
            </a:pPr>
            <a:r>
              <a:rPr lang="en-US" sz="1350"/>
              <a:t>Click to edit Master text styles</a:t>
            </a:r>
          </a:p>
          <a:p>
            <a:pPr lvl="1">
              <a:defRPr sz="1800"/>
            </a:pPr>
            <a:r>
              <a:rPr lang="en-US" sz="1350"/>
              <a:t>Second level</a:t>
            </a:r>
          </a:p>
          <a:p>
            <a:pPr lvl="2">
              <a:defRPr sz="1800"/>
            </a:pPr>
            <a:r>
              <a:rPr lang="en-US" sz="1350"/>
              <a:t>Third level</a:t>
            </a:r>
          </a:p>
          <a:p>
            <a:pPr lvl="3">
              <a:defRPr sz="1800"/>
            </a:pPr>
            <a:r>
              <a:rPr lang="en-US" sz="1350"/>
              <a:t>Fourth level</a:t>
            </a:r>
          </a:p>
          <a:p>
            <a:pPr lvl="4">
              <a:defRPr sz="1800"/>
            </a:pPr>
            <a:r>
              <a:rPr lang="en-US" sz="1350"/>
              <a:t>Fifth level</a:t>
            </a:r>
            <a:endParaRPr sz="135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8" y="6440808"/>
            <a:ext cx="2743201" cy="19620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94991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499830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4843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43726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99449"/>
      </p:ext>
    </p:extLst>
  </p:cSld>
  <p:clrMapOvr>
    <a:masterClrMapping/>
  </p:clrMapOvr>
  <p:transition spd="med"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69179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865819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715443"/>
      </p:ext>
    </p:extLst>
  </p:cSld>
  <p:clrMapOvr>
    <a:masterClrMapping/>
  </p:clrMapOvr>
  <p:transition spd="med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573537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936458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6848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39301"/>
      </p:ext>
    </p:extLst>
  </p:cSld>
  <p:clrMapOvr>
    <a:masterClrMapping/>
  </p:clrMapOvr>
  <p:transition spd="med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4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709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52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63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8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566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8BBAC40-783A-4EBC-A1C0-2D889C070394}" type="datetimeFigureOut">
              <a:rPr lang="en-US" smtClean="0"/>
              <a:pPr/>
              <a:t>Sat 09 28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ransition spd="med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Guide/Regular_Expressions" TargetMode="External"/><Relationship Id="rId2" Type="http://schemas.openxmlformats.org/officeDocument/2006/relationships/hyperlink" Target="https://www.w3schools.com/jsref/jsref_obj_regexp.asp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Learn/HTML/Forms/Form_validation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ocpsoft.org/wp-content/uploads/2013/01/javascript_logo_unofficial-300x300.png?b704a8"/>
          <p:cNvPicPr>
            <a:picLocks noChangeAspect="1" noChangeArrowheads="1"/>
          </p:cNvPicPr>
          <p:nvPr/>
        </p:nvPicPr>
        <p:blipFill rotWithShape="1">
          <a:blip r:embed="rId2" cstate="print"/>
          <a:srcRect b="20530"/>
          <a:stretch/>
        </p:blipFill>
        <p:spPr bwMode="auto">
          <a:xfrm>
            <a:off x="3886200" y="1295400"/>
            <a:ext cx="3733800" cy="2967258"/>
          </a:xfrm>
          <a:prstGeom prst="rect">
            <a:avLst/>
          </a:prstGeom>
          <a:noFill/>
        </p:spPr>
      </p:pic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JavaScript Form Validation</a:t>
            </a:r>
          </a:p>
        </p:txBody>
      </p:sp>
    </p:spTree>
    <p:extLst>
      <p:ext uri="{BB962C8B-B14F-4D97-AF65-F5344CB8AC3E}">
        <p14:creationId xmlns:p14="http://schemas.microsoft.com/office/powerpoint/2010/main" val="230234041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B5EE430-0159-4FE9-B6ED-913B1CFF2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070523"/>
              </p:ext>
            </p:extLst>
          </p:nvPr>
        </p:nvGraphicFramePr>
        <p:xfrm>
          <a:off x="1371600" y="2286000"/>
          <a:ext cx="8610600" cy="25908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1292477367"/>
                    </a:ext>
                  </a:extLst>
                </a:gridCol>
                <a:gridCol w="7239000">
                  <a:extLst>
                    <a:ext uri="{9D8B030D-6E8A-4147-A177-3AD203B41FA5}">
                      <a16:colId xmlns:a16="http://schemas.microsoft.com/office/drawing/2014/main" val="919569654"/>
                    </a:ext>
                  </a:extLst>
                </a:gridCol>
              </a:tblGrid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Modifier</a:t>
                      </a: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Description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23072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i</a:t>
                      </a:r>
                      <a:endParaRPr lang="en-US" sz="1800" dirty="0">
                        <a:effectLst/>
                      </a:endParaRP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Perform case-insensitive matching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1709"/>
                  </a:ext>
                </a:extLst>
              </a:tr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g</a:t>
                      </a: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Perform a global match (find all matches rather than stopping after the first match)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73823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m</a:t>
                      </a: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Perform multiline matching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08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A2E4C94-3E71-4A7D-806B-8F106B3633B1}"/>
              </a:ext>
            </a:extLst>
          </p:cNvPr>
          <p:cNvSpPr/>
          <p:nvPr/>
        </p:nvSpPr>
        <p:spPr>
          <a:xfrm>
            <a:off x="1219200" y="1752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Modifiers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can be used to perform case-insensitive more global searches: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61259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 - Patterns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B5EE430-0159-4FE9-B6ED-913B1CFF2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634088"/>
              </p:ext>
            </p:extLst>
          </p:nvPr>
        </p:nvGraphicFramePr>
        <p:xfrm>
          <a:off x="1219200" y="2286000"/>
          <a:ext cx="8763000" cy="25908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1292477367"/>
                    </a:ext>
                  </a:extLst>
                </a:gridCol>
                <a:gridCol w="7239000">
                  <a:extLst>
                    <a:ext uri="{9D8B030D-6E8A-4147-A177-3AD203B41FA5}">
                      <a16:colId xmlns:a16="http://schemas.microsoft.com/office/drawing/2014/main" val="919569654"/>
                    </a:ext>
                  </a:extLst>
                </a:gridCol>
              </a:tblGrid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Expression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23072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[abc]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Find any of the characters between the brackets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1709"/>
                  </a:ext>
                </a:extLst>
              </a:tr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[0-9]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Find any of the digits between the brackets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73823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(x|y)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Find any of the alternatives separated with |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08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A2E4C94-3E71-4A7D-806B-8F106B3633B1}"/>
              </a:ext>
            </a:extLst>
          </p:cNvPr>
          <p:cNvSpPr/>
          <p:nvPr/>
        </p:nvSpPr>
        <p:spPr>
          <a:xfrm>
            <a:off x="1219200" y="17526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Brackets</a:t>
            </a:r>
            <a:r>
              <a:rPr lang="en-US" dirty="0"/>
              <a:t> are used to find a range of characters:</a:t>
            </a:r>
          </a:p>
        </p:txBody>
      </p:sp>
    </p:spTree>
    <p:extLst>
      <p:ext uri="{BB962C8B-B14F-4D97-AF65-F5344CB8AC3E}">
        <p14:creationId xmlns:p14="http://schemas.microsoft.com/office/powerpoint/2010/main" val="1899009653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85344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 - Metacharacters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B5EE430-0159-4FE9-B6ED-913B1CFF2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719710"/>
              </p:ext>
            </p:extLst>
          </p:nvPr>
        </p:nvGraphicFramePr>
        <p:xfrm>
          <a:off x="1219200" y="2286000"/>
          <a:ext cx="8763000" cy="2754356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1292477367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919569654"/>
                    </a:ext>
                  </a:extLst>
                </a:gridCol>
              </a:tblGrid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Metacharacter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23072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\d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Find a digit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1709"/>
                  </a:ext>
                </a:extLst>
              </a:tr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\s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Find a whitespace character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73823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\b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Find a match at the beginning of a word like this: \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bWORD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or at the end of a word like this: WORD\b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08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A2E4C94-3E71-4A7D-806B-8F106B3633B1}"/>
              </a:ext>
            </a:extLst>
          </p:cNvPr>
          <p:cNvSpPr/>
          <p:nvPr/>
        </p:nvSpPr>
        <p:spPr>
          <a:xfrm>
            <a:off x="1219200" y="17526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Metacharacters</a:t>
            </a:r>
            <a:r>
              <a:rPr lang="en-US" dirty="0"/>
              <a:t> are characters with a special meaning:</a:t>
            </a:r>
          </a:p>
        </p:txBody>
      </p:sp>
    </p:spTree>
    <p:extLst>
      <p:ext uri="{BB962C8B-B14F-4D97-AF65-F5344CB8AC3E}">
        <p14:creationId xmlns:p14="http://schemas.microsoft.com/office/powerpoint/2010/main" val="2196305601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85344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 - Quantifiers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B5EE430-0159-4FE9-B6ED-913B1CFF2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617133"/>
              </p:ext>
            </p:extLst>
          </p:nvPr>
        </p:nvGraphicFramePr>
        <p:xfrm>
          <a:off x="1219200" y="1981200"/>
          <a:ext cx="8763000" cy="25908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1292477367"/>
                    </a:ext>
                  </a:extLst>
                </a:gridCol>
                <a:gridCol w="7239000">
                  <a:extLst>
                    <a:ext uri="{9D8B030D-6E8A-4147-A177-3AD203B41FA5}">
                      <a16:colId xmlns:a16="http://schemas.microsoft.com/office/drawing/2014/main" val="919569654"/>
                    </a:ext>
                  </a:extLst>
                </a:gridCol>
              </a:tblGrid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Quantifier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1602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5801" marR="65801" marT="65801" marB="6580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23072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n+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Matches any string that contains at least one </a:t>
                      </a:r>
                      <a:r>
                        <a:rPr lang="en-US" sz="1800" i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US" sz="1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31709"/>
                  </a:ext>
                </a:extLst>
              </a:tr>
              <a:tr h="757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n*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Matches any string that contains zero or more occurrences of 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373823"/>
                  </a:ext>
                </a:extLst>
              </a:tr>
              <a:tr h="537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n?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Matches any string that contains zero or one occurrences of 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08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A2E4C94-3E71-4A7D-806B-8F106B3633B1}"/>
              </a:ext>
            </a:extLst>
          </p:cNvPr>
          <p:cNvSpPr/>
          <p:nvPr/>
        </p:nvSpPr>
        <p:spPr>
          <a:xfrm>
            <a:off x="1219200" y="14478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Quantifiers</a:t>
            </a:r>
            <a:r>
              <a:rPr lang="en-US" dirty="0"/>
              <a:t> define quantities: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F71E8C-3220-4818-AD07-9C8BB78DE852}"/>
              </a:ext>
            </a:extLst>
          </p:cNvPr>
          <p:cNvSpPr/>
          <p:nvPr/>
        </p:nvSpPr>
        <p:spPr>
          <a:xfrm>
            <a:off x="1143000" y="4800600"/>
            <a:ext cx="9525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Find more details here:  </a:t>
            </a:r>
            <a:r>
              <a:rPr lang="en-US" dirty="0">
                <a:hlinkClick r:id="rId2"/>
              </a:rPr>
              <a:t>https://www.w3schools.com/jsref/jsref_obj_regexp.asp </a:t>
            </a:r>
            <a:endParaRPr lang="en-US" dirty="0"/>
          </a:p>
          <a:p>
            <a:r>
              <a:rPr lang="en-US" dirty="0">
                <a:hlinkClick r:id="rId3"/>
              </a:rPr>
              <a:t>https://developer.mozilla.org/en-US/docs/Web/JavaScript/Guide/Regular_Expressions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6327596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9753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 – Syntax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B5CAA2-B30F-4664-8C21-62FD167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43000"/>
            <a:ext cx="9982200" cy="4876800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/n,/r,/t  	match literal newline, carriage return, tab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\\, \/, \*	match a special character literally, ignoring or escaping its special meaning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[…]	Match any one character between the brackets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[^…]	Match any one character not between the brackets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.	Match any character other than the newline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\w, \W	Match any word\non-word character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\s, \S	Match any whitespace/non-whitespace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\d, \D	Match any digit/non-digit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^, $	require match at beginning/end of a string or in multi-line mode, beginning/end of a line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\b, \B	require a match at a word/non-word boundary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?	Optional term : Match zero or one time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+	Match previous term one or more times</a:t>
            </a:r>
          </a:p>
        </p:txBody>
      </p:sp>
    </p:spTree>
    <p:extLst>
      <p:ext uri="{BB962C8B-B14F-4D97-AF65-F5344CB8AC3E}">
        <p14:creationId xmlns:p14="http://schemas.microsoft.com/office/powerpoint/2010/main" val="1620951810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9753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 – Syntax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B5CAA2-B30F-4664-8C21-62FD167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43000"/>
            <a:ext cx="10591800" cy="48768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/>
              <a:t>*	Match term zero or more times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{n}	Match pervious term n times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{n,}	Match previous term n or more times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{</a:t>
            </a:r>
            <a:r>
              <a:rPr lang="en-US" altLang="en-US" sz="2200" dirty="0" err="1"/>
              <a:t>n,m</a:t>
            </a:r>
            <a:r>
              <a:rPr lang="en-US" altLang="en-US" sz="2200" dirty="0"/>
              <a:t>}	Match </a:t>
            </a:r>
            <a:r>
              <a:rPr lang="en-US" altLang="en-US" sz="2200" dirty="0" err="1"/>
              <a:t>prev</a:t>
            </a:r>
            <a:r>
              <a:rPr lang="en-US" altLang="en-US" sz="2200" dirty="0"/>
              <a:t> term at least n time but no more than m times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a | b	Match either a or b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(sub)	Group sup-expression</a:t>
            </a:r>
            <a:r>
              <a:rPr lang="en-US" altLang="en-US" sz="2200" i="1" dirty="0"/>
              <a:t> sub</a:t>
            </a:r>
            <a:r>
              <a:rPr lang="en-US" altLang="en-US" sz="2200" dirty="0"/>
              <a:t> into a single term and remember the text that it matched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\n	Match exactly the same chars that were matched by sup-expression number n</a:t>
            </a:r>
          </a:p>
          <a:p>
            <a:pPr>
              <a:spcBef>
                <a:spcPct val="50000"/>
              </a:spcBef>
            </a:pPr>
            <a:r>
              <a:rPr lang="en-US" altLang="en-US" sz="2200" dirty="0"/>
              <a:t>$n	In replacement strings, substitute the text that matched the nth sub-expression</a:t>
            </a:r>
          </a:p>
        </p:txBody>
      </p:sp>
    </p:spTree>
    <p:extLst>
      <p:ext uri="{BB962C8B-B14F-4D97-AF65-F5344CB8AC3E}">
        <p14:creationId xmlns:p14="http://schemas.microsoft.com/office/powerpoint/2010/main" val="2353243162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8C1173F-20C5-4FC1-8D7D-C5927D5B7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480"/>
            <a:ext cx="10668000" cy="479552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couple of very useful methods</a:t>
            </a:r>
          </a:p>
          <a:p>
            <a:pPr lvl="1"/>
            <a:r>
              <a:rPr lang="en-US" altLang="en-US" sz="2000" dirty="0"/>
              <a:t>search( ) - similar to </a:t>
            </a:r>
            <a:r>
              <a:rPr lang="en-US" altLang="en-US" sz="2000" dirty="0" err="1"/>
              <a:t>indexOf</a:t>
            </a:r>
            <a:r>
              <a:rPr lang="en-US" altLang="en-US" sz="2000" dirty="0"/>
              <a:t>( )</a:t>
            </a:r>
          </a:p>
          <a:p>
            <a:pPr lvl="2"/>
            <a:r>
              <a:rPr lang="en-US" altLang="en-US" sz="1800" dirty="0"/>
              <a:t>method on String</a:t>
            </a:r>
          </a:p>
          <a:p>
            <a:pPr lvl="2"/>
            <a:r>
              <a:rPr lang="en-US" altLang="en-US" sz="1800" dirty="0" err="1"/>
              <a:t>String.search</a:t>
            </a:r>
            <a:r>
              <a:rPr lang="en-US" altLang="en-US" sz="1800" dirty="0"/>
              <a:t>(regex)</a:t>
            </a:r>
          </a:p>
          <a:p>
            <a:pPr lvl="2"/>
            <a:r>
              <a:rPr lang="en-US" altLang="en-US" sz="1800" dirty="0"/>
              <a:t>return -1 for no match;  integer starting position if a match is found</a:t>
            </a:r>
          </a:p>
          <a:p>
            <a:pPr lvl="2"/>
            <a:r>
              <a:rPr lang="en-US" altLang="en-US" sz="1800" dirty="0"/>
              <a:t>argument is a regular expression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test( )</a:t>
            </a:r>
          </a:p>
          <a:p>
            <a:pPr lvl="2"/>
            <a:r>
              <a:rPr lang="en-US" altLang="en-US" sz="1800" dirty="0"/>
              <a:t>method on </a:t>
            </a:r>
            <a:r>
              <a:rPr lang="en-US" altLang="en-US" sz="1800" dirty="0" err="1"/>
              <a:t>regexObject</a:t>
            </a:r>
            <a:endParaRPr lang="en-US" altLang="en-US" sz="1800" dirty="0"/>
          </a:p>
          <a:p>
            <a:pPr lvl="2"/>
            <a:r>
              <a:rPr lang="en-US" altLang="en-US" sz="1800" dirty="0"/>
              <a:t>returns </a:t>
            </a:r>
            <a:r>
              <a:rPr lang="en-US" altLang="en-US" sz="1800" dirty="0" err="1"/>
              <a:t>boolean</a:t>
            </a:r>
            <a:endParaRPr lang="en-US" altLang="en-US" sz="1800" dirty="0"/>
          </a:p>
          <a:p>
            <a:pPr lvl="2"/>
            <a:r>
              <a:rPr lang="en-US" altLang="en-US" sz="1800" dirty="0" err="1"/>
              <a:t>regex.test</a:t>
            </a:r>
            <a:r>
              <a:rPr lang="en-US" altLang="en-US" sz="1800" dirty="0"/>
              <a:t>(String)</a:t>
            </a:r>
          </a:p>
          <a:p>
            <a:pPr lvl="2"/>
            <a:r>
              <a:rPr lang="en-US" altLang="en-US" sz="1800" dirty="0"/>
              <a:t>false if no matches are found in String, true otherwise</a:t>
            </a:r>
          </a:p>
          <a:p>
            <a:pPr lvl="2"/>
            <a:r>
              <a:rPr lang="en-US" altLang="en-US" sz="1800" dirty="0"/>
              <a:t>argument is a String</a:t>
            </a:r>
          </a:p>
        </p:txBody>
      </p:sp>
    </p:spTree>
    <p:extLst>
      <p:ext uri="{BB962C8B-B14F-4D97-AF65-F5344CB8AC3E}">
        <p14:creationId xmlns:p14="http://schemas.microsoft.com/office/powerpoint/2010/main" val="3128625562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8C1173F-20C5-4FC1-8D7D-C5927D5B7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480"/>
            <a:ext cx="10668000" cy="4795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Examples: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000" dirty="0">
                <a:latin typeface="Consolas" panose="020B0609020204030204" pitchFamily="49" charset="0"/>
              </a:rPr>
              <a:t>var re = /test/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str = “This is the test string”;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</a:t>
            </a:r>
            <a:r>
              <a:rPr lang="en-US" sz="2000" dirty="0" err="1">
                <a:latin typeface="Consolas" panose="020B0609020204030204" pitchFamily="49" charset="0"/>
              </a:rPr>
              <a:t>indx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str.search</a:t>
            </a:r>
            <a:r>
              <a:rPr lang="en-US" sz="2000" dirty="0">
                <a:latin typeface="Consolas" panose="020B0609020204030204" pitchFamily="49" charset="0"/>
              </a:rPr>
              <a:t>(re);		//12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str2 = “This is the test string. This is second test string”;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replaced = str2.replace(re, “replaced”);	// This is the replaced string. This is second test string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re = /test/</a:t>
            </a:r>
            <a:r>
              <a:rPr lang="en-US" sz="2000" dirty="0" err="1">
                <a:latin typeface="Consolas" panose="020B0609020204030204" pitchFamily="49" charset="0"/>
              </a:rPr>
              <a:t>ig</a:t>
            </a:r>
            <a:r>
              <a:rPr lang="en-US" sz="2000" dirty="0">
                <a:latin typeface="Consolas" panose="020B0609020204030204" pitchFamily="49" charset="0"/>
              </a:rPr>
              <a:t>; // Try the replace again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pattern = /[1-9]{5}/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var found = </a:t>
            </a:r>
            <a:r>
              <a:rPr lang="en-US" sz="2000" dirty="0" err="1">
                <a:latin typeface="Consolas" panose="020B0609020204030204" pitchFamily="49" charset="0"/>
              </a:rPr>
              <a:t>pattern.test</a:t>
            </a:r>
            <a:r>
              <a:rPr lang="en-US" sz="2000" dirty="0">
                <a:latin typeface="Consolas" panose="020B0609020204030204" pitchFamily="49" charset="0"/>
              </a:rPr>
              <a:t>(“Looking for five consecutive digits 12345”); //found = true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5220515"/>
      </p:ext>
    </p:extLst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HTML5 Validations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2" y="1209254"/>
            <a:ext cx="10344967" cy="481054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attribute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 type: text, email,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url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number, range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Specify length: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minlength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maxlength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Validate with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element.validity.tooShort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element.validity.tooLong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regular expression patterns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use CSS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pseudoclasses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apply styles for invalid inputs</a:t>
            </a:r>
          </a:p>
          <a:p>
            <a:pPr marL="514350" lvl="2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input:required:invalid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{border: 1px solid red;}</a:t>
            </a:r>
          </a:p>
          <a:p>
            <a:pPr lvl="1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lvl="1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57175" lvl="1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&lt;input type=“text” name=“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fullname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” required=“required”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minlength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=“3”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maxlength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=“30”&gt;</a:t>
            </a:r>
          </a:p>
          <a:p>
            <a:pPr marL="257175" lvl="1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&lt;input type=“email” name=“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email_address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” required=“required”&gt;</a:t>
            </a:r>
          </a:p>
          <a:p>
            <a:pPr marL="257175" lvl="1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&lt;input type=“number” name=“zip” pattern=“[\d]{5}”&gt;</a:t>
            </a:r>
          </a:p>
          <a:p>
            <a:pPr marL="257175" lvl="1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More details on form validation: </a:t>
            </a:r>
            <a:r>
              <a:rPr lang="en-US" sz="1400" dirty="0">
                <a:hlinkClick r:id="rId2"/>
              </a:rPr>
              <a:t>https://developer.mozilla.org/en-US/docs/Learn/HTML/Forms/Form_validation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17369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382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Form Validation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CD5BFE-8086-4056-B4AB-9419727F4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698633"/>
            <a:ext cx="3448050" cy="4552950"/>
          </a:xfrm>
          <a:prstGeom prst="rect">
            <a:avLst/>
          </a:prstGeom>
        </p:spPr>
      </p:pic>
      <p:pic>
        <p:nvPicPr>
          <p:cNvPr id="8" name="Graphic 7" descr="Browser window">
            <a:extLst>
              <a:ext uri="{FF2B5EF4-FFF2-40B4-BE49-F238E27FC236}">
                <a16:creationId xmlns:a16="http://schemas.microsoft.com/office/drawing/2014/main" id="{60E70BD1-2D87-4F7D-BC8F-04B2EFE41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150" y="2514600"/>
            <a:ext cx="914400" cy="914400"/>
          </a:xfrm>
          <a:prstGeom prst="rect">
            <a:avLst/>
          </a:prstGeom>
        </p:spPr>
      </p:pic>
      <p:pic>
        <p:nvPicPr>
          <p:cNvPr id="10" name="Graphic 9" descr="Database">
            <a:extLst>
              <a:ext uri="{FF2B5EF4-FFF2-40B4-BE49-F238E27FC236}">
                <a16:creationId xmlns:a16="http://schemas.microsoft.com/office/drawing/2014/main" id="{E7789462-ABB1-4ECF-8473-95E169CF22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3785214"/>
            <a:ext cx="914400" cy="9144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BF44D-D3AC-40D2-A223-3AB6C7402B63}"/>
              </a:ext>
            </a:extLst>
          </p:cNvPr>
          <p:cNvCxnSpPr>
            <a:cxnSpLocks/>
          </p:cNvCxnSpPr>
          <p:nvPr/>
        </p:nvCxnSpPr>
        <p:spPr>
          <a:xfrm>
            <a:off x="3886200" y="1676400"/>
            <a:ext cx="0" cy="2514600"/>
          </a:xfrm>
          <a:prstGeom prst="line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710E25A-30C9-4B37-822F-12AA9C6A262C}"/>
              </a:ext>
            </a:extLst>
          </p:cNvPr>
          <p:cNvSpPr txBox="1"/>
          <p:nvPr/>
        </p:nvSpPr>
        <p:spPr>
          <a:xfrm>
            <a:off x="4819651" y="1510270"/>
            <a:ext cx="16764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Server-side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909818-C6FE-43B3-93A2-EB4A03C380D5}"/>
              </a:ext>
            </a:extLst>
          </p:cNvPr>
          <p:cNvSpPr txBox="1"/>
          <p:nvPr/>
        </p:nvSpPr>
        <p:spPr>
          <a:xfrm>
            <a:off x="1066800" y="1510270"/>
            <a:ext cx="16764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Client-side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3AC658E-E181-4CFC-8663-9E3AFA0374EA}"/>
              </a:ext>
            </a:extLst>
          </p:cNvPr>
          <p:cNvSpPr/>
          <p:nvPr/>
        </p:nvSpPr>
        <p:spPr>
          <a:xfrm>
            <a:off x="523877" y="3886200"/>
            <a:ext cx="1981197" cy="408620"/>
          </a:xfrm>
          <a:prstGeom prst="roundRect">
            <a:avLst/>
          </a:prstGeom>
          <a:solidFill>
            <a:srgbClr val="FFFFFF"/>
          </a:solidFill>
          <a:ln w="12700" cap="flat">
            <a:solidFill>
              <a:srgbClr val="5B9BD5"/>
            </a:solidFill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Validation system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5015A9-394D-473A-B386-64FEB243AAAE}"/>
              </a:ext>
            </a:extLst>
          </p:cNvPr>
          <p:cNvCxnSpPr>
            <a:cxnSpLocks/>
          </p:cNvCxnSpPr>
          <p:nvPr/>
        </p:nvCxnSpPr>
        <p:spPr>
          <a:xfrm>
            <a:off x="5657851" y="2347912"/>
            <a:ext cx="0" cy="333375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CB7D3FC-6F03-402E-B242-8905A420E74A}"/>
              </a:ext>
            </a:extLst>
          </p:cNvPr>
          <p:cNvCxnSpPr>
            <a:cxnSpLocks/>
          </p:cNvCxnSpPr>
          <p:nvPr/>
        </p:nvCxnSpPr>
        <p:spPr>
          <a:xfrm flipV="1">
            <a:off x="6181725" y="2347912"/>
            <a:ext cx="0" cy="333375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FE63475-EDFE-4D47-8AE7-7DD01419C7BF}"/>
              </a:ext>
            </a:extLst>
          </p:cNvPr>
          <p:cNvSpPr/>
          <p:nvPr/>
        </p:nvSpPr>
        <p:spPr>
          <a:xfrm>
            <a:off x="5072065" y="1817530"/>
            <a:ext cx="1981197" cy="408620"/>
          </a:xfrm>
          <a:prstGeom prst="roundRect">
            <a:avLst/>
          </a:prstGeom>
          <a:solidFill>
            <a:srgbClr val="FFFFFF"/>
          </a:solidFill>
          <a:ln w="12700" cap="flat">
            <a:solidFill>
              <a:srgbClr val="5B9BD5"/>
            </a:solidFill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Validation system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B030804-2862-4E5C-BCE7-C3897B6D0768}"/>
              </a:ext>
            </a:extLst>
          </p:cNvPr>
          <p:cNvSpPr/>
          <p:nvPr/>
        </p:nvSpPr>
        <p:spPr>
          <a:xfrm>
            <a:off x="5133977" y="2801372"/>
            <a:ext cx="1981197" cy="408620"/>
          </a:xfrm>
          <a:prstGeom prst="roundRect">
            <a:avLst/>
          </a:prstGeom>
          <a:solidFill>
            <a:srgbClr val="FFFFFF"/>
          </a:solidFill>
          <a:ln w="12700" cap="flat">
            <a:solidFill>
              <a:srgbClr val="5B9BD5"/>
            </a:solidFill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Server-side code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0EFB050-75DD-4252-9243-A2FA6627FC21}"/>
              </a:ext>
            </a:extLst>
          </p:cNvPr>
          <p:cNvCxnSpPr/>
          <p:nvPr/>
        </p:nvCxnSpPr>
        <p:spPr>
          <a:xfrm>
            <a:off x="1905000" y="2971800"/>
            <a:ext cx="3048000" cy="0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A47BA1F-4B2D-4041-866A-E38EEA10CAC2}"/>
              </a:ext>
            </a:extLst>
          </p:cNvPr>
          <p:cNvCxnSpPr/>
          <p:nvPr/>
        </p:nvCxnSpPr>
        <p:spPr>
          <a:xfrm flipH="1">
            <a:off x="1905000" y="3209992"/>
            <a:ext cx="3048000" cy="0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6306AFB-3EA4-443C-AC6C-DCD5B5E2EEEA}"/>
              </a:ext>
            </a:extLst>
          </p:cNvPr>
          <p:cNvCxnSpPr>
            <a:cxnSpLocks/>
          </p:cNvCxnSpPr>
          <p:nvPr/>
        </p:nvCxnSpPr>
        <p:spPr>
          <a:xfrm>
            <a:off x="1066800" y="3429000"/>
            <a:ext cx="0" cy="333375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C069CD5-8F0A-4AD6-9A2C-2D8B72EDCA9F}"/>
              </a:ext>
            </a:extLst>
          </p:cNvPr>
          <p:cNvCxnSpPr>
            <a:cxnSpLocks/>
          </p:cNvCxnSpPr>
          <p:nvPr/>
        </p:nvCxnSpPr>
        <p:spPr>
          <a:xfrm flipV="1">
            <a:off x="1590674" y="3429000"/>
            <a:ext cx="0" cy="333375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80CD14F-2A3F-41A4-9603-09631CD809D3}"/>
              </a:ext>
            </a:extLst>
          </p:cNvPr>
          <p:cNvCxnSpPr>
            <a:cxnSpLocks/>
          </p:cNvCxnSpPr>
          <p:nvPr/>
        </p:nvCxnSpPr>
        <p:spPr>
          <a:xfrm>
            <a:off x="5943600" y="3352801"/>
            <a:ext cx="0" cy="333375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DAE4D66-4716-4F3F-92B6-574AF5A1C821}"/>
              </a:ext>
            </a:extLst>
          </p:cNvPr>
          <p:cNvCxnSpPr>
            <a:cxnSpLocks/>
          </p:cNvCxnSpPr>
          <p:nvPr/>
        </p:nvCxnSpPr>
        <p:spPr>
          <a:xfrm flipV="1">
            <a:off x="6191249" y="3352800"/>
            <a:ext cx="0" cy="333375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158794276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382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Form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480"/>
            <a:ext cx="6324600" cy="4795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cs typeface="Times New Roman" pitchFamily="18" charset="0"/>
              </a:rPr>
              <a:t>Purpose: </a:t>
            </a:r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to verify the form inputs are filled with valid values. Saves additional roundtrips from server to client.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What to validate:</a:t>
            </a:r>
          </a:p>
          <a:p>
            <a:pPr marL="907097" lvl="2" indent="-341313"/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Required inputs are not left blank</a:t>
            </a:r>
          </a:p>
          <a:p>
            <a:pPr marL="907097" lvl="2" indent="-341313"/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Input values are valid (type, format, etc.)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Validation methods:</a:t>
            </a:r>
          </a:p>
          <a:p>
            <a:pPr marL="907097" lvl="2" indent="-341313"/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Client-side</a:t>
            </a:r>
          </a:p>
          <a:p>
            <a:pPr marL="1184275" lvl="3" indent="-341313"/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Using JavaScript validation</a:t>
            </a:r>
          </a:p>
          <a:p>
            <a:pPr marL="1184275" lvl="3" indent="-341313"/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Using HTML5 validation	</a:t>
            </a:r>
          </a:p>
          <a:p>
            <a:pPr marL="907097" lvl="2" indent="-341313"/>
            <a:r>
              <a:rPr lang="en-US" sz="2800" dirty="0">
                <a:latin typeface="Calibri" panose="020F0502020204030204" pitchFamily="34" charset="0"/>
                <a:cs typeface="Times New Roman" pitchFamily="18" charset="0"/>
              </a:rPr>
              <a:t>Server-side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CD5BFE-8086-4056-B4AB-9419727F4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698633"/>
            <a:ext cx="344805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338894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Why do we need form validation?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3" y="1209254"/>
            <a:ext cx="8382000" cy="4693920"/>
          </a:xfrm>
        </p:spPr>
        <p:txBody>
          <a:bodyPr>
            <a:norm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right data in right format </a:t>
            </a:r>
          </a:p>
          <a:p>
            <a:pPr marL="514350" lvl="2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– make sure required fields are filled out</a:t>
            </a:r>
          </a:p>
          <a:p>
            <a:pPr marL="514350" lvl="2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– make sure provided information is valid, or at least matches expected format</a:t>
            </a:r>
          </a:p>
          <a:p>
            <a:pPr marL="514350" lvl="2" indent="0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 our system </a:t>
            </a:r>
          </a:p>
          <a:p>
            <a:pPr marL="771525" lvl="3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– don’t allow malicious/harmful inputs, remove/clean them</a:t>
            </a:r>
          </a:p>
          <a:p>
            <a:pPr marL="771525" lvl="3" indent="0"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a Client-Server round trip</a:t>
            </a:r>
          </a:p>
          <a:p>
            <a:pPr marL="514350" lvl="2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– Save CPU/Bandwidth	</a:t>
            </a:r>
          </a:p>
        </p:txBody>
      </p:sp>
    </p:spTree>
    <p:extLst>
      <p:ext uri="{BB962C8B-B14F-4D97-AF65-F5344CB8AC3E}">
        <p14:creationId xmlns:p14="http://schemas.microsoft.com/office/powerpoint/2010/main" val="3696876692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Example JS Form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3" y="1209254"/>
            <a:ext cx="7220767" cy="4693920"/>
          </a:xfrm>
        </p:spPr>
        <p:txBody>
          <a:bodyPr>
            <a:normAutofit/>
          </a:bodyPr>
          <a:lstStyle/>
          <a:p>
            <a:pPr lvl="1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required field, alphabets only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address: required field, check email format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 required field, at least 6 characters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 number: required field, 10 digits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 required field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Gender: required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Hobbies: optional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BEF215-2144-4D77-9EEE-73EB18093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-28575"/>
            <a:ext cx="3858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1140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Example JS Form Validation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749AC4-99A6-42C6-BB2C-7A8DC7467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322" y="1069976"/>
            <a:ext cx="9842356" cy="17049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8FBD98B-163D-4833-AC48-FE4AF19B9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2590800"/>
            <a:ext cx="6172200" cy="384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61770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Validate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3" y="1209254"/>
            <a:ext cx="7220767" cy="4693920"/>
          </a:xfrm>
        </p:spPr>
        <p:txBody>
          <a:bodyPr>
            <a:norm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field – cannot be empty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alphabetic characters</a:t>
            </a:r>
          </a:p>
          <a:p>
            <a:pPr marL="771525" lvl="3" indent="0"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4A1A9B-D615-419D-917B-D30936870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2743200"/>
            <a:ext cx="692234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0187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Validate Email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3" y="1209254"/>
            <a:ext cx="10116368" cy="4693920"/>
          </a:xfrm>
        </p:spPr>
        <p:txBody>
          <a:bodyPr>
            <a:norm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field – cannot be empty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Validate input with email format by regular expression</a:t>
            </a:r>
          </a:p>
          <a:p>
            <a:pPr marL="771525" lvl="3" indent="0"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C095D5-88A1-4E05-A1BE-980A93D78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514600"/>
            <a:ext cx="757682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60841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7086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Regular Expressions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8C1173F-20C5-4FC1-8D7D-C5927D5B7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480"/>
            <a:ext cx="10668000" cy="4795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Syntax: 	</a:t>
            </a:r>
            <a:r>
              <a:rPr lang="en-US" sz="2800" dirty="0"/>
              <a:t>/</a:t>
            </a:r>
            <a:r>
              <a:rPr lang="en-US" sz="2800" i="1" dirty="0"/>
              <a:t>pattern</a:t>
            </a:r>
            <a:r>
              <a:rPr lang="en-US" sz="2800" dirty="0"/>
              <a:t>/</a:t>
            </a:r>
            <a:r>
              <a:rPr lang="en-US" sz="2800" i="1" dirty="0"/>
              <a:t>modifiers</a:t>
            </a:r>
            <a:r>
              <a:rPr lang="en-US" sz="2800" dirty="0"/>
              <a:t>;</a:t>
            </a:r>
          </a:p>
          <a:p>
            <a:r>
              <a:rPr lang="en-US" sz="2800" dirty="0"/>
              <a:t>A regular expression is a sequence of characters that forms a </a:t>
            </a:r>
            <a:r>
              <a:rPr lang="en-US" sz="2800" b="1" dirty="0"/>
              <a:t>search pattern</a:t>
            </a:r>
            <a:r>
              <a:rPr lang="en-US" sz="2800" dirty="0"/>
              <a:t>.</a:t>
            </a:r>
          </a:p>
          <a:p>
            <a:r>
              <a:rPr lang="en-US" sz="2800" dirty="0"/>
              <a:t>When you search for data in a text, you can use this search pattern to describe what you are searching for.</a:t>
            </a:r>
          </a:p>
          <a:p>
            <a:r>
              <a:rPr lang="en-US" sz="2800" dirty="0"/>
              <a:t>A regular expression can be a single character, or a more complicated pattern.</a:t>
            </a:r>
          </a:p>
          <a:p>
            <a:r>
              <a:rPr lang="en-US" sz="2800" dirty="0"/>
              <a:t>Regular expressions can be used to perform all types of </a:t>
            </a:r>
            <a:r>
              <a:rPr lang="en-US" sz="2800" b="1" dirty="0"/>
              <a:t>text search</a:t>
            </a:r>
            <a:r>
              <a:rPr lang="en-US" sz="2800" dirty="0"/>
              <a:t> and </a:t>
            </a:r>
            <a:r>
              <a:rPr lang="en-US" sz="2800" b="1" dirty="0"/>
              <a:t>text replace</a:t>
            </a:r>
            <a:r>
              <a:rPr lang="en-US" sz="2800" dirty="0"/>
              <a:t> operations.</a:t>
            </a:r>
          </a:p>
        </p:txBody>
      </p:sp>
    </p:spTree>
    <p:extLst>
      <p:ext uri="{BB962C8B-B14F-4D97-AF65-F5344CB8AC3E}">
        <p14:creationId xmlns:p14="http://schemas.microsoft.com/office/powerpoint/2010/main" val="3695789025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CGS3066_JS2_updated</Template>
  <TotalTime>12646</TotalTime>
  <Words>488</Words>
  <Application>Microsoft Office PowerPoint</Application>
  <PresentationFormat>Widescreen</PresentationFormat>
  <Paragraphs>157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Helvetica</vt:lpstr>
      <vt:lpstr>Verdana</vt:lpstr>
      <vt:lpstr>1_Default</vt:lpstr>
      <vt:lpstr>Default</vt:lpstr>
      <vt:lpstr>PowerPoint Presentation</vt:lpstr>
      <vt:lpstr>Form Validation</vt:lpstr>
      <vt:lpstr>Form Validation</vt:lpstr>
      <vt:lpstr>Why do we need form validation?</vt:lpstr>
      <vt:lpstr>Example JS Form Validation</vt:lpstr>
      <vt:lpstr>Example JS Form Validation</vt:lpstr>
      <vt:lpstr>Validate Name</vt:lpstr>
      <vt:lpstr>Validate Email Address</vt:lpstr>
      <vt:lpstr>Regular Expressions</vt:lpstr>
      <vt:lpstr>Regular Expressions</vt:lpstr>
      <vt:lpstr>Regular Expressions - Patterns</vt:lpstr>
      <vt:lpstr>Regular Expressions - Metacharacters</vt:lpstr>
      <vt:lpstr>Regular Expressions - Quantifiers</vt:lpstr>
      <vt:lpstr>Regular Expressions – Syntax</vt:lpstr>
      <vt:lpstr>Regular Expressions – Syntax</vt:lpstr>
      <vt:lpstr>Regular Expressions</vt:lpstr>
      <vt:lpstr>Regular Expressions</vt:lpstr>
      <vt:lpstr>HTML5 Validations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52</cp:revision>
  <dcterms:created xsi:type="dcterms:W3CDTF">2014-03-31T21:38:23Z</dcterms:created>
  <dcterms:modified xsi:type="dcterms:W3CDTF">2019-09-30T19:26:22Z</dcterms:modified>
</cp:coreProperties>
</file>