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sldIdLst>
    <p:sldId id="269" r:id="rId3"/>
    <p:sldId id="276" r:id="rId4"/>
    <p:sldId id="293" r:id="rId5"/>
    <p:sldId id="281" r:id="rId6"/>
    <p:sldId id="257" r:id="rId7"/>
    <p:sldId id="294" r:id="rId8"/>
    <p:sldId id="258" r:id="rId9"/>
    <p:sldId id="259" r:id="rId10"/>
    <p:sldId id="283" r:id="rId11"/>
    <p:sldId id="260" r:id="rId12"/>
    <p:sldId id="282" r:id="rId13"/>
    <p:sldId id="262" r:id="rId14"/>
    <p:sldId id="263" r:id="rId15"/>
    <p:sldId id="265" r:id="rId16"/>
    <p:sldId id="266" r:id="rId17"/>
    <p:sldId id="267" r:id="rId18"/>
    <p:sldId id="268" r:id="rId19"/>
    <p:sldId id="270" r:id="rId20"/>
    <p:sldId id="284" r:id="rId21"/>
    <p:sldId id="285" r:id="rId22"/>
    <p:sldId id="28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DB66E8-2EFF-494B-82B5-3E22970E6411}" v="26" dt="2019-09-25T17:26:51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502" autoAdjust="0"/>
  </p:normalViewPr>
  <p:slideViewPr>
    <p:cSldViewPr>
      <p:cViewPr>
        <p:scale>
          <a:sx n="150" d="100"/>
          <a:sy n="150" d="100"/>
        </p:scale>
        <p:origin x="576" y="57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EFDB66E8-2EFF-494B-82B5-3E22970E6411}"/>
    <pc:docChg chg="undo custSel addSld delSld modSld sldOrd modMainMaster">
      <pc:chgData name="Md. Mainuddin" userId="531e089c6c99dc92" providerId="LiveId" clId="{EFDB66E8-2EFF-494B-82B5-3E22970E6411}" dt="2019-09-25T17:48:14.230" v="410" actId="20577"/>
      <pc:docMkLst>
        <pc:docMk/>
      </pc:docMkLst>
      <pc:sldChg chg="addSp modSp ord">
        <pc:chgData name="Md. Mainuddin" userId="531e089c6c99dc92" providerId="LiveId" clId="{EFDB66E8-2EFF-494B-82B5-3E22970E6411}" dt="2019-09-25T17:40:47.051" v="401" actId="1035"/>
        <pc:sldMkLst>
          <pc:docMk/>
          <pc:sldMk cId="0" sldId="257"/>
        </pc:sldMkLst>
        <pc:spChg chg="mod">
          <ac:chgData name="Md. Mainuddin" userId="531e089c6c99dc92" providerId="LiveId" clId="{EFDB66E8-2EFF-494B-82B5-3E22970E6411}" dt="2019-09-25T17:23:18.259" v="139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40:32.100" v="391" actId="20577"/>
          <ac:spMkLst>
            <pc:docMk/>
            <pc:sldMk cId="0" sldId="257"/>
            <ac:spMk id="3" creationId="{00000000-0000-0000-0000-000000000000}"/>
          </ac:spMkLst>
        </pc:spChg>
        <pc:spChg chg="add mod">
          <ac:chgData name="Md. Mainuddin" userId="531e089c6c99dc92" providerId="LiveId" clId="{EFDB66E8-2EFF-494B-82B5-3E22970E6411}" dt="2019-09-25T17:40:47.051" v="401" actId="1035"/>
          <ac:spMkLst>
            <pc:docMk/>
            <pc:sldMk cId="0" sldId="257"/>
            <ac:spMk id="4" creationId="{BFFD2E9A-D088-4D61-8ADD-4F21B608CA65}"/>
          </ac:spMkLst>
        </pc:spChg>
        <pc:spChg chg="add mod">
          <ac:chgData name="Md. Mainuddin" userId="531e089c6c99dc92" providerId="LiveId" clId="{EFDB66E8-2EFF-494B-82B5-3E22970E6411}" dt="2019-09-25T17:40:47.051" v="401" actId="1035"/>
          <ac:spMkLst>
            <pc:docMk/>
            <pc:sldMk cId="0" sldId="257"/>
            <ac:spMk id="5" creationId="{B3141968-141E-4F42-A99E-CDEAB832F8C5}"/>
          </ac:spMkLst>
        </pc:spChg>
      </pc:sldChg>
      <pc:sldChg chg="modSp">
        <pc:chgData name="Md. Mainuddin" userId="531e089c6c99dc92" providerId="LiveId" clId="{EFDB66E8-2EFF-494B-82B5-3E22970E6411}" dt="2019-09-25T17:14:28.072" v="32" actId="1076"/>
        <pc:sldMkLst>
          <pc:docMk/>
          <pc:sldMk cId="0" sldId="258"/>
        </pc:sldMkLst>
        <pc:spChg chg="mod">
          <ac:chgData name="Md. Mainuddin" userId="531e089c6c99dc92" providerId="LiveId" clId="{EFDB66E8-2EFF-494B-82B5-3E22970E6411}" dt="2019-09-25T17:14:20.852" v="30" actId="14100"/>
          <ac:spMkLst>
            <pc:docMk/>
            <pc:sldMk cId="0" sldId="258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4:28.072" v="32" actId="1076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7:14:41.587" v="36" actId="14100"/>
        <pc:sldMkLst>
          <pc:docMk/>
          <pc:sldMk cId="0" sldId="259"/>
        </pc:sldMkLst>
        <pc:spChg chg="mod">
          <ac:chgData name="Md. Mainuddin" userId="531e089c6c99dc92" providerId="LiveId" clId="{EFDB66E8-2EFF-494B-82B5-3E22970E6411}" dt="2019-09-25T17:14:41.587" v="36" actId="14100"/>
          <ac:spMkLst>
            <pc:docMk/>
            <pc:sldMk cId="0" sldId="259"/>
            <ac:spMk id="3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4:35.523" v="34" actId="14100"/>
          <ac:spMkLst>
            <pc:docMk/>
            <pc:sldMk cId="0" sldId="259"/>
            <ac:spMk id="5" creationId="{00000000-0000-0000-0000-000000000000}"/>
          </ac:spMkLst>
        </pc:spChg>
      </pc:sldChg>
      <pc:sldChg chg="modSp ord">
        <pc:chgData name="Md. Mainuddin" userId="531e089c6c99dc92" providerId="LiveId" clId="{EFDB66E8-2EFF-494B-82B5-3E22970E6411}" dt="2019-09-25T17:15:07.278" v="39" actId="14100"/>
        <pc:sldMkLst>
          <pc:docMk/>
          <pc:sldMk cId="0" sldId="260"/>
        </pc:sldMkLst>
        <pc:spChg chg="mod">
          <ac:chgData name="Md. Mainuddin" userId="531e089c6c99dc92" providerId="LiveId" clId="{EFDB66E8-2EFF-494B-82B5-3E22970E6411}" dt="2019-09-25T17:15:01.305" v="37" actId="14100"/>
          <ac:spMkLst>
            <pc:docMk/>
            <pc:sldMk cId="0" sldId="260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5:07.278" v="39" actId="14100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7:15:23.754" v="42" actId="14100"/>
        <pc:sldMkLst>
          <pc:docMk/>
          <pc:sldMk cId="0" sldId="262"/>
        </pc:sldMkLst>
        <pc:spChg chg="mod">
          <ac:chgData name="Md. Mainuddin" userId="531e089c6c99dc92" providerId="LiveId" clId="{EFDB66E8-2EFF-494B-82B5-3E22970E6411}" dt="2019-09-25T17:15:19.317" v="41" actId="14100"/>
          <ac:spMkLst>
            <pc:docMk/>
            <pc:sldMk cId="0" sldId="262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5:23.754" v="42" actId="14100"/>
          <ac:spMkLst>
            <pc:docMk/>
            <pc:sldMk cId="0" sldId="262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7:15:42.129" v="46" actId="14100"/>
        <pc:sldMkLst>
          <pc:docMk/>
          <pc:sldMk cId="0" sldId="263"/>
        </pc:sldMkLst>
        <pc:spChg chg="mod">
          <ac:chgData name="Md. Mainuddin" userId="531e089c6c99dc92" providerId="LiveId" clId="{EFDB66E8-2EFF-494B-82B5-3E22970E6411}" dt="2019-09-25T17:15:29.524" v="43" actId="14100"/>
          <ac:spMkLst>
            <pc:docMk/>
            <pc:sldMk cId="0" sldId="263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5:42.129" v="46" actId="14100"/>
          <ac:spMkLst>
            <pc:docMk/>
            <pc:sldMk cId="0" sldId="263"/>
            <ac:spMk id="3" creationId="{00000000-0000-0000-0000-000000000000}"/>
          </ac:spMkLst>
        </pc:spChg>
      </pc:sldChg>
      <pc:sldChg chg="modSp del">
        <pc:chgData name="Md. Mainuddin" userId="531e089c6c99dc92" providerId="LiveId" clId="{EFDB66E8-2EFF-494B-82B5-3E22970E6411}" dt="2019-09-25T17:09:04.263" v="16" actId="2696"/>
        <pc:sldMkLst>
          <pc:docMk/>
          <pc:sldMk cId="0" sldId="264"/>
        </pc:sldMkLst>
        <pc:spChg chg="mod">
          <ac:chgData name="Md. Mainuddin" userId="531e089c6c99dc92" providerId="LiveId" clId="{EFDB66E8-2EFF-494B-82B5-3E22970E6411}" dt="2019-09-25T14:08:31.573" v="8"/>
          <ac:spMkLst>
            <pc:docMk/>
            <pc:sldMk cId="0" sldId="264"/>
            <ac:spMk id="4" creationId="{00000000-0000-0000-0000-000000000000}"/>
          </ac:spMkLst>
        </pc:spChg>
        <pc:picChg chg="mod">
          <ac:chgData name="Md. Mainuddin" userId="531e089c6c99dc92" providerId="LiveId" clId="{EFDB66E8-2EFF-494B-82B5-3E22970E6411}" dt="2019-09-25T14:08:31.573" v="8"/>
          <ac:picMkLst>
            <pc:docMk/>
            <pc:sldMk cId="0" sldId="264"/>
            <ac:picMk id="21506" creationId="{00000000-0000-0000-0000-000000000000}"/>
          </ac:picMkLst>
        </pc:picChg>
      </pc:sldChg>
      <pc:sldChg chg="modSp">
        <pc:chgData name="Md. Mainuddin" userId="531e089c6c99dc92" providerId="LiveId" clId="{EFDB66E8-2EFF-494B-82B5-3E22970E6411}" dt="2019-09-25T17:48:14.230" v="410" actId="20577"/>
        <pc:sldMkLst>
          <pc:docMk/>
          <pc:sldMk cId="0" sldId="265"/>
        </pc:sldMkLst>
        <pc:spChg chg="mod">
          <ac:chgData name="Md. Mainuddin" userId="531e089c6c99dc92" providerId="LiveId" clId="{EFDB66E8-2EFF-494B-82B5-3E22970E6411}" dt="2019-09-25T17:15:46.149" v="47" actId="14100"/>
          <ac:spMkLst>
            <pc:docMk/>
            <pc:sldMk cId="0" sldId="265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48:14.230" v="410" actId="20577"/>
          <ac:spMkLst>
            <pc:docMk/>
            <pc:sldMk cId="0" sldId="265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7:16:05.158" v="52" actId="14100"/>
        <pc:sldMkLst>
          <pc:docMk/>
          <pc:sldMk cId="0" sldId="266"/>
        </pc:sldMkLst>
        <pc:spChg chg="mod">
          <ac:chgData name="Md. Mainuddin" userId="531e089c6c99dc92" providerId="LiveId" clId="{EFDB66E8-2EFF-494B-82B5-3E22970E6411}" dt="2019-09-25T17:15:59.342" v="50" actId="14100"/>
          <ac:spMkLst>
            <pc:docMk/>
            <pc:sldMk cId="0" sldId="266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6:05.158" v="52" actId="14100"/>
          <ac:spMkLst>
            <pc:docMk/>
            <pc:sldMk cId="0" sldId="266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7:16:15.827" v="55" actId="14100"/>
        <pc:sldMkLst>
          <pc:docMk/>
          <pc:sldMk cId="0" sldId="267"/>
        </pc:sldMkLst>
        <pc:spChg chg="mod">
          <ac:chgData name="Md. Mainuddin" userId="531e089c6c99dc92" providerId="LiveId" clId="{EFDB66E8-2EFF-494B-82B5-3E22970E6411}" dt="2019-09-25T17:16:09.597" v="53" actId="14100"/>
          <ac:spMkLst>
            <pc:docMk/>
            <pc:sldMk cId="0" sldId="267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6:15.827" v="55" actId="14100"/>
          <ac:spMkLst>
            <pc:docMk/>
            <pc:sldMk cId="0" sldId="267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7:16:24.650" v="58" actId="14100"/>
        <pc:sldMkLst>
          <pc:docMk/>
          <pc:sldMk cId="0" sldId="268"/>
        </pc:sldMkLst>
        <pc:spChg chg="mod">
          <ac:chgData name="Md. Mainuddin" userId="531e089c6c99dc92" providerId="LiveId" clId="{EFDB66E8-2EFF-494B-82B5-3E22970E6411}" dt="2019-09-25T17:16:19.985" v="56" actId="14100"/>
          <ac:spMkLst>
            <pc:docMk/>
            <pc:sldMk cId="0" sldId="268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6:24.650" v="58" actId="14100"/>
          <ac:spMkLst>
            <pc:docMk/>
            <pc:sldMk cId="0" sldId="268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4:08:31.573" v="8"/>
        <pc:sldMkLst>
          <pc:docMk/>
          <pc:sldMk cId="2302340412" sldId="269"/>
        </pc:sldMkLst>
        <pc:spChg chg="mod">
          <ac:chgData name="Md. Mainuddin" userId="531e089c6c99dc92" providerId="LiveId" clId="{EFDB66E8-2EFF-494B-82B5-3E22970E6411}" dt="2019-09-25T14:08:31.573" v="8"/>
          <ac:spMkLst>
            <pc:docMk/>
            <pc:sldMk cId="2302340412" sldId="269"/>
            <ac:spMk id="5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4:08:31.573" v="8"/>
          <ac:spMkLst>
            <pc:docMk/>
            <pc:sldMk cId="2302340412" sldId="269"/>
            <ac:spMk id="6" creationId="{00000000-0000-0000-0000-000000000000}"/>
          </ac:spMkLst>
        </pc:spChg>
        <pc:picChg chg="mod">
          <ac:chgData name="Md. Mainuddin" userId="531e089c6c99dc92" providerId="LiveId" clId="{EFDB66E8-2EFF-494B-82B5-3E22970E6411}" dt="2019-09-25T14:08:31.573" v="8"/>
          <ac:picMkLst>
            <pc:docMk/>
            <pc:sldMk cId="2302340412" sldId="269"/>
            <ac:picMk id="8194" creationId="{00000000-0000-0000-0000-000000000000}"/>
          </ac:picMkLst>
        </pc:picChg>
      </pc:sldChg>
      <pc:sldChg chg="modSp">
        <pc:chgData name="Md. Mainuddin" userId="531e089c6c99dc92" providerId="LiveId" clId="{EFDB66E8-2EFF-494B-82B5-3E22970E6411}" dt="2019-09-25T17:16:33.769" v="61" actId="14100"/>
        <pc:sldMkLst>
          <pc:docMk/>
          <pc:sldMk cId="808467190" sldId="270"/>
        </pc:sldMkLst>
        <pc:spChg chg="mod">
          <ac:chgData name="Md. Mainuddin" userId="531e089c6c99dc92" providerId="LiveId" clId="{EFDB66E8-2EFF-494B-82B5-3E22970E6411}" dt="2019-09-25T17:16:28.710" v="59" actId="14100"/>
          <ac:spMkLst>
            <pc:docMk/>
            <pc:sldMk cId="808467190" sldId="270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6:33.769" v="61" actId="14100"/>
          <ac:spMkLst>
            <pc:docMk/>
            <pc:sldMk cId="808467190" sldId="270"/>
            <ac:spMk id="3" creationId="{00000000-0000-0000-0000-000000000000}"/>
          </ac:spMkLst>
        </pc:spChg>
      </pc:sldChg>
      <pc:sldChg chg="add">
        <pc:chgData name="Md. Mainuddin" userId="531e089c6c99dc92" providerId="LiveId" clId="{EFDB66E8-2EFF-494B-82B5-3E22970E6411}" dt="2019-09-25T17:09:30.593" v="17"/>
        <pc:sldMkLst>
          <pc:docMk/>
          <pc:sldMk cId="4158794276" sldId="276"/>
        </pc:sldMkLst>
      </pc:sldChg>
      <pc:sldChg chg="modSp add">
        <pc:chgData name="Md. Mainuddin" userId="531e089c6c99dc92" providerId="LiveId" clId="{EFDB66E8-2EFF-494B-82B5-3E22970E6411}" dt="2019-09-25T17:21:01.429" v="91" actId="108"/>
        <pc:sldMkLst>
          <pc:docMk/>
          <pc:sldMk cId="3696876692" sldId="281"/>
        </pc:sldMkLst>
        <pc:spChg chg="mod">
          <ac:chgData name="Md. Mainuddin" userId="531e089c6c99dc92" providerId="LiveId" clId="{EFDB66E8-2EFF-494B-82B5-3E22970E6411}" dt="2019-09-25T17:21:01.429" v="91" actId="108"/>
          <ac:spMkLst>
            <pc:docMk/>
            <pc:sldMk cId="3696876692" sldId="281"/>
            <ac:spMk id="3" creationId="{00000000-0000-0000-0000-000000000000}"/>
          </ac:spMkLst>
        </pc:spChg>
      </pc:sldChg>
      <pc:sldChg chg="modSp add ord">
        <pc:chgData name="Md. Mainuddin" userId="531e089c6c99dc92" providerId="LiveId" clId="{EFDB66E8-2EFF-494B-82B5-3E22970E6411}" dt="2019-09-25T17:15:14.146" v="40" actId="14100"/>
        <pc:sldMkLst>
          <pc:docMk/>
          <pc:sldMk cId="103908347" sldId="282"/>
        </pc:sldMkLst>
        <pc:spChg chg="mod">
          <ac:chgData name="Md. Mainuddin" userId="531e089c6c99dc92" providerId="LiveId" clId="{EFDB66E8-2EFF-494B-82B5-3E22970E6411}" dt="2019-09-25T17:15:14.146" v="40" actId="14100"/>
          <ac:spMkLst>
            <pc:docMk/>
            <pc:sldMk cId="103908347" sldId="282"/>
            <ac:spMk id="3" creationId="{00000000-0000-0000-0000-000000000000}"/>
          </ac:spMkLst>
        </pc:spChg>
      </pc:sldChg>
      <pc:sldChg chg="add ord">
        <pc:chgData name="Md. Mainuddin" userId="531e089c6c99dc92" providerId="LiveId" clId="{EFDB66E8-2EFF-494B-82B5-3E22970E6411}" dt="2019-09-25T17:12:27.452" v="20"/>
        <pc:sldMkLst>
          <pc:docMk/>
          <pc:sldMk cId="1148195137" sldId="283"/>
        </pc:sldMkLst>
      </pc:sldChg>
      <pc:sldChg chg="add ord">
        <pc:chgData name="Md. Mainuddin" userId="531e089c6c99dc92" providerId="LiveId" clId="{EFDB66E8-2EFF-494B-82B5-3E22970E6411}" dt="2019-09-25T17:11:38.401" v="19"/>
        <pc:sldMkLst>
          <pc:docMk/>
          <pc:sldMk cId="163235111" sldId="284"/>
        </pc:sldMkLst>
      </pc:sldChg>
      <pc:sldChg chg="modSp add ord">
        <pc:chgData name="Md. Mainuddin" userId="531e089c6c99dc92" providerId="LiveId" clId="{EFDB66E8-2EFF-494B-82B5-3E22970E6411}" dt="2019-09-25T17:13:49.047" v="26" actId="1076"/>
        <pc:sldMkLst>
          <pc:docMk/>
          <pc:sldMk cId="2137848231" sldId="285"/>
        </pc:sldMkLst>
        <pc:spChg chg="mod">
          <ac:chgData name="Md. Mainuddin" userId="531e089c6c99dc92" providerId="LiveId" clId="{EFDB66E8-2EFF-494B-82B5-3E22970E6411}" dt="2019-09-25T17:13:27.683" v="24" actId="20577"/>
          <ac:spMkLst>
            <pc:docMk/>
            <pc:sldMk cId="2137848231" sldId="285"/>
            <ac:spMk id="3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3:41.935" v="25" actId="1076"/>
          <ac:spMkLst>
            <pc:docMk/>
            <pc:sldMk cId="2137848231" sldId="285"/>
            <ac:spMk id="6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3:49.047" v="26" actId="1076"/>
          <ac:spMkLst>
            <pc:docMk/>
            <pc:sldMk cId="2137848231" sldId="285"/>
            <ac:spMk id="10" creationId="{00000000-0000-0000-0000-000000000000}"/>
          </ac:spMkLst>
        </pc:spChg>
        <pc:cxnChg chg="mod">
          <ac:chgData name="Md. Mainuddin" userId="531e089c6c99dc92" providerId="LiveId" clId="{EFDB66E8-2EFF-494B-82B5-3E22970E6411}" dt="2019-09-25T17:13:41.935" v="25" actId="1076"/>
          <ac:cxnSpMkLst>
            <pc:docMk/>
            <pc:sldMk cId="2137848231" sldId="285"/>
            <ac:cxnSpMk id="5" creationId="{00000000-0000-0000-0000-000000000000}"/>
          </ac:cxnSpMkLst>
        </pc:cxnChg>
        <pc:cxnChg chg="mod">
          <ac:chgData name="Md. Mainuddin" userId="531e089c6c99dc92" providerId="LiveId" clId="{EFDB66E8-2EFF-494B-82B5-3E22970E6411}" dt="2019-09-25T17:13:49.047" v="26" actId="1076"/>
          <ac:cxnSpMkLst>
            <pc:docMk/>
            <pc:sldMk cId="2137848231" sldId="285"/>
            <ac:cxnSpMk id="8" creationId="{00000000-0000-0000-0000-000000000000}"/>
          </ac:cxnSpMkLst>
        </pc:cxnChg>
      </pc:sldChg>
      <pc:sldChg chg="add ord">
        <pc:chgData name="Md. Mainuddin" userId="531e089c6c99dc92" providerId="LiveId" clId="{EFDB66E8-2EFF-494B-82B5-3E22970E6411}" dt="2019-09-25T17:11:38.401" v="19"/>
        <pc:sldMkLst>
          <pc:docMk/>
          <pc:sldMk cId="3500778660" sldId="286"/>
        </pc:sldMkLst>
      </pc:sldChg>
      <pc:sldChg chg="add">
        <pc:chgData name="Md. Mainuddin" userId="531e089c6c99dc92" providerId="LiveId" clId="{EFDB66E8-2EFF-494B-82B5-3E22970E6411}" dt="2019-09-25T17:09:30.593" v="17"/>
        <pc:sldMkLst>
          <pc:docMk/>
          <pc:sldMk cId="2583314698" sldId="293"/>
        </pc:sldMkLst>
      </pc:sldChg>
      <pc:sldChg chg="add">
        <pc:chgData name="Md. Mainuddin" userId="531e089c6c99dc92" providerId="LiveId" clId="{EFDB66E8-2EFF-494B-82B5-3E22970E6411}" dt="2019-09-25T17:22:46.072" v="92"/>
        <pc:sldMkLst>
          <pc:docMk/>
          <pc:sldMk cId="2678595815" sldId="294"/>
        </pc:sldMkLst>
      </pc:sldChg>
      <pc:sldMasterChg chg="modSp modSldLayout">
        <pc:chgData name="Md. Mainuddin" userId="531e089c6c99dc92" providerId="LiveId" clId="{EFDB66E8-2EFF-494B-82B5-3E22970E6411}" dt="2019-09-25T14:08:31.573" v="8"/>
        <pc:sldMasterMkLst>
          <pc:docMk/>
          <pc:sldMasterMk cId="2826293626" sldId="2147483660"/>
        </pc:sldMasterMkLst>
        <pc:spChg chg="mod">
          <ac:chgData name="Md. Mainuddin" userId="531e089c6c99dc92" providerId="LiveId" clId="{EFDB66E8-2EFF-494B-82B5-3E22970E6411}" dt="2019-09-25T14:08:31.573" v="8"/>
          <ac:spMkLst>
            <pc:docMk/>
            <pc:sldMasterMk cId="2826293626" sldId="2147483660"/>
            <ac:spMk id="6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4:08:31.573" v="8"/>
          <ac:spMkLst>
            <pc:docMk/>
            <pc:sldMasterMk cId="2826293626" sldId="2147483660"/>
            <ac:spMk id="7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4:08:31.573" v="8"/>
          <ac:spMkLst>
            <pc:docMk/>
            <pc:sldMasterMk cId="2826293626" sldId="2147483660"/>
            <ac:spMk id="8" creationId="{00000000-0000-0000-0000-000000000000}"/>
          </ac:spMkLst>
        </pc:spChg>
        <pc:grpChg chg="mod">
          <ac:chgData name="Md. Mainuddin" userId="531e089c6c99dc92" providerId="LiveId" clId="{EFDB66E8-2EFF-494B-82B5-3E22970E6411}" dt="2019-09-25T14:08:31.573" v="8"/>
          <ac:grpSpMkLst>
            <pc:docMk/>
            <pc:sldMasterMk cId="2826293626" sldId="2147483660"/>
            <ac:grpSpMk id="5" creationId="{00000000-0000-0000-0000-000000000000}"/>
          </ac:grpSpMkLst>
        </pc:grp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1997347536" sldId="2147483662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1997347536" sldId="2147483662"/>
              <ac:spMk id="18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1997347536" sldId="2147483662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3734156848" sldId="2147483663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734156848" sldId="2147483663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302259411" sldId="2147483664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02259411" sldId="2147483664"/>
              <ac:spMk id="26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02259411" sldId="2147483664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563645231" sldId="2147483666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563645231" sldId="2147483666"/>
              <ac:spMk id="35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563645231" sldId="2147483666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3109976381" sldId="2147483667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109976381" sldId="2147483667"/>
              <ac:spMk id="39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109976381" sldId="2147483667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1094056664" sldId="2147483669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1094056664" sldId="2147483669"/>
              <ac:spMk id="47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1094056664" sldId="2147483669"/>
              <ac:spMk id="48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3072003537" sldId="2147483670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072003537" sldId="2147483670"/>
              <ac:spMk id="4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072003537" sldId="2147483670"/>
              <ac:spMk id="5" creationId="{00000000-0000-0000-0000-000000000000}"/>
            </ac:spMkLst>
          </pc:spChg>
        </pc:sldLayoutChg>
      </pc:sldMasterChg>
      <pc:sldMasterChg chg="modSp modSldLayout">
        <pc:chgData name="Md. Mainuddin" userId="531e089c6c99dc92" providerId="LiveId" clId="{EFDB66E8-2EFF-494B-82B5-3E22970E6411}" dt="2019-09-25T14:08:31.573" v="8"/>
        <pc:sldMasterMkLst>
          <pc:docMk/>
          <pc:sldMasterMk cId="1497241396" sldId="2147483671"/>
        </pc:sldMasterMkLst>
        <pc:spChg chg="mod">
          <ac:chgData name="Md. Mainuddin" userId="531e089c6c99dc92" providerId="LiveId" clId="{EFDB66E8-2EFF-494B-82B5-3E22970E6411}" dt="2019-09-25T14:08:31.573" v="8"/>
          <ac:spMkLst>
            <pc:docMk/>
            <pc:sldMasterMk cId="1497241396" sldId="2147483671"/>
            <ac:spMk id="6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4:08:31.573" v="8"/>
          <ac:spMkLst>
            <pc:docMk/>
            <pc:sldMasterMk cId="1497241396" sldId="2147483671"/>
            <ac:spMk id="7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4:08:31.573" v="8"/>
          <ac:spMkLst>
            <pc:docMk/>
            <pc:sldMasterMk cId="1497241396" sldId="2147483671"/>
            <ac:spMk id="8" creationId="{00000000-0000-0000-0000-000000000000}"/>
          </ac:spMkLst>
        </pc:spChg>
        <pc:grpChg chg="mod">
          <ac:chgData name="Md. Mainuddin" userId="531e089c6c99dc92" providerId="LiveId" clId="{EFDB66E8-2EFF-494B-82B5-3E22970E6411}" dt="2019-09-25T14:08:31.573" v="8"/>
          <ac:grpSpMkLst>
            <pc:docMk/>
            <pc:sldMasterMk cId="1497241396" sldId="2147483671"/>
            <ac:grpSpMk id="5" creationId="{00000000-0000-0000-0000-000000000000}"/>
          </ac:grpSpMkLst>
        </pc:grp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2201949917" sldId="2147483672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2201949917" sldId="2147483672"/>
              <ac:spMk id="10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2201949917" sldId="2147483672"/>
              <ac:spMk id="11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2201949917" sldId="2147483672"/>
              <ac:spMk id="12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189634843" sldId="2147483674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89634843" sldId="2147483674"/>
              <ac:spMk id="18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89634843" sldId="2147483674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1334243726" sldId="2147483675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334243726" sldId="2147483675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415799449" sldId="2147483676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415799449" sldId="2147483676"/>
              <ac:spMk id="26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415799449" sldId="2147483676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3490691796" sldId="2147483677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3490691796" sldId="2147483677"/>
              <ac:spMk id="30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1003715443" sldId="2147483679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003715443" sldId="2147483679"/>
              <ac:spMk id="35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003715443" sldId="2147483679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4114573537" sldId="2147483680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4114573537" sldId="2147483680"/>
              <ac:spMk id="39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4114573537" sldId="2147483680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1520639301" sldId="2147483682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520639301" sldId="2147483682"/>
              <ac:spMk id="47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520639301" sldId="2147483682"/>
              <ac:spMk id="48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4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226853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Fifth level</a:t>
            </a:r>
            <a:endParaRPr sz="135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4753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5"/>
            <a:ext cx="9144000" cy="990599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/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347135" y="1383771"/>
            <a:ext cx="11370733" cy="4271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350"/>
            </a:lvl1pPr>
            <a:lvl2pPr marL="0" indent="257175" algn="ctr">
              <a:buSzTx/>
              <a:buFontTx/>
              <a:buNone/>
              <a:defRPr sz="1350"/>
            </a:lvl2pPr>
            <a:lvl3pPr marL="0" indent="514350" algn="ctr">
              <a:buSzTx/>
              <a:buFontTx/>
              <a:buNone/>
              <a:defRPr sz="1350"/>
            </a:lvl3pPr>
            <a:lvl4pPr marL="0" indent="771525" algn="ctr">
              <a:buSzTx/>
              <a:buFontTx/>
              <a:buNone/>
              <a:defRPr sz="1350"/>
            </a:lvl4pPr>
            <a:lvl5pPr marL="0" indent="1028700" algn="ctr">
              <a:buSzTx/>
              <a:buFontTx/>
              <a:buNone/>
              <a:defRPr sz="1350"/>
            </a:lvl5pPr>
          </a:lstStyle>
          <a:p>
            <a:pPr lvl="0">
              <a:defRPr sz="1800"/>
            </a:pPr>
            <a:r>
              <a:rPr lang="en-US" sz="1350"/>
              <a:t>Click to edit Master text styles</a:t>
            </a:r>
          </a:p>
          <a:p>
            <a:pPr lvl="1">
              <a:defRPr sz="1800"/>
            </a:pPr>
            <a:r>
              <a:rPr lang="en-US" sz="1350"/>
              <a:t>Second level</a:t>
            </a:r>
          </a:p>
          <a:p>
            <a:pPr lvl="2">
              <a:defRPr sz="1800"/>
            </a:pPr>
            <a:r>
              <a:rPr lang="en-US" sz="1350"/>
              <a:t>Third level</a:t>
            </a:r>
          </a:p>
          <a:p>
            <a:pPr lvl="3">
              <a:defRPr sz="1800"/>
            </a:pPr>
            <a:r>
              <a:rPr lang="en-US" sz="1350"/>
              <a:t>Fourth level</a:t>
            </a:r>
          </a:p>
          <a:p>
            <a:pPr lvl="4">
              <a:defRPr sz="1800"/>
            </a:pPr>
            <a:r>
              <a:rPr lang="en-US" sz="1350"/>
              <a:t>Fifth level</a:t>
            </a:r>
            <a:endParaRPr sz="1350" dirty="0"/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577948" y="6440808"/>
            <a:ext cx="2743201" cy="196208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194991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3499830"/>
      </p:ext>
    </p:extLst>
  </p:cSld>
  <p:clrMapOvr>
    <a:masterClrMapping/>
  </p:clrMapOvr>
  <p:transition spd="med"/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5"/>
            <a:ext cx="10515600" cy="1168399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 dirty="0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1508173"/>
            <a:ext cx="10515600" cy="416449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Fifth level</a:t>
            </a:r>
            <a:endParaRPr sz="135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4843"/>
      </p:ext>
    </p:extLst>
  </p:cSld>
  <p:clrMapOvr>
    <a:masterClrMapping/>
  </p:clrMapOvr>
  <p:transition spd="med"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4243726"/>
      </p:ext>
    </p:extLst>
  </p:cSld>
  <p:clrMapOvr>
    <a:masterClrMapping/>
  </p:clrMapOvr>
  <p:transition spd="med"/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>
              <a:defRPr sz="1800" b="0"/>
            </a:pPr>
            <a:r>
              <a:rPr lang="en-US" sz="1350" b="1"/>
              <a:t>Click to edit Master text styles</a:t>
            </a:r>
          </a:p>
          <a:p>
            <a:pPr lvl="1">
              <a:defRPr sz="1800" b="0"/>
            </a:pPr>
            <a:r>
              <a:rPr lang="en-US" sz="1350" b="1"/>
              <a:t>Second level</a:t>
            </a:r>
          </a:p>
          <a:p>
            <a:pPr lvl="2">
              <a:defRPr sz="1800" b="0"/>
            </a:pPr>
            <a:r>
              <a:rPr lang="en-US" sz="1350" b="1"/>
              <a:t>Third level</a:t>
            </a:r>
          </a:p>
          <a:p>
            <a:pPr lvl="3">
              <a:defRPr sz="1800" b="0"/>
            </a:pPr>
            <a:r>
              <a:rPr lang="en-US" sz="1350" b="1"/>
              <a:t>Fourth level</a:t>
            </a:r>
          </a:p>
          <a:p>
            <a:pPr lvl="4">
              <a:defRPr sz="1800" b="0"/>
            </a:pPr>
            <a:r>
              <a:rPr lang="en-US" sz="1350" b="1"/>
              <a:t>Fifth level</a:t>
            </a:r>
            <a:endParaRPr sz="135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799449"/>
      </p:ext>
    </p:extLst>
  </p:cSld>
  <p:clrMapOvr>
    <a:masterClrMapping/>
  </p:clrMapOvr>
  <p:transition spd="med"/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069179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8658193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715443"/>
      </p:ext>
    </p:extLst>
  </p:cSld>
  <p:clrMapOvr>
    <a:masterClrMapping/>
  </p:clrMapOvr>
  <p:transition spd="med"/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>
              <a:defRPr sz="1800"/>
            </a:pPr>
            <a:r>
              <a:rPr lang="en-US" sz="900"/>
              <a:t>Click to edit Master text styles</a:t>
            </a:r>
          </a:p>
          <a:p>
            <a:pPr lvl="1">
              <a:defRPr sz="1800"/>
            </a:pPr>
            <a:r>
              <a:rPr lang="en-US" sz="900"/>
              <a:t>Second level</a:t>
            </a:r>
          </a:p>
          <a:p>
            <a:pPr lvl="2">
              <a:defRPr sz="1800"/>
            </a:pPr>
            <a:r>
              <a:rPr lang="en-US" sz="900"/>
              <a:t>Third level</a:t>
            </a:r>
          </a:p>
          <a:p>
            <a:pPr lvl="3">
              <a:defRPr sz="1800"/>
            </a:pPr>
            <a:r>
              <a:rPr lang="en-US" sz="900"/>
              <a:t>Fourth level</a:t>
            </a:r>
          </a:p>
          <a:p>
            <a:pPr lvl="4">
              <a:defRPr sz="1800"/>
            </a:pPr>
            <a:r>
              <a:rPr lang="en-US" sz="900"/>
              <a:t>Fifth level</a:t>
            </a:r>
            <a:endParaRPr sz="9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4573537"/>
      </p:ext>
    </p:extLst>
  </p:cSld>
  <p:clrMapOvr>
    <a:masterClrMapping/>
  </p:clrMapOvr>
  <p:transition spd="med"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3936458"/>
      </p:ext>
    </p:extLst>
  </p:cSld>
  <p:clrMapOvr>
    <a:masterClrMapping/>
  </p:clrMapOvr>
  <p:transition spd="med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56848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0639301"/>
      </p:ext>
    </p:extLst>
  </p:cSld>
  <p:clrMapOvr>
    <a:masterClrMapping/>
  </p:clrMapOvr>
  <p:transition spd="med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>
              <a:defRPr sz="1800" b="0"/>
            </a:pPr>
            <a:r>
              <a:rPr lang="en-US" sz="1350" b="1"/>
              <a:t>Click to edit Master text styles</a:t>
            </a:r>
          </a:p>
          <a:p>
            <a:pPr lvl="1">
              <a:defRPr sz="1800" b="0"/>
            </a:pPr>
            <a:r>
              <a:rPr lang="en-US" sz="1350" b="1"/>
              <a:t>Second level</a:t>
            </a:r>
          </a:p>
          <a:p>
            <a:pPr lvl="2">
              <a:defRPr sz="1800" b="0"/>
            </a:pPr>
            <a:r>
              <a:rPr lang="en-US" sz="1350" b="1"/>
              <a:t>Third level</a:t>
            </a:r>
          </a:p>
          <a:p>
            <a:pPr lvl="3">
              <a:defRPr sz="1800" b="0"/>
            </a:pPr>
            <a:r>
              <a:rPr lang="en-US" sz="1350" b="1"/>
              <a:t>Fourth level</a:t>
            </a:r>
          </a:p>
          <a:p>
            <a:pPr lvl="4">
              <a:defRPr sz="1800" b="0"/>
            </a:pPr>
            <a:r>
              <a:rPr lang="en-US" sz="1350" b="1"/>
              <a:t>Fifth level</a:t>
            </a:r>
            <a:endParaRPr sz="135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941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7091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4523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>
              <a:defRPr sz="1800"/>
            </a:pPr>
            <a:r>
              <a:rPr lang="en-US" sz="900"/>
              <a:t>Click to edit Master text styles</a:t>
            </a:r>
          </a:p>
          <a:p>
            <a:pPr lvl="1">
              <a:defRPr sz="1800"/>
            </a:pPr>
            <a:r>
              <a:rPr lang="en-US" sz="900"/>
              <a:t>Second level</a:t>
            </a:r>
          </a:p>
          <a:p>
            <a:pPr lvl="2">
              <a:defRPr sz="1800"/>
            </a:pPr>
            <a:r>
              <a:rPr lang="en-US" sz="900"/>
              <a:t>Third level</a:t>
            </a:r>
          </a:p>
          <a:p>
            <a:pPr lvl="3">
              <a:defRPr sz="1800"/>
            </a:pPr>
            <a:r>
              <a:rPr lang="en-US" sz="900"/>
              <a:t>Fourth level</a:t>
            </a:r>
          </a:p>
          <a:p>
            <a:pPr lvl="4">
              <a:defRPr sz="1800"/>
            </a:pPr>
            <a:r>
              <a:rPr lang="en-US" sz="900"/>
              <a:t>Fifth level</a:t>
            </a:r>
            <a:endParaRPr sz="9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7638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588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5666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8BBAC40-783A-4EBC-A1C0-2D889C070394}" type="datetimeFigureOut">
              <a:rPr lang="en-US" smtClean="0"/>
              <a:pPr/>
              <a:t>Wed 09 25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0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2475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1575"/>
              <a:t>Body Level One</a:t>
            </a:r>
          </a:p>
          <a:p>
            <a:pPr lvl="1">
              <a:defRPr sz="1800"/>
            </a:pPr>
            <a:r>
              <a:rPr sz="1575"/>
              <a:t>Body Level Two</a:t>
            </a:r>
          </a:p>
          <a:p>
            <a:pPr lvl="2">
              <a:defRPr sz="1800"/>
            </a:pPr>
            <a:r>
              <a:rPr sz="1575"/>
              <a:t>Body Level Three</a:t>
            </a:r>
          </a:p>
          <a:p>
            <a:pPr lvl="3">
              <a:defRPr sz="1800"/>
            </a:pPr>
            <a:r>
              <a:rPr sz="1575"/>
              <a:t>Body Level Four</a:t>
            </a:r>
          </a:p>
          <a:p>
            <a:pPr lvl="4">
              <a:defRPr sz="1800"/>
            </a:pPr>
            <a:r>
              <a:rPr sz="1575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809"/>
            <a:ext cx="2743200" cy="196208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675">
                <a:solidFill>
                  <a:srgbClr val="540115"/>
                </a:solidFill>
              </a:defRPr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ransition spd="med"/>
  <p:txStyles>
    <p:titleStyle>
      <a:lvl1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1pPr>
      <a:lvl2pPr marL="407194" indent="-150019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2pPr>
      <a:lvl3pPr marL="694372" indent="-180022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3pPr>
      <a:lvl4pPr marL="9715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4pPr>
      <a:lvl5pPr marL="12287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2475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1575"/>
              <a:t>Body Level One</a:t>
            </a:r>
          </a:p>
          <a:p>
            <a:pPr lvl="1">
              <a:defRPr sz="1800"/>
            </a:pPr>
            <a:r>
              <a:rPr sz="1575"/>
              <a:t>Body Level Two</a:t>
            </a:r>
          </a:p>
          <a:p>
            <a:pPr lvl="2">
              <a:defRPr sz="1800"/>
            </a:pPr>
            <a:r>
              <a:rPr sz="1575"/>
              <a:t>Body Level Three</a:t>
            </a:r>
          </a:p>
          <a:p>
            <a:pPr lvl="3">
              <a:defRPr sz="1800"/>
            </a:pPr>
            <a:r>
              <a:rPr sz="1575"/>
              <a:t>Body Level Four</a:t>
            </a:r>
          </a:p>
          <a:p>
            <a:pPr lvl="4">
              <a:defRPr sz="1800"/>
            </a:pPr>
            <a:r>
              <a:rPr sz="1575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809"/>
            <a:ext cx="2743200" cy="196208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675">
                <a:solidFill>
                  <a:srgbClr val="540115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724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/>
  <p:hf sldNum="0" hdr="0" ftr="0" dt="0"/>
  <p:txStyles>
    <p:titleStyle>
      <a:lvl1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1pPr>
      <a:lvl2pPr marL="407194" indent="-150019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2pPr>
      <a:lvl3pPr marL="694372" indent="-180022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3pPr>
      <a:lvl4pPr marL="9715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4pPr>
      <a:lvl5pPr marL="12287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ocpsoft.org/wp-content/uploads/2013/01/javascript_logo_unofficial-300x300.png?b704a8"/>
          <p:cNvPicPr>
            <a:picLocks noChangeAspect="1" noChangeArrowheads="1"/>
          </p:cNvPicPr>
          <p:nvPr/>
        </p:nvPicPr>
        <p:blipFill rotWithShape="1">
          <a:blip r:embed="rId2" cstate="print"/>
          <a:srcRect b="20530"/>
          <a:stretch/>
        </p:blipFill>
        <p:spPr bwMode="auto">
          <a:xfrm>
            <a:off x="3886200" y="1295400"/>
            <a:ext cx="3733800" cy="2967258"/>
          </a:xfrm>
          <a:prstGeom prst="rect">
            <a:avLst/>
          </a:prstGeom>
          <a:noFill/>
        </p:spPr>
      </p:pic>
      <p:sp>
        <p:nvSpPr>
          <p:cNvPr id="5" name="Shape 54"/>
          <p:cNvSpPr>
            <a:spLocks noGrp="1"/>
          </p:cNvSpPr>
          <p:nvPr/>
        </p:nvSpPr>
        <p:spPr>
          <a:xfrm>
            <a:off x="2590801" y="381000"/>
            <a:ext cx="7122695" cy="804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lIns="45719" rIns="45719" anchor="b">
            <a:normAutofit fontScale="90000" lnSpcReduction="10000"/>
          </a:bodyPr>
          <a:lstStyle>
            <a:lvl1pPr algn="ctr">
              <a:lnSpc>
                <a:spcPct val="90000"/>
              </a:lnSpc>
              <a:defRPr sz="4500">
                <a:latin typeface="Calibri Light"/>
                <a:ea typeface="Calibri Light"/>
                <a:cs typeface="Calibri Light"/>
                <a:sym typeface="Calibri Light"/>
              </a:defRPr>
            </a:lvl1pPr>
            <a:lvl2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2pPr>
            <a:lvl3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3pPr>
            <a:lvl4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4pPr>
            <a:lvl5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5pPr>
            <a:lvl6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6pPr>
            <a:lvl7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7pPr>
            <a:lvl8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8pPr>
            <a:lvl9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300" b="1" dirty="0"/>
              <a:t>CGS 3066: Web Programming and Design</a:t>
            </a:r>
            <a:br>
              <a:rPr lang="en-US" sz="3300" b="1" dirty="0"/>
            </a:br>
            <a:r>
              <a:rPr lang="en-US" sz="3000" b="1" dirty="0">
                <a:solidFill>
                  <a:srgbClr val="5F1124"/>
                </a:solidFill>
              </a:rPr>
              <a:t>Fall 2019</a:t>
            </a:r>
            <a:endParaRPr sz="6000" b="1" dirty="0">
              <a:solidFill>
                <a:srgbClr val="5F1124"/>
              </a:solidFill>
            </a:endParaRPr>
          </a:p>
        </p:txBody>
      </p:sp>
      <p:sp>
        <p:nvSpPr>
          <p:cNvPr id="6" name="Shape 54"/>
          <p:cNvSpPr txBox="1">
            <a:spLocks/>
          </p:cNvSpPr>
          <p:nvPr/>
        </p:nvSpPr>
        <p:spPr>
          <a:xfrm>
            <a:off x="2438401" y="4648201"/>
            <a:ext cx="7122695" cy="45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lIns="45719" rIns="45719" anchor="b">
            <a:normAutofit fontScale="97500"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US" sz="2400" b="1" dirty="0">
                <a:latin typeface="Calibri" panose="020F0502020204030204" pitchFamily="34" charset="0"/>
              </a:rPr>
              <a:t>DOM manipulation using JavaScript</a:t>
            </a:r>
          </a:p>
        </p:txBody>
      </p:sp>
    </p:spTree>
    <p:extLst>
      <p:ext uri="{BB962C8B-B14F-4D97-AF65-F5344CB8AC3E}">
        <p14:creationId xmlns:p14="http://schemas.microsoft.com/office/powerpoint/2010/main" val="230234041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3660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990000"/>
                </a:solidFill>
              </a:rPr>
              <a:t>Changing CSS/Style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9950" y="1371601"/>
            <a:ext cx="10515600" cy="3886200"/>
          </a:xfrm>
        </p:spPr>
        <p:txBody>
          <a:bodyPr/>
          <a:lstStyle/>
          <a:p>
            <a:pPr algn="l"/>
            <a:r>
              <a:rPr lang="en-US" dirty="0"/>
              <a:t>Syntax: </a:t>
            </a:r>
            <a:r>
              <a:rPr lang="en-US" i="1" dirty="0" err="1"/>
              <a:t>element</a:t>
            </a:r>
            <a:r>
              <a:rPr lang="en-US" dirty="0" err="1"/>
              <a:t>.style.</a:t>
            </a:r>
            <a:r>
              <a:rPr lang="en-US" i="1" dirty="0" err="1"/>
              <a:t>propertyname</a:t>
            </a:r>
            <a:r>
              <a:rPr lang="en-US" i="1" dirty="0"/>
              <a:t>=value;</a:t>
            </a:r>
          </a:p>
          <a:p>
            <a:pPr algn="l"/>
            <a:r>
              <a:rPr lang="en-US" i="1" dirty="0"/>
              <a:t>DOM Property names similar to CSS property names, but in </a:t>
            </a:r>
            <a:r>
              <a:rPr lang="en-US" i="1" dirty="0" err="1"/>
              <a:t>CamesCase</a:t>
            </a:r>
            <a:r>
              <a:rPr lang="en-US" i="1" dirty="0"/>
              <a:t> and have no </a:t>
            </a:r>
            <a:r>
              <a:rPr lang="en-US" i="1" dirty="0" err="1"/>
              <a:t>hiphens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z=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document.getElementsByTagName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("div");</a:t>
            </a:r>
          </a:p>
          <a:p>
            <a:pPr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for(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=0;i&lt;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z.length;i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		//changing CSS ‘background-color’ property	</a:t>
            </a:r>
          </a:p>
          <a:p>
            <a:pPr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		z[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].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style.backgroundColor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="red";	 	</a:t>
            </a:r>
          </a:p>
          <a:p>
            <a:pPr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		//changing CSS ‘border-radius’ property</a:t>
            </a:r>
          </a:p>
          <a:p>
            <a:pPr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		z[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].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style.borderRadius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="10px"; </a:t>
            </a:r>
          </a:p>
          <a:p>
            <a:pPr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00110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rgbClr val="540115"/>
                </a:solidFill>
              </a:rPr>
              <a:t>SetAttribute</a:t>
            </a:r>
            <a:r>
              <a:rPr lang="en-US" sz="4400" dirty="0">
                <a:solidFill>
                  <a:srgbClr val="540115"/>
                </a:solidFill>
              </a:rPr>
              <a:t>() of a object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50" y="1273179"/>
            <a:ext cx="8382000" cy="4365621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You can also set the attribute of a given element by using the method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setAttribute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attributeName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, Value)</a:t>
            </a:r>
          </a:p>
          <a:p>
            <a:pPr lvl="1"/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SetAttribute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method of an 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element</a:t>
            </a:r>
            <a:r>
              <a:rPr lang="en-US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type object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Same example:</a:t>
            </a:r>
          </a:p>
          <a:p>
            <a:pPr lvl="1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element =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window.document.getElementById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(“img1”);</a:t>
            </a:r>
          </a:p>
          <a:p>
            <a:pPr lvl="1"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	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photoName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= “fsu.JPG";</a:t>
            </a:r>
          </a:p>
          <a:p>
            <a:pPr lvl="1"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	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element.setAttribute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("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src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", 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photoName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);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08347"/>
      </p:ext>
    </p:extLst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76040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Change attribute of an HTML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9"/>
            <a:ext cx="10515600" cy="3965571"/>
          </a:xfrm>
        </p:spPr>
        <p:txBody>
          <a:bodyPr/>
          <a:lstStyle/>
          <a:p>
            <a:endParaRPr lang="en-US" i="1" dirty="0"/>
          </a:p>
          <a:p>
            <a:pPr marL="0" indent="0">
              <a:buNone/>
            </a:pPr>
            <a:r>
              <a:rPr lang="en-US" sz="2400" dirty="0"/>
              <a:t>Use either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sz="2000" dirty="0" err="1">
                <a:latin typeface="Consolas" panose="020B0609020204030204" pitchFamily="49" charset="0"/>
              </a:rPr>
              <a:t>element.attribute</a:t>
            </a:r>
            <a:r>
              <a:rPr lang="en-US" sz="2000" dirty="0">
                <a:latin typeface="Consolas" panose="020B0609020204030204" pitchFamily="49" charset="0"/>
              </a:rPr>
              <a:t>= value;</a:t>
            </a:r>
          </a:p>
          <a:p>
            <a:pPr marL="0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Or,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</a:rPr>
              <a:t>element.setAttribute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attribute,value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1280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990000"/>
                </a:solidFill>
              </a:rPr>
              <a:t>Image </a:t>
            </a:r>
            <a:r>
              <a:rPr lang="en-US" sz="4400" dirty="0" err="1">
                <a:solidFill>
                  <a:srgbClr val="990000"/>
                </a:solidFill>
              </a:rPr>
              <a:t>src</a:t>
            </a:r>
            <a:r>
              <a:rPr lang="en-US" sz="4400" dirty="0">
                <a:solidFill>
                  <a:srgbClr val="990000"/>
                </a:solidFill>
              </a:rPr>
              <a:t> Attribute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1447801"/>
            <a:ext cx="105156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&lt;html&gt;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…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img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 id="img1"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=“image1.png“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onmouseover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="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changeI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()"&gt;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…</a:t>
            </a:r>
            <a:endParaRPr lang="en-US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&lt;script&gt;</a:t>
            </a:r>
          </a:p>
          <a:p>
            <a:pPr>
              <a:buNone/>
            </a:pP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function </a:t>
            </a: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changeI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()</a:t>
            </a:r>
          </a:p>
          <a:p>
            <a:pPr>
              <a:buNone/>
            </a:pP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buNone/>
            </a:pP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x=</a:t>
            </a: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("img1");</a:t>
            </a:r>
          </a:p>
          <a:p>
            <a:pPr>
              <a:buNone/>
            </a:pP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x.src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=“newimage.png";</a:t>
            </a:r>
          </a:p>
          <a:p>
            <a:pPr>
              <a:buNone/>
            </a:pP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&lt;/script&gt;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…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&lt;/html&gt;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76040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990000"/>
                </a:solidFill>
              </a:rPr>
              <a:t>Creating New HTML Elements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1"/>
            <a:ext cx="10515600" cy="3810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chemeClr val="accent5"/>
                </a:solidFill>
              </a:rPr>
              <a:t>&lt;div id="div1"&gt;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&lt;p id="p1"&gt;This is a paragraph.&lt;/p&gt;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&lt;p id="p2"&gt;This is another paragraph.&lt;/p&gt;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&lt;/div&gt;</a:t>
            </a:r>
            <a:br>
              <a:rPr lang="en-US" dirty="0">
                <a:solidFill>
                  <a:schemeClr val="accent5"/>
                </a:solidFill>
              </a:rPr>
            </a:b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&lt;script&gt;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var para = </a:t>
            </a:r>
            <a:r>
              <a:rPr lang="en-US" dirty="0" err="1">
                <a:solidFill>
                  <a:srgbClr val="FF0000"/>
                </a:solidFill>
              </a:rPr>
              <a:t>document.createElement</a:t>
            </a:r>
            <a:r>
              <a:rPr lang="en-US" dirty="0">
                <a:solidFill>
                  <a:srgbClr val="FF0000"/>
                </a:solidFill>
              </a:rPr>
              <a:t>("p");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var node = </a:t>
            </a:r>
            <a:r>
              <a:rPr lang="en-US" dirty="0" err="1">
                <a:solidFill>
                  <a:srgbClr val="FF0000"/>
                </a:solidFill>
              </a:rPr>
              <a:t>document.createTextNode</a:t>
            </a:r>
            <a:r>
              <a:rPr lang="en-US" dirty="0">
                <a:solidFill>
                  <a:srgbClr val="FF0000"/>
                </a:solidFill>
              </a:rPr>
              <a:t>("This is new.");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err="1">
                <a:solidFill>
                  <a:schemeClr val="accent5"/>
                </a:solidFill>
              </a:rPr>
              <a:t>para.appendChild</a:t>
            </a:r>
            <a:r>
              <a:rPr lang="en-US" dirty="0">
                <a:solidFill>
                  <a:schemeClr val="accent5"/>
                </a:solidFill>
              </a:rPr>
              <a:t>(node);</a:t>
            </a:r>
            <a:br>
              <a:rPr lang="en-US" dirty="0">
                <a:solidFill>
                  <a:schemeClr val="accent5"/>
                </a:solidFill>
              </a:rPr>
            </a:b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var element = </a:t>
            </a:r>
            <a:r>
              <a:rPr lang="en-US" dirty="0" err="1">
                <a:solidFill>
                  <a:schemeClr val="accent5"/>
                </a:solidFill>
              </a:rPr>
              <a:t>document.getElementById</a:t>
            </a:r>
            <a:r>
              <a:rPr lang="en-US" dirty="0">
                <a:solidFill>
                  <a:schemeClr val="accent5"/>
                </a:solidFill>
              </a:rPr>
              <a:t>("div1");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 err="1">
                <a:solidFill>
                  <a:schemeClr val="accent5"/>
                </a:solidFill>
              </a:rPr>
              <a:t>element.appendChild</a:t>
            </a:r>
            <a:r>
              <a:rPr lang="en-US" dirty="0">
                <a:solidFill>
                  <a:schemeClr val="accent5"/>
                </a:solidFill>
              </a:rPr>
              <a:t>(para);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&lt;/script&gt;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89009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990000"/>
                </a:solidFill>
              </a:rPr>
              <a:t>Creating new HTML Elements - </a:t>
            </a:r>
            <a:r>
              <a:rPr lang="en-US" sz="3200" dirty="0" err="1">
                <a:solidFill>
                  <a:srgbClr val="990000"/>
                </a:solidFill>
              </a:rPr>
              <a:t>insertBefore</a:t>
            </a:r>
            <a:r>
              <a:rPr lang="en-US" sz="3200" dirty="0">
                <a:solidFill>
                  <a:srgbClr val="990000"/>
                </a:solidFill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00" y="1447801"/>
            <a:ext cx="105156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&lt;div id="div1"&gt;</a:t>
            </a:r>
            <a:b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&lt;p id="p1"&gt;This is a paragraph.&lt;/p&gt;</a:t>
            </a:r>
            <a:b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&lt;p id="p2"&gt;This is another paragraph.&lt;/p&gt;</a:t>
            </a:r>
            <a:b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&lt;/div&gt;</a:t>
            </a:r>
            <a:b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b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&lt;script&gt;</a:t>
            </a:r>
            <a:b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para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document.createElement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("p");</a:t>
            </a:r>
            <a:b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node = </a:t>
            </a: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document.createTextNode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("This is new.");</a:t>
            </a:r>
            <a:b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para.appendChild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(node);</a:t>
            </a:r>
            <a:b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b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element = </a:t>
            </a: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("div1");</a:t>
            </a:r>
            <a:b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child = </a:t>
            </a: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("p1");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element.insertBefore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para,child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);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&lt;/script&gt;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8900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Removing Existing HTML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1"/>
            <a:ext cx="10515600" cy="434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&lt;div id="div1"&gt;</a:t>
            </a:r>
            <a:b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&lt;p id="p1"&gt;This is a paragraph.&lt;/p&gt;</a:t>
            </a:r>
            <a:b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&lt;p id="p2"&gt;This is another paragraph.&lt;/p&gt;</a:t>
            </a:r>
            <a:b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&lt;/div&gt;</a:t>
            </a:r>
            <a:b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b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&lt;script&gt;</a:t>
            </a:r>
            <a:b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 parent = </a:t>
            </a:r>
            <a:r>
              <a:rPr 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("div1");</a:t>
            </a:r>
            <a:b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 child = </a:t>
            </a:r>
            <a:r>
              <a:rPr 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("p1");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parent.removeChild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(child);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&lt;/script&gt;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1280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990000"/>
                </a:solidFill>
              </a:rPr>
              <a:t>Replacing HTML Elements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1"/>
            <a:ext cx="10515600" cy="4191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&lt;div id="div1"&gt;</a:t>
            </a:r>
            <a:b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&lt;p id="p1"&gt;This is a paragraph.&lt;/p&gt;</a:t>
            </a:r>
            <a:b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&lt;p id="p2"&gt;This is another paragraph.&lt;/p&gt;</a:t>
            </a:r>
            <a:b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&lt;/div&gt;</a:t>
            </a:r>
            <a:b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b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&lt;script&gt;</a:t>
            </a:r>
            <a:b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</a:rPr>
              <a:t>para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document.createElement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("p");</a:t>
            </a:r>
            <a:b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 node = </a:t>
            </a: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document.createTextNode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("This is new.");</a:t>
            </a:r>
            <a:b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</a:rPr>
              <a:t>para.appendChild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(node);</a:t>
            </a:r>
            <a:b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b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 parent = </a:t>
            </a: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("div1");</a:t>
            </a:r>
            <a:b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 child = </a:t>
            </a: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("p1");</a:t>
            </a:r>
            <a:b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</a:br>
            <a:r>
              <a:rPr lang="en-US" sz="1800" dirty="0" err="1">
                <a:solidFill>
                  <a:srgbClr val="FF0000"/>
                </a:solidFill>
                <a:latin typeface="Consolas" panose="020B0609020204030204" pitchFamily="49" charset="0"/>
              </a:rPr>
              <a:t>parent.replaceChild</a:t>
            </a: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err="1">
                <a:solidFill>
                  <a:srgbClr val="FF0000"/>
                </a:solidFill>
                <a:latin typeface="Consolas" panose="020B0609020204030204" pitchFamily="49" charset="0"/>
              </a:rPr>
              <a:t>para,child</a:t>
            </a: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);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</a:rPr>
              <a:t>&lt;/script&gt;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36609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rgbClr val="990000"/>
                </a:solidFill>
              </a:rPr>
              <a:t>parentNode</a:t>
            </a:r>
            <a:r>
              <a:rPr lang="en-US" sz="4400" dirty="0">
                <a:solidFill>
                  <a:srgbClr val="990000"/>
                </a:solidFill>
              </a:rPr>
              <a:t> and </a:t>
            </a:r>
            <a:r>
              <a:rPr lang="en-US" sz="4400" dirty="0" err="1">
                <a:solidFill>
                  <a:srgbClr val="990000"/>
                </a:solidFill>
              </a:rPr>
              <a:t>childNodes</a:t>
            </a:r>
            <a:endParaRPr lang="en-US" sz="4400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267200"/>
          </a:xfrm>
        </p:spPr>
        <p:txBody>
          <a:bodyPr/>
          <a:lstStyle/>
          <a:p>
            <a:r>
              <a:rPr lang="en-US" dirty="0"/>
              <a:t>Each Node in the DOM tree (except the root, &lt;html&gt; ) has a </a:t>
            </a:r>
            <a:r>
              <a:rPr lang="en-US" dirty="0" err="1"/>
              <a:t>parentNode</a:t>
            </a:r>
            <a:r>
              <a:rPr lang="en-US" dirty="0"/>
              <a:t> property</a:t>
            </a:r>
          </a:p>
          <a:p>
            <a:pPr lvl="1"/>
            <a:r>
              <a:rPr lang="en-US" dirty="0"/>
              <a:t>May be used to access the parent Node Object</a:t>
            </a:r>
          </a:p>
          <a:p>
            <a:pPr marL="285750" lvl="1" indent="-285750"/>
            <a:r>
              <a:rPr lang="en-US" dirty="0" err="1"/>
              <a:t>childNodes</a:t>
            </a:r>
            <a:r>
              <a:rPr lang="en-US" dirty="0"/>
              <a:t> property returns a </a:t>
            </a:r>
            <a:r>
              <a:rPr lang="en-US" i="1" dirty="0"/>
              <a:t>live collection</a:t>
            </a:r>
            <a:r>
              <a:rPr lang="en-US" dirty="0"/>
              <a:t> of nodes: any change to the DOM </a:t>
            </a:r>
          </a:p>
          <a:p>
            <a:pPr marL="257175" lvl="1" indent="0">
              <a:buNone/>
            </a:pPr>
            <a:endParaRPr lang="en-US" dirty="0"/>
          </a:p>
          <a:p>
            <a:pPr marL="257175" lvl="1" indent="0">
              <a:buNone/>
            </a:pPr>
            <a:r>
              <a:rPr lang="it-IT" dirty="0"/>
              <a:t>&lt;ul id="parent"&gt;</a:t>
            </a:r>
          </a:p>
          <a:p>
            <a:pPr marL="257175" lvl="1" indent="0">
              <a:buNone/>
            </a:pPr>
            <a:r>
              <a:rPr lang="it-IT" dirty="0"/>
              <a:t>  &lt;li id=«child1"&gt;Child1&lt;/li&gt;</a:t>
            </a:r>
          </a:p>
          <a:p>
            <a:pPr marL="257175" lvl="1" indent="0">
              <a:buNone/>
            </a:pPr>
            <a:r>
              <a:rPr lang="it-IT" dirty="0"/>
              <a:t>  &lt;li&gt;Child2&lt;/li&gt;</a:t>
            </a:r>
          </a:p>
          <a:p>
            <a:pPr marL="257175" lvl="1" indent="0">
              <a:buNone/>
            </a:pPr>
            <a:r>
              <a:rPr lang="it-IT" dirty="0"/>
              <a:t>&lt;/ul&gt;</a:t>
            </a:r>
            <a:endParaRPr lang="en-US" dirty="0"/>
          </a:p>
          <a:p>
            <a:pPr marL="257175" lvl="1" indent="0">
              <a:buNone/>
            </a:pP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console.log(</a:t>
            </a:r>
            <a:r>
              <a:rPr lang="en-US" sz="12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("</a:t>
            </a:r>
            <a:r>
              <a:rPr lang="it-IT" sz="1200" dirty="0">
                <a:solidFill>
                  <a:schemeClr val="accent5"/>
                </a:solidFill>
                <a:latin typeface="Consolas" panose="020B0609020204030204" pitchFamily="49" charset="0"/>
              </a:rPr>
              <a:t>child1</a:t>
            </a: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").parentNode.id); //prints ‘parent’</a:t>
            </a:r>
          </a:p>
          <a:p>
            <a:pPr marL="257175" lvl="1" indent="0">
              <a:buNone/>
            </a:pPr>
            <a:r>
              <a:rPr lang="en-US" sz="12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 parent = </a:t>
            </a:r>
            <a:r>
              <a:rPr lang="en-US" sz="12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('parent');</a:t>
            </a:r>
          </a:p>
          <a:p>
            <a:pPr marL="257175" lvl="1" indent="0">
              <a:buNone/>
            </a:pPr>
            <a:r>
              <a:rPr lang="en-US" sz="12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child_nodes</a:t>
            </a: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 err="1">
                <a:solidFill>
                  <a:schemeClr val="accent5"/>
                </a:solidFill>
                <a:latin typeface="Consolas" panose="020B0609020204030204" pitchFamily="49" charset="0"/>
              </a:rPr>
              <a:t>parent.childNodes</a:t>
            </a: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;</a:t>
            </a:r>
          </a:p>
          <a:p>
            <a:pPr marL="257175" lvl="1" indent="0">
              <a:buNone/>
            </a:pP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console.log(</a:t>
            </a:r>
            <a:r>
              <a:rPr lang="en-US" sz="12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child_nodes.length</a:t>
            </a: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); // should output "2"</a:t>
            </a:r>
          </a:p>
          <a:p>
            <a:pPr marL="257175" lvl="1" indent="0">
              <a:buNone/>
            </a:pPr>
            <a:r>
              <a:rPr lang="en-US" sz="1200" dirty="0" err="1">
                <a:solidFill>
                  <a:schemeClr val="accent5"/>
                </a:solidFill>
                <a:latin typeface="Consolas" panose="020B0609020204030204" pitchFamily="49" charset="0"/>
              </a:rPr>
              <a:t>parent.appendChild</a:t>
            </a: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document.createElement</a:t>
            </a: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(‘li'));</a:t>
            </a:r>
          </a:p>
          <a:p>
            <a:pPr marL="257175" lvl="1" indent="0">
              <a:buNone/>
            </a:pP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console.log(</a:t>
            </a:r>
            <a:r>
              <a:rPr lang="en-US" sz="12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child_nodes.length</a:t>
            </a:r>
            <a:r>
              <a:rPr lang="en-US" sz="1200" dirty="0">
                <a:solidFill>
                  <a:schemeClr val="accent5"/>
                </a:solidFill>
                <a:latin typeface="Consolas" panose="020B0609020204030204" pitchFamily="49" charset="0"/>
              </a:rPr>
              <a:t>); // should output "3"</a:t>
            </a:r>
          </a:p>
        </p:txBody>
      </p:sp>
    </p:spTree>
    <p:extLst>
      <p:ext uri="{BB962C8B-B14F-4D97-AF65-F5344CB8AC3E}">
        <p14:creationId xmlns:p14="http://schemas.microsoft.com/office/powerpoint/2010/main" val="808467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95360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rgbClr val="540115"/>
                </a:solidFill>
              </a:rPr>
              <a:t>Javascript</a:t>
            </a:r>
            <a:r>
              <a:rPr lang="en-US" sz="4400" dirty="0">
                <a:solidFill>
                  <a:srgbClr val="540115"/>
                </a:solidFill>
              </a:rPr>
              <a:t> Event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944" y="1376680"/>
            <a:ext cx="8382000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Browser-based JavaScript programs are </a:t>
            </a:r>
            <a:r>
              <a:rPr lang="en-US" i="1" dirty="0">
                <a:latin typeface="Calibri" panose="020F0502020204030204" pitchFamily="34" charset="0"/>
                <a:cs typeface="Times New Roman" pitchFamily="18" charset="0"/>
              </a:rPr>
              <a:t>event-driven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This means that a function is called in response to various user actions.</a:t>
            </a:r>
          </a:p>
          <a:p>
            <a:pPr lvl="1"/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An event in a browser is an occurrence of potential interest.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The mouse moving over an element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 mouse button being clicked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 key being pressed</a:t>
            </a:r>
          </a:p>
        </p:txBody>
      </p:sp>
    </p:spTree>
    <p:extLst>
      <p:ext uri="{BB962C8B-B14F-4D97-AF65-F5344CB8AC3E}">
        <p14:creationId xmlns:p14="http://schemas.microsoft.com/office/powerpoint/2010/main" val="163235111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382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0480"/>
            <a:ext cx="9732475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Document Object Model (DOM) is a programming interface to access and manipulate the HTML document.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Describes the HTML document as an object, consisting of properties and methods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DOM structure is maintained by the browser, accessible from </a:t>
            </a:r>
            <a:r>
              <a:rPr lang="en-US" dirty="0" err="1">
                <a:latin typeface="Calibri" panose="020F0502020204030204" pitchFamily="34" charset="0"/>
                <a:cs typeface="Times New Roman" pitchFamily="18" charset="0"/>
              </a:rPr>
              <a:t>Javascript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 through the object name </a:t>
            </a:r>
            <a:r>
              <a:rPr lang="en-US" i="1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Times New Roman" pitchFamily="18" charset="0"/>
              </a:rPr>
              <a:t>HTML elements also viewed as objects, contained inside(properties of) </a:t>
            </a:r>
            <a:r>
              <a:rPr lang="en-US" i="1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From </a:t>
            </a:r>
            <a:r>
              <a:rPr lang="en-US" dirty="0" err="1">
                <a:latin typeface="Calibri" panose="020F0502020204030204" pitchFamily="34" charset="0"/>
                <a:cs typeface="Times New Roman" pitchFamily="18" charset="0"/>
              </a:rPr>
              <a:t>Javasvcript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, the DOM </a:t>
            </a:r>
          </a:p>
          <a:p>
            <a:pPr marL="342900" lvl="1" indent="0">
              <a:buNone/>
            </a:pP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794276"/>
      </p:ext>
    </p:extLst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7731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Intrinsic Event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1750" y="1162370"/>
            <a:ext cx="8382000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An </a:t>
            </a:r>
            <a:r>
              <a:rPr lang="en-US" i="1" dirty="0">
                <a:latin typeface="Calibri" panose="020F0502020204030204" pitchFamily="34" charset="0"/>
                <a:cs typeface="Times New Roman" pitchFamily="18" charset="0"/>
              </a:rPr>
              <a:t>intrinsic event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attribute is used to call script functions when a given event associated with the element containing the attribute occurs.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&lt;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button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="button"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onclick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="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ChangeParagraph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('para2')"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593219" y="3181527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63850" y="3867327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 attribute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977929" y="3181527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48250" y="3640112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JavaScript function</a:t>
            </a:r>
          </a:p>
        </p:txBody>
      </p:sp>
    </p:spTree>
    <p:extLst>
      <p:ext uri="{BB962C8B-B14F-4D97-AF65-F5344CB8AC3E}">
        <p14:creationId xmlns:p14="http://schemas.microsoft.com/office/powerpoint/2010/main" val="2137848231"/>
      </p:ext>
    </p:extLst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74710"/>
          </a:xfrm>
        </p:spPr>
        <p:txBody>
          <a:bodyPr/>
          <a:lstStyle/>
          <a:p>
            <a:r>
              <a:rPr lang="en-US" dirty="0"/>
              <a:t>Common Intrinsic Event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325880"/>
            <a:ext cx="9144000" cy="4693920"/>
          </a:xfrm>
        </p:spPr>
        <p:txBody>
          <a:bodyPr>
            <a:normAutofit/>
          </a:bodyPr>
          <a:lstStyle/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onload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the body of the document has been fully read and parsed   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onclick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a mouse button has been clicked and released over the element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onchange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</a:rPr>
              <a:t>An HTML element has been changed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onmousedown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the mouse has been clicked over the element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onmouseup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the mouse has been release over the element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onmouseover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the mouse has just moved over the element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onkeypress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this element has the focus and a key has been pressed &amp; released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onkeydown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this element has the focus and a key has been pressed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onkeyup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this element has the focus and a key has released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778660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382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DOM Nodes</a:t>
            </a:r>
          </a:p>
        </p:txBody>
      </p:sp>
      <p:pic>
        <p:nvPicPr>
          <p:cNvPr id="4" name="Picture 2" descr="DOM HTML tree">
            <a:extLst>
              <a:ext uri="{FF2B5EF4-FFF2-40B4-BE49-F238E27FC236}">
                <a16:creationId xmlns:a16="http://schemas.microsoft.com/office/drawing/2014/main" id="{720F8217-2991-4123-9131-41BBAF83D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2926" y="1539240"/>
            <a:ext cx="7467600" cy="40872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3314698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Example DOM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833" y="1209254"/>
            <a:ext cx="8382000" cy="469392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Finding HTML Elements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document.getElementById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(“ID_VALUE”)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</a:rPr>
              <a:t>document.getElementsByName</a:t>
            </a:r>
            <a:r>
              <a:rPr lang="en-US" sz="1800" dirty="0">
                <a:solidFill>
                  <a:schemeClr val="accent5"/>
                </a:solidFill>
              </a:rPr>
              <a:t>(“NAME_VALUE”)</a:t>
            </a:r>
            <a:endParaRPr lang="en-US" sz="1800" dirty="0">
              <a:solidFill>
                <a:schemeClr val="accent5"/>
              </a:solidFill>
              <a:latin typeface="Consolas" panose="020B0609020204030204" pitchFamily="49" charset="0"/>
              <a:cs typeface="Times New Roman" pitchFamily="18" charset="0"/>
            </a:endParaRP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document.getElementsByClassName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(“CLASSNAME”)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document.querySelector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(“CSS-SELECTOR”)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Modifying HTML Elements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document.write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(“text”)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document.getElementById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</a:t>
            </a: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sectionOne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”).</a:t>
            </a: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innerHTML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= “”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document.getSelector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(“.</a:t>
            </a: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paraOne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”).</a:t>
            </a: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innerHTML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= “”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document.createElement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(element); 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element.remove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();</a:t>
            </a:r>
          </a:p>
          <a:p>
            <a:pPr lvl="1"/>
            <a:endParaRPr lang="en-US" sz="1800" dirty="0">
              <a:solidFill>
                <a:schemeClr val="accent5"/>
              </a:solidFill>
              <a:latin typeface="Consolas" panose="020B0609020204030204" pitchFamily="49" charset="0"/>
              <a:cs typeface="Times New Roman" pitchFamily="18" charset="0"/>
            </a:endParaRPr>
          </a:p>
          <a:p>
            <a:pPr marL="128588" lvl="1" indent="-128588"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Add event handler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element.addEventListener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('event', handler);</a:t>
            </a:r>
          </a:p>
          <a:p>
            <a:pPr lvl="1"/>
            <a:endParaRPr lang="en-US" sz="1800" dirty="0">
              <a:solidFill>
                <a:schemeClr val="accent5"/>
              </a:solidFill>
              <a:latin typeface="Consolas" panose="020B0609020204030204" pitchFamily="49" charset="0"/>
              <a:cs typeface="Times New Roman" pitchFamily="18" charset="0"/>
            </a:endParaRPr>
          </a:p>
          <a:p>
            <a:pPr lvl="1"/>
            <a:endParaRPr lang="en-US" sz="1800" dirty="0">
              <a:solidFill>
                <a:schemeClr val="accent5"/>
              </a:solidFill>
              <a:latin typeface="Consolas" panose="020B0609020204030204" pitchFamily="49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876692"/>
      </p:ext>
    </p:extLst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36609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rgbClr val="990000"/>
                </a:solidFill>
              </a:rPr>
              <a:t>querySelector</a:t>
            </a:r>
            <a:r>
              <a:rPr lang="en-US" sz="4400" dirty="0">
                <a:solidFill>
                  <a:srgbClr val="990000"/>
                </a:solidFill>
              </a:rPr>
              <a:t>(), </a:t>
            </a:r>
            <a:r>
              <a:rPr lang="en-US" sz="4400" dirty="0" err="1">
                <a:solidFill>
                  <a:srgbClr val="990000"/>
                </a:solidFill>
              </a:rPr>
              <a:t>querySelectorAll</a:t>
            </a:r>
            <a:r>
              <a:rPr lang="en-US" sz="4400" dirty="0">
                <a:solidFill>
                  <a:srgbClr val="990000"/>
                </a:solidFill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500" y="1295401"/>
            <a:ext cx="10515600" cy="4495800"/>
          </a:xfrm>
        </p:spPr>
        <p:txBody>
          <a:bodyPr>
            <a:normAutofit/>
          </a:bodyPr>
          <a:lstStyle/>
          <a:p>
            <a:r>
              <a:rPr lang="en-US" sz="2000" dirty="0" err="1"/>
              <a:t>querySelector</a:t>
            </a:r>
            <a:r>
              <a:rPr lang="en-US" sz="2000" dirty="0"/>
              <a:t>():</a:t>
            </a:r>
          </a:p>
          <a:p>
            <a:pPr lvl="1"/>
            <a:r>
              <a:rPr lang="en-US" sz="2000" dirty="0"/>
              <a:t>Returns the first instance element, matched with query selector </a:t>
            </a:r>
            <a:r>
              <a:rPr lang="en" sz="2000" dirty="0"/>
              <a:t>(id, class names, types, attributes, values of attributes, etc)</a:t>
            </a:r>
          </a:p>
          <a:p>
            <a:r>
              <a:rPr lang="en" sz="2000" dirty="0"/>
              <a:t>querySelectorAll()</a:t>
            </a:r>
          </a:p>
          <a:p>
            <a:pPr lvl="1"/>
            <a:r>
              <a:rPr lang="en" sz="2000" dirty="0"/>
              <a:t>Returns all elements matched with the CSS selector </a:t>
            </a:r>
            <a:r>
              <a:rPr lang="en-US" sz="2000" dirty="0"/>
              <a:t>as array</a:t>
            </a:r>
            <a:endParaRPr lang="en" sz="2000" dirty="0"/>
          </a:p>
          <a:p>
            <a:pPr lvl="1"/>
            <a:r>
              <a:rPr lang="en" sz="2000" dirty="0"/>
              <a:t>Can access the using array index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document.querySelector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("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p.main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");		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document.querySelectorAll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("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p.main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");</a:t>
            </a:r>
          </a:p>
          <a:p>
            <a:pPr>
              <a:buNone/>
            </a:pPr>
            <a:endParaRPr lang="en-US" sz="1600" dirty="0">
              <a:solidFill>
                <a:schemeClr val="accent5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Google Shape;95;p18">
            <a:extLst>
              <a:ext uri="{FF2B5EF4-FFF2-40B4-BE49-F238E27FC236}">
                <a16:creationId xmlns:a16="http://schemas.microsoft.com/office/drawing/2014/main" id="{BFFD2E9A-D088-4D61-8ADD-4F21B608CA65}"/>
              </a:ext>
            </a:extLst>
          </p:cNvPr>
          <p:cNvSpPr txBox="1"/>
          <p:nvPr/>
        </p:nvSpPr>
        <p:spPr>
          <a:xfrm>
            <a:off x="825500" y="4038600"/>
            <a:ext cx="4488300" cy="13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Roboto Mono"/>
                <a:ea typeface="Roboto Mono"/>
                <a:cs typeface="Roboto Mono"/>
                <a:sym typeface="Roboto Mono"/>
              </a:rPr>
              <a:t>&lt;body&gt;</a:t>
            </a:r>
            <a:endParaRPr sz="12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Roboto Mono"/>
                <a:ea typeface="Roboto Mono"/>
                <a:cs typeface="Roboto Mono"/>
                <a:sym typeface="Roboto Mono"/>
              </a:rPr>
              <a:t>   &lt;p&gt;my first paragraph&lt;/p&gt;</a:t>
            </a:r>
            <a:endParaRPr sz="12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Roboto Mono"/>
                <a:ea typeface="Roboto Mono"/>
                <a:cs typeface="Roboto Mono"/>
                <a:sym typeface="Roboto Mono"/>
              </a:rPr>
              <a:t>   </a:t>
            </a:r>
            <a:r>
              <a:rPr lang="en" sz="1200" dirty="0">
                <a:solidFill>
                  <a:schemeClr val="dk1"/>
                </a:solidFill>
                <a:highlight>
                  <a:srgbClr val="FFFF00"/>
                </a:highlight>
                <a:latin typeface="Roboto Mono"/>
                <a:ea typeface="Roboto Mono"/>
                <a:cs typeface="Roboto Mono"/>
                <a:sym typeface="Roboto Mono"/>
              </a:rPr>
              <a:t>&lt;p class="main"&gt;my first main paragraph&lt;/p&gt;</a:t>
            </a:r>
            <a:endParaRPr sz="1200" dirty="0">
              <a:solidFill>
                <a:schemeClr val="dk1"/>
              </a:solidFill>
              <a:highlight>
                <a:srgbClr val="FFFF00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Roboto Mono"/>
                <a:ea typeface="Roboto Mono"/>
                <a:cs typeface="Roboto Mono"/>
                <a:sym typeface="Roboto Mono"/>
              </a:rPr>
              <a:t>   </a:t>
            </a:r>
            <a:r>
              <a:rPr lang="en" sz="12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&lt;p class="main"&gt;my second main paragraph&lt;/p&gt;</a:t>
            </a:r>
            <a:endParaRPr sz="1200" dirty="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Roboto Mono"/>
                <a:ea typeface="Roboto Mono"/>
                <a:cs typeface="Roboto Mono"/>
                <a:sym typeface="Roboto Mono"/>
              </a:rPr>
              <a:t>   &lt;a href="http://www.google.com"&gt;google&lt;/a&gt;</a:t>
            </a:r>
            <a:endParaRPr sz="12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Roboto Mono"/>
                <a:ea typeface="Roboto Mono"/>
                <a:cs typeface="Roboto Mono"/>
                <a:sym typeface="Roboto Mono"/>
              </a:rPr>
              <a:t>&lt;/body&gt;</a:t>
            </a:r>
            <a:endParaRPr sz="12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" name="Google Shape;95;p18">
            <a:extLst>
              <a:ext uri="{FF2B5EF4-FFF2-40B4-BE49-F238E27FC236}">
                <a16:creationId xmlns:a16="http://schemas.microsoft.com/office/drawing/2014/main" id="{B3141968-141E-4F42-A99E-CDEAB832F8C5}"/>
              </a:ext>
            </a:extLst>
          </p:cNvPr>
          <p:cNvSpPr txBox="1"/>
          <p:nvPr/>
        </p:nvSpPr>
        <p:spPr>
          <a:xfrm>
            <a:off x="6096000" y="4038600"/>
            <a:ext cx="4488300" cy="13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Roboto Mono"/>
                <a:ea typeface="Roboto Mono"/>
                <a:cs typeface="Roboto Mono"/>
                <a:sym typeface="Roboto Mono"/>
              </a:rPr>
              <a:t>&lt;body&gt;</a:t>
            </a:r>
            <a:endParaRPr sz="12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Roboto Mono"/>
                <a:ea typeface="Roboto Mono"/>
                <a:cs typeface="Roboto Mono"/>
                <a:sym typeface="Roboto Mono"/>
              </a:rPr>
              <a:t>   &lt;p&gt;my first paragraph&lt;/p&gt;</a:t>
            </a:r>
            <a:endParaRPr sz="12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Roboto Mono"/>
                <a:ea typeface="Roboto Mono"/>
                <a:cs typeface="Roboto Mono"/>
                <a:sym typeface="Roboto Mono"/>
              </a:rPr>
              <a:t>   </a:t>
            </a:r>
            <a:r>
              <a:rPr lang="en" sz="1200" dirty="0">
                <a:solidFill>
                  <a:schemeClr val="dk1"/>
                </a:solidFill>
                <a:highlight>
                  <a:srgbClr val="FFFF00"/>
                </a:highlight>
                <a:latin typeface="Roboto Mono"/>
                <a:ea typeface="Roboto Mono"/>
                <a:cs typeface="Roboto Mono"/>
                <a:sym typeface="Roboto Mono"/>
              </a:rPr>
              <a:t>&lt;p class="main"&gt;my first main paragraph&lt;/p&gt;</a:t>
            </a:r>
            <a:endParaRPr sz="1200" dirty="0">
              <a:solidFill>
                <a:schemeClr val="dk1"/>
              </a:solidFill>
              <a:highlight>
                <a:srgbClr val="FFFF00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highlight>
                  <a:srgbClr val="FFFF00"/>
                </a:highlight>
                <a:latin typeface="Roboto Mono"/>
                <a:ea typeface="Roboto Mono"/>
                <a:cs typeface="Roboto Mono"/>
                <a:sym typeface="Roboto Mono"/>
              </a:rPr>
              <a:t>   </a:t>
            </a:r>
            <a:r>
              <a:rPr lang="en" sz="1200" dirty="0">
                <a:solidFill>
                  <a:schemeClr val="dk1"/>
                </a:solidFill>
                <a:highlight>
                  <a:srgbClr val="FFFF00"/>
                </a:highlight>
                <a:latin typeface="Roboto Mono"/>
                <a:ea typeface="Roboto Mono"/>
                <a:cs typeface="Roboto Mono"/>
                <a:sym typeface="Roboto Mono"/>
              </a:rPr>
              <a:t>&lt;p class="main"&gt;my second main paragraph&lt;/p&gt;</a:t>
            </a:r>
            <a:endParaRPr sz="1200" dirty="0">
              <a:solidFill>
                <a:schemeClr val="dk1"/>
              </a:solidFill>
              <a:highlight>
                <a:srgbClr val="FFFF00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Roboto Mono"/>
                <a:ea typeface="Roboto Mono"/>
                <a:cs typeface="Roboto Mono"/>
                <a:sym typeface="Roboto Mono"/>
              </a:rPr>
              <a:t>   &lt;a href="http://www.google.com"&gt;google&lt;/a&gt;</a:t>
            </a:r>
            <a:endParaRPr sz="12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Roboto Mono"/>
                <a:ea typeface="Roboto Mono"/>
                <a:cs typeface="Roboto Mono"/>
                <a:sym typeface="Roboto Mono"/>
              </a:rPr>
              <a:t>&lt;/body&gt;</a:t>
            </a:r>
            <a:endParaRPr sz="12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36609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rgbClr val="990000"/>
                </a:solidFill>
              </a:rPr>
              <a:t>getElementById</a:t>
            </a:r>
            <a:r>
              <a:rPr lang="en-US" sz="4400" dirty="0">
                <a:solidFill>
                  <a:srgbClr val="990000"/>
                </a:solidFill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500" y="1295401"/>
            <a:ext cx="10515600" cy="4495800"/>
          </a:xfrm>
        </p:spPr>
        <p:txBody>
          <a:bodyPr>
            <a:normAutofit/>
          </a:bodyPr>
          <a:lstStyle/>
          <a:p>
            <a:r>
              <a:rPr lang="en-US" sz="2000" dirty="0"/>
              <a:t>Returns an </a:t>
            </a:r>
            <a:r>
              <a:rPr lang="en-US" sz="1600" dirty="0">
                <a:latin typeface="Consolas" panose="020B0609020204030204" pitchFamily="49" charset="0"/>
              </a:rPr>
              <a:t>element</a:t>
            </a:r>
            <a:r>
              <a:rPr lang="en-US" sz="1600" dirty="0"/>
              <a:t> </a:t>
            </a:r>
            <a:r>
              <a:rPr lang="en-US" sz="2000" dirty="0"/>
              <a:t>object whose id matches with function argument: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(“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idName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").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innerHTML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 = “Any valid content";</a:t>
            </a:r>
          </a:p>
          <a:p>
            <a:pPr>
              <a:buNone/>
            </a:pPr>
            <a:endParaRPr lang="en-US" sz="2000" dirty="0"/>
          </a:p>
          <a:p>
            <a:r>
              <a:rPr lang="en-US" sz="1600" dirty="0" err="1">
                <a:latin typeface="Consolas" panose="020B0609020204030204" pitchFamily="49" charset="0"/>
              </a:rPr>
              <a:t>getElementById</a:t>
            </a:r>
            <a:r>
              <a:rPr lang="en-US" sz="1600" dirty="0"/>
              <a:t> </a:t>
            </a:r>
            <a:r>
              <a:rPr lang="en-US" sz="2000" dirty="0"/>
              <a:t>is a </a:t>
            </a:r>
            <a:r>
              <a:rPr lang="en-US" sz="2000" b="1" dirty="0"/>
              <a:t>method</a:t>
            </a:r>
            <a:r>
              <a:rPr lang="en-US" sz="2000" dirty="0"/>
              <a:t> applied to the </a:t>
            </a:r>
            <a:r>
              <a:rPr lang="en-US" sz="2000" dirty="0">
                <a:latin typeface="Consolas" panose="020B0609020204030204" pitchFamily="49" charset="0"/>
              </a:rPr>
              <a:t>document</a:t>
            </a:r>
            <a:r>
              <a:rPr lang="en-US" sz="2000" dirty="0"/>
              <a:t> object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innerHTML</a:t>
            </a:r>
            <a:r>
              <a:rPr lang="en-US" sz="1600" dirty="0"/>
              <a:t> </a:t>
            </a:r>
            <a:r>
              <a:rPr lang="en-US" sz="2000" dirty="0"/>
              <a:t>is a </a:t>
            </a:r>
            <a:r>
              <a:rPr lang="en-US" sz="2000" b="1" dirty="0"/>
              <a:t>property</a:t>
            </a:r>
            <a:r>
              <a:rPr lang="en-US" sz="2000" dirty="0"/>
              <a:t> of the </a:t>
            </a:r>
            <a:r>
              <a:rPr lang="en-US" sz="2000" dirty="0">
                <a:latin typeface="Consolas" panose="020B0609020204030204" pitchFamily="49" charset="0"/>
              </a:rPr>
              <a:t>element</a:t>
            </a:r>
            <a:r>
              <a:rPr lang="en-US" sz="2000" dirty="0"/>
              <a:t> object returned by </a:t>
            </a:r>
            <a:r>
              <a:rPr 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(“</a:t>
            </a:r>
            <a:r>
              <a:rPr 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idName</a:t>
            </a: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")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8595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89009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rgbClr val="990000"/>
                </a:solidFill>
              </a:rPr>
              <a:t>getElementsByClassName</a:t>
            </a:r>
            <a:r>
              <a:rPr lang="en-US" sz="4400" dirty="0">
                <a:solidFill>
                  <a:srgbClr val="990000"/>
                </a:solidFill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041771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Returns an array of objects whose class attribute match to the function argument</a:t>
            </a:r>
          </a:p>
          <a:p>
            <a:pPr>
              <a:buNone/>
            </a:pPr>
            <a:endParaRPr lang="en-US" sz="1600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pPr>
              <a:buNone/>
            </a:pP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 elements=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document.getElementsByClassName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(“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className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");</a:t>
            </a:r>
          </a:p>
          <a:p>
            <a:pPr>
              <a:buNone/>
            </a:pPr>
            <a:endParaRPr lang="en-US" sz="1600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pPr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//Example: update all matching element contents to “foo”	</a:t>
            </a:r>
          </a:p>
          <a:p>
            <a:pPr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for(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=0;i&lt;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elements.length;i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		elements[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].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innerHTML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=“foo";		</a:t>
            </a:r>
          </a:p>
          <a:p>
            <a:pPr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buNone/>
            </a:pPr>
            <a:endParaRPr lang="en-US" sz="1600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pPr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//Example: update the first matching element content to “foo”</a:t>
            </a:r>
          </a:p>
          <a:p>
            <a:pPr>
              <a:buNone/>
            </a:pP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document.getElementsByClassName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(“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className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")[0].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</a:rPr>
              <a:t>innerHTML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=“foo”;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1"/>
            <a:ext cx="10515600" cy="4343400"/>
          </a:xfrm>
        </p:spPr>
        <p:txBody>
          <a:bodyPr>
            <a:normAutofit/>
          </a:bodyPr>
          <a:lstStyle/>
          <a:p>
            <a:r>
              <a:rPr lang="en-US" sz="2000" dirty="0"/>
              <a:t>Returns  all elements in the document with the specified tag name as an array</a:t>
            </a:r>
          </a:p>
          <a:p>
            <a:endParaRPr lang="en-US" sz="2000" dirty="0"/>
          </a:p>
          <a:p>
            <a:endParaRPr lang="en-US" sz="2000" dirty="0"/>
          </a:p>
          <a:p>
            <a:pPr>
              <a:buNone/>
            </a:pPr>
            <a:r>
              <a:rPr 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 z=</a:t>
            </a:r>
            <a:r>
              <a:rPr 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document.getElementsByTagName</a:t>
            </a: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("div");</a:t>
            </a:r>
          </a:p>
          <a:p>
            <a:pPr>
              <a:buNone/>
            </a:pP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for(</a:t>
            </a:r>
            <a:r>
              <a:rPr 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=0;i&lt;</a:t>
            </a:r>
            <a:r>
              <a:rPr 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z.length;i</a:t>
            </a: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buNone/>
            </a:pP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buNone/>
            </a:pP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		z[</a:t>
            </a:r>
            <a:r>
              <a:rPr 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].</a:t>
            </a:r>
            <a:r>
              <a:rPr 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innerHTML</a:t>
            </a: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=“Updated content“;	</a:t>
            </a:r>
          </a:p>
          <a:p>
            <a:pPr>
              <a:buNone/>
            </a:pPr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05837"/>
            <a:ext cx="9582150" cy="1013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 eaLnBrk="1" hangingPunct="1">
              <a:lnSpc>
                <a:spcPct val="90000"/>
              </a:lnSpc>
              <a:defRPr sz="2475">
                <a:latin typeface="Calibri Light"/>
                <a:ea typeface="Calibri Light"/>
                <a:cs typeface="Calibri Light"/>
                <a:sym typeface="Calibri Light"/>
              </a:defRPr>
            </a:lvl1pPr>
            <a:lvl2pPr eaLnBrk="1" hangingPunct="1">
              <a:lnSpc>
                <a:spcPct val="90000"/>
              </a:lnSpc>
              <a:defRPr sz="2475">
                <a:latin typeface="Calibri Light"/>
                <a:ea typeface="Calibri Light"/>
                <a:cs typeface="Calibri Light"/>
                <a:sym typeface="Calibri Light"/>
              </a:defRPr>
            </a:lvl2pPr>
            <a:lvl3pPr eaLnBrk="1" hangingPunct="1">
              <a:lnSpc>
                <a:spcPct val="90000"/>
              </a:lnSpc>
              <a:defRPr sz="2475">
                <a:latin typeface="Calibri Light"/>
                <a:ea typeface="Calibri Light"/>
                <a:cs typeface="Calibri Light"/>
                <a:sym typeface="Calibri Light"/>
              </a:defRPr>
            </a:lvl3pPr>
            <a:lvl4pPr eaLnBrk="1" hangingPunct="1">
              <a:lnSpc>
                <a:spcPct val="90000"/>
              </a:lnSpc>
              <a:defRPr sz="2475">
                <a:latin typeface="Calibri Light"/>
                <a:ea typeface="Calibri Light"/>
                <a:cs typeface="Calibri Light"/>
                <a:sym typeface="Calibri Light"/>
              </a:defRPr>
            </a:lvl4pPr>
            <a:lvl5pPr eaLnBrk="1" hangingPunct="1">
              <a:lnSpc>
                <a:spcPct val="90000"/>
              </a:lnSpc>
              <a:defRPr sz="2475">
                <a:latin typeface="Calibri Light"/>
                <a:ea typeface="Calibri Light"/>
                <a:cs typeface="Calibri Light"/>
                <a:sym typeface="Calibri Light"/>
              </a:defRPr>
            </a:lvl5pPr>
            <a:lvl6pPr eaLnBrk="1" hangingPunct="1">
              <a:lnSpc>
                <a:spcPct val="90000"/>
              </a:lnSpc>
              <a:defRPr sz="2475">
                <a:latin typeface="Calibri Light"/>
                <a:ea typeface="Calibri Light"/>
                <a:cs typeface="Calibri Light"/>
                <a:sym typeface="Calibri Light"/>
              </a:defRPr>
            </a:lvl6pPr>
            <a:lvl7pPr eaLnBrk="1" hangingPunct="1">
              <a:lnSpc>
                <a:spcPct val="90000"/>
              </a:lnSpc>
              <a:defRPr sz="2475">
                <a:latin typeface="Calibri Light"/>
                <a:ea typeface="Calibri Light"/>
                <a:cs typeface="Calibri Light"/>
                <a:sym typeface="Calibri Light"/>
              </a:defRPr>
            </a:lvl7pPr>
            <a:lvl8pPr eaLnBrk="1" hangingPunct="1">
              <a:lnSpc>
                <a:spcPct val="90000"/>
              </a:lnSpc>
              <a:defRPr sz="2475">
                <a:latin typeface="Calibri Light"/>
                <a:ea typeface="Calibri Light"/>
                <a:cs typeface="Calibri Light"/>
                <a:sym typeface="Calibri Light"/>
              </a:defRPr>
            </a:lvl8pPr>
            <a:lvl9pPr eaLnBrk="1" hangingPunct="1">
              <a:lnSpc>
                <a:spcPct val="90000"/>
              </a:lnSpc>
              <a:defRPr sz="2475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r>
              <a:rPr lang="en-US" sz="4400" kern="0" dirty="0" err="1">
                <a:solidFill>
                  <a:srgbClr val="990000"/>
                </a:solidFill>
              </a:rPr>
              <a:t>getElementsByTagName</a:t>
            </a:r>
            <a:r>
              <a:rPr lang="en-US" sz="4400" kern="0" dirty="0">
                <a:solidFill>
                  <a:srgbClr val="990000"/>
                </a:solidFill>
              </a:rPr>
              <a:t>()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6996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Changing properties of an element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3987"/>
            <a:ext cx="8382000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You can set the attribute of a given element dynamically by using the property of the object.</a:t>
            </a:r>
          </a:p>
          <a:p>
            <a:pPr marL="342900" lvl="1" indent="0">
              <a:buNone/>
            </a:pPr>
            <a:r>
              <a:rPr lang="en-US" i="1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objectname.attributename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= value;</a:t>
            </a:r>
          </a:p>
          <a:p>
            <a:pPr lvl="1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For example:</a:t>
            </a:r>
          </a:p>
          <a:p>
            <a:pPr lvl="1"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element =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window.document.getElementById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(“img1”);</a:t>
            </a:r>
          </a:p>
          <a:p>
            <a:pPr lvl="1"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	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photoName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= “fsu.JPG";</a:t>
            </a:r>
          </a:p>
          <a:p>
            <a:pPr lvl="1"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	element.src = 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photoName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;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195137"/>
      </p:ext>
    </p:extLst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CGS3066_JS2_updated</Template>
  <TotalTime>9267</TotalTime>
  <Words>1039</Words>
  <Application>Microsoft Office PowerPoint</Application>
  <PresentationFormat>Widescreen</PresentationFormat>
  <Paragraphs>177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Consolas</vt:lpstr>
      <vt:lpstr>Helvetica</vt:lpstr>
      <vt:lpstr>Roboto Mono</vt:lpstr>
      <vt:lpstr>Times New Roman</vt:lpstr>
      <vt:lpstr>1_Default</vt:lpstr>
      <vt:lpstr>Default</vt:lpstr>
      <vt:lpstr>PowerPoint Presentation</vt:lpstr>
      <vt:lpstr>DOM</vt:lpstr>
      <vt:lpstr>DOM Nodes</vt:lpstr>
      <vt:lpstr>Example DOM methods</vt:lpstr>
      <vt:lpstr>querySelector(), querySelectorAll()</vt:lpstr>
      <vt:lpstr>getElementById()</vt:lpstr>
      <vt:lpstr>getElementsByClassName()</vt:lpstr>
      <vt:lpstr>PowerPoint Presentation</vt:lpstr>
      <vt:lpstr>Changing properties of an element  </vt:lpstr>
      <vt:lpstr>Changing CSS/Style attributes</vt:lpstr>
      <vt:lpstr>SetAttribute() of a object  </vt:lpstr>
      <vt:lpstr>Change attribute of an HTML element</vt:lpstr>
      <vt:lpstr>Image src Attribute Change</vt:lpstr>
      <vt:lpstr>Creating New HTML Elements </vt:lpstr>
      <vt:lpstr>Creating new HTML Elements - insertBefore()</vt:lpstr>
      <vt:lpstr>Removing Existing HTML Elements</vt:lpstr>
      <vt:lpstr>Replacing HTML Elements </vt:lpstr>
      <vt:lpstr>parentNode and childNodes</vt:lpstr>
      <vt:lpstr>Javascript Event Handling</vt:lpstr>
      <vt:lpstr>Intrinsic Event Attribute</vt:lpstr>
      <vt:lpstr>Common Intrinsic Event Attributes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Social Circles in Ego Networks Julian Mcauley, Jure Leskovec</dc:title>
  <dc:creator>Shahed</dc:creator>
  <cp:lastModifiedBy>Md. Mainuddin</cp:lastModifiedBy>
  <cp:revision>52</cp:revision>
  <dcterms:created xsi:type="dcterms:W3CDTF">2014-03-31T21:38:23Z</dcterms:created>
  <dcterms:modified xsi:type="dcterms:W3CDTF">2019-09-25T17:48:24Z</dcterms:modified>
</cp:coreProperties>
</file>