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32"/>
  </p:notesMasterIdLst>
  <p:sldIdLst>
    <p:sldId id="257" r:id="rId3"/>
    <p:sldId id="287" r:id="rId4"/>
    <p:sldId id="261" r:id="rId5"/>
    <p:sldId id="258" r:id="rId6"/>
    <p:sldId id="262" r:id="rId7"/>
    <p:sldId id="272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60" r:id="rId19"/>
    <p:sldId id="288" r:id="rId20"/>
    <p:sldId id="289" r:id="rId21"/>
    <p:sldId id="290" r:id="rId22"/>
    <p:sldId id="291" r:id="rId23"/>
    <p:sldId id="292" r:id="rId24"/>
    <p:sldId id="276" r:id="rId25"/>
    <p:sldId id="281" r:id="rId26"/>
    <p:sldId id="283" r:id="rId27"/>
    <p:sldId id="282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DCF79-1535-4F8D-8B1B-DD92E4E0590E}" v="56" dt="2019-09-23T02:59:38.0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57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. Mainuddin" userId="531e089c6c99dc92" providerId="LiveId" clId="{03FDCF79-1535-4F8D-8B1B-DD92E4E0590E}"/>
    <pc:docChg chg="undo custSel addSld delSld modSld sldOrd">
      <pc:chgData name="Md. Mainuddin" userId="531e089c6c99dc92" providerId="LiveId" clId="{03FDCF79-1535-4F8D-8B1B-DD92E4E0590E}" dt="2019-09-23T03:06:21.349" v="1110" actId="20577"/>
      <pc:docMkLst>
        <pc:docMk/>
      </pc:docMkLst>
      <pc:sldChg chg="modSp">
        <pc:chgData name="Md. Mainuddin" userId="531e089c6c99dc92" providerId="LiveId" clId="{03FDCF79-1535-4F8D-8B1B-DD92E4E0590E}" dt="2019-09-23T00:38:09.622" v="5" actId="20577"/>
        <pc:sldMkLst>
          <pc:docMk/>
          <pc:sldMk cId="1028125353" sldId="257"/>
        </pc:sldMkLst>
        <pc:spChg chg="mod">
          <ac:chgData name="Md. Mainuddin" userId="531e089c6c99dc92" providerId="LiveId" clId="{03FDCF79-1535-4F8D-8B1B-DD92E4E0590E}" dt="2019-09-23T00:38:09.622" v="5" actId="20577"/>
          <ac:spMkLst>
            <pc:docMk/>
            <pc:sldMk cId="1028125353" sldId="257"/>
            <ac:spMk id="5" creationId="{00000000-0000-0000-0000-000000000000}"/>
          </ac:spMkLst>
        </pc:spChg>
      </pc:sldChg>
      <pc:sldChg chg="modSp ord">
        <pc:chgData name="Md. Mainuddin" userId="531e089c6c99dc92" providerId="LiveId" clId="{03FDCF79-1535-4F8D-8B1B-DD92E4E0590E}" dt="2019-09-23T02:48:38.871" v="758"/>
        <pc:sldMkLst>
          <pc:docMk/>
          <pc:sldMk cId="1876291439" sldId="260"/>
        </pc:sldMkLst>
        <pc:spChg chg="mod">
          <ac:chgData name="Md. Mainuddin" userId="531e089c6c99dc92" providerId="LiveId" clId="{03FDCF79-1535-4F8D-8B1B-DD92E4E0590E}" dt="2019-09-23T00:40:20.340" v="25" actId="14100"/>
          <ac:spMkLst>
            <pc:docMk/>
            <pc:sldMk cId="1876291439" sldId="260"/>
            <ac:spMk id="4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0:55:20.371" v="110" actId="14100"/>
          <ac:spMkLst>
            <pc:docMk/>
            <pc:sldMk cId="1876291439" sldId="260"/>
            <ac:spMk id="5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38:38.083" v="711" actId="14100"/>
        <pc:sldMkLst>
          <pc:docMk/>
          <pc:sldMk cId="622601309" sldId="261"/>
        </pc:sldMkLst>
        <pc:spChg chg="mod">
          <ac:chgData name="Md. Mainuddin" userId="531e089c6c99dc92" providerId="LiveId" clId="{03FDCF79-1535-4F8D-8B1B-DD92E4E0590E}" dt="2019-09-23T02:38:35.684" v="710" actId="14100"/>
          <ac:spMkLst>
            <pc:docMk/>
            <pc:sldMk cId="622601309" sldId="261"/>
            <ac:spMk id="4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38:38.083" v="711" actId="14100"/>
          <ac:spMkLst>
            <pc:docMk/>
            <pc:sldMk cId="622601309" sldId="261"/>
            <ac:spMk id="5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0:50.382" v="720" actId="1076"/>
        <pc:sldMkLst>
          <pc:docMk/>
          <pc:sldMk cId="2025778482" sldId="263"/>
        </pc:sldMkLst>
        <pc:spChg chg="mod">
          <ac:chgData name="Md. Mainuddin" userId="531e089c6c99dc92" providerId="LiveId" clId="{03FDCF79-1535-4F8D-8B1B-DD92E4E0590E}" dt="2019-09-23T02:40:43.715" v="718" actId="14100"/>
          <ac:spMkLst>
            <pc:docMk/>
            <pc:sldMk cId="2025778482" sldId="263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0:50.382" v="720" actId="1076"/>
          <ac:spMkLst>
            <pc:docMk/>
            <pc:sldMk cId="2025778482" sldId="263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0:59.142" v="722" actId="1076"/>
        <pc:sldMkLst>
          <pc:docMk/>
          <pc:sldMk cId="3369117181" sldId="264"/>
        </pc:sldMkLst>
        <pc:spChg chg="mod">
          <ac:chgData name="Md. Mainuddin" userId="531e089c6c99dc92" providerId="LiveId" clId="{03FDCF79-1535-4F8D-8B1B-DD92E4E0590E}" dt="2019-09-23T02:40:55.634" v="721" actId="14100"/>
          <ac:spMkLst>
            <pc:docMk/>
            <pc:sldMk cId="3369117181" sldId="264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0:59.142" v="722" actId="1076"/>
          <ac:spMkLst>
            <pc:docMk/>
            <pc:sldMk cId="3369117181" sldId="264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1:09.761" v="724" actId="1076"/>
        <pc:sldMkLst>
          <pc:docMk/>
          <pc:sldMk cId="145741362" sldId="265"/>
        </pc:sldMkLst>
        <pc:spChg chg="mod">
          <ac:chgData name="Md. Mainuddin" userId="531e089c6c99dc92" providerId="LiveId" clId="{03FDCF79-1535-4F8D-8B1B-DD92E4E0590E}" dt="2019-09-23T02:41:04.848" v="723" actId="14100"/>
          <ac:spMkLst>
            <pc:docMk/>
            <pc:sldMk cId="145741362" sldId="265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1:09.761" v="724" actId="1076"/>
          <ac:spMkLst>
            <pc:docMk/>
            <pc:sldMk cId="145741362" sldId="265"/>
            <ac:spMk id="3" creationId="{00000000-0000-0000-0000-000000000000}"/>
          </ac:spMkLst>
        </pc:spChg>
      </pc:sldChg>
      <pc:sldChg chg="delSp modSp delAnim">
        <pc:chgData name="Md. Mainuddin" userId="531e089c6c99dc92" providerId="LiveId" clId="{03FDCF79-1535-4F8D-8B1B-DD92E4E0590E}" dt="2019-09-23T02:41:47.420" v="727" actId="478"/>
        <pc:sldMkLst>
          <pc:docMk/>
          <pc:sldMk cId="2624841839" sldId="266"/>
        </pc:sldMkLst>
        <pc:spChg chg="mod">
          <ac:chgData name="Md. Mainuddin" userId="531e089c6c99dc92" providerId="LiveId" clId="{03FDCF79-1535-4F8D-8B1B-DD92E4E0590E}" dt="2019-09-23T02:41:22.013" v="725" actId="14100"/>
          <ac:spMkLst>
            <pc:docMk/>
            <pc:sldMk cId="2624841839" sldId="266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1:36.128" v="726" actId="1076"/>
          <ac:spMkLst>
            <pc:docMk/>
            <pc:sldMk cId="2624841839" sldId="266"/>
            <ac:spMk id="3" creationId="{00000000-0000-0000-0000-000000000000}"/>
          </ac:spMkLst>
        </pc:spChg>
        <pc:cxnChg chg="del">
          <ac:chgData name="Md. Mainuddin" userId="531e089c6c99dc92" providerId="LiveId" clId="{03FDCF79-1535-4F8D-8B1B-DD92E4E0590E}" dt="2019-09-23T02:41:47.420" v="727" actId="478"/>
          <ac:cxnSpMkLst>
            <pc:docMk/>
            <pc:sldMk cId="2624841839" sldId="266"/>
            <ac:cxnSpMk id="5" creationId="{00000000-0000-0000-0000-000000000000}"/>
          </ac:cxnSpMkLst>
        </pc:cxnChg>
        <pc:cxnChg chg="del">
          <ac:chgData name="Md. Mainuddin" userId="531e089c6c99dc92" providerId="LiveId" clId="{03FDCF79-1535-4F8D-8B1B-DD92E4E0590E}" dt="2019-09-23T02:41:47.420" v="727" actId="478"/>
          <ac:cxnSpMkLst>
            <pc:docMk/>
            <pc:sldMk cId="2624841839" sldId="266"/>
            <ac:cxnSpMk id="7" creationId="{00000000-0000-0000-0000-000000000000}"/>
          </ac:cxnSpMkLst>
        </pc:cxnChg>
        <pc:cxnChg chg="del">
          <ac:chgData name="Md. Mainuddin" userId="531e089c6c99dc92" providerId="LiveId" clId="{03FDCF79-1535-4F8D-8B1B-DD92E4E0590E}" dt="2019-09-23T02:41:47.420" v="727" actId="478"/>
          <ac:cxnSpMkLst>
            <pc:docMk/>
            <pc:sldMk cId="2624841839" sldId="266"/>
            <ac:cxnSpMk id="9" creationId="{00000000-0000-0000-0000-000000000000}"/>
          </ac:cxnSpMkLst>
        </pc:cxnChg>
        <pc:cxnChg chg="del">
          <ac:chgData name="Md. Mainuddin" userId="531e089c6c99dc92" providerId="LiveId" clId="{03FDCF79-1535-4F8D-8B1B-DD92E4E0590E}" dt="2019-09-23T02:41:47.420" v="727" actId="478"/>
          <ac:cxnSpMkLst>
            <pc:docMk/>
            <pc:sldMk cId="2624841839" sldId="266"/>
            <ac:cxnSpMk id="14" creationId="{00000000-0000-0000-0000-000000000000}"/>
          </ac:cxnSpMkLst>
        </pc:cxnChg>
      </pc:sldChg>
      <pc:sldChg chg="modSp">
        <pc:chgData name="Md. Mainuddin" userId="531e089c6c99dc92" providerId="LiveId" clId="{03FDCF79-1535-4F8D-8B1B-DD92E4E0590E}" dt="2019-09-23T02:42:03.729" v="729" actId="1076"/>
        <pc:sldMkLst>
          <pc:docMk/>
          <pc:sldMk cId="1856359700" sldId="267"/>
        </pc:sldMkLst>
        <pc:spChg chg="mod">
          <ac:chgData name="Md. Mainuddin" userId="531e089c6c99dc92" providerId="LiveId" clId="{03FDCF79-1535-4F8D-8B1B-DD92E4E0590E}" dt="2019-09-23T02:41:58.764" v="728" actId="14100"/>
          <ac:spMkLst>
            <pc:docMk/>
            <pc:sldMk cId="1856359700" sldId="267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2:03.729" v="729" actId="1076"/>
          <ac:spMkLst>
            <pc:docMk/>
            <pc:sldMk cId="1856359700" sldId="267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5:41.706" v="744" actId="12"/>
        <pc:sldMkLst>
          <pc:docMk/>
          <pc:sldMk cId="2786910789" sldId="268"/>
        </pc:sldMkLst>
        <pc:spChg chg="mod">
          <ac:chgData name="Md. Mainuddin" userId="531e089c6c99dc92" providerId="LiveId" clId="{03FDCF79-1535-4F8D-8B1B-DD92E4E0590E}" dt="2019-09-23T02:42:13.907" v="730" actId="14100"/>
          <ac:spMkLst>
            <pc:docMk/>
            <pc:sldMk cId="2786910789" sldId="268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5:41.706" v="744" actId="12"/>
          <ac:spMkLst>
            <pc:docMk/>
            <pc:sldMk cId="2786910789" sldId="268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3:06:21.349" v="1110" actId="20577"/>
        <pc:sldMkLst>
          <pc:docMk/>
          <pc:sldMk cId="1465946383" sldId="269"/>
        </pc:sldMkLst>
        <pc:spChg chg="mod">
          <ac:chgData name="Md. Mainuddin" userId="531e089c6c99dc92" providerId="LiveId" clId="{03FDCF79-1535-4F8D-8B1B-DD92E4E0590E}" dt="2019-09-23T02:42:25.460" v="732" actId="14100"/>
          <ac:spMkLst>
            <pc:docMk/>
            <pc:sldMk cId="1465946383" sldId="269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3:06:21.349" v="1110" actId="20577"/>
          <ac:spMkLst>
            <pc:docMk/>
            <pc:sldMk cId="1465946383" sldId="269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6:22.925" v="746" actId="1076"/>
        <pc:sldMkLst>
          <pc:docMk/>
          <pc:sldMk cId="3622691412" sldId="270"/>
        </pc:sldMkLst>
        <pc:spChg chg="mod">
          <ac:chgData name="Md. Mainuddin" userId="531e089c6c99dc92" providerId="LiveId" clId="{03FDCF79-1535-4F8D-8B1B-DD92E4E0590E}" dt="2019-09-23T02:46:19.677" v="745" actId="14100"/>
          <ac:spMkLst>
            <pc:docMk/>
            <pc:sldMk cId="3622691412" sldId="270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6:22.925" v="746" actId="1076"/>
          <ac:spMkLst>
            <pc:docMk/>
            <pc:sldMk cId="3622691412" sldId="270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7:24.766" v="756" actId="1076"/>
        <pc:sldMkLst>
          <pc:docMk/>
          <pc:sldMk cId="3862736988" sldId="271"/>
        </pc:sldMkLst>
        <pc:spChg chg="mod">
          <ac:chgData name="Md. Mainuddin" userId="531e089c6c99dc92" providerId="LiveId" clId="{03FDCF79-1535-4F8D-8B1B-DD92E4E0590E}" dt="2019-09-23T02:46:30.164" v="747" actId="14100"/>
          <ac:spMkLst>
            <pc:docMk/>
            <pc:sldMk cId="3862736988" sldId="271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6:42.735" v="748" actId="1076"/>
          <ac:spMkLst>
            <pc:docMk/>
            <pc:sldMk cId="3862736988" sldId="271"/>
            <ac:spMk id="3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6:53.045" v="750" actId="1076"/>
          <ac:spMkLst>
            <pc:docMk/>
            <pc:sldMk cId="3862736988" sldId="271"/>
            <ac:spMk id="8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7:01.248" v="752" actId="1076"/>
          <ac:spMkLst>
            <pc:docMk/>
            <pc:sldMk cId="3862736988" sldId="271"/>
            <ac:spMk id="9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7:13.137" v="754" actId="1076"/>
          <ac:spMkLst>
            <pc:docMk/>
            <pc:sldMk cId="3862736988" sldId="271"/>
            <ac:spMk id="14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7:24.766" v="756" actId="1076"/>
          <ac:spMkLst>
            <pc:docMk/>
            <pc:sldMk cId="3862736988" sldId="271"/>
            <ac:spMk id="21" creationId="{00000000-0000-0000-0000-000000000000}"/>
          </ac:spMkLst>
        </pc:spChg>
        <pc:cxnChg chg="mod">
          <ac:chgData name="Md. Mainuddin" userId="531e089c6c99dc92" providerId="LiveId" clId="{03FDCF79-1535-4F8D-8B1B-DD92E4E0590E}" dt="2019-09-23T02:46:48.099" v="749" actId="1076"/>
          <ac:cxnSpMkLst>
            <pc:docMk/>
            <pc:sldMk cId="3862736988" sldId="271"/>
            <ac:cxnSpMk id="5" creationId="{00000000-0000-0000-0000-000000000000}"/>
          </ac:cxnSpMkLst>
        </pc:cxnChg>
        <pc:cxnChg chg="mod">
          <ac:chgData name="Md. Mainuddin" userId="531e089c6c99dc92" providerId="LiveId" clId="{03FDCF79-1535-4F8D-8B1B-DD92E4E0590E}" dt="2019-09-23T02:46:57.379" v="751" actId="1076"/>
          <ac:cxnSpMkLst>
            <pc:docMk/>
            <pc:sldMk cId="3862736988" sldId="271"/>
            <ac:cxnSpMk id="10" creationId="{00000000-0000-0000-0000-000000000000}"/>
          </ac:cxnSpMkLst>
        </pc:cxnChg>
        <pc:cxnChg chg="mod">
          <ac:chgData name="Md. Mainuddin" userId="531e089c6c99dc92" providerId="LiveId" clId="{03FDCF79-1535-4F8D-8B1B-DD92E4E0590E}" dt="2019-09-23T02:47:08.523" v="753" actId="1076"/>
          <ac:cxnSpMkLst>
            <pc:docMk/>
            <pc:sldMk cId="3862736988" sldId="271"/>
            <ac:cxnSpMk id="13" creationId="{00000000-0000-0000-0000-000000000000}"/>
          </ac:cxnSpMkLst>
        </pc:cxnChg>
        <pc:cxnChg chg="mod">
          <ac:chgData name="Md. Mainuddin" userId="531e089c6c99dc92" providerId="LiveId" clId="{03FDCF79-1535-4F8D-8B1B-DD92E4E0590E}" dt="2019-09-23T02:47:19.180" v="755" actId="1076"/>
          <ac:cxnSpMkLst>
            <pc:docMk/>
            <pc:sldMk cId="3862736988" sldId="271"/>
            <ac:cxnSpMk id="19" creationId="{00000000-0000-0000-0000-000000000000}"/>
          </ac:cxnSpMkLst>
        </pc:cxnChg>
      </pc:sldChg>
      <pc:sldChg chg="modSp">
        <pc:chgData name="Md. Mainuddin" userId="531e089c6c99dc92" providerId="LiveId" clId="{03FDCF79-1535-4F8D-8B1B-DD92E4E0590E}" dt="2019-09-23T02:40:26.917" v="714" actId="14100"/>
        <pc:sldMkLst>
          <pc:docMk/>
          <pc:sldMk cId="1477874147" sldId="272"/>
        </pc:sldMkLst>
        <pc:spChg chg="mod">
          <ac:chgData name="Md. Mainuddin" userId="531e089c6c99dc92" providerId="LiveId" clId="{03FDCF79-1535-4F8D-8B1B-DD92E4E0590E}" dt="2019-09-23T02:40:21.385" v="712" actId="14100"/>
          <ac:spMkLst>
            <pc:docMk/>
            <pc:sldMk cId="1477874147" sldId="272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0:26.917" v="714" actId="14100"/>
          <ac:spMkLst>
            <pc:docMk/>
            <pc:sldMk cId="1477874147" sldId="272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0:37.202" v="717" actId="1076"/>
        <pc:sldMkLst>
          <pc:docMk/>
          <pc:sldMk cId="1693290015" sldId="273"/>
        </pc:sldMkLst>
        <pc:spChg chg="mod">
          <ac:chgData name="Md. Mainuddin" userId="531e089c6c99dc92" providerId="LiveId" clId="{03FDCF79-1535-4F8D-8B1B-DD92E4E0590E}" dt="2019-09-23T02:40:30.459" v="715" actId="14100"/>
          <ac:spMkLst>
            <pc:docMk/>
            <pc:sldMk cId="1693290015" sldId="273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0:37.202" v="717" actId="1076"/>
          <ac:spMkLst>
            <pc:docMk/>
            <pc:sldMk cId="1693290015" sldId="273"/>
            <ac:spMk id="3" creationId="{00000000-0000-0000-0000-000000000000}"/>
          </ac:spMkLst>
        </pc:spChg>
      </pc:sldChg>
      <pc:sldChg chg="modSp del">
        <pc:chgData name="Md. Mainuddin" userId="531e089c6c99dc92" providerId="LiveId" clId="{03FDCF79-1535-4F8D-8B1B-DD92E4E0590E}" dt="2019-09-23T02:48:43.053" v="760" actId="2696"/>
        <pc:sldMkLst>
          <pc:docMk/>
          <pc:sldMk cId="522445537" sldId="274"/>
        </pc:sldMkLst>
        <pc:spChg chg="mod">
          <ac:chgData name="Md. Mainuddin" userId="531e089c6c99dc92" providerId="LiveId" clId="{03FDCF79-1535-4F8D-8B1B-DD92E4E0590E}" dt="2019-09-23T02:47:38.573" v="757" actId="14100"/>
          <ac:spMkLst>
            <pc:docMk/>
            <pc:sldMk cId="522445537" sldId="274"/>
            <ac:spMk id="58" creationId="{00000000-0000-0000-0000-000000000000}"/>
          </ac:spMkLst>
        </pc:spChg>
      </pc:sldChg>
      <pc:sldChg chg="del">
        <pc:chgData name="Md. Mainuddin" userId="531e089c6c99dc92" providerId="LiveId" clId="{03FDCF79-1535-4F8D-8B1B-DD92E4E0590E}" dt="2019-09-23T02:48:43.050" v="759" actId="2696"/>
        <pc:sldMkLst>
          <pc:docMk/>
          <pc:sldMk cId="588082686" sldId="275"/>
        </pc:sldMkLst>
      </pc:sldChg>
      <pc:sldChg chg="modSp">
        <pc:chgData name="Md. Mainuddin" userId="531e089c6c99dc92" providerId="LiveId" clId="{03FDCF79-1535-4F8D-8B1B-DD92E4E0590E}" dt="2019-09-23T02:48:55.260" v="762" actId="1076"/>
        <pc:sldMkLst>
          <pc:docMk/>
          <pc:sldMk cId="4158794276" sldId="276"/>
        </pc:sldMkLst>
        <pc:spChg chg="mod">
          <ac:chgData name="Md. Mainuddin" userId="531e089c6c99dc92" providerId="LiveId" clId="{03FDCF79-1535-4F8D-8B1B-DD92E4E0590E}" dt="2019-09-23T02:48:52.695" v="761" actId="14100"/>
          <ac:spMkLst>
            <pc:docMk/>
            <pc:sldMk cId="4158794276" sldId="276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8:55.260" v="762" actId="1076"/>
          <ac:spMkLst>
            <pc:docMk/>
            <pc:sldMk cId="4158794276" sldId="276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9:07.667" v="764" actId="1076"/>
        <pc:sldMkLst>
          <pc:docMk/>
          <pc:sldMk cId="3696876692" sldId="281"/>
        </pc:sldMkLst>
        <pc:spChg chg="mod">
          <ac:chgData name="Md. Mainuddin" userId="531e089c6c99dc92" providerId="LiveId" clId="{03FDCF79-1535-4F8D-8B1B-DD92E4E0590E}" dt="2019-09-23T02:49:04.581" v="763" actId="14100"/>
          <ac:spMkLst>
            <pc:docMk/>
            <pc:sldMk cId="3696876692" sldId="281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9:07.667" v="764" actId="1076"/>
          <ac:spMkLst>
            <pc:docMk/>
            <pc:sldMk cId="3696876692" sldId="281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9:22.659" v="768" actId="1076"/>
        <pc:sldMkLst>
          <pc:docMk/>
          <pc:sldMk cId="103908347" sldId="282"/>
        </pc:sldMkLst>
        <pc:spChg chg="mod">
          <ac:chgData name="Md. Mainuddin" userId="531e089c6c99dc92" providerId="LiveId" clId="{03FDCF79-1535-4F8D-8B1B-DD92E4E0590E}" dt="2019-09-23T02:49:19.584" v="767" actId="14100"/>
          <ac:spMkLst>
            <pc:docMk/>
            <pc:sldMk cId="103908347" sldId="282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9:22.659" v="768" actId="1076"/>
          <ac:spMkLst>
            <pc:docMk/>
            <pc:sldMk cId="103908347" sldId="282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9:15.403" v="766" actId="1076"/>
        <pc:sldMkLst>
          <pc:docMk/>
          <pc:sldMk cId="1148195137" sldId="283"/>
        </pc:sldMkLst>
        <pc:spChg chg="mod">
          <ac:chgData name="Md. Mainuddin" userId="531e089c6c99dc92" providerId="LiveId" clId="{03FDCF79-1535-4F8D-8B1B-DD92E4E0590E}" dt="2019-09-23T02:49:11.977" v="765" actId="14100"/>
          <ac:spMkLst>
            <pc:docMk/>
            <pc:sldMk cId="1148195137" sldId="283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9:15.403" v="766" actId="1076"/>
          <ac:spMkLst>
            <pc:docMk/>
            <pc:sldMk cId="1148195137" sldId="283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49:37.493" v="770" actId="1076"/>
        <pc:sldMkLst>
          <pc:docMk/>
          <pc:sldMk cId="163235111" sldId="284"/>
        </pc:sldMkLst>
        <pc:spChg chg="mod">
          <ac:chgData name="Md. Mainuddin" userId="531e089c6c99dc92" providerId="LiveId" clId="{03FDCF79-1535-4F8D-8B1B-DD92E4E0590E}" dt="2019-09-23T02:49:32.705" v="769" actId="14100"/>
          <ac:spMkLst>
            <pc:docMk/>
            <pc:sldMk cId="163235111" sldId="284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9:37.493" v="770" actId="1076"/>
          <ac:spMkLst>
            <pc:docMk/>
            <pc:sldMk cId="163235111" sldId="284"/>
            <ac:spMk id="3" creationId="{00000000-0000-0000-0000-000000000000}"/>
          </ac:spMkLst>
        </pc:spChg>
      </pc:sldChg>
      <pc:sldChg chg="modSp">
        <pc:chgData name="Md. Mainuddin" userId="531e089c6c99dc92" providerId="LiveId" clId="{03FDCF79-1535-4F8D-8B1B-DD92E4E0590E}" dt="2019-09-23T02:50:04.598" v="773" actId="1076"/>
        <pc:sldMkLst>
          <pc:docMk/>
          <pc:sldMk cId="2137848231" sldId="285"/>
        </pc:sldMkLst>
        <pc:spChg chg="mod">
          <ac:chgData name="Md. Mainuddin" userId="531e089c6c99dc92" providerId="LiveId" clId="{03FDCF79-1535-4F8D-8B1B-DD92E4E0590E}" dt="2019-09-23T02:49:41.896" v="771" actId="14100"/>
          <ac:spMkLst>
            <pc:docMk/>
            <pc:sldMk cId="2137848231" sldId="285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49:49.361" v="772" actId="1076"/>
          <ac:spMkLst>
            <pc:docMk/>
            <pc:sldMk cId="2137848231" sldId="285"/>
            <ac:spMk id="3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50:04.598" v="773" actId="1076"/>
          <ac:spMkLst>
            <pc:docMk/>
            <pc:sldMk cId="2137848231" sldId="285"/>
            <ac:spMk id="6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50:04.598" v="773" actId="1076"/>
          <ac:spMkLst>
            <pc:docMk/>
            <pc:sldMk cId="2137848231" sldId="285"/>
            <ac:spMk id="10" creationId="{00000000-0000-0000-0000-000000000000}"/>
          </ac:spMkLst>
        </pc:spChg>
        <pc:cxnChg chg="mod">
          <ac:chgData name="Md. Mainuddin" userId="531e089c6c99dc92" providerId="LiveId" clId="{03FDCF79-1535-4F8D-8B1B-DD92E4E0590E}" dt="2019-09-23T02:50:04.598" v="773" actId="1076"/>
          <ac:cxnSpMkLst>
            <pc:docMk/>
            <pc:sldMk cId="2137848231" sldId="285"/>
            <ac:cxnSpMk id="5" creationId="{00000000-0000-0000-0000-000000000000}"/>
          </ac:cxnSpMkLst>
        </pc:cxnChg>
        <pc:cxnChg chg="mod">
          <ac:chgData name="Md. Mainuddin" userId="531e089c6c99dc92" providerId="LiveId" clId="{03FDCF79-1535-4F8D-8B1B-DD92E4E0590E}" dt="2019-09-23T02:50:04.598" v="773" actId="1076"/>
          <ac:cxnSpMkLst>
            <pc:docMk/>
            <pc:sldMk cId="2137848231" sldId="285"/>
            <ac:cxnSpMk id="8" creationId="{00000000-0000-0000-0000-000000000000}"/>
          </ac:cxnSpMkLst>
        </pc:cxnChg>
      </pc:sldChg>
      <pc:sldChg chg="modSp">
        <pc:chgData name="Md. Mainuddin" userId="531e089c6c99dc92" providerId="LiveId" clId="{03FDCF79-1535-4F8D-8B1B-DD92E4E0590E}" dt="2019-09-23T02:50:13.787" v="775" actId="1076"/>
        <pc:sldMkLst>
          <pc:docMk/>
          <pc:sldMk cId="3500778660" sldId="286"/>
        </pc:sldMkLst>
        <pc:spChg chg="mod">
          <ac:chgData name="Md. Mainuddin" userId="531e089c6c99dc92" providerId="LiveId" clId="{03FDCF79-1535-4F8D-8B1B-DD92E4E0590E}" dt="2019-09-23T02:50:11.393" v="774" actId="14100"/>
          <ac:spMkLst>
            <pc:docMk/>
            <pc:sldMk cId="3500778660" sldId="286"/>
            <ac:spMk id="2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50:13.787" v="775" actId="1076"/>
          <ac:spMkLst>
            <pc:docMk/>
            <pc:sldMk cId="3500778660" sldId="286"/>
            <ac:spMk id="3" creationId="{00000000-0000-0000-0000-000000000000}"/>
          </ac:spMkLst>
        </pc:spChg>
      </pc:sldChg>
      <pc:sldChg chg="modSp add">
        <pc:chgData name="Md. Mainuddin" userId="531e089c6c99dc92" providerId="LiveId" clId="{03FDCF79-1535-4F8D-8B1B-DD92E4E0590E}" dt="2019-09-23T02:38:29.605" v="709" actId="14100"/>
        <pc:sldMkLst>
          <pc:docMk/>
          <pc:sldMk cId="412135101" sldId="287"/>
        </pc:sldMkLst>
        <pc:spChg chg="mod">
          <ac:chgData name="Md. Mainuddin" userId="531e089c6c99dc92" providerId="LiveId" clId="{03FDCF79-1535-4F8D-8B1B-DD92E4E0590E}" dt="2019-09-23T02:38:23.887" v="707" actId="14100"/>
          <ac:spMkLst>
            <pc:docMk/>
            <pc:sldMk cId="412135101" sldId="287"/>
            <ac:spMk id="4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38:29.605" v="709" actId="14100"/>
          <ac:spMkLst>
            <pc:docMk/>
            <pc:sldMk cId="412135101" sldId="287"/>
            <ac:spMk id="5" creationId="{00000000-0000-0000-0000-000000000000}"/>
          </ac:spMkLst>
        </pc:spChg>
      </pc:sldChg>
      <pc:sldChg chg="addSp delSp modSp add ord setBg">
        <pc:chgData name="Md. Mainuddin" userId="531e089c6c99dc92" providerId="LiveId" clId="{03FDCF79-1535-4F8D-8B1B-DD92E4E0590E}" dt="2019-09-23T02:48:38.871" v="758"/>
        <pc:sldMkLst>
          <pc:docMk/>
          <pc:sldMk cId="379582217" sldId="288"/>
        </pc:sldMkLst>
        <pc:spChg chg="add del mod">
          <ac:chgData name="Md. Mainuddin" userId="531e089c6c99dc92" providerId="LiveId" clId="{03FDCF79-1535-4F8D-8B1B-DD92E4E0590E}" dt="2019-09-23T00:56:37.200" v="135"/>
          <ac:spMkLst>
            <pc:docMk/>
            <pc:sldMk cId="379582217" sldId="288"/>
            <ac:spMk id="2" creationId="{1E83DBAF-1C6D-46DB-B20E-86229B4C2172}"/>
          </ac:spMkLst>
        </pc:spChg>
        <pc:spChg chg="add del">
          <ac:chgData name="Md. Mainuddin" userId="531e089c6c99dc92" providerId="LiveId" clId="{03FDCF79-1535-4F8D-8B1B-DD92E4E0590E}" dt="2019-09-23T00:56:41.120" v="137"/>
          <ac:spMkLst>
            <pc:docMk/>
            <pc:sldMk cId="379582217" sldId="288"/>
            <ac:spMk id="3" creationId="{15CB49BD-37E7-45A4-8194-EDC7B41F69BB}"/>
          </ac:spMkLst>
        </pc:spChg>
        <pc:spChg chg="mod">
          <ac:chgData name="Md. Mainuddin" userId="531e089c6c99dc92" providerId="LiveId" clId="{03FDCF79-1535-4F8D-8B1B-DD92E4E0590E}" dt="2019-09-23T00:55:42.389" v="123" actId="20577"/>
          <ac:spMkLst>
            <pc:docMk/>
            <pc:sldMk cId="379582217" sldId="288"/>
            <ac:spMk id="4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04:32.550" v="244" actId="20577"/>
          <ac:spMkLst>
            <pc:docMk/>
            <pc:sldMk cId="379582217" sldId="288"/>
            <ac:spMk id="5" creationId="{00000000-0000-0000-0000-000000000000}"/>
          </ac:spMkLst>
        </pc:spChg>
        <pc:spChg chg="add mod">
          <ac:chgData name="Md. Mainuddin" userId="531e089c6c99dc92" providerId="LiveId" clId="{03FDCF79-1535-4F8D-8B1B-DD92E4E0590E}" dt="2019-09-23T02:05:41.161" v="291" actId="20577"/>
          <ac:spMkLst>
            <pc:docMk/>
            <pc:sldMk cId="379582217" sldId="288"/>
            <ac:spMk id="6" creationId="{50B25FA8-0DB0-4C1D-BED6-58329D1FCBB9}"/>
          </ac:spMkLst>
        </pc:spChg>
        <pc:spChg chg="add del">
          <ac:chgData name="Md. Mainuddin" userId="531e089c6c99dc92" providerId="LiveId" clId="{03FDCF79-1535-4F8D-8B1B-DD92E4E0590E}" dt="2019-09-23T00:59:19.208" v="192"/>
          <ac:spMkLst>
            <pc:docMk/>
            <pc:sldMk cId="379582217" sldId="288"/>
            <ac:spMk id="7" creationId="{0472C77E-603E-4586-9AB3-609BE9EB9498}"/>
          </ac:spMkLst>
        </pc:spChg>
        <pc:spChg chg="add del">
          <ac:chgData name="Md. Mainuddin" userId="531e089c6c99dc92" providerId="LiveId" clId="{03FDCF79-1535-4F8D-8B1B-DD92E4E0590E}" dt="2019-09-23T00:59:29.054" v="195"/>
          <ac:spMkLst>
            <pc:docMk/>
            <pc:sldMk cId="379582217" sldId="288"/>
            <ac:spMk id="8" creationId="{BEA37EF5-52BB-400D-AD4B-EA1AE9B197A9}"/>
          </ac:spMkLst>
        </pc:spChg>
      </pc:sldChg>
      <pc:sldChg chg="modSp add ord">
        <pc:chgData name="Md. Mainuddin" userId="531e089c6c99dc92" providerId="LiveId" clId="{03FDCF79-1535-4F8D-8B1B-DD92E4E0590E}" dt="2019-09-23T02:48:38.871" v="758"/>
        <pc:sldMkLst>
          <pc:docMk/>
          <pc:sldMk cId="2775209115" sldId="289"/>
        </pc:sldMkLst>
        <pc:spChg chg="mod">
          <ac:chgData name="Md. Mainuddin" userId="531e089c6c99dc92" providerId="LiveId" clId="{03FDCF79-1535-4F8D-8B1B-DD92E4E0590E}" dt="2019-09-23T02:06:13.204" v="295" actId="20577"/>
          <ac:spMkLst>
            <pc:docMk/>
            <pc:sldMk cId="2775209115" sldId="289"/>
            <ac:spMk id="5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09:50.888" v="299" actId="20577"/>
          <ac:spMkLst>
            <pc:docMk/>
            <pc:sldMk cId="2775209115" sldId="289"/>
            <ac:spMk id="6" creationId="{50B25FA8-0DB0-4C1D-BED6-58329D1FCBB9}"/>
          </ac:spMkLst>
        </pc:spChg>
      </pc:sldChg>
      <pc:sldChg chg="modSp add ord">
        <pc:chgData name="Md. Mainuddin" userId="531e089c6c99dc92" providerId="LiveId" clId="{03FDCF79-1535-4F8D-8B1B-DD92E4E0590E}" dt="2019-09-23T02:48:38.871" v="758"/>
        <pc:sldMkLst>
          <pc:docMk/>
          <pc:sldMk cId="923336086" sldId="290"/>
        </pc:sldMkLst>
        <pc:spChg chg="mod">
          <ac:chgData name="Md. Mainuddin" userId="531e089c6c99dc92" providerId="LiveId" clId="{03FDCF79-1535-4F8D-8B1B-DD92E4E0590E}" dt="2019-09-23T02:15:37.448" v="314" actId="20577"/>
          <ac:spMkLst>
            <pc:docMk/>
            <pc:sldMk cId="923336086" sldId="290"/>
            <ac:spMk id="5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17:05.735" v="385" actId="20577"/>
          <ac:spMkLst>
            <pc:docMk/>
            <pc:sldMk cId="923336086" sldId="290"/>
            <ac:spMk id="6" creationId="{50B25FA8-0DB0-4C1D-BED6-58329D1FCBB9}"/>
          </ac:spMkLst>
        </pc:spChg>
      </pc:sldChg>
      <pc:sldChg chg="modSp add ord">
        <pc:chgData name="Md. Mainuddin" userId="531e089c6c99dc92" providerId="LiveId" clId="{03FDCF79-1535-4F8D-8B1B-DD92E4E0590E}" dt="2019-09-23T02:48:38.871" v="758"/>
        <pc:sldMkLst>
          <pc:docMk/>
          <pc:sldMk cId="2401784501" sldId="291"/>
        </pc:sldMkLst>
        <pc:spChg chg="mod">
          <ac:chgData name="Md. Mainuddin" userId="531e089c6c99dc92" providerId="LiveId" clId="{03FDCF79-1535-4F8D-8B1B-DD92E4E0590E}" dt="2019-09-23T02:33:17.902" v="551" actId="20577"/>
          <ac:spMkLst>
            <pc:docMk/>
            <pc:sldMk cId="2401784501" sldId="291"/>
            <ac:spMk id="5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33:12.486" v="549" actId="20577"/>
          <ac:spMkLst>
            <pc:docMk/>
            <pc:sldMk cId="2401784501" sldId="291"/>
            <ac:spMk id="6" creationId="{50B25FA8-0DB0-4C1D-BED6-58329D1FCBB9}"/>
          </ac:spMkLst>
        </pc:spChg>
      </pc:sldChg>
      <pc:sldChg chg="delSp modSp add ord">
        <pc:chgData name="Md. Mainuddin" userId="531e089c6c99dc92" providerId="LiveId" clId="{03FDCF79-1535-4F8D-8B1B-DD92E4E0590E}" dt="2019-09-23T02:48:38.871" v="758"/>
        <pc:sldMkLst>
          <pc:docMk/>
          <pc:sldMk cId="3595905953" sldId="292"/>
        </pc:sldMkLst>
        <pc:spChg chg="mod">
          <ac:chgData name="Md. Mainuddin" userId="531e089c6c99dc92" providerId="LiveId" clId="{03FDCF79-1535-4F8D-8B1B-DD92E4E0590E}" dt="2019-09-23T02:33:40.484" v="562" actId="20577"/>
          <ac:spMkLst>
            <pc:docMk/>
            <pc:sldMk cId="3595905953" sldId="292"/>
            <ac:spMk id="4" creationId="{00000000-0000-0000-0000-000000000000}"/>
          </ac:spMkLst>
        </pc:spChg>
        <pc:spChg chg="del mod">
          <ac:chgData name="Md. Mainuddin" userId="531e089c6c99dc92" providerId="LiveId" clId="{03FDCF79-1535-4F8D-8B1B-DD92E4E0590E}" dt="2019-09-23T02:35:05.482" v="568" actId="478"/>
          <ac:spMkLst>
            <pc:docMk/>
            <pc:sldMk cId="3595905953" sldId="292"/>
            <ac:spMk id="5" creationId="{00000000-0000-0000-0000-000000000000}"/>
          </ac:spMkLst>
        </pc:spChg>
        <pc:spChg chg="mod">
          <ac:chgData name="Md. Mainuddin" userId="531e089c6c99dc92" providerId="LiveId" clId="{03FDCF79-1535-4F8D-8B1B-DD92E4E0590E}" dt="2019-09-23T02:37:26.558" v="706" actId="20577"/>
          <ac:spMkLst>
            <pc:docMk/>
            <pc:sldMk cId="3595905953" sldId="292"/>
            <ac:spMk id="6" creationId="{50B25FA8-0DB0-4C1D-BED6-58329D1FCB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AA306-4AB8-4CCE-A659-EEA0BEDA2658}" type="datetimeFigureOut">
              <a:rPr lang="en-US" smtClean="0"/>
              <a:t>Sun 09 22 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CF75E-3C73-4477-89B2-9CE27B157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9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CF75E-3C73-4477-89B2-9CE27B1573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8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CF75E-3C73-4477-89B2-9CE27B1573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81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CF75E-3C73-4477-89B2-9CE27B1573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6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2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lvl="0">
              <a:defRPr sz="1800"/>
            </a:pPr>
            <a:r>
              <a:rPr lang="en-US" sz="4500"/>
              <a:t>Click to edit Master title style</a:t>
            </a:r>
            <a:endParaRPr sz="4500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24000" y="3602038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6" y="6423496"/>
            <a:ext cx="2743201" cy="230832"/>
          </a:xfrm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8607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8BBAC40-783A-4EBC-A1C0-2D889C070394}" type="datetimeFigureOut">
              <a:rPr lang="en-US" smtClean="0"/>
              <a:pPr/>
              <a:t>Sun 09 22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4F74-AF3A-4B4E-8EFD-A6A841A12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1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524000" y="3"/>
            <a:ext cx="9144000" cy="990599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lvl="0">
              <a:defRPr sz="1800"/>
            </a:pPr>
            <a:r>
              <a:rPr lang="en-US" sz="4500"/>
              <a:t>Click to edit Master title style</a:t>
            </a:r>
            <a:endParaRPr sz="4500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47134" y="1383771"/>
            <a:ext cx="11370733" cy="4271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pPr lvl="0">
              <a:defRPr sz="1800"/>
            </a:pPr>
            <a:r>
              <a:rPr lang="en-US" sz="1800"/>
              <a:t>Click to edit Master text styles</a:t>
            </a:r>
          </a:p>
          <a:p>
            <a:pPr lvl="1">
              <a:defRPr sz="1800"/>
            </a:pPr>
            <a:r>
              <a:rPr lang="en-US" sz="1800"/>
              <a:t>Second level</a:t>
            </a:r>
          </a:p>
          <a:p>
            <a:pPr lvl="2">
              <a:defRPr sz="1800"/>
            </a:pPr>
            <a:r>
              <a:rPr lang="en-US" sz="1800"/>
              <a:t>Third level</a:t>
            </a:r>
          </a:p>
          <a:p>
            <a:pPr lvl="3">
              <a:defRPr sz="1800"/>
            </a:pPr>
            <a:r>
              <a:rPr lang="en-US" sz="1800"/>
              <a:t>Fourth level</a:t>
            </a:r>
          </a:p>
          <a:p>
            <a:pPr lvl="4">
              <a:defRPr sz="1800"/>
            </a:pPr>
            <a:r>
              <a:rPr lang="en-US" sz="1800"/>
              <a:t>Fifth level</a:t>
            </a:r>
            <a:endParaRPr sz="1800" dirty="0"/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577946" y="6423496"/>
            <a:ext cx="2743201" cy="230832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065014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26896"/>
      </p:ext>
    </p:extLst>
  </p:cSld>
  <p:clrMapOvr>
    <a:masterClrMapping/>
  </p:clrMapOvr>
  <p:transition spd="med"/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3"/>
            <a:ext cx="10515600" cy="116839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lvl="0">
              <a:defRPr sz="1800"/>
            </a:pPr>
            <a:r>
              <a:rPr lang="en-US" sz="4500"/>
              <a:t>Click to edit Master title style</a:t>
            </a:r>
            <a:endParaRPr sz="4500" dirty="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1508173"/>
            <a:ext cx="10515600" cy="416449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Fifth level</a:t>
            </a:r>
            <a:endParaRPr sz="180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3713314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4594152"/>
      </p:ext>
    </p:extLst>
  </p:cSld>
  <p:clrMapOvr>
    <a:masterClrMapping/>
  </p:clrMapOvr>
  <p:transition spd="med"/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0" y="365126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pPr lvl="0">
              <a:defRPr sz="1800" b="0"/>
            </a:pPr>
            <a:r>
              <a:rPr lang="en-US" sz="1800" b="1"/>
              <a:t>Click to edit Master text styles</a:t>
            </a:r>
          </a:p>
          <a:p>
            <a:pPr lvl="1">
              <a:defRPr sz="1800" b="0"/>
            </a:pPr>
            <a:r>
              <a:rPr lang="en-US" sz="1800" b="1"/>
              <a:t>Second level</a:t>
            </a:r>
          </a:p>
          <a:p>
            <a:pPr lvl="2">
              <a:defRPr sz="1800" b="0"/>
            </a:pPr>
            <a:r>
              <a:rPr lang="en-US" sz="1800" b="1"/>
              <a:t>Third level</a:t>
            </a:r>
          </a:p>
          <a:p>
            <a:pPr lvl="3">
              <a:defRPr sz="1800" b="0"/>
            </a:pPr>
            <a:r>
              <a:rPr lang="en-US" sz="1800" b="1"/>
              <a:t>Fourth level</a:t>
            </a:r>
          </a:p>
          <a:p>
            <a:pPr lvl="4">
              <a:defRPr sz="1800" b="0"/>
            </a:pPr>
            <a:r>
              <a:rPr lang="en-US" sz="1800" b="1"/>
              <a:t>Fifth level</a:t>
            </a:r>
            <a:endParaRPr sz="180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610283"/>
      </p:ext>
    </p:extLst>
  </p:cSld>
  <p:clrMapOvr>
    <a:masterClrMapping/>
  </p:clrMapOvr>
  <p:transition spd="med"/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764011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733965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0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lang="en-US" sz="2400"/>
              <a:t>Click to edit Master title style</a:t>
            </a:r>
            <a:endParaRPr sz="24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7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3" indent="-195943">
              <a:defRPr sz="2400"/>
            </a:lvl2pPr>
            <a:lvl3pPr marL="914400" indent="-228600">
              <a:defRPr sz="2400"/>
            </a:lvl3pPr>
            <a:lvl4pPr marL="1303020" indent="-274320">
              <a:defRPr sz="2400"/>
            </a:lvl4pPr>
            <a:lvl5pPr marL="1645920" indent="-274320">
              <a:defRPr sz="2400"/>
            </a:lvl5pPr>
          </a:lstStyle>
          <a:p>
            <a:pPr lvl="0">
              <a:defRPr sz="1800"/>
            </a:pPr>
            <a:r>
              <a:rPr lang="en-US" sz="2400"/>
              <a:t>Click to edit Master text styles</a:t>
            </a:r>
          </a:p>
          <a:p>
            <a:pPr lvl="1">
              <a:defRPr sz="1800"/>
            </a:pPr>
            <a:r>
              <a:rPr lang="en-US" sz="2400"/>
              <a:t>Second level</a:t>
            </a:r>
          </a:p>
          <a:p>
            <a:pPr lvl="2">
              <a:defRPr sz="1800"/>
            </a:pPr>
            <a:r>
              <a:rPr lang="en-US" sz="2400"/>
              <a:t>Third level</a:t>
            </a:r>
          </a:p>
          <a:p>
            <a:pPr lvl="3">
              <a:defRPr sz="1800"/>
            </a:pPr>
            <a:r>
              <a:rPr lang="en-US" sz="2400"/>
              <a:t>Fourth level</a:t>
            </a:r>
          </a:p>
          <a:p>
            <a:pPr lvl="4">
              <a:defRPr sz="1800"/>
            </a:pPr>
            <a:r>
              <a:rPr lang="en-US" sz="2400"/>
              <a:t>Fifth level</a:t>
            </a:r>
            <a:endParaRPr sz="24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9740351"/>
      </p:ext>
    </p:extLst>
  </p:cSld>
  <p:clrMapOvr>
    <a:masterClrMapping/>
  </p:clrMapOvr>
  <p:transition spd="med"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0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lang="en-US" sz="2400"/>
              <a:t>Click to edit Master title style</a:t>
            </a:r>
            <a:endParaRPr sz="24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0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pPr lvl="0">
              <a:defRPr sz="1800"/>
            </a:pPr>
            <a:r>
              <a:rPr lang="en-US" sz="1200"/>
              <a:t>Click to edit Master text styles</a:t>
            </a:r>
          </a:p>
          <a:p>
            <a:pPr lvl="1">
              <a:defRPr sz="1800"/>
            </a:pPr>
            <a:r>
              <a:rPr lang="en-US" sz="1200"/>
              <a:t>Second level</a:t>
            </a:r>
          </a:p>
          <a:p>
            <a:pPr lvl="2">
              <a:defRPr sz="1800"/>
            </a:pPr>
            <a:r>
              <a:rPr lang="en-US" sz="1200"/>
              <a:t>Third level</a:t>
            </a:r>
          </a:p>
          <a:p>
            <a:pPr lvl="3">
              <a:defRPr sz="1800"/>
            </a:pPr>
            <a:r>
              <a:rPr lang="en-US" sz="1200"/>
              <a:t>Fourth level</a:t>
            </a:r>
          </a:p>
          <a:p>
            <a:pPr lvl="4">
              <a:defRPr sz="1800"/>
            </a:pPr>
            <a:r>
              <a:rPr lang="en-US" sz="1200"/>
              <a:t>Fifth level</a:t>
            </a:r>
            <a:endParaRPr sz="12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914231"/>
      </p:ext>
    </p:extLst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831851" y="2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lvl="0">
              <a:defRPr sz="1800"/>
            </a:pPr>
            <a:r>
              <a:rPr lang="en-US" sz="4500"/>
              <a:t>Click to edit Master title style</a:t>
            </a:r>
            <a:endParaRPr sz="450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831851" y="4589462"/>
            <a:ext cx="10515600" cy="22685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en-US" sz="1800">
                <a:solidFill>
                  <a:srgbClr val="888888"/>
                </a:solidFill>
              </a:rPr>
              <a:t>Fifth level</a:t>
            </a:r>
            <a:endParaRPr sz="1800">
              <a:solidFill>
                <a:srgbClr val="888888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5094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2177965"/>
      </p:ext>
    </p:extLst>
  </p:cSld>
  <p:clrMapOvr>
    <a:masterClrMapping/>
  </p:clrMapOvr>
  <p:transition spd="med"/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2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0741759"/>
      </p:ext>
    </p:extLst>
  </p:cSld>
  <p:clrMapOvr>
    <a:masterClrMapping/>
  </p:clrMapOvr>
  <p:transition spd="med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678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839790" y="365126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839788" y="1681166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pPr lvl="0">
              <a:defRPr sz="1800" b="0"/>
            </a:pPr>
            <a:r>
              <a:rPr lang="en-US" sz="1800" b="1"/>
              <a:t>Click to edit Master text styles</a:t>
            </a:r>
          </a:p>
          <a:p>
            <a:pPr lvl="1">
              <a:defRPr sz="1800" b="0"/>
            </a:pPr>
            <a:r>
              <a:rPr lang="en-US" sz="1800" b="1"/>
              <a:t>Second level</a:t>
            </a:r>
          </a:p>
          <a:p>
            <a:pPr lvl="2">
              <a:defRPr sz="1800" b="0"/>
            </a:pPr>
            <a:r>
              <a:rPr lang="en-US" sz="1800" b="1"/>
              <a:t>Third level</a:t>
            </a:r>
          </a:p>
          <a:p>
            <a:pPr lvl="3">
              <a:defRPr sz="1800" b="0"/>
            </a:pPr>
            <a:r>
              <a:rPr lang="en-US" sz="1800" b="1"/>
              <a:t>Fourth level</a:t>
            </a:r>
          </a:p>
          <a:p>
            <a:pPr lvl="4">
              <a:defRPr sz="1800" b="0"/>
            </a:pPr>
            <a:r>
              <a:rPr lang="en-US" sz="1800" b="1"/>
              <a:t>Fifth level</a:t>
            </a:r>
            <a:endParaRPr sz="1800" b="1"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5726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8418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839790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lang="en-US" sz="2400"/>
              <a:t>Click to edit Master title style</a:t>
            </a:r>
            <a:endParaRPr sz="2400"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183187" y="987427"/>
            <a:ext cx="6172201" cy="5870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3" indent="-195943">
              <a:defRPr sz="2400"/>
            </a:lvl2pPr>
            <a:lvl3pPr marL="914400" indent="-228600">
              <a:defRPr sz="2400"/>
            </a:lvl3pPr>
            <a:lvl4pPr marL="1303020" indent="-274320">
              <a:defRPr sz="2400"/>
            </a:lvl4pPr>
            <a:lvl5pPr marL="1645920" indent="-274320">
              <a:defRPr sz="2400"/>
            </a:lvl5pPr>
          </a:lstStyle>
          <a:p>
            <a:pPr lvl="0">
              <a:defRPr sz="1800"/>
            </a:pPr>
            <a:r>
              <a:rPr lang="en-US" sz="2400"/>
              <a:t>Click to edit Master text styles</a:t>
            </a:r>
          </a:p>
          <a:p>
            <a:pPr lvl="1">
              <a:defRPr sz="1800"/>
            </a:pPr>
            <a:r>
              <a:rPr lang="en-US" sz="2400"/>
              <a:t>Second level</a:t>
            </a:r>
          </a:p>
          <a:p>
            <a:pPr lvl="2">
              <a:defRPr sz="1800"/>
            </a:pPr>
            <a:r>
              <a:rPr lang="en-US" sz="2400"/>
              <a:t>Third level</a:t>
            </a:r>
          </a:p>
          <a:p>
            <a:pPr lvl="3">
              <a:defRPr sz="1800"/>
            </a:pPr>
            <a:r>
              <a:rPr lang="en-US" sz="2400"/>
              <a:t>Fourth level</a:t>
            </a:r>
          </a:p>
          <a:p>
            <a:pPr lvl="4">
              <a:defRPr sz="1800"/>
            </a:pPr>
            <a:r>
              <a:rPr lang="en-US" sz="2400"/>
              <a:t>Fifth level</a:t>
            </a:r>
            <a:endParaRPr sz="2400"/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3006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839790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/>
            </a:pPr>
            <a:r>
              <a:rPr lang="en-US" sz="2400"/>
              <a:t>Click to edit Master title style</a:t>
            </a:r>
            <a:endParaRPr sz="2400"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839790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pPr lvl="0">
              <a:defRPr sz="1800"/>
            </a:pPr>
            <a:r>
              <a:rPr lang="en-US" sz="1200"/>
              <a:t>Click to edit Master text styles</a:t>
            </a:r>
          </a:p>
          <a:p>
            <a:pPr lvl="1">
              <a:defRPr sz="1800"/>
            </a:pPr>
            <a:r>
              <a:rPr lang="en-US" sz="1200"/>
              <a:t>Second level</a:t>
            </a:r>
          </a:p>
          <a:p>
            <a:pPr lvl="2">
              <a:defRPr sz="1800"/>
            </a:pPr>
            <a:r>
              <a:rPr lang="en-US" sz="1200"/>
              <a:t>Third level</a:t>
            </a:r>
          </a:p>
          <a:p>
            <a:pPr lvl="3">
              <a:defRPr sz="1800"/>
            </a:pPr>
            <a:r>
              <a:rPr lang="en-US" sz="1200"/>
              <a:t>Fourth level</a:t>
            </a:r>
          </a:p>
          <a:p>
            <a:pPr lvl="4">
              <a:defRPr sz="1800"/>
            </a:pPr>
            <a:r>
              <a:rPr lang="en-US" sz="1200"/>
              <a:t>Fifth level</a:t>
            </a:r>
            <a:endParaRPr sz="120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345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8192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724902" y="0"/>
            <a:ext cx="2628900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300"/>
              <a:t>Click to edit Master title style</a:t>
            </a:r>
            <a:endParaRPr sz="3300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838202" y="365126"/>
            <a:ext cx="7734300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2100"/>
              <a:t>Click to edit Master text styles</a:t>
            </a:r>
          </a:p>
          <a:p>
            <a:pPr lvl="1">
              <a:defRPr sz="1800"/>
            </a:pPr>
            <a:r>
              <a:rPr lang="en-US" sz="2100"/>
              <a:t>Second level</a:t>
            </a:r>
          </a:p>
          <a:p>
            <a:pPr lvl="2">
              <a:defRPr sz="1800"/>
            </a:pPr>
            <a:r>
              <a:rPr lang="en-US" sz="2100"/>
              <a:t>Third level</a:t>
            </a:r>
          </a:p>
          <a:p>
            <a:pPr lvl="3">
              <a:defRPr sz="1800"/>
            </a:pPr>
            <a:r>
              <a:rPr lang="en-US" sz="2100"/>
              <a:t>Fourth level</a:t>
            </a:r>
          </a:p>
          <a:p>
            <a:pPr lvl="4">
              <a:defRPr sz="1800"/>
            </a:pPr>
            <a:r>
              <a:rPr lang="en-US" sz="2100"/>
              <a:t>Fifth level</a:t>
            </a:r>
            <a:endParaRPr sz="2100"/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8688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0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23497"/>
            <a:ext cx="2743200" cy="230832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900">
                <a:solidFill>
                  <a:srgbClr val="540115"/>
                </a:solidFill>
              </a:defRPr>
            </a:lvl1pPr>
          </a:lstStyle>
          <a:p>
            <a:fld id="{5AA09D22-391C-4BC7-B906-0C291E3D1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0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3" r:id="rId10"/>
  </p:sldLayoutIdLst>
  <p:transition spd="med"/>
  <p:txStyles>
    <p:titleStyle>
      <a:lvl1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indent="-17145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1pPr>
      <a:lvl2pPr marL="542925" indent="-200025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2pPr>
      <a:lvl3pPr marL="925829" indent="-240029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3pPr>
      <a:lvl4pPr marL="12954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4pPr>
      <a:lvl5pPr marL="16383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5pPr>
      <a:lvl6pPr marL="19812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6pPr>
      <a:lvl7pPr marL="23241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7pPr>
      <a:lvl8pPr marL="26670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8pPr>
      <a:lvl9pPr marL="30099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3429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6858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0287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3716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7145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0574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24003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7432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>
            <a:off x="69692" y="5461203"/>
            <a:ext cx="11284109" cy="1610908"/>
            <a:chOff x="0" y="0"/>
            <a:chExt cx="11284108" cy="1610907"/>
          </a:xfrm>
        </p:grpSpPr>
        <p:pic>
          <p:nvPicPr>
            <p:cNvPr id="2" name="image1.png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24628"/>
              <a:ext cx="1169357" cy="11306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2.png"/>
            <p:cNvPicPr/>
            <p:nvPr/>
          </p:nvPicPr>
          <p:blipFill>
            <a:blip r:embed="rId14"/>
            <a:stretch>
              <a:fillRect/>
            </a:stretch>
          </p:blipFill>
          <p:spPr>
            <a:xfrm>
              <a:off x="9308542" y="0"/>
              <a:ext cx="1975567" cy="16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" name="image3.png"/>
            <p:cNvPicPr/>
            <p:nvPr/>
          </p:nvPicPr>
          <p:blipFill>
            <a:blip r:embed="rId15"/>
            <a:stretch>
              <a:fillRect/>
            </a:stretch>
          </p:blipFill>
          <p:spPr>
            <a:xfrm>
              <a:off x="1228995" y="692857"/>
              <a:ext cx="8187628" cy="1187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38200" y="230190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33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100"/>
              <a:t>Body Level One</a:t>
            </a:r>
          </a:p>
          <a:p>
            <a:pPr lvl="1">
              <a:defRPr sz="1800"/>
            </a:pPr>
            <a:r>
              <a:rPr sz="2100"/>
              <a:t>Body Level Two</a:t>
            </a:r>
          </a:p>
          <a:p>
            <a:pPr lvl="2">
              <a:defRPr sz="1800"/>
            </a:pPr>
            <a:r>
              <a:rPr sz="2100"/>
              <a:t>Body Level Three</a:t>
            </a:r>
          </a:p>
          <a:p>
            <a:pPr lvl="3">
              <a:defRPr sz="1800"/>
            </a:pPr>
            <a:r>
              <a:rPr sz="2100"/>
              <a:t>Body Level Four</a:t>
            </a:r>
          </a:p>
          <a:p>
            <a:pPr lvl="4">
              <a:defRPr sz="1800"/>
            </a:pPr>
            <a:r>
              <a:rPr sz="21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0600" y="6423497"/>
            <a:ext cx="2743200" cy="230832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900">
                <a:solidFill>
                  <a:srgbClr val="540115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522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hf sldNum="0" hdr="0" ftr="0" dt="0"/>
  <p:txStyles>
    <p:titleStyle>
      <a:lvl1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1pPr>
      <a:lvl2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2pPr>
      <a:lvl3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3pPr>
      <a:lvl4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4pPr>
      <a:lvl5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5pPr>
      <a:lvl6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6pPr>
      <a:lvl7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7pPr>
      <a:lvl8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8pPr>
      <a:lvl9pPr eaLnBrk="1" hangingPunct="1">
        <a:lnSpc>
          <a:spcPct val="90000"/>
        </a:lnSpc>
        <a:defRPr sz="33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indent="-17145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1pPr>
      <a:lvl2pPr marL="542925" indent="-200025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2pPr>
      <a:lvl3pPr marL="925829" indent="-240029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3pPr>
      <a:lvl4pPr marL="12954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4pPr>
      <a:lvl5pPr marL="16383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5pPr>
      <a:lvl6pPr marL="19812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6pPr>
      <a:lvl7pPr marL="23241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7pPr>
      <a:lvl8pPr marL="26670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8pPr>
      <a:lvl9pPr marL="3009900" indent="-266700" eaLnBrk="1" hangingPunct="1">
        <a:lnSpc>
          <a:spcPct val="90000"/>
        </a:lnSpc>
        <a:spcBef>
          <a:spcPts val="750"/>
        </a:spcBef>
        <a:buSzPct val="100000"/>
        <a:buFont typeface="Arial"/>
        <a:buChar char="•"/>
        <a:defRPr sz="2100">
          <a:latin typeface="Calibri"/>
          <a:ea typeface="Calibri"/>
          <a:cs typeface="Calibri"/>
          <a:sym typeface="Calibri"/>
        </a:defRPr>
      </a:lvl9pPr>
    </p:bodyStyle>
    <p:otherStyle>
      <a:lvl1pPr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3429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6858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0287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3716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7145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0574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24003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743200" algn="r" eaLnBrk="1" hangingPunct="1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ocpsoft.org/wp-content/uploads/2013/01/javascript_logo_unofficial-300x300.png?b704a8"/>
          <p:cNvPicPr>
            <a:picLocks noChangeAspect="1" noChangeArrowheads="1"/>
          </p:cNvPicPr>
          <p:nvPr/>
        </p:nvPicPr>
        <p:blipFill rotWithShape="1">
          <a:blip r:embed="rId2" cstate="print"/>
          <a:srcRect b="20530"/>
          <a:stretch/>
        </p:blipFill>
        <p:spPr bwMode="auto">
          <a:xfrm>
            <a:off x="3886200" y="1295400"/>
            <a:ext cx="3733800" cy="2967258"/>
          </a:xfrm>
          <a:prstGeom prst="rect">
            <a:avLst/>
          </a:prstGeom>
          <a:noFill/>
        </p:spPr>
      </p:pic>
      <p:sp>
        <p:nvSpPr>
          <p:cNvPr id="5" name="Shape 54"/>
          <p:cNvSpPr>
            <a:spLocks noGrp="1"/>
          </p:cNvSpPr>
          <p:nvPr/>
        </p:nvSpPr>
        <p:spPr>
          <a:xfrm>
            <a:off x="2590801" y="381000"/>
            <a:ext cx="7122695" cy="804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0000" lnSpcReduction="10000"/>
          </a:bodyPr>
          <a:lstStyle>
            <a:lvl1pPr algn="ctr">
              <a:lnSpc>
                <a:spcPct val="90000"/>
              </a:lnSpc>
              <a:defRPr sz="4500">
                <a:latin typeface="Calibri Light"/>
                <a:ea typeface="Calibri Light"/>
                <a:cs typeface="Calibri Light"/>
                <a:sym typeface="Calibri Light"/>
              </a:defRPr>
            </a:lvl1pPr>
            <a:lvl2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2pPr>
            <a:lvl3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3pPr>
            <a:lvl4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4pPr>
            <a:lvl5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5pPr>
            <a:lvl6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6pPr>
            <a:lvl7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7pPr>
            <a:lvl8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8pPr>
            <a:lvl9pPr>
              <a:lnSpc>
                <a:spcPct val="90000"/>
              </a:lnSpc>
              <a:defRPr sz="3300"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300" b="1" dirty="0"/>
              <a:t>CGS 3066: Web Programming and Design</a:t>
            </a:r>
            <a:br>
              <a:rPr lang="en-US" sz="3300" b="1" dirty="0"/>
            </a:br>
            <a:r>
              <a:rPr lang="en-US" sz="3000" b="1" dirty="0">
                <a:solidFill>
                  <a:srgbClr val="5F1124"/>
                </a:solidFill>
              </a:rPr>
              <a:t>Fall 2019</a:t>
            </a:r>
            <a:endParaRPr sz="6000" b="1" dirty="0">
              <a:solidFill>
                <a:srgbClr val="5F1124"/>
              </a:solidFill>
            </a:endParaRPr>
          </a:p>
        </p:txBody>
      </p:sp>
      <p:sp>
        <p:nvSpPr>
          <p:cNvPr id="6" name="Shape 54"/>
          <p:cNvSpPr txBox="1">
            <a:spLocks/>
          </p:cNvSpPr>
          <p:nvPr/>
        </p:nvSpPr>
        <p:spPr>
          <a:xfrm>
            <a:off x="2438401" y="4648201"/>
            <a:ext cx="7122695" cy="45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45719" rIns="45719" anchor="b">
            <a:normAutofit fontScale="975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>
              <a:defRPr sz="1800">
                <a:solidFill>
                  <a:srgbClr val="000000"/>
                </a:solidFill>
              </a:defRPr>
            </a:pPr>
            <a:r>
              <a:rPr lang="en-US" sz="2400" b="1" dirty="0">
                <a:latin typeface="Calibri" panose="020F0502020204030204" pitchFamily="34" charset="0"/>
              </a:rPr>
              <a:t>Programming in JavaScript</a:t>
            </a:r>
          </a:p>
        </p:txBody>
      </p:sp>
    </p:spTree>
    <p:extLst>
      <p:ext uri="{BB962C8B-B14F-4D97-AF65-F5344CB8AC3E}">
        <p14:creationId xmlns:p14="http://schemas.microsoft.com/office/powerpoint/2010/main" val="102812535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5726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Loop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350" y="1187451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Loop is a way of repeating the same block of code over and over.</a:t>
            </a: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While loop: repeats a block of code while a condition is true.</a:t>
            </a:r>
          </a:p>
          <a:p>
            <a:pPr lvl="1">
              <a:buNone/>
            </a:pP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counter = 1;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while(counter &lt; 10){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alert(counter);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  counter++; //counter = counter + 1;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}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Times New Roman" pitchFamily="18" charset="0"/>
              </a:rPr>
              <a:t>Do-while loop: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specify looping condition after the statement block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Executes at least once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do{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alert(counter);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  counter++;}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None/>
            </a:pP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while(counter &lt; 10);</a:t>
            </a:r>
          </a:p>
          <a:p>
            <a:pPr lv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1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0017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For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0" y="1464549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 loop: it combines three semicolon-separated pieces information between the parentheses: initialization, condition and a final expression.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for(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counter = 1; counter &lt; 10; counter++)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alert(counter);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}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41839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1297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9400" y="1211580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array is used to store multiple values in a single variable.</a:t>
            </a:r>
          </a:p>
          <a:p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array is just one variable that contains a list of values.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e.g.,   </a:t>
            </a:r>
            <a:r>
              <a:rPr lang="en-US" sz="1600" dirty="0" err="1"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latin typeface="Consolas" panose="020B0609020204030204" pitchFamily="49" charset="0"/>
                <a:cs typeface="Times New Roman" pitchFamily="18" charset="0"/>
              </a:rPr>
              <a:t> numbers = new Array();</a:t>
            </a:r>
          </a:p>
          <a:p>
            <a:pPr>
              <a:buNone/>
            </a:pPr>
            <a:r>
              <a:rPr lang="en-US" sz="1600" dirty="0">
                <a:latin typeface="Consolas" panose="020B0609020204030204" pitchFamily="49" charset="0"/>
                <a:cs typeface="Times New Roman" pitchFamily="18" charset="0"/>
              </a:rPr>
              <a:t>              numbers[0] = 12;</a:t>
            </a:r>
          </a:p>
          <a:p>
            <a:pPr>
              <a:buNone/>
            </a:pPr>
            <a:r>
              <a:rPr lang="en-US" sz="1600" dirty="0">
                <a:latin typeface="Consolas" panose="020B0609020204030204" pitchFamily="49" charset="0"/>
                <a:cs typeface="Times New Roman" pitchFamily="18" charset="0"/>
              </a:rPr>
              <a:t>              numbers[1] = 15;</a:t>
            </a:r>
          </a:p>
          <a:p>
            <a:pPr>
              <a:buNone/>
            </a:pPr>
            <a:r>
              <a:rPr lang="en-US" sz="1600" dirty="0">
                <a:latin typeface="Consolas" panose="020B0609020204030204" pitchFamily="49" charset="0"/>
                <a:cs typeface="Times New Roman" pitchFamily="18" charset="0"/>
              </a:rPr>
              <a:t>              numbers[2] = 45;</a:t>
            </a:r>
          </a:p>
          <a:p>
            <a:pPr>
              <a:buNone/>
            </a:pPr>
            <a:r>
              <a:rPr lang="en-US" sz="1600" dirty="0">
                <a:latin typeface="Consolas" panose="020B0609020204030204" pitchFamily="49" charset="0"/>
                <a:cs typeface="Times New Roman" pitchFamily="18" charset="0"/>
              </a:rPr>
              <a:t>              numbers[3] = 22;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7696199" y="4343400"/>
            <a:ext cx="990601" cy="13936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696200" y="47244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96200" y="50292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96200" y="57912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96200" y="54102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848600" y="4343400"/>
            <a:ext cx="643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48600" y="5029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48600" y="5410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8600" y="46482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9000" y="4343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39000" y="4724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5029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39000" y="5410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391400" y="3962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6600" y="3657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8153400" y="44196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991600" y="4191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1856359700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0525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Create and Access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82701"/>
            <a:ext cx="8229600" cy="4693920"/>
          </a:xfrm>
        </p:spPr>
        <p:txBody>
          <a:bodyPr>
            <a:normAutofit/>
          </a:bodyPr>
          <a:lstStyle/>
          <a:p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trees = new Array(“maple”, “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ashley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”, “oak”);</a:t>
            </a:r>
          </a:p>
          <a:p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countries = [“America”, “Spain”, “China”];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Access an array: you refer to an element in an array using the </a:t>
            </a:r>
            <a:r>
              <a:rPr lang="en-US" b="1" dirty="0">
                <a:latin typeface="Calibri" panose="020F0502020204030204" pitchFamily="34" charset="0"/>
                <a:cs typeface="Times New Roman" pitchFamily="18" charset="0"/>
              </a:rPr>
              <a:t>index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myCountry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countries[0];</a:t>
            </a:r>
          </a:p>
          <a:p>
            <a:pPr>
              <a:buNone/>
            </a:pPr>
            <a:endParaRPr lang="en-US" sz="16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r>
              <a:rPr lang="en-US" sz="2000" dirty="0"/>
              <a:t>Methods: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join, pop, push, reverse, shift, slice, sort, splice,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unshift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600" b="1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10789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636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Array Methods and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350" y="1338580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array has predefined properties and methods</a:t>
            </a: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Use dot(.) operator to access property/method of a given array</a:t>
            </a: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Methods require appropriate input parameter in </a:t>
            </a:r>
            <a:r>
              <a:rPr lang="en-US" dirty="0" err="1">
                <a:latin typeface="Calibri" panose="020F0502020204030204" pitchFamily="34" charset="0"/>
                <a:cs typeface="Times New Roman" pitchFamily="18" charset="0"/>
              </a:rPr>
              <a:t>parantheses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 countries = [“USA”, “Spain”, “China”];</a:t>
            </a:r>
            <a:endParaRPr lang="en-US" sz="24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countries.length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;	//3</a:t>
            </a: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countries.indexOf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(“China”); //2</a:t>
            </a: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countries.push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(“Japan”);		// USA, Spain, China, Japan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lastitem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countries.pop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(); //countries = USA, Spain, China; </a:t>
            </a:r>
          </a:p>
          <a:p>
            <a:pPr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				//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lastitem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Japan</a:t>
            </a: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countries.unshift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(“Korea”); 	// Korea, USA, Spain, China</a:t>
            </a: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countries.shift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();		// USA, Spain, China</a:t>
            </a:r>
          </a:p>
          <a:p>
            <a:pPr>
              <a:buNone/>
            </a:pP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countries.sort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();		// China, Spain, USA</a:t>
            </a:r>
          </a:p>
        </p:txBody>
      </p:sp>
    </p:spTree>
    <p:extLst>
      <p:ext uri="{BB962C8B-B14F-4D97-AF65-F5344CB8AC3E}">
        <p14:creationId xmlns:p14="http://schemas.microsoft.com/office/powerpoint/2010/main" val="1465946383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0646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JavaScript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370330"/>
            <a:ext cx="82296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 function is a block of code that can be reused. </a:t>
            </a:r>
          </a:p>
          <a:p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It consists of a function name, a parameter list, and code that is executed when the function is called.</a:t>
            </a:r>
          </a:p>
          <a:p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When needed, we can </a:t>
            </a:r>
            <a:r>
              <a:rPr lang="en-US" i="1" dirty="0">
                <a:latin typeface="Calibri" panose="020F0502020204030204" pitchFamily="34" charset="0"/>
                <a:cs typeface="Times New Roman" pitchFamily="18" charset="0"/>
              </a:rPr>
              <a:t>call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 </a:t>
            </a:r>
            <a:r>
              <a:rPr lang="en-US" dirty="0" err="1">
                <a:latin typeface="Calibri" panose="020F0502020204030204" pitchFamily="34" charset="0"/>
                <a:cs typeface="Times New Roman" pitchFamily="18" charset="0"/>
              </a:rPr>
              <a:t>javascript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 function by it’s name and provided a list of </a:t>
            </a:r>
            <a:r>
              <a:rPr lang="en-US" i="1" dirty="0">
                <a:latin typeface="Calibri" panose="020F0502020204030204" pitchFamily="34" charset="0"/>
                <a:cs typeface="Times New Roman" pitchFamily="18" charset="0"/>
              </a:rPr>
              <a:t>arguments(to be mapped to parameters)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Functions may also be called automatically on web events(e.g. clicking a button)</a:t>
            </a: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After the code inside the function are executed,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execution of code resumes after the calling context.</a:t>
            </a: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Function may return  values back to the calling context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691412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0"/>
            <a:ext cx="10515600" cy="70666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Function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804" y="1257914"/>
            <a:ext cx="8382000" cy="4693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declaration of function </a:t>
            </a:r>
            <a:r>
              <a:rPr lang="en-US" sz="1400" dirty="0" err="1">
                <a:latin typeface="Consolas" panose="020B0609020204030204" pitchFamily="49" charset="0"/>
                <a:cs typeface="Times New Roman" pitchFamily="18" charset="0"/>
              </a:rPr>
              <a:t>RectangleArea</a:t>
            </a: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.    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   function </a:t>
            </a:r>
            <a:r>
              <a:rPr lang="en-US" sz="1400" dirty="0" err="1">
                <a:latin typeface="Consolas" panose="020B0609020204030204" pitchFamily="49" charset="0"/>
                <a:cs typeface="Times New Roman" pitchFamily="18" charset="0"/>
              </a:rPr>
              <a:t>RectangleArea</a:t>
            </a: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(</a:t>
            </a:r>
            <a:r>
              <a:rPr lang="en-US" sz="1400" dirty="0" err="1">
                <a:latin typeface="Consolas" panose="020B0609020204030204" pitchFamily="49" charset="0"/>
                <a:cs typeface="Times New Roman" pitchFamily="18" charset="0"/>
              </a:rPr>
              <a:t>height,width</a:t>
            </a: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){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        return height*width;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   }//end of function declaration</a:t>
            </a: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400" dirty="0">
              <a:latin typeface="Consolas" panose="020B0609020204030204" pitchFamily="49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   //this is a function call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   var area = </a:t>
            </a:r>
            <a:r>
              <a:rPr lang="en-US" sz="1400" dirty="0" err="1">
                <a:latin typeface="Consolas" panose="020B0609020204030204" pitchFamily="49" charset="0"/>
                <a:cs typeface="Times New Roman" pitchFamily="18" charset="0"/>
              </a:rPr>
              <a:t>RectangleArea</a:t>
            </a: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(100,40); 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  <a:cs typeface="Times New Roman" pitchFamily="18" charset="0"/>
              </a:rPr>
              <a:t>    alert(area); 	//code execution resumes here after function call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H="1">
            <a:off x="3448304" y="1456455"/>
            <a:ext cx="3211400" cy="582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2204" y="1237476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name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44054" y="149438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Parameter list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4984624" y="1696224"/>
            <a:ext cx="2603626" cy="294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64052" y="2484574"/>
            <a:ext cx="2122344" cy="944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44054" y="324796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body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519565" y="3963859"/>
            <a:ext cx="3152869" cy="544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15250" y="432358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Argument list</a:t>
            </a:r>
          </a:p>
        </p:txBody>
      </p:sp>
    </p:spTree>
    <p:extLst>
      <p:ext uri="{BB962C8B-B14F-4D97-AF65-F5344CB8AC3E}">
        <p14:creationId xmlns:p14="http://schemas.microsoft.com/office/powerpoint/2010/main" val="3862736988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09610"/>
          </a:xfrm>
        </p:spPr>
        <p:txBody>
          <a:bodyPr/>
          <a:lstStyle/>
          <a:p>
            <a:r>
              <a:rPr lang="en-US" dirty="0"/>
              <a:t>JavaScript Objects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8446" y="1574800"/>
            <a:ext cx="10515600" cy="443865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i="1" dirty="0">
                <a:solidFill>
                  <a:schemeClr val="accent5"/>
                </a:solidFill>
              </a:rPr>
              <a:t>Three types of objects: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Native objects: defined by JavaScript. 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 String, Number, Array, Image, Date, Math, etc.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Host objects : supplied and always available to JavaScript by the browser environment.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window, document, forms, etc.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User-defined objects : defined by the author/programmer</a:t>
            </a:r>
          </a:p>
          <a:p>
            <a:endParaRPr lang="en-US" i="1" dirty="0">
              <a:solidFill>
                <a:schemeClr val="accent5"/>
              </a:solidFill>
            </a:endParaRPr>
          </a:p>
          <a:p>
            <a:endParaRPr lang="en-US" i="1" dirty="0">
              <a:solidFill>
                <a:schemeClr val="accent5"/>
              </a:solidFill>
            </a:endParaRPr>
          </a:p>
          <a:p>
            <a:endParaRPr lang="en-US" i="1" dirty="0">
              <a:solidFill>
                <a:schemeClr val="accent5"/>
              </a:solidFill>
            </a:endParaRPr>
          </a:p>
          <a:p>
            <a:pPr marL="342900" lvl="1" indent="0">
              <a:buNone/>
            </a:pPr>
            <a:endParaRPr lang="en-US" b="1" i="1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29143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09610"/>
          </a:xfrm>
        </p:spPr>
        <p:txBody>
          <a:bodyPr/>
          <a:lstStyle/>
          <a:p>
            <a:r>
              <a:rPr lang="en-US" dirty="0"/>
              <a:t>Working with Objects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8446" y="1168400"/>
            <a:ext cx="10515600" cy="4845050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US" b="1" i="1" dirty="0"/>
              <a:t>1. </a:t>
            </a:r>
            <a:r>
              <a:rPr lang="en-US" b="1" dirty="0"/>
              <a:t>Using the Object literal syntax:</a:t>
            </a:r>
            <a:endParaRPr lang="en-US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25FA8-0DB0-4C1D-BED6-58329D1FCBB9}"/>
              </a:ext>
            </a:extLst>
          </p:cNvPr>
          <p:cNvSpPr txBox="1"/>
          <p:nvPr/>
        </p:nvSpPr>
        <p:spPr>
          <a:xfrm>
            <a:off x="1739900" y="1825625"/>
            <a:ext cx="7835900" cy="418575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var car = {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make : "Toyota",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model : "Sienna",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year : "2015",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displayInfo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: function(){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    console.log(`Sam drives a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car.make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car.model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car.year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}`);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}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car.displayInfo</a:t>
            </a: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();</a:t>
            </a: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var car1 = 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   make : "Toyota",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   model : "Sienna",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   year : "2015",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displayInfo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: function(){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       console.log(`Sam drives a ${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this.make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} ${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this.model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} ${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this.year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}`);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   }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}</a:t>
            </a:r>
          </a:p>
          <a:p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car1.displayInfo();</a:t>
            </a:r>
          </a:p>
        </p:txBody>
      </p:sp>
    </p:spTree>
    <p:extLst>
      <p:ext uri="{BB962C8B-B14F-4D97-AF65-F5344CB8AC3E}">
        <p14:creationId xmlns:p14="http://schemas.microsoft.com/office/powerpoint/2010/main" val="37958221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09610"/>
          </a:xfrm>
        </p:spPr>
        <p:txBody>
          <a:bodyPr/>
          <a:lstStyle/>
          <a:p>
            <a:r>
              <a:rPr lang="en-US" dirty="0"/>
              <a:t>Working with Objects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8446" y="1168400"/>
            <a:ext cx="10515600" cy="4845050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US" b="1" i="1" dirty="0"/>
              <a:t>2. </a:t>
            </a:r>
            <a:r>
              <a:rPr lang="en-US" b="1" dirty="0"/>
              <a:t>Object Constructor:</a:t>
            </a:r>
            <a:endParaRPr lang="en-US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25FA8-0DB0-4C1D-BED6-58329D1FCBB9}"/>
              </a:ext>
            </a:extLst>
          </p:cNvPr>
          <p:cNvSpPr txBox="1"/>
          <p:nvPr/>
        </p:nvSpPr>
        <p:spPr>
          <a:xfrm>
            <a:off x="1739900" y="1825625"/>
            <a:ext cx="7835900" cy="2246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var car = new Object();</a:t>
            </a:r>
          </a:p>
          <a:p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car.make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"Toyota";</a:t>
            </a:r>
          </a:p>
          <a:p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car.model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"Sienna";</a:t>
            </a:r>
          </a:p>
          <a:p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car.year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2015;</a:t>
            </a:r>
          </a:p>
          <a:p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car.displayInfo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function(){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    console.log(`Sam drives a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car.make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car.model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car.year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}`);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}</a:t>
            </a: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car.displayInfo</a:t>
            </a: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();</a:t>
            </a: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520911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92160"/>
          </a:xfrm>
        </p:spPr>
        <p:txBody>
          <a:bodyPr/>
          <a:lstStyle/>
          <a:p>
            <a:r>
              <a:rPr lang="en-US" dirty="0"/>
              <a:t>Expressions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16846" y="1318005"/>
            <a:ext cx="10515600" cy="4581146"/>
          </a:xfrm>
        </p:spPr>
        <p:txBody>
          <a:bodyPr>
            <a:normAutofit/>
          </a:bodyPr>
          <a:lstStyle/>
          <a:p>
            <a:r>
              <a:rPr lang="en-US" dirty="0"/>
              <a:t> An </a:t>
            </a:r>
            <a:r>
              <a:rPr lang="en-US" i="1" dirty="0"/>
              <a:t>expression</a:t>
            </a:r>
            <a:r>
              <a:rPr lang="en-US" dirty="0"/>
              <a:t> is any piece of code that resolves to a </a:t>
            </a:r>
            <a:r>
              <a:rPr lang="en-US" b="1" dirty="0"/>
              <a:t>value</a:t>
            </a:r>
            <a:r>
              <a:rPr lang="en-US" dirty="0"/>
              <a:t>(numeric/string/Boolean etc.)</a:t>
            </a:r>
          </a:p>
          <a:p>
            <a:r>
              <a:rPr lang="en-US" dirty="0"/>
              <a:t>We can combine literal values, variables and operators to create complex expressions</a:t>
            </a:r>
          </a:p>
          <a:p>
            <a:pPr lvl="1"/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5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”ABC”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i="1" dirty="0">
                <a:solidFill>
                  <a:schemeClr val="accent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x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1+7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 3+x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2*x+3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x&gt;5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</a:rPr>
              <a:t> x=4</a:t>
            </a:r>
            <a:r>
              <a:rPr lang="en-US" dirty="0"/>
              <a:t>   are all expressions (given that x is a variable)</a:t>
            </a:r>
          </a:p>
          <a:p>
            <a:pPr lvl="1"/>
            <a:endParaRPr lang="en-US" dirty="0"/>
          </a:p>
          <a:p>
            <a:r>
              <a:rPr lang="en-US" dirty="0"/>
              <a:t>Expression that uses assignment(e.g. =,+= etc.) operator, resolves to</a:t>
            </a:r>
            <a:r>
              <a:rPr lang="en-US" b="1" dirty="0"/>
              <a:t> </a:t>
            </a:r>
            <a:r>
              <a:rPr lang="en-US" dirty="0"/>
              <a:t>the value that is finally assigned to left side variable</a:t>
            </a:r>
          </a:p>
          <a:p>
            <a:endParaRPr lang="en-US" dirty="0"/>
          </a:p>
          <a:p>
            <a:r>
              <a:rPr lang="en-US" dirty="0"/>
              <a:t>Expression that compares two value/expressions using a relational operator, resolves to either </a:t>
            </a:r>
            <a:r>
              <a:rPr lang="en-US" i="1" dirty="0">
                <a:solidFill>
                  <a:schemeClr val="accent5"/>
                </a:solidFill>
              </a:rPr>
              <a:t>true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/>
              <a:t>or </a:t>
            </a:r>
            <a:r>
              <a:rPr lang="en-US" i="1" dirty="0">
                <a:solidFill>
                  <a:schemeClr val="accent5"/>
                </a:solidFill>
              </a:rPr>
              <a:t>false</a:t>
            </a:r>
          </a:p>
          <a:p>
            <a:endParaRPr lang="en-US" i="1" dirty="0">
              <a:solidFill>
                <a:schemeClr val="accent5"/>
              </a:solidFill>
            </a:endParaRPr>
          </a:p>
          <a:p>
            <a:pPr lvl="0" algn="l" rtl="0"/>
            <a:r>
              <a:rPr lang="en-US" dirty="0"/>
              <a:t>Expression that applies logical operator(</a:t>
            </a:r>
            <a:r>
              <a:rPr lang="en" sz="2000" dirty="0"/>
              <a:t>&amp;&amp;, ||, !</a:t>
            </a:r>
            <a:r>
              <a:rPr lang="en-US" dirty="0"/>
              <a:t>) over values/other expressions,  resolves to either </a:t>
            </a:r>
            <a:r>
              <a:rPr lang="en-US" i="1" dirty="0">
                <a:solidFill>
                  <a:schemeClr val="accent5"/>
                </a:solidFill>
              </a:rPr>
              <a:t>true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/>
              <a:t>or </a:t>
            </a:r>
            <a:r>
              <a:rPr lang="en-US" i="1" dirty="0">
                <a:solidFill>
                  <a:schemeClr val="accent5"/>
                </a:solidFill>
              </a:rPr>
              <a:t>false</a:t>
            </a:r>
          </a:p>
          <a:p>
            <a:endParaRPr lang="en-US" i="1" dirty="0">
              <a:solidFill>
                <a:schemeClr val="accent5"/>
              </a:solidFill>
            </a:endParaRPr>
          </a:p>
          <a:p>
            <a:endParaRPr lang="en-US" i="1" dirty="0">
              <a:solidFill>
                <a:schemeClr val="accent5"/>
              </a:solidFill>
            </a:endParaRPr>
          </a:p>
          <a:p>
            <a:pPr marL="342900" lvl="1" indent="0">
              <a:buNone/>
            </a:pPr>
            <a:endParaRPr lang="en-US" b="1" i="1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510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09610"/>
          </a:xfrm>
        </p:spPr>
        <p:txBody>
          <a:bodyPr/>
          <a:lstStyle/>
          <a:p>
            <a:r>
              <a:rPr lang="en-US" dirty="0"/>
              <a:t>Working with Objects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8446" y="1168400"/>
            <a:ext cx="10515600" cy="4845050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US" b="1" i="1" dirty="0"/>
              <a:t>3. </a:t>
            </a:r>
            <a:r>
              <a:rPr lang="en-US" b="1" dirty="0"/>
              <a:t>Constructor function:</a:t>
            </a:r>
            <a:endParaRPr lang="en-US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25FA8-0DB0-4C1D-BED6-58329D1FCBB9}"/>
              </a:ext>
            </a:extLst>
          </p:cNvPr>
          <p:cNvSpPr txBox="1"/>
          <p:nvPr/>
        </p:nvSpPr>
        <p:spPr>
          <a:xfrm>
            <a:off x="1739900" y="1825625"/>
            <a:ext cx="7835900" cy="332398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function Car(make, model, year) {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this.make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make;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this.model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model;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this.year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year;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this.displayInfo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= function(){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    console.log(` Sam drives a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this.make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this.model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this.year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}`);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}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var car = new Car("Honda", "Pilot", 2018);</a:t>
            </a:r>
          </a:p>
          <a:p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car.displayInfo</a:t>
            </a: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();</a:t>
            </a:r>
          </a:p>
          <a:p>
            <a:endParaRPr lang="en-US" sz="1400" i="1" dirty="0">
              <a:solidFill>
                <a:schemeClr val="accent5"/>
              </a:solidFill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var car2 = new Car("Hyundai", "Sonata", 2017);</a:t>
            </a: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car2.displayInfo();</a:t>
            </a:r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333608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09610"/>
          </a:xfrm>
        </p:spPr>
        <p:txBody>
          <a:bodyPr/>
          <a:lstStyle/>
          <a:p>
            <a:r>
              <a:rPr lang="en-US" dirty="0"/>
              <a:t>Working with Objects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18446" y="1168400"/>
            <a:ext cx="10515600" cy="1371600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US" b="1" i="1" dirty="0"/>
              <a:t>4. </a:t>
            </a:r>
            <a:r>
              <a:rPr lang="en-US" b="1" dirty="0"/>
              <a:t>Prototypes:</a:t>
            </a:r>
          </a:p>
          <a:p>
            <a:pPr marL="342900" lvl="1" indent="0">
              <a:buNone/>
            </a:pPr>
            <a:r>
              <a:rPr lang="en-US" i="1" dirty="0">
                <a:solidFill>
                  <a:srgbClr val="7030A0"/>
                </a:solidFill>
              </a:rPr>
              <a:t>Every JS object has a default </a:t>
            </a:r>
            <a:r>
              <a:rPr lang="en-US" b="1" i="1" dirty="0">
                <a:solidFill>
                  <a:srgbClr val="7030A0"/>
                </a:solidFill>
              </a:rPr>
              <a:t>prototype</a:t>
            </a:r>
            <a:r>
              <a:rPr lang="en-US" i="1" dirty="0">
                <a:solidFill>
                  <a:srgbClr val="7030A0"/>
                </a:solidFill>
              </a:rPr>
              <a:t> object property. Another object or method can be attached to this prototype.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25FA8-0DB0-4C1D-BED6-58329D1FCBB9}"/>
              </a:ext>
            </a:extLst>
          </p:cNvPr>
          <p:cNvSpPr txBox="1"/>
          <p:nvPr/>
        </p:nvSpPr>
        <p:spPr>
          <a:xfrm>
            <a:off x="1676400" y="2644775"/>
            <a:ext cx="868680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var car = {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make : "Toyota",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model : "Sienna",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   year : "2015",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 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displayInfo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 : function(){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	console.log(`Sam drives a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this.make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this.model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 ${</a:t>
            </a:r>
            <a:r>
              <a:rPr lang="en-US" sz="1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this.year</a:t>
            </a:r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}`);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	} </a:t>
            </a:r>
          </a:p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};</a:t>
            </a: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var </a:t>
            </a:r>
            <a:r>
              <a:rPr lang="en-US" sz="1400" i="1" dirty="0" err="1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mycar</a:t>
            </a:r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 = </a:t>
            </a:r>
            <a:r>
              <a:rPr lang="en-US" sz="1400" i="1" dirty="0" err="1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Object.create</a:t>
            </a:r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(car, </a:t>
            </a:r>
            <a:r>
              <a:rPr lang="en-US" sz="1400" i="1" dirty="0" err="1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displayInfo</a:t>
            </a:r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);</a:t>
            </a:r>
          </a:p>
          <a:p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mycar.displayInfo</a:t>
            </a: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();</a:t>
            </a: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178450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09610"/>
          </a:xfrm>
        </p:spPr>
        <p:txBody>
          <a:bodyPr/>
          <a:lstStyle/>
          <a:p>
            <a:r>
              <a:rPr lang="en-US" dirty="0"/>
              <a:t>Accessing Objects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B25FA8-0DB0-4C1D-BED6-58329D1FCBB9}"/>
              </a:ext>
            </a:extLst>
          </p:cNvPr>
          <p:cNvSpPr txBox="1"/>
          <p:nvPr/>
        </p:nvSpPr>
        <p:spPr>
          <a:xfrm>
            <a:off x="1339850" y="1676400"/>
            <a:ext cx="878840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Consolas" panose="020B0609020204030204" pitchFamily="49" charset="0"/>
              </a:rPr>
              <a:t>1. Dot notation:</a:t>
            </a:r>
          </a:p>
          <a:p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</a:t>
            </a:r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obj.property</a:t>
            </a:r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endParaRPr lang="en-US" sz="1400" i="1" dirty="0">
              <a:solidFill>
                <a:schemeClr val="accent5"/>
              </a:solidFill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</a:t>
            </a:r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car.make</a:t>
            </a:r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</a:t>
            </a:r>
            <a:r>
              <a:rPr lang="en-US" sz="1400" i="1" dirty="0" err="1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car.model</a:t>
            </a:r>
            <a:endParaRPr lang="en-US" sz="1400" i="1" dirty="0">
              <a:solidFill>
                <a:schemeClr val="accent5"/>
              </a:solidFill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2. Bracket notation:</a:t>
            </a:r>
          </a:p>
          <a:p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obj[“property”]</a:t>
            </a: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</a:t>
            </a:r>
          </a:p>
          <a:p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car[“make”]</a:t>
            </a:r>
          </a:p>
          <a:p>
            <a:r>
              <a:rPr lang="en-US" sz="1400" i="1" dirty="0">
                <a:solidFill>
                  <a:schemeClr val="accent5"/>
                </a:solidFill>
                <a:latin typeface="Consolas" panose="020B0609020204030204" pitchFamily="49" charset="0"/>
                <a:ea typeface="Calibri"/>
                <a:cs typeface="Calibri"/>
                <a:sym typeface="Calibri"/>
              </a:rPr>
              <a:t>	car[“year”]</a:t>
            </a:r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  <a:p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accent5"/>
              </a:solidFill>
              <a:effectLst/>
              <a:uFillTx/>
              <a:latin typeface="Consolas" panose="020B0609020204030204" pitchFamily="49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590595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382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480"/>
            <a:ext cx="9732475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Document Object Model (DOM) is a programming interface to access and manipulate the HTML document.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Describes the HTML document as an object, consisting of properties and methods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DOM structure is maintained by the browser, accessible from </a:t>
            </a:r>
            <a:r>
              <a:rPr lang="en-US" dirty="0" err="1">
                <a:latin typeface="Calibri" panose="020F0502020204030204" pitchFamily="34" charset="0"/>
                <a:cs typeface="Times New Roman" pitchFamily="18" charset="0"/>
              </a:rPr>
              <a:t>Javascript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 through the object name </a:t>
            </a:r>
            <a:r>
              <a:rPr lang="en-US" i="1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Times New Roman" pitchFamily="18" charset="0"/>
              </a:rPr>
              <a:t>HTML elements also viewed as objects, contained inside(properties of) </a:t>
            </a:r>
            <a:r>
              <a:rPr lang="en-US" i="1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From </a:t>
            </a:r>
            <a:r>
              <a:rPr lang="en-US" dirty="0" err="1">
                <a:latin typeface="Calibri" panose="020F0502020204030204" pitchFamily="34" charset="0"/>
                <a:cs typeface="Times New Roman" pitchFamily="18" charset="0"/>
              </a:rPr>
              <a:t>Javasvcript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, the DOM </a:t>
            </a:r>
          </a:p>
          <a:p>
            <a:pPr marL="342900" lvl="1" indent="0">
              <a:buNone/>
            </a:pP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794276"/>
      </p:ext>
    </p:extLst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493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Example DOM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833" y="1209254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Finding HTML Elements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document.getElementById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(“ID_VALUE”)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</a:rPr>
              <a:t>document.getElementsByName</a:t>
            </a:r>
            <a:r>
              <a:rPr lang="en-US" sz="1800" dirty="0">
                <a:solidFill>
                  <a:schemeClr val="accent5"/>
                </a:solidFill>
              </a:rPr>
              <a:t>(“NAME_VALUE”)</a:t>
            </a:r>
            <a:endParaRPr lang="en-US" sz="1800" dirty="0">
              <a:solidFill>
                <a:schemeClr val="accent5"/>
              </a:solidFill>
              <a:latin typeface="Consolas" panose="020B0609020204030204" pitchFamily="49" charset="0"/>
              <a:cs typeface="Times New Roman" pitchFamily="18" charset="0"/>
            </a:endParaRP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document.getElementsByClassName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(“CLASSNAME”)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document.querySelector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(“CSS-SELECTOR”)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Modifying HTML Elements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document.write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(“text”)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document.getElementById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sectionOne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”).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innerHTML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“”</a:t>
            </a:r>
          </a:p>
          <a:p>
            <a:pPr lvl="1"/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document.getSelector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(“.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paraOne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”).</a:t>
            </a:r>
            <a:r>
              <a:rPr lang="en-US" sz="18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innerHTML</a:t>
            </a:r>
            <a:r>
              <a:rPr 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“”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76692"/>
      </p:ext>
    </p:extLst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6996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Changing properties of an element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3987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You can set the attribute of a given element dynamically by using the property of the object.</a:t>
            </a:r>
          </a:p>
          <a:p>
            <a:pPr marL="342900" lvl="1" indent="0">
              <a:buNone/>
            </a:pPr>
            <a:r>
              <a:rPr lang="en-US" i="1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objectname.attributename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value;</a:t>
            </a:r>
          </a:p>
          <a:p>
            <a:pPr lv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For example: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element =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window.document.getElementById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(“img1”);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“fsu.JPG";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element.src =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95137"/>
      </p:ext>
    </p:extLst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0011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540115"/>
                </a:solidFill>
              </a:rPr>
              <a:t>SetAttribute</a:t>
            </a:r>
            <a:r>
              <a:rPr lang="en-US" sz="4400" dirty="0">
                <a:solidFill>
                  <a:srgbClr val="540115"/>
                </a:solidFill>
              </a:rPr>
              <a:t>() of a object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1273179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You can also set the attribute of a given element by using the method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setAttribute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attributeName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, Value)</a:t>
            </a:r>
          </a:p>
          <a:p>
            <a:pPr lvl="1"/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SetAttribute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method of an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element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type object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Same example:</a:t>
            </a:r>
          </a:p>
          <a:p>
            <a:pPr lvl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element =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window.document.getElementById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(“img1”);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var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 = “fsu.JPG";</a:t>
            </a:r>
          </a:p>
          <a:p>
            <a:pPr lvl="1">
              <a:buNone/>
            </a:pP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	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element.setAttribute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("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src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",  </a:t>
            </a:r>
            <a:r>
              <a:rPr lang="en-US" sz="1600" dirty="0" err="1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photoName</a:t>
            </a:r>
            <a:r>
              <a:rPr 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);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8347"/>
      </p:ext>
    </p:extLst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99536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540115"/>
                </a:solidFill>
              </a:rPr>
              <a:t>Javascript</a:t>
            </a:r>
            <a:r>
              <a:rPr lang="en-US" sz="4400" dirty="0">
                <a:solidFill>
                  <a:srgbClr val="540115"/>
                </a:solidFill>
              </a:rPr>
              <a:t> Event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944" y="1376680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Browser-based JavaScript programs are </a:t>
            </a:r>
            <a:r>
              <a:rPr lang="en-US" i="1" dirty="0">
                <a:latin typeface="Calibri" panose="020F0502020204030204" pitchFamily="34" charset="0"/>
                <a:cs typeface="Times New Roman" pitchFamily="18" charset="0"/>
              </a:rPr>
              <a:t>event-driven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This means that a function is called in response to various user actions.</a:t>
            </a:r>
          </a:p>
          <a:p>
            <a:pPr lvl="1"/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event in a browser is an occurrence of potential interest.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The mouse moving over an element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 mouse button being clicked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 key being pressed</a:t>
            </a:r>
          </a:p>
        </p:txBody>
      </p:sp>
    </p:spTree>
    <p:extLst>
      <p:ext uri="{BB962C8B-B14F-4D97-AF65-F5344CB8AC3E}">
        <p14:creationId xmlns:p14="http://schemas.microsoft.com/office/powerpoint/2010/main" val="163235111"/>
      </p:ext>
    </p:extLst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731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Intrinsic Event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750" y="1162370"/>
            <a:ext cx="8382000" cy="46939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 </a:t>
            </a:r>
            <a:r>
              <a:rPr lang="en-US" i="1" dirty="0">
                <a:latin typeface="Calibri" panose="020F0502020204030204" pitchFamily="34" charset="0"/>
                <a:cs typeface="Times New Roman" pitchFamily="18" charset="0"/>
              </a:rPr>
              <a:t>intrinsic event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attribute is used to call script functions when a given event associated with the element containing the attribute occurs.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for example: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button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="button"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onclick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="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ChangeParagraph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('para2')"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21393" y="34290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92024" y="4114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 attribute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003329" y="3505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73650" y="3963785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JavaScript function</a:t>
            </a:r>
          </a:p>
        </p:txBody>
      </p:sp>
    </p:spTree>
    <p:extLst>
      <p:ext uri="{BB962C8B-B14F-4D97-AF65-F5344CB8AC3E}">
        <p14:creationId xmlns:p14="http://schemas.microsoft.com/office/powerpoint/2010/main" val="2137848231"/>
      </p:ext>
    </p:extLst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74710"/>
          </a:xfrm>
        </p:spPr>
        <p:txBody>
          <a:bodyPr/>
          <a:lstStyle/>
          <a:p>
            <a:r>
              <a:rPr lang="en-US" dirty="0"/>
              <a:t>Common Intrinsic Event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325880"/>
            <a:ext cx="9144000" cy="4693920"/>
          </a:xfrm>
        </p:spPr>
        <p:txBody>
          <a:bodyPr>
            <a:normAutofit/>
          </a:bodyPr>
          <a:lstStyle/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onload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body of the document has been fully read and parsed   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onclick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a mouse button has been clicked and released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onchange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</a:rPr>
              <a:t>An HTML element has been changed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onmousedown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mouse has been clicked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onmouseup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mouse has been release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onmouseover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the mouse has just moved over the element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onkeypress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this element has the focus and a key has been pressed &amp; released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onkeydown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this element has the focus and a key has been pressed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Times New Roman" pitchFamily="18" charset="0"/>
              </a:rPr>
              <a:t>onkeyup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– </a:t>
            </a:r>
            <a:r>
              <a:rPr lang="en-US" sz="2000" dirty="0">
                <a:latin typeface="Calibri" panose="020F0502020204030204" pitchFamily="34" charset="0"/>
                <a:cs typeface="Times New Roman" pitchFamily="18" charset="0"/>
              </a:rPr>
              <a:t>this element has the focus and a key has released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78660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11210"/>
          </a:xfrm>
        </p:spPr>
        <p:txBody>
          <a:bodyPr/>
          <a:lstStyle/>
          <a:p>
            <a:r>
              <a:rPr lang="en-US" dirty="0"/>
              <a:t>Expressions(contd.)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526863"/>
            <a:ext cx="10515600" cy="403573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US" sz="1800" i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var</a:t>
            </a: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sz="1800" i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x,y</a:t>
            </a: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</a:p>
          <a:p>
            <a:pPr marL="342900" lvl="1" indent="0">
              <a:buNone/>
            </a:pP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x=10 //expression value is 10</a:t>
            </a:r>
          </a:p>
          <a:p>
            <a:pPr marL="342900" lvl="1" indent="0">
              <a:buNone/>
            </a:pP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y=7 //expression value is 7</a:t>
            </a:r>
          </a:p>
          <a:p>
            <a:pPr marL="342900" lvl="1" indent="0">
              <a:buNone/>
            </a:pP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x+4 //expression value is 14, x is still 10</a:t>
            </a:r>
          </a:p>
          <a:p>
            <a:pPr marL="342900" lvl="1" indent="0">
              <a:buNone/>
            </a:pP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x+=y//equivalent to x=</a:t>
            </a:r>
            <a:r>
              <a:rPr lang="en-US" sz="1800" i="1" dirty="0" err="1">
                <a:solidFill>
                  <a:schemeClr val="accent5"/>
                </a:solidFill>
                <a:latin typeface="Consolas" panose="020B0609020204030204" pitchFamily="49" charset="0"/>
              </a:rPr>
              <a:t>x+y</a:t>
            </a: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; expression value is 17, x is 17</a:t>
            </a:r>
          </a:p>
          <a:p>
            <a:pPr marL="342900" lvl="1" indent="0">
              <a:buNone/>
            </a:pPr>
            <a:r>
              <a:rPr lang="en-US" sz="1800" i="1" dirty="0">
                <a:solidFill>
                  <a:schemeClr val="accent5"/>
                </a:solidFill>
                <a:latin typeface="Consolas" panose="020B0609020204030204" pitchFamily="49" charset="0"/>
              </a:rPr>
              <a:t>y=x-2 //expression value is 15, y is 15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Create your own expression and test its value using </a:t>
            </a:r>
            <a:r>
              <a:rPr lang="en-US" dirty="0" err="1">
                <a:solidFill>
                  <a:schemeClr val="tx1"/>
                </a:solidFill>
              </a:rPr>
              <a:t>document.writeln</a:t>
            </a:r>
            <a:r>
              <a:rPr lang="en-US" dirty="0">
                <a:solidFill>
                  <a:schemeClr val="tx1"/>
                </a:solidFill>
              </a:rPr>
              <a:t>() function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2900" lvl="1" indent="0">
              <a:buNone/>
            </a:pPr>
            <a:endParaRPr lang="en-US" b="1" i="1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0130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823865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JavaScript Relational Operators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78877004"/>
              </p:ext>
            </p:extLst>
          </p:nvPr>
        </p:nvGraphicFramePr>
        <p:xfrm>
          <a:off x="2096632" y="950865"/>
          <a:ext cx="7328027" cy="520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0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774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Expression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065"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less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true</a:t>
                      </a:r>
                      <a:r>
                        <a:rPr lang="en-US" dirty="0"/>
                        <a:t> if left-side operand has a value smaller than that of the right-hand operand. </a:t>
                      </a:r>
                      <a:r>
                        <a:rPr lang="en-US" i="1" dirty="0"/>
                        <a:t>false</a:t>
                      </a:r>
                      <a:r>
                        <a:rPr lang="en-US" dirty="0"/>
                        <a:t> otherwise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5&lt;10 is true</a:t>
                      </a:r>
                    </a:p>
                    <a:p>
                      <a:r>
                        <a:rPr lang="en-US" dirty="0"/>
                        <a:t>10&lt;9</a:t>
                      </a:r>
                      <a:r>
                        <a:rPr lang="en-US" baseline="0" dirty="0"/>
                        <a:t> is false</a:t>
                      </a:r>
                    </a:p>
                    <a:p>
                      <a:r>
                        <a:rPr lang="en-US" baseline="0" dirty="0"/>
                        <a:t>10&lt;10 is false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greater 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true</a:t>
                      </a:r>
                      <a:r>
                        <a:rPr lang="en-US" dirty="0"/>
                        <a:t> if left-side operand has a value greater than that of the right-hand operand. </a:t>
                      </a:r>
                      <a:r>
                        <a:rPr lang="en-US" i="1" dirty="0"/>
                        <a:t>false</a:t>
                      </a:r>
                      <a:r>
                        <a:rPr lang="en-US" dirty="0"/>
                        <a:t> otherwise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5&gt;10 is false</a:t>
                      </a:r>
                    </a:p>
                    <a:p>
                      <a:r>
                        <a:rPr lang="en-US" dirty="0"/>
                        <a:t>10&gt;9</a:t>
                      </a:r>
                      <a:r>
                        <a:rPr lang="en-US" baseline="0" dirty="0"/>
                        <a:t> is true</a:t>
                      </a:r>
                    </a:p>
                    <a:p>
                      <a:r>
                        <a:rPr lang="en-US" baseline="0" dirty="0"/>
                        <a:t>10&gt;10 is false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r>
                        <a:rPr lang="en-US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less than or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true</a:t>
                      </a:r>
                      <a:r>
                        <a:rPr lang="en-US" dirty="0"/>
                        <a:t> if left-side operand has a value smaller than or equal to that of the right-hand operand. </a:t>
                      </a:r>
                      <a:r>
                        <a:rPr lang="en-US" i="1" dirty="0"/>
                        <a:t>false</a:t>
                      </a:r>
                      <a:r>
                        <a:rPr lang="en-US" dirty="0"/>
                        <a:t> otherwise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5&lt;=10 is true</a:t>
                      </a:r>
                    </a:p>
                    <a:p>
                      <a:r>
                        <a:rPr lang="en-US" dirty="0"/>
                        <a:t>10&lt;=9</a:t>
                      </a:r>
                      <a:r>
                        <a:rPr lang="en-US" baseline="0" dirty="0"/>
                        <a:t> is false</a:t>
                      </a:r>
                    </a:p>
                    <a:p>
                      <a:r>
                        <a:rPr lang="en-US" baseline="0" dirty="0"/>
                        <a:t>10&lt;=10 is true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r>
                        <a:rPr lang="en-US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Value greater than or equal to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true</a:t>
                      </a:r>
                      <a:r>
                        <a:rPr lang="en-US" dirty="0"/>
                        <a:t> if left-side operand has a value greater than or equal to that of the right-hand operand. </a:t>
                      </a:r>
                      <a:r>
                        <a:rPr lang="en-US" i="1" dirty="0"/>
                        <a:t>false</a:t>
                      </a:r>
                      <a:r>
                        <a:rPr lang="en-US" dirty="0"/>
                        <a:t> otherwise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5&gt;=10 is false</a:t>
                      </a:r>
                    </a:p>
                    <a:p>
                      <a:r>
                        <a:rPr lang="en-US" dirty="0"/>
                        <a:t>10&gt;=9</a:t>
                      </a:r>
                      <a:r>
                        <a:rPr lang="en-US" baseline="0" dirty="0"/>
                        <a:t> is true</a:t>
                      </a:r>
                    </a:p>
                    <a:p>
                      <a:r>
                        <a:rPr lang="en-US" baseline="0" dirty="0"/>
                        <a:t>10&gt;=10 is true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065">
                <a:tc>
                  <a:txBody>
                    <a:bodyPr/>
                    <a:lstStyle/>
                    <a:p>
                      <a:r>
                        <a:rPr lang="en-US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true</a:t>
                      </a:r>
                      <a:r>
                        <a:rPr lang="en-US" dirty="0"/>
                        <a:t> if left-side operand has the</a:t>
                      </a:r>
                      <a:r>
                        <a:rPr lang="en-US" baseline="0" dirty="0"/>
                        <a:t> same value as </a:t>
                      </a:r>
                      <a:r>
                        <a:rPr lang="en-US" dirty="0"/>
                        <a:t>the right-hand operand. </a:t>
                      </a:r>
                      <a:r>
                        <a:rPr lang="en-US" i="1" dirty="0"/>
                        <a:t>false</a:t>
                      </a:r>
                      <a:r>
                        <a:rPr lang="en-US" dirty="0"/>
                        <a:t> otherwise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1==2 is false</a:t>
                      </a:r>
                    </a:p>
                    <a:p>
                      <a:r>
                        <a:rPr lang="en-US" dirty="0"/>
                        <a:t>1==1</a:t>
                      </a:r>
                      <a:r>
                        <a:rPr lang="en-US" baseline="0" dirty="0"/>
                        <a:t> is true</a:t>
                      </a:r>
                    </a:p>
                    <a:p>
                      <a:r>
                        <a:rPr lang="en-US" baseline="0" dirty="0"/>
                        <a:t>1==“1” is true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r>
                        <a:rPr lang="en-US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not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true</a:t>
                      </a:r>
                      <a:r>
                        <a:rPr lang="en-US" dirty="0"/>
                        <a:t> if left-side operand has a different value than that of 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the right-hand operand. </a:t>
                      </a:r>
                      <a:r>
                        <a:rPr lang="en-US" i="1" dirty="0"/>
                        <a:t>false</a:t>
                      </a:r>
                      <a:r>
                        <a:rPr lang="en-US" dirty="0"/>
                        <a:t> otherwise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1!=2 is true</a:t>
                      </a:r>
                    </a:p>
                    <a:p>
                      <a:r>
                        <a:rPr lang="en-US" dirty="0"/>
                        <a:t>1!=1</a:t>
                      </a:r>
                      <a:r>
                        <a:rPr lang="en-US" baseline="0" dirty="0"/>
                        <a:t> is false</a:t>
                      </a:r>
                    </a:p>
                    <a:p>
                      <a:r>
                        <a:rPr lang="en-US" baseline="0" dirty="0"/>
                        <a:t>1!=“1” is false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355">
                <a:tc>
                  <a:txBody>
                    <a:bodyPr/>
                    <a:lstStyle/>
                    <a:p>
                      <a:r>
                        <a:rPr lang="en-US" dirty="0"/>
                        <a:t>===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and type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true</a:t>
                      </a:r>
                      <a:r>
                        <a:rPr lang="en-US" dirty="0"/>
                        <a:t> if</a:t>
                      </a:r>
                      <a:r>
                        <a:rPr lang="en-US" baseline="0" dirty="0"/>
                        <a:t> both sides have same value and same data type. </a:t>
                      </a:r>
                      <a:r>
                        <a:rPr lang="en-US" i="1" baseline="0" dirty="0"/>
                        <a:t>false</a:t>
                      </a:r>
                      <a:r>
                        <a:rPr lang="en-US" baseline="0" dirty="0"/>
                        <a:t> otherwise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1===2 is false</a:t>
                      </a:r>
                    </a:p>
                    <a:p>
                      <a:r>
                        <a:rPr lang="en-US" dirty="0"/>
                        <a:t>1===1</a:t>
                      </a:r>
                      <a:r>
                        <a:rPr lang="en-US" baseline="0" dirty="0"/>
                        <a:t> is true</a:t>
                      </a:r>
                    </a:p>
                    <a:p>
                      <a:r>
                        <a:rPr lang="en-US" baseline="0" dirty="0"/>
                        <a:t>1===“1” is false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491">
                <a:tc>
                  <a:txBody>
                    <a:bodyPr/>
                    <a:lstStyle/>
                    <a:p>
                      <a:r>
                        <a:rPr lang="en-US" dirty="0"/>
                        <a:t>!==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or type not equal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true</a:t>
                      </a:r>
                      <a:r>
                        <a:rPr lang="en-US" dirty="0"/>
                        <a:t> if</a:t>
                      </a:r>
                      <a:r>
                        <a:rPr lang="en-US" baseline="0" dirty="0"/>
                        <a:t> both sides have mismatched value or data type or both. </a:t>
                      </a:r>
                      <a:r>
                        <a:rPr lang="en-US" i="1" baseline="0" dirty="0"/>
                        <a:t>false </a:t>
                      </a:r>
                      <a:r>
                        <a:rPr lang="en-US" i="0" baseline="0" dirty="0"/>
                        <a:t>otherwise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1!==2 is true</a:t>
                      </a:r>
                    </a:p>
                    <a:p>
                      <a:r>
                        <a:rPr lang="en-US" dirty="0"/>
                        <a:t>1!==1</a:t>
                      </a:r>
                      <a:r>
                        <a:rPr lang="en-US" baseline="0" dirty="0"/>
                        <a:t> is false</a:t>
                      </a:r>
                    </a:p>
                    <a:p>
                      <a:r>
                        <a:rPr lang="en-US" baseline="0" dirty="0"/>
                        <a:t>1!==“1” is true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20780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823865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JavaScript Logical Operators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70368609"/>
              </p:ext>
            </p:extLst>
          </p:nvPr>
        </p:nvGraphicFramePr>
        <p:xfrm>
          <a:off x="1330859" y="1403287"/>
          <a:ext cx="8392564" cy="354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0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9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443">
                <a:tc>
                  <a:txBody>
                    <a:bodyPr/>
                    <a:lstStyle/>
                    <a:p>
                      <a:r>
                        <a:rPr lang="en-US" sz="12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Expression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374">
                <a:tc>
                  <a:txBody>
                    <a:bodyPr/>
                    <a:lstStyle/>
                    <a:p>
                      <a:r>
                        <a:rPr lang="en-US" sz="1200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operand1</a:t>
                      </a:r>
                      <a:r>
                        <a:rPr lang="en-US" sz="1200" baseline="0" dirty="0"/>
                        <a:t> &amp;&amp; operand2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true</a:t>
                      </a:r>
                      <a:r>
                        <a:rPr lang="en-US" sz="1200" dirty="0"/>
                        <a:t> if both operands </a:t>
                      </a:r>
                      <a:r>
                        <a:rPr lang="en-US" sz="1200" dirty="0" err="1"/>
                        <a:t>are,or</a:t>
                      </a:r>
                      <a:r>
                        <a:rPr lang="en-US" sz="1200" dirty="0"/>
                        <a:t> can be converted to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i="1" baseline="0" dirty="0"/>
                        <a:t>true</a:t>
                      </a:r>
                      <a:r>
                        <a:rPr lang="en-US" sz="1200" dirty="0"/>
                        <a:t>. </a:t>
                      </a:r>
                      <a:r>
                        <a:rPr lang="en-US" sz="1200" i="1" dirty="0"/>
                        <a:t>false</a:t>
                      </a:r>
                      <a:r>
                        <a:rPr lang="en-US" sz="1200" dirty="0"/>
                        <a:t> otherwise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true &amp;&amp; true is true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true &amp;&amp; false is false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false &amp;&amp; true is false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false &amp;&amp; false is false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374">
                <a:tc>
                  <a:txBody>
                    <a:bodyPr/>
                    <a:lstStyle/>
                    <a:p>
                      <a:r>
                        <a:rPr lang="en-US" sz="1200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operand1</a:t>
                      </a:r>
                      <a:r>
                        <a:rPr lang="en-US" sz="1200" baseline="0" dirty="0"/>
                        <a:t> || operand2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true</a:t>
                      </a:r>
                      <a:r>
                        <a:rPr lang="en-US" sz="1200" dirty="0"/>
                        <a:t> if either one of the two operands is </a:t>
                      </a:r>
                      <a:r>
                        <a:rPr lang="en-US" sz="1200" dirty="0" err="1"/>
                        <a:t>true,or</a:t>
                      </a:r>
                      <a:r>
                        <a:rPr lang="en-US" sz="1200" dirty="0"/>
                        <a:t> can be converted to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i="1" baseline="0" dirty="0"/>
                        <a:t>true</a:t>
                      </a:r>
                      <a:r>
                        <a:rPr lang="en-US" sz="1200" dirty="0"/>
                        <a:t>. </a:t>
                      </a:r>
                      <a:r>
                        <a:rPr lang="en-US" sz="1200" i="1" dirty="0"/>
                        <a:t>false</a:t>
                      </a:r>
                      <a:r>
                        <a:rPr lang="en-US" sz="1200" dirty="0"/>
                        <a:t> if both operands are </a:t>
                      </a:r>
                      <a:r>
                        <a:rPr lang="en-US" sz="1200" i="1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true || true is true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true || false is true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false || true is true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false || false is false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398">
                <a:tc>
                  <a:txBody>
                    <a:bodyPr/>
                    <a:lstStyle/>
                    <a:p>
                      <a:r>
                        <a:rPr lang="en-US" sz="1200" dirty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!operand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/>
                        <a:t>true</a:t>
                      </a:r>
                      <a:r>
                        <a:rPr lang="en-US" sz="1200" dirty="0"/>
                        <a:t> if left-side expression has a value smaller than or equal to that of the right-hand expression. </a:t>
                      </a:r>
                      <a:r>
                        <a:rPr lang="en-US" sz="1200" i="1" dirty="0"/>
                        <a:t>false</a:t>
                      </a:r>
                      <a:r>
                        <a:rPr lang="en-US" sz="1200" dirty="0"/>
                        <a:t> otherwise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!(true) is false</a:t>
                      </a:r>
                    </a:p>
                    <a:p>
                      <a:r>
                        <a:rPr lang="en-US" sz="1200" dirty="0"/>
                        <a:t>!(false) is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6030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741360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JavaScript </a:t>
            </a:r>
            <a:r>
              <a:rPr lang="en-US" dirty="0" err="1">
                <a:solidFill>
                  <a:srgbClr val="540115"/>
                </a:solidFill>
              </a:rPr>
              <a:t>falsy</a:t>
            </a:r>
            <a:r>
              <a:rPr lang="en-US" dirty="0">
                <a:solidFill>
                  <a:srgbClr val="540115"/>
                </a:solidFill>
              </a:rPr>
              <a:t> values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54127"/>
            <a:ext cx="10515600" cy="41941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following data values are considered ‘</a:t>
            </a:r>
            <a:r>
              <a:rPr lang="en-US" dirty="0" err="1"/>
              <a:t>falsy</a:t>
            </a:r>
            <a:r>
              <a:rPr lang="en-US" dirty="0"/>
              <a:t>’, </a:t>
            </a:r>
            <a:r>
              <a:rPr lang="en-US" dirty="0" err="1"/>
              <a:t>equivalend</a:t>
            </a:r>
            <a:r>
              <a:rPr lang="en-US" dirty="0"/>
              <a:t> to Boolean </a:t>
            </a:r>
            <a:r>
              <a:rPr lang="en-US" dirty="0">
                <a:latin typeface="Consolas" panose="020B0609020204030204" pitchFamily="49" charset="0"/>
              </a:rPr>
              <a:t>false</a:t>
            </a:r>
          </a:p>
          <a:p>
            <a:r>
              <a:rPr lang="en-US" dirty="0"/>
              <a:t>0 (numeric)</a:t>
            </a:r>
          </a:p>
          <a:p>
            <a:r>
              <a:rPr lang="en-US" dirty="0">
                <a:latin typeface="Consolas" panose="020B0609020204030204" pitchFamily="49" charset="0"/>
              </a:rPr>
              <a:t>false (Boolean)</a:t>
            </a:r>
          </a:p>
          <a:p>
            <a:r>
              <a:rPr lang="en-US" dirty="0">
                <a:latin typeface="Consolas" panose="020B0609020204030204" pitchFamily="49" charset="0"/>
              </a:rPr>
              <a:t>“” or ‘’ (empty string of characters)</a:t>
            </a:r>
          </a:p>
          <a:p>
            <a:r>
              <a:rPr lang="en-US" dirty="0">
                <a:latin typeface="Consolas" panose="020B0609020204030204" pitchFamily="49" charset="0"/>
              </a:rPr>
              <a:t>null </a:t>
            </a:r>
          </a:p>
          <a:p>
            <a:r>
              <a:rPr lang="en-US" dirty="0">
                <a:latin typeface="Consolas" panose="020B0609020204030204" pitchFamily="49" charset="0"/>
              </a:rPr>
              <a:t>undefined</a:t>
            </a:r>
          </a:p>
          <a:p>
            <a:r>
              <a:rPr lang="en-US" dirty="0" err="1">
                <a:latin typeface="Consolas" panose="020B0609020204030204" pitchFamily="49" charset="0"/>
              </a:rPr>
              <a:t>NaN</a:t>
            </a:r>
            <a:r>
              <a:rPr lang="en-US" dirty="0">
                <a:latin typeface="Consolas" panose="020B0609020204030204" pitchFamily="49" charset="0"/>
              </a:rPr>
              <a:t> (Numeric values indicating Not a Number)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741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855660"/>
          </a:xfrm>
        </p:spPr>
        <p:txBody>
          <a:bodyPr/>
          <a:lstStyle/>
          <a:p>
            <a:r>
              <a:rPr lang="en-US" dirty="0">
                <a:solidFill>
                  <a:srgbClr val="540115"/>
                </a:solidFill>
              </a:rPr>
              <a:t>Entering special characters in </a:t>
            </a:r>
            <a:r>
              <a:rPr lang="en-US" dirty="0" err="1">
                <a:solidFill>
                  <a:srgbClr val="540115"/>
                </a:solidFill>
              </a:rPr>
              <a:t>document.writeln</a:t>
            </a:r>
            <a:r>
              <a:rPr lang="en-US" dirty="0">
                <a:solidFill>
                  <a:srgbClr val="540115"/>
                </a:solidFill>
              </a:rPr>
              <a:t>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06538"/>
            <a:ext cx="10515600" cy="3844923"/>
          </a:xfrm>
        </p:spPr>
        <p:txBody>
          <a:bodyPr/>
          <a:lstStyle/>
          <a:p>
            <a:r>
              <a:rPr lang="en-US" dirty="0"/>
              <a:t>\’   - prints single quote</a:t>
            </a:r>
          </a:p>
          <a:p>
            <a:r>
              <a:rPr lang="en-US" dirty="0"/>
              <a:t>\”   - prints single quote</a:t>
            </a:r>
          </a:p>
          <a:p>
            <a:r>
              <a:rPr lang="en-US" dirty="0"/>
              <a:t>\\   - prints backslash</a:t>
            </a:r>
          </a:p>
          <a:p>
            <a:r>
              <a:rPr lang="en-US" dirty="0"/>
              <a:t>\n  -  new line</a:t>
            </a:r>
          </a:p>
          <a:p>
            <a:r>
              <a:rPr lang="en-US" dirty="0"/>
              <a:t>\t – tab</a:t>
            </a:r>
          </a:p>
          <a:p>
            <a:r>
              <a:rPr lang="en-US" dirty="0"/>
              <a:t>\r  - carriage return</a:t>
            </a:r>
          </a:p>
          <a:p>
            <a:r>
              <a:rPr lang="en-US" dirty="0"/>
              <a:t>\b - backspace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9001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08426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Conditional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150" y="1262380"/>
            <a:ext cx="8229600" cy="461772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Allows decision-making based on logically described criteria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You choose to run one piece of code depending on some logical condition. Such piece of code and the condition that triggers it, is described in a conditional statement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  <a:cs typeface="Times New Roman" pitchFamily="18" charset="0"/>
              </a:rPr>
              <a:t>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statement:  if some condition is true, run a block of code; otherwise, run another block of code.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7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191"/>
            <a:ext cx="10515600" cy="112871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540115"/>
                </a:solidFill>
              </a:rPr>
              <a:t>Conditional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350" y="1358901"/>
            <a:ext cx="8229600" cy="461772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If statement:</a:t>
            </a:r>
          </a:p>
          <a:p>
            <a:pPr lvl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  <a:cs typeface="Times New Roman" pitchFamily="18" charset="0"/>
              </a:rPr>
              <a:t>if ( 10 &gt; 5 ){</a:t>
            </a:r>
          </a:p>
          <a:p>
            <a:pPr lvl="1">
              <a:buNone/>
            </a:pP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  <a:cs typeface="Times New Roman" pitchFamily="18" charset="0"/>
              </a:rPr>
              <a:t>   //run the code here</a:t>
            </a:r>
          </a:p>
          <a:p>
            <a:pPr lvl="1">
              <a:buNone/>
            </a:pPr>
            <a:r>
              <a:rPr lang="en-US" sz="1600" dirty="0">
                <a:solidFill>
                  <a:schemeClr val="accent1"/>
                </a:solidFill>
                <a:latin typeface="Consolas" panose="020B0609020204030204" pitchFamily="49" charset="0"/>
                <a:cs typeface="Times New Roman" pitchFamily="18" charset="0"/>
              </a:rPr>
              <a:t>  }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If … else… statement: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anose="020B0609020204030204" pitchFamily="49" charset="0"/>
                <a:cs typeface="Times New Roman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Consolas" panose="020B0609020204030204" pitchFamily="49" charset="0"/>
                <a:cs typeface="Times New Roman" pitchFamily="18" charset="0"/>
              </a:rPr>
              <a:t>   if( 10 &gt; 5 ){ //run the code here }</a:t>
            </a:r>
          </a:p>
          <a:p>
            <a:pPr>
              <a:buNone/>
            </a:pPr>
            <a:r>
              <a:rPr lang="en-US" sz="1800" dirty="0">
                <a:solidFill>
                  <a:schemeClr val="accent1"/>
                </a:solidFill>
                <a:latin typeface="Consolas" panose="020B0609020204030204" pitchFamily="49" charset="0"/>
                <a:cs typeface="Times New Roman" pitchFamily="18" charset="0"/>
              </a:rPr>
              <a:t>   else{ //run a different piece of code here}</a:t>
            </a:r>
          </a:p>
        </p:txBody>
      </p:sp>
    </p:spTree>
    <p:extLst>
      <p:ext uri="{BB962C8B-B14F-4D97-AF65-F5344CB8AC3E}">
        <p14:creationId xmlns:p14="http://schemas.microsoft.com/office/powerpoint/2010/main" val="336911718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CGS3066_JS1</Template>
  <TotalTime>578</TotalTime>
  <Words>1862</Words>
  <Application>Microsoft Office PowerPoint</Application>
  <PresentationFormat>Widescreen</PresentationFormat>
  <Paragraphs>365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Consolas</vt:lpstr>
      <vt:lpstr>Courier New</vt:lpstr>
      <vt:lpstr>Helvetica</vt:lpstr>
      <vt:lpstr>Times New Roman</vt:lpstr>
      <vt:lpstr>1_Default</vt:lpstr>
      <vt:lpstr>Default</vt:lpstr>
      <vt:lpstr>PowerPoint Presentation</vt:lpstr>
      <vt:lpstr>Expressions</vt:lpstr>
      <vt:lpstr>Expressions(contd.)</vt:lpstr>
      <vt:lpstr>JavaScript Relational Operators</vt:lpstr>
      <vt:lpstr>JavaScript Logical Operators</vt:lpstr>
      <vt:lpstr>JavaScript falsy values</vt:lpstr>
      <vt:lpstr>Entering special characters in document.writeln()</vt:lpstr>
      <vt:lpstr>Conditional Statement</vt:lpstr>
      <vt:lpstr>Conditional Statement</vt:lpstr>
      <vt:lpstr>Loop Statement</vt:lpstr>
      <vt:lpstr>For Statement</vt:lpstr>
      <vt:lpstr>Array</vt:lpstr>
      <vt:lpstr>Create and Access An Array</vt:lpstr>
      <vt:lpstr>Array Methods and Properties</vt:lpstr>
      <vt:lpstr>JavaScript Functions</vt:lpstr>
      <vt:lpstr>Function Example</vt:lpstr>
      <vt:lpstr>JavaScript Objects</vt:lpstr>
      <vt:lpstr>Working with Objects</vt:lpstr>
      <vt:lpstr>Working with Objects</vt:lpstr>
      <vt:lpstr>Working with Objects</vt:lpstr>
      <vt:lpstr>Working with Objects</vt:lpstr>
      <vt:lpstr>Accessing Objects</vt:lpstr>
      <vt:lpstr>DOM</vt:lpstr>
      <vt:lpstr>Example DOM methods</vt:lpstr>
      <vt:lpstr>Changing properties of an element  </vt:lpstr>
      <vt:lpstr>SetAttribute() of a object  </vt:lpstr>
      <vt:lpstr>Javascript Event Handling</vt:lpstr>
      <vt:lpstr>Intrinsic Event Attribute</vt:lpstr>
      <vt:lpstr>Common Intrinsic Event Attributes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Md. Mainuddin</cp:lastModifiedBy>
  <cp:revision>40</cp:revision>
  <dcterms:created xsi:type="dcterms:W3CDTF">2016-02-11T02:47:46Z</dcterms:created>
  <dcterms:modified xsi:type="dcterms:W3CDTF">2019-09-23T03:06:27Z</dcterms:modified>
</cp:coreProperties>
</file>