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</p:sldMasterIdLst>
  <p:notesMasterIdLst>
    <p:notesMasterId r:id="rId26"/>
  </p:notesMasterIdLst>
  <p:sldIdLst>
    <p:sldId id="256" r:id="rId3"/>
    <p:sldId id="257" r:id="rId4"/>
    <p:sldId id="311" r:id="rId5"/>
    <p:sldId id="319" r:id="rId6"/>
    <p:sldId id="320" r:id="rId7"/>
    <p:sldId id="259" r:id="rId8"/>
    <p:sldId id="261" r:id="rId9"/>
    <p:sldId id="264" r:id="rId10"/>
    <p:sldId id="312" r:id="rId11"/>
    <p:sldId id="265" r:id="rId12"/>
    <p:sldId id="313" r:id="rId13"/>
    <p:sldId id="322" r:id="rId14"/>
    <p:sldId id="323" r:id="rId15"/>
    <p:sldId id="324" r:id="rId16"/>
    <p:sldId id="314" r:id="rId17"/>
    <p:sldId id="325" r:id="rId18"/>
    <p:sldId id="318" r:id="rId19"/>
    <p:sldId id="326" r:id="rId20"/>
    <p:sldId id="327" r:id="rId21"/>
    <p:sldId id="315" r:id="rId22"/>
    <p:sldId id="316" r:id="rId23"/>
    <p:sldId id="317" r:id="rId24"/>
    <p:sldId id="32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A78C8-DD4F-452B-A3FC-11FC780F5EAC}" v="30" dt="2019-09-18T17:59:49.8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502" autoAdjust="0"/>
  </p:normalViewPr>
  <p:slideViewPr>
    <p:cSldViewPr>
      <p:cViewPr varScale="1">
        <p:scale>
          <a:sx n="161" d="100"/>
          <a:sy n="161" d="100"/>
        </p:scale>
        <p:origin x="174" y="3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d. Mainuddin" userId="531e089c6c99dc92" providerId="LiveId" clId="{93EA78C8-DD4F-452B-A3FC-11FC780F5EAC}"/>
    <pc:docChg chg="undo custSel addSld modSld sldOrd modMainMaster">
      <pc:chgData name="Md. Mainuddin" userId="531e089c6c99dc92" providerId="LiveId" clId="{93EA78C8-DD4F-452B-A3FC-11FC780F5EAC}" dt="2019-09-18T18:00:11.966" v="234" actId="1076"/>
      <pc:docMkLst>
        <pc:docMk/>
      </pc:docMkLst>
      <pc:sldChg chg="modSp">
        <pc:chgData name="Md. Mainuddin" userId="531e089c6c99dc92" providerId="LiveId" clId="{93EA78C8-DD4F-452B-A3FC-11FC780F5EAC}" dt="2019-09-18T03:27:28.162" v="0"/>
        <pc:sldMkLst>
          <pc:docMk/>
          <pc:sldMk cId="0" sldId="256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0" sldId="256"/>
            <ac:spMk id="5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k cId="0" sldId="256"/>
            <ac:spMk id="6" creationId="{00000000-0000-0000-0000-000000000000}"/>
          </ac:spMkLst>
        </pc:spChg>
        <pc:picChg chg="mod">
          <ac:chgData name="Md. Mainuddin" userId="531e089c6c99dc92" providerId="LiveId" clId="{93EA78C8-DD4F-452B-A3FC-11FC780F5EAC}" dt="2019-09-18T03:27:28.162" v="0"/>
          <ac:picMkLst>
            <pc:docMk/>
            <pc:sldMk cId="0" sldId="256"/>
            <ac:picMk id="8194" creationId="{00000000-0000-0000-0000-000000000000}"/>
          </ac:picMkLst>
        </pc:pic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4107770056" sldId="257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4107770056" sldId="257"/>
            <ac:spMk id="3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871536306" sldId="259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871536306" sldId="259"/>
            <ac:spMk id="3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2259954663" sldId="261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2259954663" sldId="261"/>
            <ac:spMk id="3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k cId="2259954663" sldId="261"/>
            <ac:spMk id="5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2848862470" sldId="264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2848862470" sldId="264"/>
            <ac:spMk id="3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2125902898" sldId="265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2125902898" sldId="265"/>
            <ac:spMk id="3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k cId="2125902898" sldId="265"/>
            <ac:spMk id="5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215742701" sldId="311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215742701" sldId="311"/>
            <ac:spMk id="3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1082140618" sldId="312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1082140618" sldId="312"/>
            <ac:spMk id="135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k cId="1082140618" sldId="312"/>
            <ac:spMk id="136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998708257" sldId="313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998708257" sldId="313"/>
            <ac:spMk id="3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k cId="998708257" sldId="313"/>
            <ac:spMk id="5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4105851704" sldId="314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4105851704" sldId="314"/>
            <ac:spMk id="141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k cId="4105851704" sldId="314"/>
            <ac:spMk id="142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2570356433" sldId="315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2570356433" sldId="315"/>
            <ac:spMk id="5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2083293802" sldId="316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2083293802" sldId="316"/>
            <ac:spMk id="5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454003675" sldId="317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454003675" sldId="317"/>
            <ac:spMk id="5" creationId="{00000000-0000-0000-0000-000000000000}"/>
          </ac:spMkLst>
        </pc:spChg>
      </pc:sldChg>
      <pc:sldChg chg="modSp ord">
        <pc:chgData name="Md. Mainuddin" userId="531e089c6c99dc92" providerId="LiveId" clId="{93EA78C8-DD4F-452B-A3FC-11FC780F5EAC}" dt="2019-09-18T17:59:12.062" v="215"/>
        <pc:sldMkLst>
          <pc:docMk/>
          <pc:sldMk cId="881612376" sldId="318"/>
        </pc:sldMkLst>
        <pc:spChg chg="mod">
          <ac:chgData name="Md. Mainuddin" userId="531e089c6c99dc92" providerId="LiveId" clId="{93EA78C8-DD4F-452B-A3FC-11FC780F5EAC}" dt="2019-09-18T17:57:10.486" v="201" actId="20577"/>
          <ac:spMkLst>
            <pc:docMk/>
            <pc:sldMk cId="881612376" sldId="318"/>
            <ac:spMk id="141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k cId="881612376" sldId="318"/>
            <ac:spMk id="142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1635648248" sldId="319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1635648248" sldId="319"/>
            <ac:spMk id="3" creationId="{00000000-0000-0000-0000-000000000000}"/>
          </ac:spMkLst>
        </pc:spChg>
      </pc:sldChg>
      <pc:sldChg chg="modSp">
        <pc:chgData name="Md. Mainuddin" userId="531e089c6c99dc92" providerId="LiveId" clId="{93EA78C8-DD4F-452B-A3FC-11FC780F5EAC}" dt="2019-09-18T03:27:28.162" v="0"/>
        <pc:sldMkLst>
          <pc:docMk/>
          <pc:sldMk cId="2522794225" sldId="320"/>
        </pc:sldMkLst>
        <pc:spChg chg="mod">
          <ac:chgData name="Md. Mainuddin" userId="531e089c6c99dc92" providerId="LiveId" clId="{93EA78C8-DD4F-452B-A3FC-11FC780F5EAC}" dt="2019-09-18T03:27:28.162" v="0"/>
          <ac:spMkLst>
            <pc:docMk/>
            <pc:sldMk cId="2522794225" sldId="320"/>
            <ac:spMk id="3" creationId="{00000000-0000-0000-0000-000000000000}"/>
          </ac:spMkLst>
        </pc:spChg>
      </pc:sldChg>
      <pc:sldChg chg="addSp delSp modSp add">
        <pc:chgData name="Md. Mainuddin" userId="531e089c6c99dc92" providerId="LiveId" clId="{93EA78C8-DD4F-452B-A3FC-11FC780F5EAC}" dt="2019-09-18T17:28:43.562" v="41" actId="1076"/>
        <pc:sldMkLst>
          <pc:docMk/>
          <pc:sldMk cId="2866150583" sldId="321"/>
        </pc:sldMkLst>
        <pc:spChg chg="mod">
          <ac:chgData name="Md. Mainuddin" userId="531e089c6c99dc92" providerId="LiveId" clId="{93EA78C8-DD4F-452B-A3FC-11FC780F5EAC}" dt="2019-09-18T17:23:38.367" v="13" actId="14100"/>
          <ac:spMkLst>
            <pc:docMk/>
            <pc:sldMk cId="2866150583" sldId="321"/>
            <ac:spMk id="4" creationId="{00000000-0000-0000-0000-000000000000}"/>
          </ac:spMkLst>
        </pc:spChg>
        <pc:spChg chg="del mod">
          <ac:chgData name="Md. Mainuddin" userId="531e089c6c99dc92" providerId="LiveId" clId="{93EA78C8-DD4F-452B-A3FC-11FC780F5EAC}" dt="2019-09-18T17:26:38.818" v="29" actId="478"/>
          <ac:spMkLst>
            <pc:docMk/>
            <pc:sldMk cId="2866150583" sldId="321"/>
            <ac:spMk id="5" creationId="{00000000-0000-0000-0000-000000000000}"/>
          </ac:spMkLst>
        </pc:spChg>
        <pc:spChg chg="add mod">
          <ac:chgData name="Md. Mainuddin" userId="531e089c6c99dc92" providerId="LiveId" clId="{93EA78C8-DD4F-452B-A3FC-11FC780F5EAC}" dt="2019-09-18T17:25:04.287" v="23" actId="207"/>
          <ac:spMkLst>
            <pc:docMk/>
            <pc:sldMk cId="2866150583" sldId="321"/>
            <ac:spMk id="6" creationId="{9BFA4655-070B-4503-85E9-54049A4BB6DA}"/>
          </ac:spMkLst>
        </pc:spChg>
        <pc:picChg chg="add mod">
          <ac:chgData name="Md. Mainuddin" userId="531e089c6c99dc92" providerId="LiveId" clId="{93EA78C8-DD4F-452B-A3FC-11FC780F5EAC}" dt="2019-09-18T17:28:43.562" v="41" actId="1076"/>
          <ac:picMkLst>
            <pc:docMk/>
            <pc:sldMk cId="2866150583" sldId="321"/>
            <ac:picMk id="2" creationId="{B389DC4A-DBF8-40CA-8C6F-C4CE468AFE30}"/>
          </ac:picMkLst>
        </pc:picChg>
        <pc:picChg chg="add mod">
          <ac:chgData name="Md. Mainuddin" userId="531e089c6c99dc92" providerId="LiveId" clId="{93EA78C8-DD4F-452B-A3FC-11FC780F5EAC}" dt="2019-09-18T17:28:40.259" v="40" actId="1076"/>
          <ac:picMkLst>
            <pc:docMk/>
            <pc:sldMk cId="2866150583" sldId="321"/>
            <ac:picMk id="3" creationId="{05156BAE-E6D7-4646-8263-3137BCC98E60}"/>
          </ac:picMkLst>
        </pc:picChg>
        <pc:picChg chg="add mod">
          <ac:chgData name="Md. Mainuddin" userId="531e089c6c99dc92" providerId="LiveId" clId="{93EA78C8-DD4F-452B-A3FC-11FC780F5EAC}" dt="2019-09-18T17:28:37.864" v="39" actId="14100"/>
          <ac:picMkLst>
            <pc:docMk/>
            <pc:sldMk cId="2866150583" sldId="321"/>
            <ac:picMk id="7" creationId="{3E2E1E7C-0E9E-4B42-8728-1644AF85E212}"/>
          </ac:picMkLst>
        </pc:picChg>
      </pc:sldChg>
      <pc:sldChg chg="addSp modSp add">
        <pc:chgData name="Md. Mainuddin" userId="531e089c6c99dc92" providerId="LiveId" clId="{93EA78C8-DD4F-452B-A3FC-11FC780F5EAC}" dt="2019-09-18T17:50:57.401" v="71" actId="14100"/>
        <pc:sldMkLst>
          <pc:docMk/>
          <pc:sldMk cId="1286318319" sldId="322"/>
        </pc:sldMkLst>
        <pc:spChg chg="mod">
          <ac:chgData name="Md. Mainuddin" userId="531e089c6c99dc92" providerId="LiveId" clId="{93EA78C8-DD4F-452B-A3FC-11FC780F5EAC}" dt="2019-09-18T17:50:57.401" v="71" actId="14100"/>
          <ac:spMkLst>
            <pc:docMk/>
            <pc:sldMk cId="1286318319" sldId="322"/>
            <ac:spMk id="3" creationId="{00000000-0000-0000-0000-000000000000}"/>
          </ac:spMkLst>
        </pc:spChg>
        <pc:spChg chg="add mod">
          <ac:chgData name="Md. Mainuddin" userId="531e089c6c99dc92" providerId="LiveId" clId="{93EA78C8-DD4F-452B-A3FC-11FC780F5EAC}" dt="2019-09-18T17:49:57.502" v="63" actId="207"/>
          <ac:spMkLst>
            <pc:docMk/>
            <pc:sldMk cId="1286318319" sldId="322"/>
            <ac:spMk id="4" creationId="{BE6E5880-F534-4EEE-A408-7C0372C50457}"/>
          </ac:spMkLst>
        </pc:spChg>
        <pc:spChg chg="mod">
          <ac:chgData name="Md. Mainuddin" userId="531e089c6c99dc92" providerId="LiveId" clId="{93EA78C8-DD4F-452B-A3FC-11FC780F5EAC}" dt="2019-09-18T17:49:28.318" v="55" actId="14100"/>
          <ac:spMkLst>
            <pc:docMk/>
            <pc:sldMk cId="1286318319" sldId="322"/>
            <ac:spMk id="5" creationId="{00000000-0000-0000-0000-000000000000}"/>
          </ac:spMkLst>
        </pc:spChg>
      </pc:sldChg>
      <pc:sldChg chg="modSp add">
        <pc:chgData name="Md. Mainuddin" userId="531e089c6c99dc92" providerId="LiveId" clId="{93EA78C8-DD4F-452B-A3FC-11FC780F5EAC}" dt="2019-09-18T17:51:58.729" v="119" actId="14100"/>
        <pc:sldMkLst>
          <pc:docMk/>
          <pc:sldMk cId="2370107511" sldId="323"/>
        </pc:sldMkLst>
        <pc:spChg chg="mod">
          <ac:chgData name="Md. Mainuddin" userId="531e089c6c99dc92" providerId="LiveId" clId="{93EA78C8-DD4F-452B-A3FC-11FC780F5EAC}" dt="2019-09-18T17:51:58.729" v="119" actId="14100"/>
          <ac:spMkLst>
            <pc:docMk/>
            <pc:sldMk cId="2370107511" sldId="323"/>
            <ac:spMk id="3" creationId="{00000000-0000-0000-0000-000000000000}"/>
          </ac:spMkLst>
        </pc:spChg>
        <pc:spChg chg="mod">
          <ac:chgData name="Md. Mainuddin" userId="531e089c6c99dc92" providerId="LiveId" clId="{93EA78C8-DD4F-452B-A3FC-11FC780F5EAC}" dt="2019-09-18T17:51:40.493" v="116"/>
          <ac:spMkLst>
            <pc:docMk/>
            <pc:sldMk cId="2370107511" sldId="323"/>
            <ac:spMk id="4" creationId="{BE6E5880-F534-4EEE-A408-7C0372C50457}"/>
          </ac:spMkLst>
        </pc:spChg>
        <pc:spChg chg="mod">
          <ac:chgData name="Md. Mainuddin" userId="531e089c6c99dc92" providerId="LiveId" clId="{93EA78C8-DD4F-452B-A3FC-11FC780F5EAC}" dt="2019-09-18T17:51:32.752" v="115" actId="20577"/>
          <ac:spMkLst>
            <pc:docMk/>
            <pc:sldMk cId="2370107511" sldId="323"/>
            <ac:spMk id="5" creationId="{00000000-0000-0000-0000-000000000000}"/>
          </ac:spMkLst>
        </pc:spChg>
      </pc:sldChg>
      <pc:sldChg chg="add">
        <pc:chgData name="Md. Mainuddin" userId="531e089c6c99dc92" providerId="LiveId" clId="{93EA78C8-DD4F-452B-A3FC-11FC780F5EAC}" dt="2019-09-18T17:52:01.489" v="120"/>
        <pc:sldMkLst>
          <pc:docMk/>
          <pc:sldMk cId="809840472" sldId="324"/>
        </pc:sldMkLst>
      </pc:sldChg>
      <pc:sldChg chg="modSp add ord">
        <pc:chgData name="Md. Mainuddin" userId="531e089c6c99dc92" providerId="LiveId" clId="{93EA78C8-DD4F-452B-A3FC-11FC780F5EAC}" dt="2019-09-18T17:56:32.539" v="199" actId="15"/>
        <pc:sldMkLst>
          <pc:docMk/>
          <pc:sldMk cId="1868628157" sldId="325"/>
        </pc:sldMkLst>
        <pc:spChg chg="mod">
          <ac:chgData name="Md. Mainuddin" userId="531e089c6c99dc92" providerId="LiveId" clId="{93EA78C8-DD4F-452B-A3FC-11FC780F5EAC}" dt="2019-09-18T17:56:32.539" v="199" actId="15"/>
          <ac:spMkLst>
            <pc:docMk/>
            <pc:sldMk cId="1868628157" sldId="325"/>
            <ac:spMk id="3" creationId="{00000000-0000-0000-0000-000000000000}"/>
          </ac:spMkLst>
        </pc:spChg>
        <pc:spChg chg="mod">
          <ac:chgData name="Md. Mainuddin" userId="531e089c6c99dc92" providerId="LiveId" clId="{93EA78C8-DD4F-452B-A3FC-11FC780F5EAC}" dt="2019-09-18T17:55:48.544" v="191" actId="20577"/>
          <ac:spMkLst>
            <pc:docMk/>
            <pc:sldMk cId="1868628157" sldId="325"/>
            <ac:spMk id="4" creationId="{BE6E5880-F534-4EEE-A408-7C0372C50457}"/>
          </ac:spMkLst>
        </pc:spChg>
        <pc:spChg chg="mod">
          <ac:chgData name="Md. Mainuddin" userId="531e089c6c99dc92" providerId="LiveId" clId="{93EA78C8-DD4F-452B-A3FC-11FC780F5EAC}" dt="2019-09-18T17:54:41.880" v="149" actId="20577"/>
          <ac:spMkLst>
            <pc:docMk/>
            <pc:sldMk cId="1868628157" sldId="325"/>
            <ac:spMk id="5" creationId="{00000000-0000-0000-0000-000000000000}"/>
          </ac:spMkLst>
        </pc:spChg>
      </pc:sldChg>
      <pc:sldChg chg="modSp add">
        <pc:chgData name="Md. Mainuddin" userId="531e089c6c99dc92" providerId="LiveId" clId="{93EA78C8-DD4F-452B-A3FC-11FC780F5EAC}" dt="2019-09-18T17:58:55.272" v="214" actId="1076"/>
        <pc:sldMkLst>
          <pc:docMk/>
          <pc:sldMk cId="3779858520" sldId="326"/>
        </pc:sldMkLst>
        <pc:spChg chg="mod">
          <ac:chgData name="Md. Mainuddin" userId="531e089c6c99dc92" providerId="LiveId" clId="{93EA78C8-DD4F-452B-A3FC-11FC780F5EAC}" dt="2019-09-18T17:58:55.272" v="214" actId="1076"/>
          <ac:spMkLst>
            <pc:docMk/>
            <pc:sldMk cId="3779858520" sldId="326"/>
            <ac:spMk id="3" creationId="{00000000-0000-0000-0000-000000000000}"/>
          </ac:spMkLst>
        </pc:spChg>
        <pc:spChg chg="mod">
          <ac:chgData name="Md. Mainuddin" userId="531e089c6c99dc92" providerId="LiveId" clId="{93EA78C8-DD4F-452B-A3FC-11FC780F5EAC}" dt="2019-09-18T17:58:47.968" v="212" actId="1076"/>
          <ac:spMkLst>
            <pc:docMk/>
            <pc:sldMk cId="3779858520" sldId="326"/>
            <ac:spMk id="4" creationId="{BE6E5880-F534-4EEE-A408-7C0372C50457}"/>
          </ac:spMkLst>
        </pc:spChg>
      </pc:sldChg>
      <pc:sldChg chg="modSp add">
        <pc:chgData name="Md. Mainuddin" userId="531e089c6c99dc92" providerId="LiveId" clId="{93EA78C8-DD4F-452B-A3FC-11FC780F5EAC}" dt="2019-09-18T18:00:11.966" v="234" actId="1076"/>
        <pc:sldMkLst>
          <pc:docMk/>
          <pc:sldMk cId="3230503015" sldId="327"/>
        </pc:sldMkLst>
        <pc:spChg chg="mod">
          <ac:chgData name="Md. Mainuddin" userId="531e089c6c99dc92" providerId="LiveId" clId="{93EA78C8-DD4F-452B-A3FC-11FC780F5EAC}" dt="2019-09-18T18:00:08.463" v="233" actId="1076"/>
          <ac:spMkLst>
            <pc:docMk/>
            <pc:sldMk cId="3230503015" sldId="327"/>
            <ac:spMk id="3" creationId="{00000000-0000-0000-0000-000000000000}"/>
          </ac:spMkLst>
        </pc:spChg>
        <pc:spChg chg="mod">
          <ac:chgData name="Md. Mainuddin" userId="531e089c6c99dc92" providerId="LiveId" clId="{93EA78C8-DD4F-452B-A3FC-11FC780F5EAC}" dt="2019-09-18T18:00:11.966" v="234" actId="1076"/>
          <ac:spMkLst>
            <pc:docMk/>
            <pc:sldMk cId="3230503015" sldId="327"/>
            <ac:spMk id="4" creationId="{BE6E5880-F534-4EEE-A408-7C0372C50457}"/>
          </ac:spMkLst>
        </pc:spChg>
        <pc:spChg chg="mod">
          <ac:chgData name="Md. Mainuddin" userId="531e089c6c99dc92" providerId="LiveId" clId="{93EA78C8-DD4F-452B-A3FC-11FC780F5EAC}" dt="2019-09-18T17:59:35.038" v="226" actId="20577"/>
          <ac:spMkLst>
            <pc:docMk/>
            <pc:sldMk cId="3230503015" sldId="327"/>
            <ac:spMk id="5" creationId="{00000000-0000-0000-0000-000000000000}"/>
          </ac:spMkLst>
        </pc:spChg>
      </pc:sldChg>
      <pc:sldMasterChg chg="modSp modSldLayout">
        <pc:chgData name="Md. Mainuddin" userId="531e089c6c99dc92" providerId="LiveId" clId="{93EA78C8-DD4F-452B-A3FC-11FC780F5EAC}" dt="2019-09-18T03:27:28.162" v="0"/>
        <pc:sldMasterMkLst>
          <pc:docMk/>
          <pc:sldMasterMk cId="426290655" sldId="2147483660"/>
        </pc:sldMasterMkLst>
        <pc:spChg chg="mod">
          <ac:chgData name="Md. Mainuddin" userId="531e089c6c99dc92" providerId="LiveId" clId="{93EA78C8-DD4F-452B-A3FC-11FC780F5EAC}" dt="2019-09-18T03:27:28.162" v="0"/>
          <ac:spMkLst>
            <pc:docMk/>
            <pc:sldMasterMk cId="426290655" sldId="2147483660"/>
            <ac:spMk id="6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asterMk cId="426290655" sldId="2147483660"/>
            <ac:spMk id="7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asterMk cId="426290655" sldId="2147483660"/>
            <ac:spMk id="8" creationId="{00000000-0000-0000-0000-000000000000}"/>
          </ac:spMkLst>
        </pc:spChg>
        <pc:grpChg chg="mod">
          <ac:chgData name="Md. Mainuddin" userId="531e089c6c99dc92" providerId="LiveId" clId="{93EA78C8-DD4F-452B-A3FC-11FC780F5EAC}" dt="2019-09-18T03:27:28.162" v="0"/>
          <ac:grpSpMkLst>
            <pc:docMk/>
            <pc:sldMasterMk cId="426290655" sldId="2147483660"/>
            <ac:grpSpMk id="5" creationId="{00000000-0000-0000-0000-000000000000}"/>
          </ac:grpSpMkLst>
        </pc:grp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426290655" sldId="2147483660"/>
            <pc:sldLayoutMk cId="734989810" sldId="2147483661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734989810" sldId="2147483661"/>
              <ac:spMk id="10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734989810" sldId="2147483661"/>
              <ac:spMk id="11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734989810" sldId="2147483661"/>
              <ac:spMk id="12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426290655" sldId="2147483660"/>
            <pc:sldLayoutMk cId="2486805107" sldId="2147483662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2486805107" sldId="2147483662"/>
              <ac:spMk id="18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2486805107" sldId="2147483662"/>
              <ac:spMk id="19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426290655" sldId="2147483660"/>
            <pc:sldLayoutMk cId="2079412860" sldId="2147483663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2079412860" sldId="2147483663"/>
              <ac:spMk id="23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426290655" sldId="2147483660"/>
            <pc:sldLayoutMk cId="1907634720" sldId="2147483664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1907634720" sldId="2147483664"/>
              <ac:spMk id="26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1907634720" sldId="2147483664"/>
              <ac:spMk id="27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426290655" sldId="2147483660"/>
            <pc:sldLayoutMk cId="744243943" sldId="2147483666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744243943" sldId="2147483666"/>
              <ac:spMk id="35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744243943" sldId="2147483666"/>
              <ac:spMk id="36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426290655" sldId="2147483660"/>
            <pc:sldLayoutMk cId="3977630133" sldId="2147483667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3977630133" sldId="2147483667"/>
              <ac:spMk id="39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3977630133" sldId="2147483667"/>
              <ac:spMk id="40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426290655" sldId="2147483660"/>
            <pc:sldLayoutMk cId="3144053280" sldId="2147483669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3144053280" sldId="2147483669"/>
              <ac:spMk id="47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3144053280" sldId="2147483669"/>
              <ac:spMk id="48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426290655" sldId="2147483660"/>
            <pc:sldLayoutMk cId="2265635635" sldId="2147483670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2265635635" sldId="2147483670"/>
              <ac:spMk id="21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2265635635" sldId="2147483670"/>
              <ac:spMk id="22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2265635635" sldId="2147483670"/>
              <ac:spMk id="23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2265635635" sldId="2147483670"/>
              <ac:spMk id="24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426290655" sldId="2147483660"/>
              <pc:sldLayoutMk cId="2265635635" sldId="2147483670"/>
              <ac:spMk id="25" creationId="{00000000-0000-0000-0000-000000000000}"/>
            </ac:spMkLst>
          </pc:spChg>
        </pc:sldLayoutChg>
      </pc:sldMasterChg>
      <pc:sldMasterChg chg="modSp modSldLayout">
        <pc:chgData name="Md. Mainuddin" userId="531e089c6c99dc92" providerId="LiveId" clId="{93EA78C8-DD4F-452B-A3FC-11FC780F5EAC}" dt="2019-09-18T03:27:28.162" v="0"/>
        <pc:sldMasterMkLst>
          <pc:docMk/>
          <pc:sldMasterMk cId="2623910743" sldId="2147483671"/>
        </pc:sldMasterMkLst>
        <pc:spChg chg="mod">
          <ac:chgData name="Md. Mainuddin" userId="531e089c6c99dc92" providerId="LiveId" clId="{93EA78C8-DD4F-452B-A3FC-11FC780F5EAC}" dt="2019-09-18T03:27:28.162" v="0"/>
          <ac:spMkLst>
            <pc:docMk/>
            <pc:sldMasterMk cId="2623910743" sldId="2147483671"/>
            <ac:spMk id="6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asterMk cId="2623910743" sldId="2147483671"/>
            <ac:spMk id="7" creationId="{00000000-0000-0000-0000-000000000000}"/>
          </ac:spMkLst>
        </pc:spChg>
        <pc:spChg chg="mod">
          <ac:chgData name="Md. Mainuddin" userId="531e089c6c99dc92" providerId="LiveId" clId="{93EA78C8-DD4F-452B-A3FC-11FC780F5EAC}" dt="2019-09-18T03:27:28.162" v="0"/>
          <ac:spMkLst>
            <pc:docMk/>
            <pc:sldMasterMk cId="2623910743" sldId="2147483671"/>
            <ac:spMk id="8" creationId="{00000000-0000-0000-0000-000000000000}"/>
          </ac:spMkLst>
        </pc:spChg>
        <pc:grpChg chg="mod">
          <ac:chgData name="Md. Mainuddin" userId="531e089c6c99dc92" providerId="LiveId" clId="{93EA78C8-DD4F-452B-A3FC-11FC780F5EAC}" dt="2019-09-18T03:27:28.162" v="0"/>
          <ac:grpSpMkLst>
            <pc:docMk/>
            <pc:sldMasterMk cId="2623910743" sldId="2147483671"/>
            <ac:grpSpMk id="5" creationId="{00000000-0000-0000-0000-000000000000}"/>
          </ac:grpSpMkLst>
        </pc:grp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2623910743" sldId="2147483671"/>
            <pc:sldLayoutMk cId="2333810270" sldId="2147483672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2333810270" sldId="2147483672"/>
              <ac:spMk id="10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2333810270" sldId="2147483672"/>
              <ac:spMk id="11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2333810270" sldId="2147483672"/>
              <ac:spMk id="12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2623910743" sldId="2147483671"/>
            <pc:sldLayoutMk cId="1888582507" sldId="2147483674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1888582507" sldId="2147483674"/>
              <ac:spMk id="18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1888582507" sldId="2147483674"/>
              <ac:spMk id="19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2623910743" sldId="2147483671"/>
            <pc:sldLayoutMk cId="1288459221" sldId="2147483675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1288459221" sldId="2147483675"/>
              <ac:spMk id="23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2623910743" sldId="2147483671"/>
            <pc:sldLayoutMk cId="3435508684" sldId="2147483676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3435508684" sldId="2147483676"/>
              <ac:spMk id="26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3435508684" sldId="2147483676"/>
              <ac:spMk id="27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2623910743" sldId="2147483671"/>
            <pc:sldLayoutMk cId="1307839457" sldId="2147483677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1307839457" sldId="2147483677"/>
              <ac:spMk id="30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2623910743" sldId="2147483671"/>
            <pc:sldLayoutMk cId="594836362" sldId="2147483679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594836362" sldId="2147483679"/>
              <ac:spMk id="35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594836362" sldId="2147483679"/>
              <ac:spMk id="36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2623910743" sldId="2147483671"/>
            <pc:sldLayoutMk cId="3709525162" sldId="2147483680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3709525162" sldId="2147483680"/>
              <ac:spMk id="39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3709525162" sldId="2147483680"/>
              <ac:spMk id="40" creationId="{00000000-0000-0000-0000-000000000000}"/>
            </ac:spMkLst>
          </pc:spChg>
        </pc:sldLayoutChg>
        <pc:sldLayoutChg chg="modSp">
          <pc:chgData name="Md. Mainuddin" userId="531e089c6c99dc92" providerId="LiveId" clId="{93EA78C8-DD4F-452B-A3FC-11FC780F5EAC}" dt="2019-09-18T03:27:28.162" v="0"/>
          <pc:sldLayoutMkLst>
            <pc:docMk/>
            <pc:sldMasterMk cId="2623910743" sldId="2147483671"/>
            <pc:sldLayoutMk cId="2809034616" sldId="2147483682"/>
          </pc:sldLayoutMkLst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2809034616" sldId="2147483682"/>
              <ac:spMk id="47" creationId="{00000000-0000-0000-0000-000000000000}"/>
            </ac:spMkLst>
          </pc:spChg>
          <pc:spChg chg="mod">
            <ac:chgData name="Md. Mainuddin" userId="531e089c6c99dc92" providerId="LiveId" clId="{93EA78C8-DD4F-452B-A3FC-11FC780F5EAC}" dt="2019-09-18T03:27:28.162" v="0"/>
            <ac:spMkLst>
              <pc:docMk/>
              <pc:sldMasterMk cId="2623910743" sldId="2147483671"/>
              <pc:sldLayoutMk cId="2809034616" sldId="2147483682"/>
              <ac:spMk id="48" creationId="{00000000-0000-0000-0000-000000000000}"/>
            </ac:spMkLst>
          </pc:spChg>
        </pc:sldLayoutChg>
      </pc:sldMasterChg>
    </pc:docChg>
  </pc:docChgLst>
  <pc:docChgLst>
    <pc:chgData name="Md. Mainuddin" userId="531e089c6c99dc92" providerId="LiveId" clId="{F68A38A4-1857-4AF1-8342-7B9AB80379D1}"/>
    <pc:docChg chg="custSel modSld">
      <pc:chgData name="Md. Mainuddin" userId="531e089c6c99dc92" providerId="LiveId" clId="{F68A38A4-1857-4AF1-8342-7B9AB80379D1}" dt="2019-09-18T01:21:42.756" v="299" actId="14100"/>
      <pc:docMkLst>
        <pc:docMk/>
      </pc:docMkLst>
      <pc:sldChg chg="modSp">
        <pc:chgData name="Md. Mainuddin" userId="531e089c6c99dc92" providerId="LiveId" clId="{F68A38A4-1857-4AF1-8342-7B9AB80379D1}" dt="2019-09-18T01:13:45.524" v="7" actId="20577"/>
        <pc:sldMkLst>
          <pc:docMk/>
          <pc:sldMk cId="0" sldId="256"/>
        </pc:sldMkLst>
        <pc:spChg chg="mod">
          <ac:chgData name="Md. Mainuddin" userId="531e089c6c99dc92" providerId="LiveId" clId="{F68A38A4-1857-4AF1-8342-7B9AB80379D1}" dt="2019-09-18T01:13:45.524" v="7" actId="20577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Md. Mainuddin" userId="531e089c6c99dc92" providerId="LiveId" clId="{F68A38A4-1857-4AF1-8342-7B9AB80379D1}" dt="2019-09-18T01:14:14.146" v="12" actId="20577"/>
        <pc:sldMkLst>
          <pc:docMk/>
          <pc:sldMk cId="4107770056" sldId="257"/>
        </pc:sldMkLst>
        <pc:spChg chg="mod">
          <ac:chgData name="Md. Mainuddin" userId="531e089c6c99dc92" providerId="LiveId" clId="{F68A38A4-1857-4AF1-8342-7B9AB80379D1}" dt="2019-09-18T01:14:14.146" v="12" actId="20577"/>
          <ac:spMkLst>
            <pc:docMk/>
            <pc:sldMk cId="4107770056" sldId="257"/>
            <ac:spMk id="3" creationId="{00000000-0000-0000-0000-000000000000}"/>
          </ac:spMkLst>
        </pc:spChg>
      </pc:sldChg>
      <pc:sldChg chg="modSp">
        <pc:chgData name="Md. Mainuddin" userId="531e089c6c99dc92" providerId="LiveId" clId="{F68A38A4-1857-4AF1-8342-7B9AB80379D1}" dt="2019-09-18T01:21:08.388" v="297" actId="20577"/>
        <pc:sldMkLst>
          <pc:docMk/>
          <pc:sldMk cId="2125902898" sldId="265"/>
        </pc:sldMkLst>
        <pc:spChg chg="mod">
          <ac:chgData name="Md. Mainuddin" userId="531e089c6c99dc92" providerId="LiveId" clId="{F68A38A4-1857-4AF1-8342-7B9AB80379D1}" dt="2019-09-18T01:21:08.388" v="297" actId="20577"/>
          <ac:spMkLst>
            <pc:docMk/>
            <pc:sldMk cId="2125902898" sldId="265"/>
            <ac:spMk id="3" creationId="{00000000-0000-0000-0000-000000000000}"/>
          </ac:spMkLst>
        </pc:spChg>
      </pc:sldChg>
      <pc:sldChg chg="modSp">
        <pc:chgData name="Md. Mainuddin" userId="531e089c6c99dc92" providerId="LiveId" clId="{F68A38A4-1857-4AF1-8342-7B9AB80379D1}" dt="2019-09-18T01:21:42.756" v="299" actId="14100"/>
        <pc:sldMkLst>
          <pc:docMk/>
          <pc:sldMk cId="881612376" sldId="318"/>
        </pc:sldMkLst>
        <pc:spChg chg="mod">
          <ac:chgData name="Md. Mainuddin" userId="531e089c6c99dc92" providerId="LiveId" clId="{F68A38A4-1857-4AF1-8342-7B9AB80379D1}" dt="2019-09-18T01:21:42.756" v="299" actId="14100"/>
          <ac:spMkLst>
            <pc:docMk/>
            <pc:sldMk cId="881612376" sldId="318"/>
            <ac:spMk id="142" creationId="{00000000-0000-0000-0000-000000000000}"/>
          </ac:spMkLst>
        </pc:spChg>
      </pc:sldChg>
      <pc:sldChg chg="modSp">
        <pc:chgData name="Md. Mainuddin" userId="531e089c6c99dc92" providerId="LiveId" clId="{F68A38A4-1857-4AF1-8342-7B9AB80379D1}" dt="2019-09-18T01:19:31.148" v="294" actId="27636"/>
        <pc:sldMkLst>
          <pc:docMk/>
          <pc:sldMk cId="2522794225" sldId="320"/>
        </pc:sldMkLst>
        <pc:spChg chg="mod">
          <ac:chgData name="Md. Mainuddin" userId="531e089c6c99dc92" providerId="LiveId" clId="{F68A38A4-1857-4AF1-8342-7B9AB80379D1}" dt="2019-09-18T01:19:31.148" v="294" actId="27636"/>
          <ac:spMkLst>
            <pc:docMk/>
            <pc:sldMk cId="2522794225" sldId="320"/>
            <ac:spMk id="3" creationId="{00000000-0000-0000-0000-000000000000}"/>
          </ac:spMkLst>
        </pc:spChg>
      </pc:sldChg>
    </pc:docChg>
  </pc:docChgLst>
  <pc:docChgLst>
    <pc:chgData name="Md. Mainuddin" userId="531e089c6c99dc92" providerId="LiveId" clId="{16D2D780-0548-427E-B4DD-B0DE26DADBFB}"/>
    <pc:docChg chg="custSel modSld">
      <pc:chgData name="Md. Mainuddin" userId="531e089c6c99dc92" providerId="LiveId" clId="{16D2D780-0548-427E-B4DD-B0DE26DADBFB}" dt="2019-09-18T00:32:16.810" v="14" actId="14100"/>
      <pc:docMkLst>
        <pc:docMk/>
      </pc:docMkLst>
      <pc:sldChg chg="modSp">
        <pc:chgData name="Md. Mainuddin" userId="531e089c6c99dc92" providerId="LiveId" clId="{16D2D780-0548-427E-B4DD-B0DE26DADBFB}" dt="2019-09-18T00:26:36.974" v="0" actId="14100"/>
        <pc:sldMkLst>
          <pc:docMk/>
          <pc:sldMk cId="4107770056" sldId="257"/>
        </pc:sldMkLst>
        <pc:spChg chg="mod">
          <ac:chgData name="Md. Mainuddin" userId="531e089c6c99dc92" providerId="LiveId" clId="{16D2D780-0548-427E-B4DD-B0DE26DADBFB}" dt="2019-09-18T00:26:36.974" v="0" actId="14100"/>
          <ac:spMkLst>
            <pc:docMk/>
            <pc:sldMk cId="4107770056" sldId="257"/>
            <ac:spMk id="3" creationId="{00000000-0000-0000-0000-000000000000}"/>
          </ac:spMkLst>
        </pc:spChg>
      </pc:sldChg>
      <pc:sldChg chg="modSp">
        <pc:chgData name="Md. Mainuddin" userId="531e089c6c99dc92" providerId="LiveId" clId="{16D2D780-0548-427E-B4DD-B0DE26DADBFB}" dt="2019-09-18T00:28:30.027" v="7" actId="1076"/>
        <pc:sldMkLst>
          <pc:docMk/>
          <pc:sldMk cId="871536306" sldId="259"/>
        </pc:sldMkLst>
        <pc:spChg chg="mod">
          <ac:chgData name="Md. Mainuddin" userId="531e089c6c99dc92" providerId="LiveId" clId="{16D2D780-0548-427E-B4DD-B0DE26DADBFB}" dt="2019-09-18T00:28:30.027" v="7" actId="1076"/>
          <ac:spMkLst>
            <pc:docMk/>
            <pc:sldMk cId="871536306" sldId="259"/>
            <ac:spMk id="3" creationId="{00000000-0000-0000-0000-000000000000}"/>
          </ac:spMkLst>
        </pc:spChg>
      </pc:sldChg>
      <pc:sldChg chg="modSp">
        <pc:chgData name="Md. Mainuddin" userId="531e089c6c99dc92" providerId="LiveId" clId="{16D2D780-0548-427E-B4DD-B0DE26DADBFB}" dt="2019-09-18T00:30:26.246" v="11" actId="20577"/>
        <pc:sldMkLst>
          <pc:docMk/>
          <pc:sldMk cId="2125902898" sldId="265"/>
        </pc:sldMkLst>
        <pc:spChg chg="mod">
          <ac:chgData name="Md. Mainuddin" userId="531e089c6c99dc92" providerId="LiveId" clId="{16D2D780-0548-427E-B4DD-B0DE26DADBFB}" dt="2019-09-18T00:30:26.246" v="11" actId="20577"/>
          <ac:spMkLst>
            <pc:docMk/>
            <pc:sldMk cId="2125902898" sldId="265"/>
            <ac:spMk id="3" creationId="{00000000-0000-0000-0000-000000000000}"/>
          </ac:spMkLst>
        </pc:spChg>
      </pc:sldChg>
      <pc:sldChg chg="modSp">
        <pc:chgData name="Md. Mainuddin" userId="531e089c6c99dc92" providerId="LiveId" clId="{16D2D780-0548-427E-B4DD-B0DE26DADBFB}" dt="2019-09-18T00:27:05.671" v="1" actId="14100"/>
        <pc:sldMkLst>
          <pc:docMk/>
          <pc:sldMk cId="215742701" sldId="311"/>
        </pc:sldMkLst>
        <pc:spChg chg="mod">
          <ac:chgData name="Md. Mainuddin" userId="531e089c6c99dc92" providerId="LiveId" clId="{16D2D780-0548-427E-B4DD-B0DE26DADBFB}" dt="2019-09-18T00:27:05.671" v="1" actId="14100"/>
          <ac:spMkLst>
            <pc:docMk/>
            <pc:sldMk cId="215742701" sldId="311"/>
            <ac:spMk id="3" creationId="{00000000-0000-0000-0000-000000000000}"/>
          </ac:spMkLst>
        </pc:spChg>
      </pc:sldChg>
      <pc:sldChg chg="modSp">
        <pc:chgData name="Md. Mainuddin" userId="531e089c6c99dc92" providerId="LiveId" clId="{16D2D780-0548-427E-B4DD-B0DE26DADBFB}" dt="2019-09-18T00:31:42.421" v="12" actId="14100"/>
        <pc:sldMkLst>
          <pc:docMk/>
          <pc:sldMk cId="2570356433" sldId="315"/>
        </pc:sldMkLst>
        <pc:spChg chg="mod">
          <ac:chgData name="Md. Mainuddin" userId="531e089c6c99dc92" providerId="LiveId" clId="{16D2D780-0548-427E-B4DD-B0DE26DADBFB}" dt="2019-09-18T00:31:42.421" v="12" actId="14100"/>
          <ac:spMkLst>
            <pc:docMk/>
            <pc:sldMk cId="2570356433" sldId="315"/>
            <ac:spMk id="5" creationId="{00000000-0000-0000-0000-000000000000}"/>
          </ac:spMkLst>
        </pc:spChg>
      </pc:sldChg>
      <pc:sldChg chg="modSp">
        <pc:chgData name="Md. Mainuddin" userId="531e089c6c99dc92" providerId="LiveId" clId="{16D2D780-0548-427E-B4DD-B0DE26DADBFB}" dt="2019-09-18T00:32:04.675" v="13" actId="14100"/>
        <pc:sldMkLst>
          <pc:docMk/>
          <pc:sldMk cId="2083293802" sldId="316"/>
        </pc:sldMkLst>
        <pc:spChg chg="mod">
          <ac:chgData name="Md. Mainuddin" userId="531e089c6c99dc92" providerId="LiveId" clId="{16D2D780-0548-427E-B4DD-B0DE26DADBFB}" dt="2019-09-18T00:32:04.675" v="13" actId="14100"/>
          <ac:spMkLst>
            <pc:docMk/>
            <pc:sldMk cId="2083293802" sldId="316"/>
            <ac:spMk id="5" creationId="{00000000-0000-0000-0000-000000000000}"/>
          </ac:spMkLst>
        </pc:spChg>
      </pc:sldChg>
      <pc:sldChg chg="modSp">
        <pc:chgData name="Md. Mainuddin" userId="531e089c6c99dc92" providerId="LiveId" clId="{16D2D780-0548-427E-B4DD-B0DE26DADBFB}" dt="2019-09-18T00:32:16.810" v="14" actId="14100"/>
        <pc:sldMkLst>
          <pc:docMk/>
          <pc:sldMk cId="454003675" sldId="317"/>
        </pc:sldMkLst>
        <pc:spChg chg="mod">
          <ac:chgData name="Md. Mainuddin" userId="531e089c6c99dc92" providerId="LiveId" clId="{16D2D780-0548-427E-B4DD-B0DE26DADBFB}" dt="2019-09-18T00:32:16.810" v="14" actId="14100"/>
          <ac:spMkLst>
            <pc:docMk/>
            <pc:sldMk cId="454003675" sldId="317"/>
            <ac:spMk id="5" creationId="{00000000-0000-0000-0000-000000000000}"/>
          </ac:spMkLst>
        </pc:spChg>
      </pc:sldChg>
      <pc:sldChg chg="modSp">
        <pc:chgData name="Md. Mainuddin" userId="531e089c6c99dc92" providerId="LiveId" clId="{16D2D780-0548-427E-B4DD-B0DE26DADBFB}" dt="2019-09-18T00:27:43.830" v="2" actId="14100"/>
        <pc:sldMkLst>
          <pc:docMk/>
          <pc:sldMk cId="1635648248" sldId="319"/>
        </pc:sldMkLst>
        <pc:spChg chg="mod">
          <ac:chgData name="Md. Mainuddin" userId="531e089c6c99dc92" providerId="LiveId" clId="{16D2D780-0548-427E-B4DD-B0DE26DADBFB}" dt="2019-09-18T00:27:43.830" v="2" actId="14100"/>
          <ac:spMkLst>
            <pc:docMk/>
            <pc:sldMk cId="1635648248" sldId="319"/>
            <ac:spMk id="3" creationId="{00000000-0000-0000-0000-000000000000}"/>
          </ac:spMkLst>
        </pc:spChg>
      </pc:sldChg>
      <pc:sldChg chg="modSp">
        <pc:chgData name="Md. Mainuddin" userId="531e089c6c99dc92" providerId="LiveId" clId="{16D2D780-0548-427E-B4DD-B0DE26DADBFB}" dt="2019-09-18T00:28:03.834" v="3" actId="14100"/>
        <pc:sldMkLst>
          <pc:docMk/>
          <pc:sldMk cId="2522794225" sldId="320"/>
        </pc:sldMkLst>
        <pc:spChg chg="mod">
          <ac:chgData name="Md. Mainuddin" userId="531e089c6c99dc92" providerId="LiveId" clId="{16D2D780-0548-427E-B4DD-B0DE26DADBFB}" dt="2019-09-18T00:28:03.834" v="3" actId="14100"/>
          <ac:spMkLst>
            <pc:docMk/>
            <pc:sldMk cId="2522794225" sldId="320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68967-082A-4EB1-84A3-015A3276E2AD}" type="datetimeFigureOut">
              <a:rPr lang="en-US" smtClean="0"/>
              <a:t>Tue 09 17 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89AE7-6267-40E9-919F-501C21A5A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42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4608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3440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8219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1524000" y="2"/>
            <a:ext cx="9144000" cy="3509963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lvl="0">
              <a:defRPr sz="1800"/>
            </a:pPr>
            <a:r>
              <a:rPr lang="en-US" sz="4500"/>
              <a:t>Click to edit Master title style</a:t>
            </a:r>
            <a:endParaRPr sz="4500"/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1524000" y="3602038"/>
            <a:ext cx="9144000" cy="32559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pPr lvl="0">
              <a:defRPr sz="1800"/>
            </a:pPr>
            <a:r>
              <a:rPr lang="en-US" sz="1800"/>
              <a:t>Click to edit Master text styles</a:t>
            </a:r>
          </a:p>
          <a:p>
            <a:pPr lvl="1">
              <a:defRPr sz="1800"/>
            </a:pPr>
            <a:r>
              <a:rPr lang="en-US" sz="1800"/>
              <a:t>Second level</a:t>
            </a:r>
          </a:p>
          <a:p>
            <a:pPr lvl="2">
              <a:defRPr sz="1800"/>
            </a:pPr>
            <a:r>
              <a:rPr lang="en-US" sz="1800"/>
              <a:t>Third level</a:t>
            </a:r>
          </a:p>
          <a:p>
            <a:pPr lvl="3">
              <a:defRPr sz="1800"/>
            </a:pPr>
            <a:r>
              <a:rPr lang="en-US" sz="1800"/>
              <a:t>Fourth level</a:t>
            </a:r>
          </a:p>
          <a:p>
            <a:pPr lvl="4">
              <a:defRPr sz="1800"/>
            </a:pPr>
            <a:r>
              <a:rPr lang="en-US" sz="1800"/>
              <a:t>Fifth level</a:t>
            </a:r>
            <a:endParaRPr sz="1800"/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xfrm>
            <a:off x="8577946" y="6423496"/>
            <a:ext cx="2743201" cy="230832"/>
          </a:xfrm>
          <a:prstGeom prst="rect">
            <a:avLst/>
          </a:prstGeom>
        </p:spPr>
        <p:txBody>
          <a:bodyPr/>
          <a:lstStyle/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8981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indent="-10477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557213" indent="-80963" algn="l" rtl="0">
              <a:spcBef>
                <a:spcPts val="42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857250" indent="-57150" algn="l" rtl="0">
              <a:spcBef>
                <a:spcPts val="36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200150" indent="-76200" algn="l" rtl="0">
              <a:spcBef>
                <a:spcPts val="3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1543050" indent="-76200" algn="l" rtl="0">
              <a:spcBef>
                <a:spcPts val="3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1885950" indent="-76200" algn="l" rtl="0">
              <a:spcBef>
                <a:spcPts val="3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228850" indent="-76200" algn="l" rtl="0">
              <a:spcBef>
                <a:spcPts val="3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2571750" indent="-76200" algn="l" rtl="0">
              <a:spcBef>
                <a:spcPts val="3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2914650" indent="-76200" algn="l" rtl="0">
              <a:spcBef>
                <a:spcPts val="3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09603" y="6356353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342900" marR="0" indent="0" algn="l" rtl="0">
              <a:spcBef>
                <a:spcPts val="0"/>
              </a:spcBef>
              <a:defRPr/>
            </a:lvl2pPr>
            <a:lvl3pPr marL="685800" marR="0" indent="0" algn="l" rtl="0">
              <a:spcBef>
                <a:spcPts val="0"/>
              </a:spcBef>
              <a:defRPr/>
            </a:lvl3pPr>
            <a:lvl4pPr marL="1028700" marR="0" indent="0" algn="l" rtl="0">
              <a:spcBef>
                <a:spcPts val="0"/>
              </a:spcBef>
              <a:defRPr/>
            </a:lvl4pPr>
            <a:lvl5pPr marL="1371600" marR="0" indent="0" algn="l" rtl="0">
              <a:spcBef>
                <a:spcPts val="0"/>
              </a:spcBef>
              <a:defRPr/>
            </a:lvl5pPr>
            <a:lvl6pPr marL="1714500" marR="0" indent="0" algn="l" rtl="0">
              <a:spcBef>
                <a:spcPts val="0"/>
              </a:spcBef>
              <a:defRPr/>
            </a:lvl6pPr>
            <a:lvl7pPr marL="2057400" marR="0" indent="0" algn="l" rtl="0">
              <a:spcBef>
                <a:spcPts val="0"/>
              </a:spcBef>
              <a:defRPr/>
            </a:lvl7pPr>
            <a:lvl8pPr marL="2400300" marR="0" indent="0" algn="l" rtl="0">
              <a:spcBef>
                <a:spcPts val="0"/>
              </a:spcBef>
              <a:defRPr/>
            </a:lvl8pPr>
            <a:lvl9pPr marL="2743200" marR="0" indent="0" algn="l" rtl="0">
              <a:spcBef>
                <a:spcPts val="0"/>
              </a:spcBef>
              <a:defRPr/>
            </a:lvl9pPr>
          </a:lstStyle>
          <a:p>
            <a:fld id="{28BBAC40-783A-4EBC-A1C0-2D889C070394}" type="datetimeFigureOut">
              <a:rPr lang="en-US" smtClean="0"/>
              <a:pPr/>
              <a:t>Tue 09 17 2019</a:t>
            </a:fld>
            <a:endParaRPr lang="en-US"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342900" marR="0" indent="0" algn="l" rtl="0">
              <a:spcBef>
                <a:spcPts val="0"/>
              </a:spcBef>
              <a:defRPr/>
            </a:lvl2pPr>
            <a:lvl3pPr marL="685800" marR="0" indent="0" algn="l" rtl="0">
              <a:spcBef>
                <a:spcPts val="0"/>
              </a:spcBef>
              <a:defRPr/>
            </a:lvl3pPr>
            <a:lvl4pPr marL="1028700" marR="0" indent="0" algn="l" rtl="0">
              <a:spcBef>
                <a:spcPts val="0"/>
              </a:spcBef>
              <a:defRPr/>
            </a:lvl4pPr>
            <a:lvl5pPr marL="1371600" marR="0" indent="0" algn="l" rtl="0">
              <a:spcBef>
                <a:spcPts val="0"/>
              </a:spcBef>
              <a:defRPr/>
            </a:lvl5pPr>
            <a:lvl6pPr marL="1714500" marR="0" indent="0" algn="l" rtl="0">
              <a:spcBef>
                <a:spcPts val="0"/>
              </a:spcBef>
              <a:defRPr/>
            </a:lvl6pPr>
            <a:lvl7pPr marL="2057400" marR="0" indent="0" algn="l" rtl="0">
              <a:spcBef>
                <a:spcPts val="0"/>
              </a:spcBef>
              <a:defRPr/>
            </a:lvl7pPr>
            <a:lvl8pPr marL="2400300" marR="0" indent="0" algn="l" rtl="0">
              <a:spcBef>
                <a:spcPts val="0"/>
              </a:spcBef>
              <a:defRPr/>
            </a:lvl8pPr>
            <a:lvl9pPr marL="2743200" marR="0" indent="0" algn="l" rtl="0">
              <a:spcBef>
                <a:spcPts val="0"/>
              </a:spcBef>
              <a:defRPr/>
            </a:lvl9pPr>
          </a:lstStyle>
          <a:p>
            <a:endParaRPr lang="en-US"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737603" y="6356353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9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3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1524000" y="3"/>
            <a:ext cx="9144000" cy="990599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lvl="0">
              <a:defRPr sz="1800"/>
            </a:pPr>
            <a:r>
              <a:rPr lang="en-US" sz="4500"/>
              <a:t>Click to edit Master title style</a:t>
            </a:r>
            <a:endParaRPr sz="4500"/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347134" y="1383771"/>
            <a:ext cx="11370733" cy="42719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pPr lvl="0">
              <a:defRPr sz="1800"/>
            </a:pPr>
            <a:r>
              <a:rPr lang="en-US" sz="1800"/>
              <a:t>Click to edit Master text styles</a:t>
            </a:r>
          </a:p>
          <a:p>
            <a:pPr lvl="1">
              <a:defRPr sz="1800"/>
            </a:pPr>
            <a:r>
              <a:rPr lang="en-US" sz="1800"/>
              <a:t>Second level</a:t>
            </a:r>
          </a:p>
          <a:p>
            <a:pPr lvl="2">
              <a:defRPr sz="1800"/>
            </a:pPr>
            <a:r>
              <a:rPr lang="en-US" sz="1800"/>
              <a:t>Third level</a:t>
            </a:r>
          </a:p>
          <a:p>
            <a:pPr lvl="3">
              <a:defRPr sz="1800"/>
            </a:pPr>
            <a:r>
              <a:rPr lang="en-US" sz="1800"/>
              <a:t>Fourth level</a:t>
            </a:r>
          </a:p>
          <a:p>
            <a:pPr lvl="4">
              <a:defRPr sz="1800"/>
            </a:pPr>
            <a:r>
              <a:rPr lang="en-US" sz="1800"/>
              <a:t>Fifth level</a:t>
            </a:r>
            <a:endParaRPr sz="1800" dirty="0"/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xfrm>
            <a:off x="8577946" y="6423496"/>
            <a:ext cx="2743201" cy="230832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3381027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2100"/>
              <a:t>Click to edit Master text styles</a:t>
            </a:r>
          </a:p>
          <a:p>
            <a:pPr lvl="1">
              <a:defRPr sz="1800"/>
            </a:pPr>
            <a:r>
              <a:rPr lang="en-US" sz="2100"/>
              <a:t>Second level</a:t>
            </a:r>
          </a:p>
          <a:p>
            <a:pPr lvl="2">
              <a:defRPr sz="1800"/>
            </a:pPr>
            <a:r>
              <a:rPr lang="en-US" sz="2100"/>
              <a:t>Third level</a:t>
            </a:r>
          </a:p>
          <a:p>
            <a:pPr lvl="3">
              <a:defRPr sz="1800"/>
            </a:pPr>
            <a:r>
              <a:rPr lang="en-US" sz="2100"/>
              <a:t>Fourth level</a:t>
            </a:r>
          </a:p>
          <a:p>
            <a:pPr lvl="4">
              <a:defRPr sz="1800"/>
            </a:pPr>
            <a:r>
              <a:rPr lang="en-US" sz="2100"/>
              <a:t>Fifth level</a:t>
            </a:r>
            <a:endParaRPr sz="2100"/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2125696"/>
      </p:ext>
    </p:extLst>
  </p:cSld>
  <p:clrMapOvr>
    <a:masterClrMapping/>
  </p:clrMapOvr>
  <p:transition spd="med"/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xfrm>
            <a:off x="831851" y="3"/>
            <a:ext cx="10515600" cy="1168399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lvl="0">
              <a:defRPr sz="1800"/>
            </a:pPr>
            <a:r>
              <a:rPr lang="en-US" sz="4500"/>
              <a:t>Click to edit Master title style</a:t>
            </a:r>
            <a:endParaRPr sz="4500" dirty="0"/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831851" y="1508173"/>
            <a:ext cx="10515600" cy="416449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34290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68580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102870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137160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Click to edit Master text styles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Second level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Third level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Fourth level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Fifth level</a:t>
            </a:r>
            <a:endParaRPr sz="1800">
              <a:solidFill>
                <a:srgbClr val="888888"/>
              </a:solidFill>
            </a:endParaRP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8582507"/>
      </p:ext>
    </p:extLst>
  </p:cSld>
  <p:clrMapOvr>
    <a:masterClrMapping/>
  </p:clrMapOvr>
  <p:transition spd="med"/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5181600" cy="50323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2100"/>
              <a:t>Click to edit Master text styles</a:t>
            </a:r>
          </a:p>
          <a:p>
            <a:pPr lvl="1">
              <a:defRPr sz="1800"/>
            </a:pPr>
            <a:r>
              <a:rPr lang="en-US" sz="2100"/>
              <a:t>Second level</a:t>
            </a:r>
          </a:p>
          <a:p>
            <a:pPr lvl="2">
              <a:defRPr sz="1800"/>
            </a:pPr>
            <a:r>
              <a:rPr lang="en-US" sz="2100"/>
              <a:t>Third level</a:t>
            </a:r>
          </a:p>
          <a:p>
            <a:pPr lvl="3">
              <a:defRPr sz="1800"/>
            </a:pPr>
            <a:r>
              <a:rPr lang="en-US" sz="2100"/>
              <a:t>Fourth level</a:t>
            </a:r>
          </a:p>
          <a:p>
            <a:pPr lvl="4">
              <a:defRPr sz="1800"/>
            </a:pPr>
            <a:r>
              <a:rPr lang="en-US" sz="2100"/>
              <a:t>Fifth level</a:t>
            </a:r>
            <a:endParaRPr sz="2100"/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8459221"/>
      </p:ext>
    </p:extLst>
  </p:cSld>
  <p:clrMapOvr>
    <a:masterClrMapping/>
  </p:clrMapOvr>
  <p:transition spd="med"/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839790" y="365126"/>
            <a:ext cx="10515601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xfrm>
            <a:off x="839788" y="1681166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pPr lvl="0">
              <a:defRPr sz="1800" b="0"/>
            </a:pPr>
            <a:r>
              <a:rPr lang="en-US" sz="1800" b="1"/>
              <a:t>Click to edit Master text styles</a:t>
            </a:r>
          </a:p>
          <a:p>
            <a:pPr lvl="1">
              <a:defRPr sz="1800" b="0"/>
            </a:pPr>
            <a:r>
              <a:rPr lang="en-US" sz="1800" b="1"/>
              <a:t>Second level</a:t>
            </a:r>
          </a:p>
          <a:p>
            <a:pPr lvl="2">
              <a:defRPr sz="1800" b="0"/>
            </a:pPr>
            <a:r>
              <a:rPr lang="en-US" sz="1800" b="1"/>
              <a:t>Third level</a:t>
            </a:r>
          </a:p>
          <a:p>
            <a:pPr lvl="3">
              <a:defRPr sz="1800" b="0"/>
            </a:pPr>
            <a:r>
              <a:rPr lang="en-US" sz="1800" b="1"/>
              <a:t>Fourth level</a:t>
            </a:r>
          </a:p>
          <a:p>
            <a:pPr lvl="4">
              <a:defRPr sz="1800" b="0"/>
            </a:pPr>
            <a:r>
              <a:rPr lang="en-US" sz="1800" b="1"/>
              <a:t>Fifth level</a:t>
            </a:r>
            <a:endParaRPr sz="1800" b="1"/>
          </a:p>
        </p:txBody>
      </p:sp>
      <p:sp>
        <p:nvSpPr>
          <p:cNvPr id="28" name="Shape 2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5508684"/>
      </p:ext>
    </p:extLst>
  </p:cSld>
  <p:clrMapOvr>
    <a:masterClrMapping/>
  </p:clrMapOvr>
  <p:transition spd="med"/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07839457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74106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39790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lvl="0">
              <a:defRPr sz="1800"/>
            </a:pPr>
            <a:r>
              <a:rPr lang="en-US" sz="2400"/>
              <a:t>Click to edit Master title style</a:t>
            </a:r>
            <a:endParaRPr sz="2400"/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5183187" y="987427"/>
            <a:ext cx="6172201" cy="58705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3" indent="-195943">
              <a:defRPr sz="2400"/>
            </a:lvl2pPr>
            <a:lvl3pPr marL="914400" indent="-228600">
              <a:defRPr sz="2400"/>
            </a:lvl3pPr>
            <a:lvl4pPr marL="1303020" indent="-274320">
              <a:defRPr sz="2400"/>
            </a:lvl4pPr>
            <a:lvl5pPr marL="1645920" indent="-274320">
              <a:defRPr sz="2400"/>
            </a:lvl5pPr>
          </a:lstStyle>
          <a:p>
            <a:pPr lvl="0">
              <a:defRPr sz="1800"/>
            </a:pPr>
            <a:r>
              <a:rPr lang="en-US" sz="2400"/>
              <a:t>Click to edit Master text styles</a:t>
            </a:r>
          </a:p>
          <a:p>
            <a:pPr lvl="1">
              <a:defRPr sz="1800"/>
            </a:pPr>
            <a:r>
              <a:rPr lang="en-US" sz="2400"/>
              <a:t>Second level</a:t>
            </a:r>
          </a:p>
          <a:p>
            <a:pPr lvl="2">
              <a:defRPr sz="1800"/>
            </a:pPr>
            <a:r>
              <a:rPr lang="en-US" sz="2400"/>
              <a:t>Third level</a:t>
            </a:r>
          </a:p>
          <a:p>
            <a:pPr lvl="3">
              <a:defRPr sz="1800"/>
            </a:pPr>
            <a:r>
              <a:rPr lang="en-US" sz="2400"/>
              <a:t>Fourth level</a:t>
            </a:r>
          </a:p>
          <a:p>
            <a:pPr lvl="4">
              <a:defRPr sz="1800"/>
            </a:pPr>
            <a:r>
              <a:rPr lang="en-US" sz="2400"/>
              <a:t>Fifth level</a:t>
            </a:r>
            <a:endParaRPr sz="2400"/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4836362"/>
      </p:ext>
    </p:extLst>
  </p:cSld>
  <p:clrMapOvr>
    <a:masterClrMapping/>
  </p:clrMapOvr>
  <p:transition spd="med"/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839790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lvl="0">
              <a:defRPr sz="1800"/>
            </a:pPr>
            <a:r>
              <a:rPr lang="en-US" sz="2400"/>
              <a:t>Click to edit Master title style</a:t>
            </a:r>
            <a:endParaRPr sz="2400"/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xfrm>
            <a:off x="839790" y="2057400"/>
            <a:ext cx="3932239" cy="48006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pPr lvl="0">
              <a:defRPr sz="1800"/>
            </a:pPr>
            <a:r>
              <a:rPr lang="en-US" sz="1200"/>
              <a:t>Click to edit Master text styles</a:t>
            </a:r>
          </a:p>
          <a:p>
            <a:pPr lvl="1">
              <a:defRPr sz="1800"/>
            </a:pPr>
            <a:r>
              <a:rPr lang="en-US" sz="1200"/>
              <a:t>Second level</a:t>
            </a:r>
          </a:p>
          <a:p>
            <a:pPr lvl="2">
              <a:defRPr sz="1800"/>
            </a:pPr>
            <a:r>
              <a:rPr lang="en-US" sz="1200"/>
              <a:t>Third level</a:t>
            </a:r>
          </a:p>
          <a:p>
            <a:pPr lvl="3">
              <a:defRPr sz="1800"/>
            </a:pPr>
            <a:r>
              <a:rPr lang="en-US" sz="1200"/>
              <a:t>Fourth level</a:t>
            </a:r>
          </a:p>
          <a:p>
            <a:pPr lvl="4">
              <a:defRPr sz="1800"/>
            </a:pPr>
            <a:r>
              <a:rPr lang="en-US" sz="1200"/>
              <a:t>Fifth level</a:t>
            </a:r>
            <a:endParaRPr sz="1200"/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9525162"/>
      </p:ext>
    </p:extLst>
  </p:cSld>
  <p:clrMapOvr>
    <a:masterClrMapping/>
  </p:clrMapOvr>
  <p:transition spd="med"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xfrm>
            <a:off x="831851" y="2"/>
            <a:ext cx="10515600" cy="4562475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lvl="0">
              <a:defRPr sz="1800"/>
            </a:pPr>
            <a:r>
              <a:rPr lang="en-US" sz="4500"/>
              <a:t>Click to edit Master title style</a:t>
            </a:r>
            <a:endParaRPr sz="4500"/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831851" y="4589462"/>
            <a:ext cx="10515600" cy="226853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34290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68580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102870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137160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Click to edit Master text styles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Second level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Third level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Fourth level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en-US" sz="1800">
                <a:solidFill>
                  <a:srgbClr val="888888"/>
                </a:solidFill>
              </a:rPr>
              <a:t>Fifth level</a:t>
            </a:r>
            <a:endParaRPr sz="1800">
              <a:solidFill>
                <a:srgbClr val="888888"/>
              </a:solidFill>
            </a:endParaRP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05107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2100"/>
              <a:t>Click to edit Master text styles</a:t>
            </a:r>
          </a:p>
          <a:p>
            <a:pPr lvl="1">
              <a:defRPr sz="1800"/>
            </a:pPr>
            <a:r>
              <a:rPr lang="en-US" sz="2100"/>
              <a:t>Second level</a:t>
            </a:r>
          </a:p>
          <a:p>
            <a:pPr lvl="2">
              <a:defRPr sz="1800"/>
            </a:pPr>
            <a:r>
              <a:rPr lang="en-US" sz="2100"/>
              <a:t>Third level</a:t>
            </a:r>
          </a:p>
          <a:p>
            <a:pPr lvl="3">
              <a:defRPr sz="1800"/>
            </a:pPr>
            <a:r>
              <a:rPr lang="en-US" sz="2100"/>
              <a:t>Fourth level</a:t>
            </a:r>
          </a:p>
          <a:p>
            <a:pPr lvl="4">
              <a:defRPr sz="1800"/>
            </a:pPr>
            <a:r>
              <a:rPr lang="en-US" sz="2100"/>
              <a:t>Fifth level</a:t>
            </a:r>
            <a:endParaRPr sz="2100"/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3032437"/>
      </p:ext>
    </p:extLst>
  </p:cSld>
  <p:clrMapOvr>
    <a:masterClrMapping/>
  </p:clrMapOvr>
  <p:transition spd="med"/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8724902" y="0"/>
            <a:ext cx="2628900" cy="654208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xfrm>
            <a:off x="838202" y="365126"/>
            <a:ext cx="7734300" cy="64928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2100"/>
              <a:t>Click to edit Master text styles</a:t>
            </a:r>
          </a:p>
          <a:p>
            <a:pPr lvl="1">
              <a:defRPr sz="1800"/>
            </a:pPr>
            <a:r>
              <a:rPr lang="en-US" sz="2100"/>
              <a:t>Second level</a:t>
            </a:r>
          </a:p>
          <a:p>
            <a:pPr lvl="2">
              <a:defRPr sz="1800"/>
            </a:pPr>
            <a:r>
              <a:rPr lang="en-US" sz="2100"/>
              <a:t>Third level</a:t>
            </a:r>
          </a:p>
          <a:p>
            <a:pPr lvl="3">
              <a:defRPr sz="1800"/>
            </a:pPr>
            <a:r>
              <a:rPr lang="en-US" sz="2100"/>
              <a:t>Fourth level</a:t>
            </a:r>
          </a:p>
          <a:p>
            <a:pPr lvl="4">
              <a:defRPr sz="1800"/>
            </a:pPr>
            <a:r>
              <a:rPr lang="en-US" sz="2100"/>
              <a:t>Fifth level</a:t>
            </a:r>
            <a:endParaRPr sz="2100"/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9034616"/>
      </p:ext>
    </p:extLst>
  </p:cSld>
  <p:clrMapOvr>
    <a:masterClrMapping/>
  </p:clrMapOvr>
  <p:transition spd="med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5181600" cy="50323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2100"/>
              <a:t>Click to edit Master text styles</a:t>
            </a:r>
          </a:p>
          <a:p>
            <a:pPr lvl="1">
              <a:defRPr sz="1800"/>
            </a:pPr>
            <a:r>
              <a:rPr lang="en-US" sz="2100"/>
              <a:t>Second level</a:t>
            </a:r>
          </a:p>
          <a:p>
            <a:pPr lvl="2">
              <a:defRPr sz="1800"/>
            </a:pPr>
            <a:r>
              <a:rPr lang="en-US" sz="2100"/>
              <a:t>Third level</a:t>
            </a:r>
          </a:p>
          <a:p>
            <a:pPr lvl="3">
              <a:defRPr sz="1800"/>
            </a:pPr>
            <a:r>
              <a:rPr lang="en-US" sz="2100"/>
              <a:t>Fourth level</a:t>
            </a:r>
          </a:p>
          <a:p>
            <a:pPr lvl="4">
              <a:defRPr sz="1800"/>
            </a:pPr>
            <a:r>
              <a:rPr lang="en-US" sz="2100"/>
              <a:t>Fifth level</a:t>
            </a:r>
            <a:endParaRPr sz="2100"/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286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839790" y="365126"/>
            <a:ext cx="10515601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xfrm>
            <a:off x="839788" y="1681166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pPr lvl="0">
              <a:defRPr sz="1800" b="0"/>
            </a:pPr>
            <a:r>
              <a:rPr lang="en-US" sz="1800" b="1"/>
              <a:t>Click to edit Master text styles</a:t>
            </a:r>
          </a:p>
          <a:p>
            <a:pPr lvl="1">
              <a:defRPr sz="1800" b="0"/>
            </a:pPr>
            <a:r>
              <a:rPr lang="en-US" sz="1800" b="1"/>
              <a:t>Second level</a:t>
            </a:r>
          </a:p>
          <a:p>
            <a:pPr lvl="2">
              <a:defRPr sz="1800" b="0"/>
            </a:pPr>
            <a:r>
              <a:rPr lang="en-US" sz="1800" b="1"/>
              <a:t>Third level</a:t>
            </a:r>
          </a:p>
          <a:p>
            <a:pPr lvl="3">
              <a:defRPr sz="1800" b="0"/>
            </a:pPr>
            <a:r>
              <a:rPr lang="en-US" sz="1800" b="1"/>
              <a:t>Fourth level</a:t>
            </a:r>
          </a:p>
          <a:p>
            <a:pPr lvl="4">
              <a:defRPr sz="1800" b="0"/>
            </a:pPr>
            <a:r>
              <a:rPr lang="en-US" sz="1800" b="1"/>
              <a:t>Fifth level</a:t>
            </a:r>
            <a:endParaRPr sz="1800" b="1"/>
          </a:p>
        </p:txBody>
      </p:sp>
      <p:sp>
        <p:nvSpPr>
          <p:cNvPr id="28" name="Shape 2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3472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9692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39790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lvl="0">
              <a:defRPr sz="1800"/>
            </a:pPr>
            <a:r>
              <a:rPr lang="en-US" sz="2400"/>
              <a:t>Click to edit Master title style</a:t>
            </a:r>
            <a:endParaRPr sz="2400"/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5183187" y="987427"/>
            <a:ext cx="6172201" cy="58705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3" indent="-195943">
              <a:defRPr sz="2400"/>
            </a:lvl2pPr>
            <a:lvl3pPr marL="914400" indent="-228600">
              <a:defRPr sz="2400"/>
            </a:lvl3pPr>
            <a:lvl4pPr marL="1303020" indent="-274320">
              <a:defRPr sz="2400"/>
            </a:lvl4pPr>
            <a:lvl5pPr marL="1645920" indent="-274320">
              <a:defRPr sz="2400"/>
            </a:lvl5pPr>
          </a:lstStyle>
          <a:p>
            <a:pPr lvl="0">
              <a:defRPr sz="1800"/>
            </a:pPr>
            <a:r>
              <a:rPr lang="en-US" sz="2400"/>
              <a:t>Click to edit Master text styles</a:t>
            </a:r>
          </a:p>
          <a:p>
            <a:pPr lvl="1">
              <a:defRPr sz="1800"/>
            </a:pPr>
            <a:r>
              <a:rPr lang="en-US" sz="2400"/>
              <a:t>Second level</a:t>
            </a:r>
          </a:p>
          <a:p>
            <a:pPr lvl="2">
              <a:defRPr sz="1800"/>
            </a:pPr>
            <a:r>
              <a:rPr lang="en-US" sz="2400"/>
              <a:t>Third level</a:t>
            </a:r>
          </a:p>
          <a:p>
            <a:pPr lvl="3">
              <a:defRPr sz="1800"/>
            </a:pPr>
            <a:r>
              <a:rPr lang="en-US" sz="2400"/>
              <a:t>Fourth level</a:t>
            </a:r>
          </a:p>
          <a:p>
            <a:pPr lvl="4">
              <a:defRPr sz="1800"/>
            </a:pPr>
            <a:r>
              <a:rPr lang="en-US" sz="2400"/>
              <a:t>Fifth level</a:t>
            </a:r>
            <a:endParaRPr sz="2400"/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4394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839790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lvl="0">
              <a:defRPr sz="1800"/>
            </a:pPr>
            <a:r>
              <a:rPr lang="en-US" sz="2400"/>
              <a:t>Click to edit Master title style</a:t>
            </a:r>
            <a:endParaRPr sz="2400"/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xfrm>
            <a:off x="839790" y="2057400"/>
            <a:ext cx="3932239" cy="48006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pPr lvl="0">
              <a:defRPr sz="1800"/>
            </a:pPr>
            <a:r>
              <a:rPr lang="en-US" sz="1200"/>
              <a:t>Click to edit Master text styles</a:t>
            </a:r>
          </a:p>
          <a:p>
            <a:pPr lvl="1">
              <a:defRPr sz="1800"/>
            </a:pPr>
            <a:r>
              <a:rPr lang="en-US" sz="1200"/>
              <a:t>Second level</a:t>
            </a:r>
          </a:p>
          <a:p>
            <a:pPr lvl="2">
              <a:defRPr sz="1800"/>
            </a:pPr>
            <a:r>
              <a:rPr lang="en-US" sz="1200"/>
              <a:t>Third level</a:t>
            </a:r>
          </a:p>
          <a:p>
            <a:pPr lvl="3">
              <a:defRPr sz="1800"/>
            </a:pPr>
            <a:r>
              <a:rPr lang="en-US" sz="1200"/>
              <a:t>Fourth level</a:t>
            </a:r>
          </a:p>
          <a:p>
            <a:pPr lvl="4">
              <a:defRPr sz="1800"/>
            </a:pPr>
            <a:r>
              <a:rPr lang="en-US" sz="1200"/>
              <a:t>Fifth level</a:t>
            </a:r>
            <a:endParaRPr sz="1200"/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3013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2100"/>
              <a:t>Click to edit Master text styles</a:t>
            </a:r>
          </a:p>
          <a:p>
            <a:pPr lvl="1">
              <a:defRPr sz="1800"/>
            </a:pPr>
            <a:r>
              <a:rPr lang="en-US" sz="2100"/>
              <a:t>Second level</a:t>
            </a:r>
          </a:p>
          <a:p>
            <a:pPr lvl="2">
              <a:defRPr sz="1800"/>
            </a:pPr>
            <a:r>
              <a:rPr lang="en-US" sz="2100"/>
              <a:t>Third level</a:t>
            </a:r>
          </a:p>
          <a:p>
            <a:pPr lvl="3">
              <a:defRPr sz="1800"/>
            </a:pPr>
            <a:r>
              <a:rPr lang="en-US" sz="2100"/>
              <a:t>Fourth level</a:t>
            </a:r>
          </a:p>
          <a:p>
            <a:pPr lvl="4">
              <a:defRPr sz="1800"/>
            </a:pPr>
            <a:r>
              <a:rPr lang="en-US" sz="2100"/>
              <a:t>Fifth level</a:t>
            </a:r>
            <a:endParaRPr sz="2100"/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8762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8724902" y="0"/>
            <a:ext cx="2628900" cy="654208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3300"/>
              <a:t>Click to edit Master title style</a:t>
            </a:r>
            <a:endParaRPr sz="3300"/>
          </a:p>
        </p:txBody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xfrm>
            <a:off x="838202" y="365126"/>
            <a:ext cx="7734300" cy="64928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2100"/>
              <a:t>Click to edit Master text styles</a:t>
            </a:r>
          </a:p>
          <a:p>
            <a:pPr lvl="1">
              <a:defRPr sz="1800"/>
            </a:pPr>
            <a:r>
              <a:rPr lang="en-US" sz="2100"/>
              <a:t>Second level</a:t>
            </a:r>
          </a:p>
          <a:p>
            <a:pPr lvl="2">
              <a:defRPr sz="1800"/>
            </a:pPr>
            <a:r>
              <a:rPr lang="en-US" sz="2100"/>
              <a:t>Third level</a:t>
            </a:r>
          </a:p>
          <a:p>
            <a:pPr lvl="3">
              <a:defRPr sz="1800"/>
            </a:pPr>
            <a:r>
              <a:rPr lang="en-US" sz="2100"/>
              <a:t>Fourth level</a:t>
            </a:r>
          </a:p>
          <a:p>
            <a:pPr lvl="4">
              <a:defRPr sz="1800"/>
            </a:pPr>
            <a:r>
              <a:rPr lang="en-US" sz="2100"/>
              <a:t>Fifth level</a:t>
            </a:r>
            <a:endParaRPr sz="2100"/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05328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69692" y="5461203"/>
            <a:ext cx="11284109" cy="1610908"/>
            <a:chOff x="0" y="0"/>
            <a:chExt cx="11284108" cy="1610907"/>
          </a:xfrm>
        </p:grpSpPr>
        <p:pic>
          <p:nvPicPr>
            <p:cNvPr id="2" name="image1.png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224628"/>
              <a:ext cx="1169357" cy="11306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" name="image2.png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9308542" y="0"/>
              <a:ext cx="1975567" cy="161090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" name="image3.png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228995" y="692857"/>
              <a:ext cx="8187628" cy="1187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838200" y="230190"/>
            <a:ext cx="10515600" cy="1595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3300"/>
              <a:t>Title Text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2100"/>
              <a:t>Body Level One</a:t>
            </a:r>
          </a:p>
          <a:p>
            <a:pPr lvl="1">
              <a:defRPr sz="1800"/>
            </a:pPr>
            <a:r>
              <a:rPr sz="2100"/>
              <a:t>Body Level Two</a:t>
            </a:r>
          </a:p>
          <a:p>
            <a:pPr lvl="2">
              <a:defRPr sz="1800"/>
            </a:pPr>
            <a:r>
              <a:rPr sz="2100"/>
              <a:t>Body Level Three</a:t>
            </a:r>
          </a:p>
          <a:p>
            <a:pPr lvl="3">
              <a:defRPr sz="1800"/>
            </a:pPr>
            <a:r>
              <a:rPr sz="2100"/>
              <a:t>Body Level Four</a:t>
            </a:r>
          </a:p>
          <a:p>
            <a:pPr lvl="4">
              <a:defRPr sz="1800"/>
            </a:pPr>
            <a:r>
              <a:rPr sz="2100"/>
              <a:t>Body Level Five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xfrm>
            <a:off x="8610600" y="6423497"/>
            <a:ext cx="2743200" cy="230832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900">
                <a:solidFill>
                  <a:srgbClr val="540115"/>
                </a:solidFill>
              </a:defRPr>
            </a:lvl1pPr>
          </a:lstStyle>
          <a:p>
            <a:fld id="{B96E4F74-AF3A-4B4E-8EFD-A6A841A12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 spd="med"/>
  <p:txStyles>
    <p:titleStyle>
      <a:lvl1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1pPr>
      <a:lvl2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2pPr>
      <a:lvl3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3pPr>
      <a:lvl4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4pPr>
      <a:lvl5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5pPr>
      <a:lvl6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6pPr>
      <a:lvl7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7pPr>
      <a:lvl8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8pPr>
      <a:lvl9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indent="-17145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1pPr>
      <a:lvl2pPr marL="542925" indent="-200025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2pPr>
      <a:lvl3pPr marL="925829" indent="-240029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3pPr>
      <a:lvl4pPr marL="12954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4pPr>
      <a:lvl5pPr marL="16383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5pPr>
      <a:lvl6pPr marL="19812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6pPr>
      <a:lvl7pPr marL="23241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7pPr>
      <a:lvl8pPr marL="26670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8pPr>
      <a:lvl9pPr marL="30099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9pPr>
    </p:bodyStyle>
    <p:otherStyle>
      <a:lvl1pPr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3429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6858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0287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3716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17145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0574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24003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27432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69692" y="5461203"/>
            <a:ext cx="11284109" cy="1610908"/>
            <a:chOff x="0" y="0"/>
            <a:chExt cx="11284108" cy="1610907"/>
          </a:xfrm>
        </p:grpSpPr>
        <p:pic>
          <p:nvPicPr>
            <p:cNvPr id="2" name="image1.png"/>
            <p:cNvPicPr/>
            <p:nvPr/>
          </p:nvPicPr>
          <p:blipFill>
            <a:blip r:embed="rId13"/>
            <a:stretch>
              <a:fillRect/>
            </a:stretch>
          </p:blipFill>
          <p:spPr>
            <a:xfrm>
              <a:off x="0" y="224628"/>
              <a:ext cx="1169357" cy="11306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" name="image2.png"/>
            <p:cNvPicPr/>
            <p:nvPr/>
          </p:nvPicPr>
          <p:blipFill>
            <a:blip r:embed="rId14"/>
            <a:stretch>
              <a:fillRect/>
            </a:stretch>
          </p:blipFill>
          <p:spPr>
            <a:xfrm>
              <a:off x="9308542" y="0"/>
              <a:ext cx="1975567" cy="161090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" name="image3.png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1228995" y="692857"/>
              <a:ext cx="8187628" cy="1187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838200" y="230190"/>
            <a:ext cx="10515600" cy="1595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3300"/>
              <a:t>Title Text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2100"/>
              <a:t>Body Level One</a:t>
            </a:r>
          </a:p>
          <a:p>
            <a:pPr lvl="1">
              <a:defRPr sz="1800"/>
            </a:pPr>
            <a:r>
              <a:rPr sz="2100"/>
              <a:t>Body Level Two</a:t>
            </a:r>
          </a:p>
          <a:p>
            <a:pPr lvl="2">
              <a:defRPr sz="1800"/>
            </a:pPr>
            <a:r>
              <a:rPr sz="2100"/>
              <a:t>Body Level Three</a:t>
            </a:r>
          </a:p>
          <a:p>
            <a:pPr lvl="3">
              <a:defRPr sz="1800"/>
            </a:pPr>
            <a:r>
              <a:rPr sz="2100"/>
              <a:t>Body Level Four</a:t>
            </a:r>
          </a:p>
          <a:p>
            <a:pPr lvl="4">
              <a:defRPr sz="1800"/>
            </a:pPr>
            <a:r>
              <a:rPr sz="2100"/>
              <a:t>Body Level Five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xfrm>
            <a:off x="8610600" y="6423497"/>
            <a:ext cx="2743200" cy="230832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900">
                <a:solidFill>
                  <a:srgbClr val="540115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39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med"/>
  <p:hf sldNum="0" hdr="0" ftr="0" dt="0"/>
  <p:txStyles>
    <p:titleStyle>
      <a:lvl1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1pPr>
      <a:lvl2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2pPr>
      <a:lvl3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3pPr>
      <a:lvl4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4pPr>
      <a:lvl5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5pPr>
      <a:lvl6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6pPr>
      <a:lvl7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7pPr>
      <a:lvl8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8pPr>
      <a:lvl9pPr eaLnBrk="1" hangingPunct="1">
        <a:lnSpc>
          <a:spcPct val="90000"/>
        </a:lnSpc>
        <a:defRPr sz="3300"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indent="-17145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1pPr>
      <a:lvl2pPr marL="542925" indent="-200025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2pPr>
      <a:lvl3pPr marL="925829" indent="-240029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3pPr>
      <a:lvl4pPr marL="12954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4pPr>
      <a:lvl5pPr marL="16383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5pPr>
      <a:lvl6pPr marL="19812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6pPr>
      <a:lvl7pPr marL="23241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7pPr>
      <a:lvl8pPr marL="26670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8pPr>
      <a:lvl9pPr marL="3009900" indent="-266700" eaLnBrk="1" hangingPunct="1">
        <a:lnSpc>
          <a:spcPct val="90000"/>
        </a:lnSpc>
        <a:spcBef>
          <a:spcPts val="750"/>
        </a:spcBef>
        <a:buSzPct val="100000"/>
        <a:buFont typeface="Arial"/>
        <a:buChar char="•"/>
        <a:defRPr sz="2100">
          <a:latin typeface="Calibri"/>
          <a:ea typeface="Calibri"/>
          <a:cs typeface="Calibri"/>
          <a:sym typeface="Calibri"/>
        </a:defRPr>
      </a:lvl9pPr>
    </p:bodyStyle>
    <p:otherStyle>
      <a:lvl1pPr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3429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6858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0287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3716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17145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0574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24003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2743200" algn="r" eaLnBrk="1" hangingPunct="1">
        <a:defRPr sz="9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JavaScript/Reference/Operators/Arithmetic_Operator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eveloper.mozilla.org/en-US/docs/Web/JavaScript/Reference/Operators/Logical_Operators" TargetMode="External"/><Relationship Id="rId5" Type="http://schemas.openxmlformats.org/officeDocument/2006/relationships/hyperlink" Target="https://developer.mozilla.org/en-US/docs/Web/JavaScript/Reference/Operators/Comparison_Operators" TargetMode="External"/><Relationship Id="rId4" Type="http://schemas.openxmlformats.org/officeDocument/2006/relationships/hyperlink" Target="https://developer.mozilla.org/en-US/docs/Web/JavaScript/Reference/Operators/Assignment_Operators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ocpsoft.org/wp-content/uploads/2013/01/javascript_logo_unofficial-300x300.png?b704a8"/>
          <p:cNvPicPr>
            <a:picLocks noChangeAspect="1" noChangeArrowheads="1"/>
          </p:cNvPicPr>
          <p:nvPr/>
        </p:nvPicPr>
        <p:blipFill rotWithShape="1">
          <a:blip r:embed="rId2" cstate="print"/>
          <a:srcRect b="20530"/>
          <a:stretch/>
        </p:blipFill>
        <p:spPr bwMode="auto">
          <a:xfrm>
            <a:off x="3886200" y="1295400"/>
            <a:ext cx="3733800" cy="2967258"/>
          </a:xfrm>
          <a:prstGeom prst="rect">
            <a:avLst/>
          </a:prstGeom>
          <a:noFill/>
        </p:spPr>
      </p:pic>
      <p:sp>
        <p:nvSpPr>
          <p:cNvPr id="5" name="Shape 54"/>
          <p:cNvSpPr>
            <a:spLocks noGrp="1"/>
          </p:cNvSpPr>
          <p:nvPr/>
        </p:nvSpPr>
        <p:spPr>
          <a:xfrm>
            <a:off x="2590801" y="381000"/>
            <a:ext cx="7122695" cy="804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lc="http://schemas.openxmlformats.org/drawingml/2006/lockedCanvas" val="1"/>
            </a:ext>
          </a:extLst>
        </p:spPr>
        <p:txBody>
          <a:bodyPr lIns="45719" rIns="45719" anchor="b">
            <a:normAutofit fontScale="90000" lnSpcReduction="10000"/>
          </a:bodyPr>
          <a:lstStyle>
            <a:lvl1pPr algn="ctr">
              <a:lnSpc>
                <a:spcPct val="90000"/>
              </a:lnSpc>
              <a:defRPr sz="4500">
                <a:latin typeface="Calibri Light"/>
                <a:ea typeface="Calibri Light"/>
                <a:cs typeface="Calibri Light"/>
                <a:sym typeface="Calibri Light"/>
              </a:defRPr>
            </a:lvl1pPr>
            <a:lvl2pPr>
              <a:lnSpc>
                <a:spcPct val="90000"/>
              </a:lnSpc>
              <a:defRPr sz="3300">
                <a:latin typeface="Calibri Light"/>
                <a:ea typeface="Calibri Light"/>
                <a:cs typeface="Calibri Light"/>
                <a:sym typeface="Calibri Light"/>
              </a:defRPr>
            </a:lvl2pPr>
            <a:lvl3pPr>
              <a:lnSpc>
                <a:spcPct val="90000"/>
              </a:lnSpc>
              <a:defRPr sz="3300">
                <a:latin typeface="Calibri Light"/>
                <a:ea typeface="Calibri Light"/>
                <a:cs typeface="Calibri Light"/>
                <a:sym typeface="Calibri Light"/>
              </a:defRPr>
            </a:lvl3pPr>
            <a:lvl4pPr>
              <a:lnSpc>
                <a:spcPct val="90000"/>
              </a:lnSpc>
              <a:defRPr sz="3300">
                <a:latin typeface="Calibri Light"/>
                <a:ea typeface="Calibri Light"/>
                <a:cs typeface="Calibri Light"/>
                <a:sym typeface="Calibri Light"/>
              </a:defRPr>
            </a:lvl4pPr>
            <a:lvl5pPr>
              <a:lnSpc>
                <a:spcPct val="90000"/>
              </a:lnSpc>
              <a:defRPr sz="3300">
                <a:latin typeface="Calibri Light"/>
                <a:ea typeface="Calibri Light"/>
                <a:cs typeface="Calibri Light"/>
                <a:sym typeface="Calibri Light"/>
              </a:defRPr>
            </a:lvl5pPr>
            <a:lvl6pPr>
              <a:lnSpc>
                <a:spcPct val="90000"/>
              </a:lnSpc>
              <a:defRPr sz="3300">
                <a:latin typeface="Calibri Light"/>
                <a:ea typeface="Calibri Light"/>
                <a:cs typeface="Calibri Light"/>
                <a:sym typeface="Calibri Light"/>
              </a:defRPr>
            </a:lvl6pPr>
            <a:lvl7pPr>
              <a:lnSpc>
                <a:spcPct val="90000"/>
              </a:lnSpc>
              <a:defRPr sz="3300">
                <a:latin typeface="Calibri Light"/>
                <a:ea typeface="Calibri Light"/>
                <a:cs typeface="Calibri Light"/>
                <a:sym typeface="Calibri Light"/>
              </a:defRPr>
            </a:lvl7pPr>
            <a:lvl8pPr>
              <a:lnSpc>
                <a:spcPct val="90000"/>
              </a:lnSpc>
              <a:defRPr sz="3300">
                <a:latin typeface="Calibri Light"/>
                <a:ea typeface="Calibri Light"/>
                <a:cs typeface="Calibri Light"/>
                <a:sym typeface="Calibri Light"/>
              </a:defRPr>
            </a:lvl8pPr>
            <a:lvl9pPr>
              <a:lnSpc>
                <a:spcPct val="90000"/>
              </a:lnSpc>
              <a:defRPr sz="3300">
                <a:latin typeface="Calibri Light"/>
                <a:ea typeface="Calibri Light"/>
                <a:cs typeface="Calibri Light"/>
                <a:sym typeface="Calibri Light"/>
              </a:defRPr>
            </a:lvl9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3300" b="1" dirty="0"/>
              <a:t>CGS 3066: Web Programming and Design</a:t>
            </a:r>
            <a:br>
              <a:rPr lang="en-US" sz="3300" b="1" dirty="0"/>
            </a:br>
            <a:r>
              <a:rPr lang="en-US" sz="3000" b="1" dirty="0">
                <a:solidFill>
                  <a:srgbClr val="5F1124"/>
                </a:solidFill>
              </a:rPr>
              <a:t>Fall 2019</a:t>
            </a:r>
            <a:endParaRPr sz="6000" b="1" dirty="0">
              <a:solidFill>
                <a:srgbClr val="5F1124"/>
              </a:solidFill>
            </a:endParaRPr>
          </a:p>
        </p:txBody>
      </p:sp>
      <p:sp>
        <p:nvSpPr>
          <p:cNvPr id="6" name="Shape 54"/>
          <p:cNvSpPr txBox="1">
            <a:spLocks/>
          </p:cNvSpPr>
          <p:nvPr/>
        </p:nvSpPr>
        <p:spPr>
          <a:xfrm>
            <a:off x="2438401" y="4648201"/>
            <a:ext cx="7122695" cy="453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lc="http://schemas.openxmlformats.org/drawingml/2006/lockedCanvas" val="1"/>
            </a:ext>
          </a:extLst>
        </p:spPr>
        <p:txBody>
          <a:bodyPr lIns="45719" rIns="45719" anchor="b">
            <a:normAutofit fontScale="97500"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algn="ctr">
              <a:defRPr sz="1800">
                <a:solidFill>
                  <a:srgbClr val="000000"/>
                </a:solidFill>
              </a:defRPr>
            </a:pPr>
            <a:r>
              <a:rPr lang="en-US" sz="2400" b="1" dirty="0">
                <a:latin typeface="Calibri" panose="020F0502020204030204" pitchFamily="34" charset="0"/>
              </a:rPr>
              <a:t>Introduction to JavaScript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828800" y="1524000"/>
            <a:ext cx="8534400" cy="43434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JavaScript does not have typed variables.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The variable declarations do not specify a data type for the variables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May be used to associate values of any type to a variable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E.g.</a:t>
            </a:r>
          </a:p>
          <a:p>
            <a:pPr marL="667512" lvl="2" indent="0">
              <a:buNone/>
            </a:pP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  <a:cs typeface="Times New Roman" pitchFamily="18" charset="0"/>
              </a:rPr>
              <a:t>Integer: </a:t>
            </a:r>
            <a:r>
              <a:rPr lang="en-US" sz="1800" dirty="0" err="1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var</a:t>
            </a:r>
            <a:r>
              <a:rPr lang="en-US" sz="1800" dirty="0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 num1 = 10;</a:t>
            </a:r>
          </a:p>
          <a:p>
            <a:pPr marL="667512" lvl="2" indent="0">
              <a:buNone/>
            </a:pPr>
            <a:r>
              <a:rPr lang="en" sz="1800" dirty="0">
                <a:solidFill>
                  <a:srgbClr val="C00000"/>
                </a:solidFill>
                <a:latin typeface="Consolas" panose="020B0609020204030204" pitchFamily="49" charset="0"/>
              </a:rPr>
              <a:t>Floating point numbers</a:t>
            </a:r>
            <a:r>
              <a:rPr lang="en" sz="1800" dirty="0">
                <a:latin typeface="Consolas" panose="020B0609020204030204" pitchFamily="49" charset="0"/>
              </a:rPr>
              <a:t>: </a:t>
            </a:r>
            <a:r>
              <a:rPr lang="en-US" sz="1800" dirty="0" err="1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var</a:t>
            </a:r>
            <a:r>
              <a:rPr lang="en-US" sz="1800" dirty="0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 PI = 3.1416;</a:t>
            </a:r>
          </a:p>
          <a:p>
            <a:pPr marL="667512" lvl="2" indent="0">
              <a:buNone/>
            </a:pPr>
            <a:r>
              <a:rPr lang="en" sz="1800" dirty="0">
                <a:solidFill>
                  <a:srgbClr val="C00000"/>
                </a:solidFill>
              </a:rPr>
              <a:t>Alphabetic Character:  </a:t>
            </a:r>
            <a:r>
              <a:rPr lang="en-US" sz="1800" dirty="0" err="1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var</a:t>
            </a:r>
            <a:r>
              <a:rPr lang="en-US" sz="1800" dirty="0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 color = ‘c’;</a:t>
            </a:r>
          </a:p>
          <a:p>
            <a:pPr marL="667512" lvl="2" indent="0">
              <a:buNone/>
            </a:pPr>
            <a:r>
              <a:rPr lang="en" sz="1800" dirty="0">
                <a:solidFill>
                  <a:srgbClr val="C00000"/>
                </a:solidFill>
              </a:rPr>
              <a:t>String of Characters: </a:t>
            </a:r>
            <a:r>
              <a:rPr lang="en-US" sz="1800" dirty="0" err="1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var</a:t>
            </a:r>
            <a:r>
              <a:rPr lang="en-US" sz="1800" dirty="0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firstname</a:t>
            </a:r>
            <a:r>
              <a:rPr lang="en-US" sz="1800" dirty="0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 = “David”// ‘David’ also works</a:t>
            </a:r>
          </a:p>
          <a:p>
            <a:pPr marL="667512" lvl="2" indent="0">
              <a:buNone/>
            </a:pPr>
            <a:r>
              <a:rPr lang="en" sz="1800" dirty="0">
                <a:solidFill>
                  <a:srgbClr val="C00000"/>
                </a:solidFill>
              </a:rPr>
              <a:t>Booleans : </a:t>
            </a:r>
            <a:r>
              <a:rPr lang="en-US" sz="1800" dirty="0" err="1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var</a:t>
            </a:r>
            <a:r>
              <a:rPr lang="en-US" sz="1800" dirty="0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 x= true; </a:t>
            </a:r>
            <a:r>
              <a:rPr lang="en-US" sz="1800" dirty="0" err="1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var</a:t>
            </a:r>
            <a:r>
              <a:rPr lang="en-US" sz="1800" dirty="0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 y= false;</a:t>
            </a:r>
          </a:p>
          <a:p>
            <a:pPr marL="667512" lvl="2" indent="0">
              <a:buNone/>
            </a:pPr>
            <a:r>
              <a:rPr lang="en" sz="1800" dirty="0">
                <a:solidFill>
                  <a:srgbClr val="C00000"/>
                </a:solidFill>
              </a:rPr>
              <a:t>Empty/null value:</a:t>
            </a:r>
            <a:r>
              <a:rPr lang="en" sz="1800" dirty="0"/>
              <a:t> </a:t>
            </a:r>
            <a:r>
              <a:rPr lang="en-US" sz="1800" dirty="0">
                <a:solidFill>
                  <a:schemeClr val="accent5"/>
                </a:solidFill>
                <a:latin typeface="Consolas" panose="020B0609020204030204" pitchFamily="49" charset="0"/>
                <a:cs typeface="Times New Roman" pitchFamily="18" charset="0"/>
              </a:rPr>
              <a:t>var x=null; //not NULL or Null; case-sensitive</a:t>
            </a:r>
            <a:r>
              <a:rPr lang="en" sz="1800" dirty="0"/>
              <a:t> </a:t>
            </a:r>
            <a:endParaRPr lang="en-US" sz="1800" dirty="0">
              <a:solidFill>
                <a:schemeClr val="accent5"/>
              </a:solidFill>
              <a:latin typeface="Consolas" panose="020B0609020204030204" pitchFamily="49" charset="0"/>
              <a:cs typeface="Times New Roman" pitchFamily="18" charset="0"/>
            </a:endParaRPr>
          </a:p>
          <a:p>
            <a:pPr marL="667512" lvl="2" indent="0">
              <a:buNone/>
            </a:pP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Times New Roman" pitchFamily="18" charset="0"/>
              </a:rPr>
              <a:t>Arrays, Objects etc. </a:t>
            </a:r>
            <a:endParaRPr lang="en" sz="1800" dirty="0">
              <a:solidFill>
                <a:srgbClr val="C00000"/>
              </a:solidFill>
            </a:endParaRPr>
          </a:p>
          <a:p>
            <a:pPr marL="667512" lvl="2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81200" y="27463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JavaScript Variables</a:t>
            </a:r>
          </a:p>
        </p:txBody>
      </p:sp>
    </p:spTree>
    <p:extLst>
      <p:ext uri="{BB962C8B-B14F-4D97-AF65-F5344CB8AC3E}">
        <p14:creationId xmlns:p14="http://schemas.microsoft.com/office/powerpoint/2010/main" val="2125902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828800" y="1524000"/>
            <a:ext cx="8534400" cy="4693920"/>
          </a:xfrm>
        </p:spPr>
        <p:txBody>
          <a:bodyPr>
            <a:norm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" dirty="0"/>
              <a:t>JavaScript has dynamic types.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Variable having value of a certain may be re-assigned to contain another data type</a:t>
            </a:r>
          </a:p>
          <a:p>
            <a:pPr marL="476250" lvl="1" indent="0">
              <a:buNone/>
            </a:pPr>
            <a:r>
              <a:rPr lang="en-US" sz="18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18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x; //no data type</a:t>
            </a:r>
          </a:p>
          <a:p>
            <a:pPr marL="476250" lvl="1" indent="0">
              <a:buNone/>
            </a:pPr>
            <a:r>
              <a:rPr lang="en-US" sz="18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18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x = 5; //it is a number</a:t>
            </a:r>
          </a:p>
          <a:p>
            <a:pPr marL="476250" lvl="1" indent="0">
              <a:buNone/>
            </a:pPr>
            <a:r>
              <a:rPr lang="en-US" sz="18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x = “Steven” //change to a string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" dirty="0"/>
              <a:t>You can use the JavaScript </a:t>
            </a:r>
            <a:r>
              <a:rPr lang="en" dirty="0">
                <a:solidFill>
                  <a:schemeClr val="accent5"/>
                </a:solidFill>
                <a:latin typeface="Consolas" panose="020B0609020204030204" pitchFamily="49" charset="0"/>
              </a:rPr>
              <a:t>typeof</a:t>
            </a:r>
            <a:r>
              <a:rPr lang="en" dirty="0">
                <a:solidFill>
                  <a:schemeClr val="accent5"/>
                </a:solidFill>
              </a:rPr>
              <a:t> </a:t>
            </a:r>
            <a:r>
              <a:rPr lang="en" dirty="0"/>
              <a:t>operator to find the current data type of a JavaScript variable.</a:t>
            </a:r>
          </a:p>
          <a:p>
            <a:pPr marL="667512" lvl="2" indent="0">
              <a:buNone/>
            </a:pPr>
            <a:r>
              <a:rPr lang="en-US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window.alert</a:t>
            </a:r>
            <a:r>
              <a:rPr lang="en-US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typeof</a:t>
            </a:r>
            <a:r>
              <a:rPr lang="en-US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"John");  //prints “string”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81200" y="27463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JavaScript Variables</a:t>
            </a:r>
          </a:p>
        </p:txBody>
      </p:sp>
    </p:spTree>
    <p:extLst>
      <p:ext uri="{BB962C8B-B14F-4D97-AF65-F5344CB8AC3E}">
        <p14:creationId xmlns:p14="http://schemas.microsoft.com/office/powerpoint/2010/main" val="998708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447800" y="2209800"/>
            <a:ext cx="8915400" cy="2743200"/>
          </a:xfrm>
        </p:spPr>
        <p:txBody>
          <a:bodyPr>
            <a:normAutofit/>
          </a:bodyPr>
          <a:lstStyle/>
          <a:p>
            <a:r>
              <a:rPr lang="en-US" dirty="0"/>
              <a:t>Methods: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abs, ceil, cos, floor, log, max, min, pow, random, round, sin, sqrt, tan</a:t>
            </a:r>
          </a:p>
          <a:p>
            <a:r>
              <a:rPr lang="en-US" dirty="0"/>
              <a:t>Properties: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E, PI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endParaRPr lang="en-US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274637"/>
            <a:ext cx="8915400" cy="792163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Math object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6E5880-F534-4EEE-A408-7C0372C50457}"/>
              </a:ext>
            </a:extLst>
          </p:cNvPr>
          <p:cNvSpPr txBox="1"/>
          <p:nvPr/>
        </p:nvSpPr>
        <p:spPr>
          <a:xfrm>
            <a:off x="1219200" y="1147936"/>
            <a:ext cx="8153400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rand1to10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Math.floor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Math.random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 * 10 + 1);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three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Math.floor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Math.PI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);</a:t>
            </a:r>
            <a:r>
              <a:rPr lang="nn-NO" dirty="0">
                <a:latin typeface="Courier New" pitchFamily="49" charset="0"/>
                <a:cs typeface="Courier New" pitchFamily="49" charset="0"/>
              </a:rPr>
              <a:t>					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		          				  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318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447800" y="3124200"/>
            <a:ext cx="8915400" cy="2209800"/>
          </a:xfrm>
        </p:spPr>
        <p:txBody>
          <a:bodyPr>
            <a:norm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undefined</a:t>
            </a:r>
            <a:r>
              <a:rPr lang="en-US" dirty="0"/>
              <a:t> : has not been declared, does not exist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/>
              <a:t> : exists, but was specifically assigned an empty or null value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274637"/>
            <a:ext cx="8915400" cy="792163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Special </a:t>
            </a:r>
            <a:r>
              <a:rPr lang="en-US" sz="4400" dirty="0" err="1">
                <a:solidFill>
                  <a:srgbClr val="990000"/>
                </a:solidFill>
              </a:rPr>
              <a:t>Vaues</a:t>
            </a:r>
            <a:r>
              <a:rPr lang="en-US" sz="4400" dirty="0">
                <a:solidFill>
                  <a:srgbClr val="990000"/>
                </a:solidFill>
              </a:rPr>
              <a:t> – null and undefined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6E5880-F534-4EEE-A408-7C0372C50457}"/>
              </a:ext>
            </a:extLst>
          </p:cNvPr>
          <p:cNvSpPr txBox="1"/>
          <p:nvPr/>
        </p:nvSpPr>
        <p:spPr>
          <a:xfrm>
            <a:off x="1219200" y="1147936"/>
            <a:ext cx="8153400" cy="17543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ned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null;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benson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9;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// at this point in the code,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ned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is null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benson's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9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caroline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is undefined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107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447800" y="3124200"/>
            <a:ext cx="8915400" cy="2209800"/>
          </a:xfrm>
        </p:spPr>
        <p:txBody>
          <a:bodyPr>
            <a:norm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undefined</a:t>
            </a:r>
            <a:r>
              <a:rPr lang="en-US" dirty="0"/>
              <a:t> : has not been declared, does not exist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/>
              <a:t> : exists, but was specifically assigned an empty or null value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274637"/>
            <a:ext cx="8915400" cy="792163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Special </a:t>
            </a:r>
            <a:r>
              <a:rPr lang="en-US" sz="4400" dirty="0" err="1">
                <a:solidFill>
                  <a:srgbClr val="990000"/>
                </a:solidFill>
              </a:rPr>
              <a:t>Vaues</a:t>
            </a:r>
            <a:r>
              <a:rPr lang="en-US" sz="4400" dirty="0">
                <a:solidFill>
                  <a:srgbClr val="990000"/>
                </a:solidFill>
              </a:rPr>
              <a:t> – null and undefined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6E5880-F534-4EEE-A408-7C0372C50457}"/>
              </a:ext>
            </a:extLst>
          </p:cNvPr>
          <p:cNvSpPr txBox="1"/>
          <p:nvPr/>
        </p:nvSpPr>
        <p:spPr>
          <a:xfrm>
            <a:off x="1219200" y="1147936"/>
            <a:ext cx="8153400" cy="17543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ned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null;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benson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9;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// at this point in the code,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ned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is null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benson's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9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caroline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is undefined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840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905000" y="304800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l"/>
            <a:r>
              <a:rPr lang="en" dirty="0">
                <a:solidFill>
                  <a:srgbClr val="990000"/>
                </a:solidFill>
              </a:rPr>
              <a:t>JavaScript Operators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1981200" y="2057402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4191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 dirty="0"/>
              <a:t>Arithmetic: +, -, *, /, %, ++, --</a:t>
            </a:r>
          </a:p>
          <a:p>
            <a:pPr marL="38100" algn="l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400" dirty="0">
                <a:hlinkClick r:id="rId3"/>
              </a:rPr>
              <a:t>https://developer.mozilla.org/en-US/docs/Web/JavaScript/Reference/Operators/Arithmetic_Operators</a:t>
            </a:r>
            <a:endParaRPr lang="en-US" sz="1400" dirty="0"/>
          </a:p>
          <a:p>
            <a:pPr marL="38100" algn="l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" sz="1600" dirty="0"/>
          </a:p>
          <a:p>
            <a:pPr marL="457200" indent="-4191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 dirty="0"/>
              <a:t>Assignment: =, +=, -=, *=, /=, %= etc.</a:t>
            </a:r>
          </a:p>
          <a:p>
            <a:pPr marL="38100" algn="l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400" dirty="0">
                <a:hlinkClick r:id="rId4"/>
              </a:rPr>
              <a:t>https://developer.mozilla.org/en-US/docs/Web/JavaScript/Reference/Operators/Assignment_Operators</a:t>
            </a:r>
            <a:endParaRPr lang="en-US" sz="1400" dirty="0"/>
          </a:p>
          <a:p>
            <a:pPr marL="38100" algn="l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" sz="1400" dirty="0"/>
          </a:p>
          <a:p>
            <a:pPr marL="457200" indent="-4191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 dirty="0"/>
              <a:t>R</a:t>
            </a:r>
            <a:r>
              <a:rPr lang="en" sz="2400" dirty="0"/>
              <a:t>elational/Comparison: &lt;, &gt;, &lt;=, &gt;=, ==,===, !=</a:t>
            </a:r>
          </a:p>
          <a:p>
            <a:pPr marL="38100" algn="l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400" dirty="0">
                <a:hlinkClick r:id="rId5"/>
              </a:rPr>
              <a:t>https://developer.mozilla.org/en-US/docs/Web/JavaScript/Reference/Operators/Comparison_Operators</a:t>
            </a:r>
            <a:endParaRPr lang="en-US" sz="1400" dirty="0"/>
          </a:p>
          <a:p>
            <a:pPr marL="38100" algn="l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" sz="2400" dirty="0"/>
          </a:p>
          <a:p>
            <a:pPr marL="457200" indent="-4191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 dirty="0"/>
              <a:t>Logical: &amp;&amp;, ||, !</a:t>
            </a:r>
          </a:p>
          <a:p>
            <a:pPr marL="38100" algn="l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400" dirty="0">
                <a:hlinkClick r:id="rId6"/>
              </a:rPr>
              <a:t>https://developer.mozilla.org/en-US/docs/Web/JavaScript/Reference/Operators/Logical_Operators</a:t>
            </a:r>
            <a:endParaRPr lang="en-US" sz="1400" dirty="0"/>
          </a:p>
          <a:p>
            <a:pPr marL="38100" algn="l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4105851704"/>
      </p:ext>
    </p:extLst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447800" y="2514600"/>
            <a:ext cx="8915400" cy="3195464"/>
          </a:xfrm>
        </p:spPr>
        <p:txBody>
          <a:bodyPr>
            <a:normAutofit/>
          </a:bodyPr>
          <a:lstStyle/>
          <a:p>
            <a:r>
              <a:rPr lang="en-US" dirty="0"/>
              <a:t>methods: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charAt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charCodeAt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fromCharCode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indexOf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lastIndexOf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replace, split, substring,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toLowerCase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toUpperCase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dirty="0" err="1"/>
              <a:t>charAt</a:t>
            </a:r>
            <a:r>
              <a:rPr lang="en-US" dirty="0"/>
              <a:t> returns a one-letter String (there is no char type)</a:t>
            </a:r>
          </a:p>
          <a:p>
            <a:r>
              <a:rPr lang="en-US" dirty="0"/>
              <a:t>length property (not a method as in Java)</a:t>
            </a:r>
          </a:p>
          <a:p>
            <a:r>
              <a:rPr lang="en-US" dirty="0"/>
              <a:t>Strings can be specified with "" or ''</a:t>
            </a:r>
          </a:p>
          <a:p>
            <a:r>
              <a:rPr lang="en-US" dirty="0"/>
              <a:t>concatenation with + :</a:t>
            </a:r>
          </a:p>
          <a:p>
            <a:pPr lvl="2"/>
            <a:r>
              <a:rPr lang="en-US" dirty="0"/>
              <a:t>1 + 1 is 2, but "1" + 1 is "11"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274637"/>
            <a:ext cx="8915400" cy="792163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String type and operations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6E5880-F534-4EEE-A408-7C0372C50457}"/>
              </a:ext>
            </a:extLst>
          </p:cNvPr>
          <p:cNvSpPr txBox="1"/>
          <p:nvPr/>
        </p:nvSpPr>
        <p:spPr>
          <a:xfrm>
            <a:off x="1219200" y="1147936"/>
            <a:ext cx="8153400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name = “Dan King";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fName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s.substring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(0,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s.indexOf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 ")); // “Dan"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name.length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// 8</a:t>
            </a:r>
          </a:p>
        </p:txBody>
      </p:sp>
    </p:spTree>
    <p:extLst>
      <p:ext uri="{BB962C8B-B14F-4D97-AF65-F5344CB8AC3E}">
        <p14:creationId xmlns:p14="http://schemas.microsoft.com/office/powerpoint/2010/main" val="1868628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905000" y="304800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l"/>
            <a:r>
              <a:rPr lang="en" sz="3600" dirty="0">
                <a:solidFill>
                  <a:srgbClr val="990000"/>
                </a:solidFill>
              </a:rPr>
              <a:t>String Concatenation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1905000" y="1566150"/>
            <a:ext cx="8229600" cy="42250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41910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 dirty="0"/>
              <a:t>The (+) operator is used to concatenate/join the operands when at least one operand is of String type</a:t>
            </a:r>
          </a:p>
          <a:p>
            <a:pPr marL="38100" algn="l">
              <a:spcBef>
                <a:spcPts val="0"/>
              </a:spcBef>
              <a:buClr>
                <a:schemeClr val="dk1"/>
              </a:buClr>
              <a:buSzPct val="100000"/>
            </a:pPr>
            <a:endParaRPr lang="en" sz="2400" dirty="0"/>
          </a:p>
          <a:p>
            <a:pPr marL="3810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000" dirty="0" err="1">
                <a:solidFill>
                  <a:schemeClr val="accent5"/>
                </a:solidFill>
                <a:latin typeface="Consolas" panose="020B0609020204030204" pitchFamily="49" charset="0"/>
              </a:rPr>
              <a:t>var</a:t>
            </a:r>
            <a:r>
              <a:rPr lang="en-US" sz="2000" dirty="0">
                <a:solidFill>
                  <a:schemeClr val="accent5"/>
                </a:solidFill>
                <a:latin typeface="Consolas" panose="020B0609020204030204" pitchFamily="49" charset="0"/>
              </a:rPr>
              <a:t> x=“F</a:t>
            </a:r>
            <a:r>
              <a:rPr lang="en" sz="2000" dirty="0">
                <a:solidFill>
                  <a:schemeClr val="accent5"/>
                </a:solidFill>
                <a:latin typeface="Consolas" panose="020B0609020204030204" pitchFamily="49" charset="0"/>
              </a:rPr>
              <a:t>oo”+”bar” //x becomes ”Foobar”</a:t>
            </a:r>
          </a:p>
          <a:p>
            <a:pPr marL="3810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000" dirty="0" err="1">
                <a:solidFill>
                  <a:schemeClr val="accent5"/>
                </a:solidFill>
                <a:latin typeface="Consolas" panose="020B0609020204030204" pitchFamily="49" charset="0"/>
              </a:rPr>
              <a:t>var</a:t>
            </a:r>
            <a:r>
              <a:rPr lang="en-US" sz="2000" dirty="0">
                <a:solidFill>
                  <a:schemeClr val="accent5"/>
                </a:solidFill>
                <a:latin typeface="Consolas" panose="020B0609020204030204" pitchFamily="49" charset="0"/>
              </a:rPr>
              <a:t> y=“ben</a:t>
            </a:r>
            <a:r>
              <a:rPr lang="en" sz="2000" dirty="0">
                <a:solidFill>
                  <a:schemeClr val="accent5"/>
                </a:solidFill>
                <a:latin typeface="Consolas" panose="020B0609020204030204" pitchFamily="49" charset="0"/>
              </a:rPr>
              <a:t>”+10 //y becomes ”ben10”</a:t>
            </a:r>
          </a:p>
          <a:p>
            <a:pPr marL="38100">
              <a:spcBef>
                <a:spcPts val="0"/>
              </a:spcBef>
              <a:buClr>
                <a:schemeClr val="dk1"/>
              </a:buClr>
              <a:buSzPct val="100000"/>
            </a:pPr>
            <a:endParaRPr lang="en" sz="2000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pPr marL="381000" indent="-342900" algn="l"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" sz="2000" dirty="0">
                <a:solidFill>
                  <a:schemeClr val="tx1"/>
                </a:solidFill>
                <a:latin typeface="Consolas" panose="020B0609020204030204" pitchFamily="49" charset="0"/>
              </a:rPr>
              <a:t>(+=) may also be used for concatenation, depending on the context</a:t>
            </a:r>
          </a:p>
          <a:p>
            <a:pPr marL="381000" indent="-342900" algn="l"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endParaRPr lang="en" sz="2000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pPr marL="38100" lvl="4" algn="l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	</a:t>
            </a:r>
            <a:r>
              <a:rPr lang="en-US" sz="1600" dirty="0" err="1">
                <a:solidFill>
                  <a:schemeClr val="accent5"/>
                </a:solidFill>
                <a:latin typeface="Consolas" panose="020B0609020204030204" pitchFamily="49" charset="0"/>
              </a:rPr>
              <a:t>var</a:t>
            </a: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 x=5;</a:t>
            </a:r>
          </a:p>
          <a:p>
            <a:pPr marL="38100" lvl="4" algn="l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	x+=5;	//x is 10</a:t>
            </a:r>
            <a:endParaRPr lang="en" sz="1600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pPr marL="38100" lvl="4" algn="l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	</a:t>
            </a:r>
            <a:r>
              <a:rPr lang="en-US" sz="1600" dirty="0" err="1">
                <a:solidFill>
                  <a:schemeClr val="accent5"/>
                </a:solidFill>
                <a:latin typeface="Consolas" panose="020B0609020204030204" pitchFamily="49" charset="0"/>
              </a:rPr>
              <a:t>var</a:t>
            </a: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 y=“5”</a:t>
            </a:r>
          </a:p>
          <a:p>
            <a:pPr marL="38100" lvl="4" algn="l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	y+=5//y is “55”</a:t>
            </a:r>
          </a:p>
          <a:p>
            <a:pPr marL="38100" lvl="4" algn="l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	x+=y //x is “1055”</a:t>
            </a:r>
            <a:endParaRPr lang="en" sz="1600" dirty="0">
              <a:solidFill>
                <a:schemeClr val="accent5"/>
              </a:solidFill>
              <a:latin typeface="Consolas" panose="020B0609020204030204" pitchFamily="49" charset="0"/>
            </a:endParaRPr>
          </a:p>
          <a:p>
            <a:pPr marL="38100" algn="l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" sz="1400" b="1" dirty="0"/>
          </a:p>
        </p:txBody>
      </p:sp>
    </p:spTree>
    <p:extLst>
      <p:ext uri="{BB962C8B-B14F-4D97-AF65-F5344CB8AC3E}">
        <p14:creationId xmlns:p14="http://schemas.microsoft.com/office/powerpoint/2010/main" val="881612376"/>
      </p:ext>
    </p:extLst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447800" y="4800600"/>
            <a:ext cx="8915400" cy="838200"/>
          </a:xfrm>
        </p:spPr>
        <p:txBody>
          <a:bodyPr>
            <a:normAutofit/>
          </a:bodyPr>
          <a:lstStyle/>
          <a:p>
            <a:r>
              <a:rPr lang="en-US" sz="1800" dirty="0"/>
              <a:t>escape sequences behave as in Java: \' \" \&amp; \n \t \\</a:t>
            </a:r>
          </a:p>
          <a:p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274637"/>
            <a:ext cx="8915400" cy="792163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String type and operations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6E5880-F534-4EEE-A408-7C0372C50457}"/>
              </a:ext>
            </a:extLst>
          </p:cNvPr>
          <p:cNvSpPr txBox="1"/>
          <p:nvPr/>
        </p:nvSpPr>
        <p:spPr>
          <a:xfrm>
            <a:off x="1676400" y="1600200"/>
            <a:ext cx="8153400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count = 10;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s1 = "" + count; // "10"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s2 = count + " bananas, ah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!"; // "10 bananas, ah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!"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n1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parseInt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("42 is the answer"); // 42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n2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parseFloat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("booyah"); //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NaN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firstLetter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s[0]; // fails in IE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firstLetter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s.charAt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(0); // does work in IE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lastLetter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s.charAt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s.length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- 1);</a:t>
            </a:r>
          </a:p>
        </p:txBody>
      </p:sp>
    </p:spTree>
    <p:extLst>
      <p:ext uri="{BB962C8B-B14F-4D97-AF65-F5344CB8AC3E}">
        <p14:creationId xmlns:p14="http://schemas.microsoft.com/office/powerpoint/2010/main" val="3779858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371600" y="1752600"/>
            <a:ext cx="8915400" cy="1752600"/>
          </a:xfrm>
        </p:spPr>
        <p:txBody>
          <a:bodyPr>
            <a:normAutofit/>
          </a:bodyPr>
          <a:lstStyle/>
          <a:p>
            <a:r>
              <a:rPr lang="en-US" dirty="0"/>
              <a:t>split breaks apart a string into an array using a delimiter</a:t>
            </a:r>
          </a:p>
          <a:p>
            <a:pPr lvl="1"/>
            <a:r>
              <a:rPr lang="en-US" dirty="0"/>
              <a:t>can also be used with regular expressions (seen later)</a:t>
            </a:r>
          </a:p>
          <a:p>
            <a:r>
              <a:rPr lang="en-US" dirty="0"/>
              <a:t>join merges an array into a single string, placing a delimiter between them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95400" y="274637"/>
            <a:ext cx="8915400" cy="792163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String Split/Join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6E5880-F534-4EEE-A408-7C0372C50457}"/>
              </a:ext>
            </a:extLst>
          </p:cNvPr>
          <p:cNvSpPr txBox="1"/>
          <p:nvPr/>
        </p:nvSpPr>
        <p:spPr>
          <a:xfrm>
            <a:off x="1524000" y="3657600"/>
            <a:ext cx="815340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s = "the quick brown fox";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var a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s.split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 "); // ["the", "quick", "brown", "fox"]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a.reverse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(); // ["fox", "brown", "quick", "the"]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s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a.join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("!"); //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fox!brown!quick!the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230503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What is JavaScript?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971675" y="1427162"/>
            <a:ext cx="8534400" cy="3627120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Times New Roman" pitchFamily="18" charset="0"/>
              </a:rPr>
              <a:t>A programming language that can be executed in every modern browser.</a:t>
            </a:r>
          </a:p>
          <a:p>
            <a:pPr marL="152400" indent="0">
              <a:buNone/>
            </a:pPr>
            <a:endParaRPr lang="en-US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cs typeface="Times New Roman" pitchFamily="18" charset="0"/>
              </a:rPr>
              <a:t>“Interpreted” language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Times New Roman" pitchFamily="18" charset="0"/>
              </a:rPr>
              <a:t>Do not need to be compiled before execution.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Times New Roman" pitchFamily="18" charset="0"/>
              </a:rPr>
              <a:t>Must be executed by an interpreter. Browsers come with their own </a:t>
            </a:r>
            <a:r>
              <a:rPr lang="en-US" dirty="0">
                <a:latin typeface="Calibri" panose="020F0502020204030204" pitchFamily="34" charset="0"/>
              </a:rPr>
              <a:t>JavaScript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</a:rPr>
              <a:t>Engine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Times New Roman" pitchFamily="18" charset="0"/>
              </a:rPr>
              <a:t>(e.g. </a:t>
            </a:r>
            <a:r>
              <a:rPr lang="en-US" b="1" dirty="0">
                <a:latin typeface="Calibri" panose="020F0502020204030204" pitchFamily="34" charset="0"/>
                <a:cs typeface="Times New Roman" pitchFamily="18" charset="0"/>
              </a:rPr>
              <a:t>V8</a:t>
            </a:r>
            <a:r>
              <a:rPr lang="en-US" dirty="0">
                <a:latin typeface="Calibri" panose="020F0502020204030204" pitchFamily="34" charset="0"/>
                <a:cs typeface="Times New Roman" pitchFamily="18" charset="0"/>
              </a:rPr>
              <a:t> in Chrome, </a:t>
            </a:r>
            <a:r>
              <a:rPr lang="en-US" b="1" dirty="0">
                <a:latin typeface="Calibri" panose="020F0502020204030204" pitchFamily="34" charset="0"/>
                <a:cs typeface="Times New Roman" pitchFamily="18" charset="0"/>
              </a:rPr>
              <a:t>Gecko</a:t>
            </a:r>
            <a:r>
              <a:rPr lang="en-US" dirty="0">
                <a:latin typeface="Calibri" panose="020F0502020204030204" pitchFamily="34" charset="0"/>
                <a:cs typeface="Times New Roman" pitchFamily="18" charset="0"/>
              </a:rPr>
              <a:t> in Mozilla)</a:t>
            </a:r>
          </a:p>
          <a:p>
            <a:endParaRPr lang="en-US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en" dirty="0">
                <a:latin typeface="Calibri" panose="020F0502020204030204" pitchFamily="34" charset="0"/>
              </a:rPr>
              <a:t>Written in scripts, executed at the client side(browser)</a:t>
            </a:r>
          </a:p>
          <a:p>
            <a:pPr lvl="1"/>
            <a:r>
              <a:rPr lang="en" dirty="0">
                <a:latin typeface="Calibri" panose="020F0502020204030204" pitchFamily="34" charset="0"/>
              </a:rPr>
              <a:t>To interact with the user locally</a:t>
            </a:r>
          </a:p>
          <a:p>
            <a:pPr lvl="1"/>
            <a:r>
              <a:rPr lang="en" dirty="0">
                <a:latin typeface="Calibri" panose="020F0502020204030204" pitchFamily="34" charset="0"/>
              </a:rPr>
              <a:t>No need to refresh the page, less traffic for server</a:t>
            </a:r>
          </a:p>
        </p:txBody>
      </p:sp>
    </p:spTree>
    <p:extLst>
      <p:ext uri="{BB962C8B-B14F-4D97-AF65-F5344CB8AC3E}">
        <p14:creationId xmlns:p14="http://schemas.microsoft.com/office/powerpoint/2010/main" val="4107770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Javascript</a:t>
            </a:r>
            <a:r>
              <a:rPr lang="en-US" dirty="0"/>
              <a:t> </a:t>
            </a:r>
            <a:r>
              <a:rPr lang="en-US" dirty="0" err="1"/>
              <a:t>Input/Output</a:t>
            </a:r>
            <a:r>
              <a:rPr lang="en-US" dirty="0"/>
              <a:t> capabilities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152650" y="1825627"/>
            <a:ext cx="7886700" cy="4041774"/>
          </a:xfrm>
        </p:spPr>
        <p:txBody>
          <a:bodyPr/>
          <a:lstStyle/>
          <a:p>
            <a:r>
              <a:rPr lang="en-US" dirty="0" err="1"/>
              <a:t>Javascript</a:t>
            </a:r>
            <a:r>
              <a:rPr lang="en-US" dirty="0"/>
              <a:t> can perform limited Input/output through pop-up boxes</a:t>
            </a:r>
          </a:p>
          <a:p>
            <a:pPr lvl="1"/>
            <a:r>
              <a:rPr lang="en-US" dirty="0"/>
              <a:t>To generate a pop-up box: </a:t>
            </a:r>
          </a:p>
          <a:p>
            <a:pPr marL="3429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window.alert</a:t>
            </a:r>
            <a:r>
              <a:rPr lang="en-US" dirty="0">
                <a:solidFill>
                  <a:schemeClr val="accent1"/>
                </a:solidFill>
              </a:rPr>
              <a:t>("Hello\</a:t>
            </a:r>
            <a:r>
              <a:rPr lang="en-US" dirty="0" err="1">
                <a:solidFill>
                  <a:schemeClr val="accent1"/>
                </a:solidFill>
              </a:rPr>
              <a:t>nworld</a:t>
            </a:r>
            <a:r>
              <a:rPr lang="en-US" dirty="0">
                <a:solidFill>
                  <a:schemeClr val="accent1"/>
                </a:solidFill>
              </a:rPr>
              <a:t>!");</a:t>
            </a:r>
            <a:endParaRPr lang="en-US" dirty="0"/>
          </a:p>
          <a:p>
            <a:pPr lvl="1"/>
            <a:r>
              <a:rPr lang="en-US" dirty="0">
                <a:solidFill>
                  <a:schemeClr val="tx1"/>
                </a:solidFill>
              </a:rPr>
              <a:t>Use ‘\n’ to enter new line inside pop-up message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To read input from pop-up:</a:t>
            </a:r>
          </a:p>
          <a:p>
            <a:pPr marL="342900" lvl="1" indent="0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accent5"/>
                </a:solidFill>
              </a:rPr>
              <a:t> </a:t>
            </a:r>
            <a:r>
              <a:rPr lang="en-US" dirty="0" err="1">
                <a:solidFill>
                  <a:schemeClr val="accent5"/>
                </a:solidFill>
              </a:rPr>
              <a:t>var</a:t>
            </a:r>
            <a:r>
              <a:rPr lang="en-US" dirty="0">
                <a:solidFill>
                  <a:schemeClr val="accent5"/>
                </a:solidFill>
              </a:rPr>
              <a:t> name= </a:t>
            </a:r>
            <a:r>
              <a:rPr lang="en-US" dirty="0" err="1">
                <a:solidFill>
                  <a:schemeClr val="accent5"/>
                </a:solidFill>
              </a:rPr>
              <a:t>window.prompt</a:t>
            </a:r>
            <a:r>
              <a:rPr lang="en-US" dirty="0">
                <a:solidFill>
                  <a:schemeClr val="accent5"/>
                </a:solidFill>
              </a:rPr>
              <a:t>(“Enter your name”); </a:t>
            </a:r>
          </a:p>
          <a:p>
            <a:pPr marL="342900" lvl="1" indent="0">
              <a:buNone/>
            </a:pPr>
            <a:endParaRPr lang="en-US" dirty="0">
              <a:solidFill>
                <a:schemeClr val="accent5"/>
              </a:solidFill>
            </a:endParaRPr>
          </a:p>
          <a:p>
            <a:pPr marL="342900" lvl="1" indent="0">
              <a:buNone/>
            </a:pPr>
            <a:r>
              <a:rPr lang="en-US" dirty="0">
                <a:solidFill>
                  <a:schemeClr val="tx1"/>
                </a:solidFill>
              </a:rPr>
              <a:t>* alert() and prompt() also works even if not preceded by “window.”</a:t>
            </a:r>
          </a:p>
        </p:txBody>
      </p:sp>
    </p:spTree>
    <p:extLst>
      <p:ext uri="{BB962C8B-B14F-4D97-AF65-F5344CB8AC3E}">
        <p14:creationId xmlns:p14="http://schemas.microsoft.com/office/powerpoint/2010/main" val="257035643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Javascript</a:t>
            </a:r>
            <a:r>
              <a:rPr lang="en-US" dirty="0"/>
              <a:t> </a:t>
            </a:r>
            <a:r>
              <a:rPr lang="en-US" dirty="0" err="1"/>
              <a:t>Input/Output</a:t>
            </a:r>
            <a:r>
              <a:rPr lang="en-US" dirty="0"/>
              <a:t> capabilities(2)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152650" y="1825627"/>
            <a:ext cx="7886700" cy="4041774"/>
          </a:xfrm>
        </p:spPr>
        <p:txBody>
          <a:bodyPr/>
          <a:lstStyle/>
          <a:p>
            <a:r>
              <a:rPr lang="en-US" dirty="0"/>
              <a:t>To print some content directly to the web page, use </a:t>
            </a:r>
            <a:r>
              <a:rPr lang="en-US" dirty="0" err="1"/>
              <a:t>document.write</a:t>
            </a:r>
            <a:r>
              <a:rPr lang="en-US" dirty="0"/>
              <a:t>() function: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sz="1600" dirty="0" err="1">
                <a:solidFill>
                  <a:schemeClr val="accent5"/>
                </a:solidFill>
                <a:latin typeface="Consolas" panose="020B0609020204030204" pitchFamily="49" charset="0"/>
              </a:rPr>
              <a:t>document.write</a:t>
            </a: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(“plain HTML content");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	</a:t>
            </a:r>
            <a:r>
              <a:rPr lang="en-US" sz="1600" dirty="0" err="1">
                <a:solidFill>
                  <a:schemeClr val="accent5"/>
                </a:solidFill>
                <a:latin typeface="Consolas" panose="020B0609020204030204" pitchFamily="49" charset="0"/>
              </a:rPr>
              <a:t>document.write</a:t>
            </a: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("&lt;h1&gt;we can also write Content &lt;</a:t>
            </a:r>
            <a:r>
              <a:rPr lang="en-US" sz="1600" dirty="0" err="1">
                <a:solidFill>
                  <a:schemeClr val="accent5"/>
                </a:solidFill>
                <a:latin typeface="Consolas" panose="020B0609020204030204" pitchFamily="49" charset="0"/>
              </a:rPr>
              <a:t>br</a:t>
            </a: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                            with HTML tags&lt;/h1&gt;");</a:t>
            </a:r>
          </a:p>
          <a:p>
            <a:pPr marL="0" indent="0">
              <a:buNone/>
            </a:pPr>
            <a:endParaRPr lang="en-US" dirty="0">
              <a:solidFill>
                <a:schemeClr val="accent5"/>
              </a:solidFill>
            </a:endParaRPr>
          </a:p>
          <a:p>
            <a:r>
              <a:rPr lang="en-US" dirty="0" err="1"/>
              <a:t>document.writeln</a:t>
            </a:r>
            <a:r>
              <a:rPr lang="en-US" dirty="0"/>
              <a:t>() automatically adds a line at the end of string</a:t>
            </a:r>
          </a:p>
          <a:p>
            <a:endParaRPr lang="en-US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sz="1600" dirty="0" err="1">
                <a:solidFill>
                  <a:schemeClr val="accent5"/>
                </a:solidFill>
                <a:latin typeface="Consolas" panose="020B0609020204030204" pitchFamily="49" charset="0"/>
              </a:rPr>
              <a:t>document.writeln</a:t>
            </a:r>
            <a:r>
              <a:rPr lang="en-US" sz="1600" dirty="0">
                <a:solidFill>
                  <a:schemeClr val="accent5"/>
                </a:solidFill>
                <a:latin typeface="Consolas" panose="020B0609020204030204" pitchFamily="49" charset="0"/>
              </a:rPr>
              <a:t>(“HTML content with newline");</a:t>
            </a:r>
          </a:p>
          <a:p>
            <a:pPr marL="0" indent="0">
              <a:buNone/>
            </a:pP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293802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Javascript</a:t>
            </a:r>
            <a:r>
              <a:rPr lang="en-US" dirty="0"/>
              <a:t> </a:t>
            </a:r>
            <a:r>
              <a:rPr lang="en-US" dirty="0" err="1"/>
              <a:t>Input/Output</a:t>
            </a:r>
            <a:r>
              <a:rPr lang="en-US" dirty="0"/>
              <a:t> capabilities(3)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152650" y="1825627"/>
            <a:ext cx="7886700" cy="396557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Most current browsers provide access to the browser's debugging console. Although a non-standard feature, the </a:t>
            </a:r>
            <a:r>
              <a:rPr lang="en-US" i="1" dirty="0">
                <a:solidFill>
                  <a:schemeClr val="tx1"/>
                </a:solidFill>
              </a:rPr>
              <a:t>console </a:t>
            </a:r>
            <a:r>
              <a:rPr lang="en-US" dirty="0">
                <a:solidFill>
                  <a:schemeClr val="tx1"/>
                </a:solidFill>
              </a:rPr>
              <a:t>is frequently used be developers to print and inspect data in bulk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To access the console output , press F12 and click on ‘console’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To print message to the console, use the </a:t>
            </a:r>
            <a:r>
              <a:rPr lang="en-US" dirty="0"/>
              <a:t>console.log() function</a:t>
            </a:r>
          </a:p>
          <a:p>
            <a:pPr marL="342900" lvl="1" indent="0">
              <a:buNone/>
            </a:pPr>
            <a:r>
              <a:rPr lang="en-US" sz="1400" dirty="0">
                <a:solidFill>
                  <a:schemeClr val="accent5"/>
                </a:solidFill>
                <a:latin typeface="Consolas" panose="020B0609020204030204" pitchFamily="49" charset="0"/>
              </a:rPr>
              <a:t>console.log(" press f12 or right click to Inspect Element. \n</a:t>
            </a:r>
          </a:p>
          <a:p>
            <a:pPr marL="342900" lvl="1" indent="0">
              <a:buNone/>
            </a:pPr>
            <a:r>
              <a:rPr lang="en-US" sz="1400" dirty="0">
                <a:solidFill>
                  <a:schemeClr val="accent5"/>
                </a:solidFill>
                <a:latin typeface="Consolas" panose="020B0609020204030204" pitchFamily="49" charset="0"/>
              </a:rPr>
              <a:t>              Then click Console to find this message!");</a:t>
            </a:r>
          </a:p>
        </p:txBody>
      </p:sp>
    </p:spTree>
    <p:extLst>
      <p:ext uri="{BB962C8B-B14F-4D97-AF65-F5344CB8AC3E}">
        <p14:creationId xmlns:p14="http://schemas.microsoft.com/office/powerpoint/2010/main" val="454003675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30190"/>
            <a:ext cx="10515600" cy="836609"/>
          </a:xfrm>
        </p:spPr>
        <p:txBody>
          <a:bodyPr/>
          <a:lstStyle/>
          <a:p>
            <a:r>
              <a:rPr lang="en-US" dirty="0"/>
              <a:t>Popup Boxes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89DC4A-DBF8-40CA-8C6F-C4CE468AF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4586288"/>
            <a:ext cx="3685377" cy="11096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FA4655-070B-4503-85E9-54049A4BB6DA}"/>
              </a:ext>
            </a:extLst>
          </p:cNvPr>
          <p:cNvSpPr txBox="1"/>
          <p:nvPr/>
        </p:nvSpPr>
        <p:spPr>
          <a:xfrm>
            <a:off x="914400" y="1461907"/>
            <a:ext cx="815340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alert("message"); // message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confirm("message"); // returns true or false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prompt("message"); // returns user input string</a:t>
            </a:r>
            <a:r>
              <a:rPr lang="nn-NO" dirty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		           	  	  		 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156BAE-E6D7-4646-8263-3137BCC98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2489" y="2776537"/>
            <a:ext cx="4324350" cy="16954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2E1E7C-0E9E-4B42-8728-1644AF85E2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776537"/>
            <a:ext cx="4270138" cy="1262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15058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Are </a:t>
            </a:r>
            <a:r>
              <a:rPr lang="en-US" sz="4400" dirty="0" err="1">
                <a:solidFill>
                  <a:srgbClr val="990000"/>
                </a:solidFill>
              </a:rPr>
              <a:t>Javascript</a:t>
            </a:r>
            <a:r>
              <a:rPr lang="en-US" sz="4400" dirty="0">
                <a:solidFill>
                  <a:srgbClr val="990000"/>
                </a:solidFill>
              </a:rPr>
              <a:t> and Java Similar?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200" y="1600202"/>
            <a:ext cx="8229600" cy="3581399"/>
          </a:xfrm>
        </p:spPr>
        <p:txBody>
          <a:bodyPr>
            <a:normAutofit/>
          </a:bodyPr>
          <a:lstStyle/>
          <a:p>
            <a:pPr marL="457200" indent="-393700" algn="just">
              <a:spcBef>
                <a:spcPts val="0"/>
              </a:spcBef>
              <a:buFont typeface="Arial"/>
              <a:buChar char="●"/>
            </a:pPr>
            <a:r>
              <a:rPr lang="en" sz="2400" dirty="0"/>
              <a:t>No!</a:t>
            </a:r>
          </a:p>
          <a:p>
            <a:pPr marL="457200" indent="-393700" algn="just">
              <a:spcBef>
                <a:spcPts val="0"/>
              </a:spcBef>
              <a:buFont typeface="Arial"/>
              <a:buChar char="●"/>
            </a:pPr>
            <a:r>
              <a:rPr lang="en" sz="2400" dirty="0"/>
              <a:t>Java is a full-fledged object-oriented programming language, popular for developing large-scale enterprise applications and web applications</a:t>
            </a:r>
          </a:p>
          <a:p>
            <a:pPr marL="457200" indent="-393700" algn="just">
              <a:spcBef>
                <a:spcPts val="0"/>
              </a:spcBef>
              <a:buFont typeface="Arial"/>
              <a:buChar char="●"/>
            </a:pPr>
            <a:endParaRPr lang="en" sz="2400" dirty="0"/>
          </a:p>
          <a:p>
            <a:pPr marL="457200" indent="-393700" algn="just">
              <a:spcBef>
                <a:spcPts val="0"/>
              </a:spcBef>
              <a:buFont typeface="Arial"/>
              <a:buChar char="●"/>
            </a:pPr>
            <a:r>
              <a:rPr lang="en" sz="2400" dirty="0"/>
              <a:t>Javascript is meant for use in Web programming only</a:t>
            </a:r>
          </a:p>
          <a:p>
            <a:pPr marL="757238" lvl="1" indent="-393700" algn="just">
              <a:spcBef>
                <a:spcPts val="0"/>
              </a:spcBef>
              <a:buFont typeface="Arial"/>
              <a:buChar char="●"/>
            </a:pPr>
            <a:r>
              <a:rPr lang="en" sz="2400" dirty="0"/>
              <a:t>No File I/O capability, networking functions</a:t>
            </a:r>
          </a:p>
          <a:p>
            <a:pPr marL="757238" lvl="1" indent="-393700" algn="just">
              <a:spcBef>
                <a:spcPts val="0"/>
              </a:spcBef>
              <a:buFont typeface="Arial"/>
              <a:buChar char="●"/>
            </a:pPr>
            <a:r>
              <a:rPr lang="en-US" sz="2400" dirty="0"/>
              <a:t>T</a:t>
            </a:r>
            <a:r>
              <a:rPr lang="en" sz="2400" dirty="0"/>
              <a:t>argeted for HTML authors</a:t>
            </a:r>
          </a:p>
          <a:p>
            <a:pPr marL="757238" lvl="1" indent="-393700" algn="just">
              <a:spcBef>
                <a:spcPts val="0"/>
              </a:spcBef>
              <a:buFont typeface="Arial"/>
              <a:buChar char="●"/>
            </a:pPr>
            <a:r>
              <a:rPr lang="en-US" sz="2400" dirty="0"/>
              <a:t>F</a:t>
            </a:r>
            <a:r>
              <a:rPr lang="en" sz="2400" dirty="0"/>
              <a:t>aster alternative to Java in web applications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742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What can we do with JavaScript?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200" y="1600202"/>
            <a:ext cx="8229600" cy="3962399"/>
          </a:xfrm>
        </p:spPr>
        <p:txBody>
          <a:bodyPr/>
          <a:lstStyle/>
          <a:p>
            <a:r>
              <a:rPr lang="en-US" dirty="0"/>
              <a:t> A lot</a:t>
            </a:r>
          </a:p>
          <a:p>
            <a:r>
              <a:rPr lang="en-US" dirty="0"/>
              <a:t>Most common uses include</a:t>
            </a:r>
          </a:p>
          <a:p>
            <a:pPr lvl="1"/>
            <a:r>
              <a:rPr lang="en-US" dirty="0"/>
              <a:t>Interaction with user through pop-up boxes</a:t>
            </a:r>
          </a:p>
          <a:p>
            <a:pPr lvl="1"/>
            <a:r>
              <a:rPr lang="en-US" dirty="0"/>
              <a:t>Access any element in the document and manipulate its look, content and attributes</a:t>
            </a:r>
          </a:p>
          <a:p>
            <a:pPr lvl="1"/>
            <a:r>
              <a:rPr lang="en-US" dirty="0"/>
              <a:t>Create new elements and content and apply them to the document </a:t>
            </a:r>
            <a:r>
              <a:rPr lang="en-US" b="1" dirty="0"/>
              <a:t>when</a:t>
            </a:r>
            <a:r>
              <a:rPr lang="en-US" dirty="0"/>
              <a:t> and </a:t>
            </a:r>
            <a:r>
              <a:rPr lang="en-US" b="1" dirty="0"/>
              <a:t>if</a:t>
            </a:r>
            <a:r>
              <a:rPr lang="en-US" dirty="0"/>
              <a:t> they are needed</a:t>
            </a:r>
          </a:p>
          <a:p>
            <a:pPr lvl="1"/>
            <a:r>
              <a:rPr lang="en-US" dirty="0"/>
              <a:t>Event handling: execute operations when certain events are detected(button clicked, key pressed, mouse hovered, page loaded, value of some HTML element changed, or simply at specific time interval)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648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err="1">
                <a:solidFill>
                  <a:srgbClr val="990000"/>
                </a:solidFill>
              </a:rPr>
              <a:t>Javascript</a:t>
            </a:r>
            <a:r>
              <a:rPr lang="en-US" sz="3600" dirty="0">
                <a:solidFill>
                  <a:srgbClr val="990000"/>
                </a:solidFill>
              </a:rPr>
              <a:t> usage examples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200" y="1600202"/>
            <a:ext cx="8229600" cy="41909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Form validation</a:t>
            </a:r>
          </a:p>
          <a:p>
            <a:r>
              <a:rPr lang="en-US" dirty="0"/>
              <a:t>Survey/Questionnaire design with dynamic contents</a:t>
            </a:r>
          </a:p>
          <a:p>
            <a:r>
              <a:rPr lang="en-US" dirty="0"/>
              <a:t>Draw and animate graphic elements</a:t>
            </a:r>
          </a:p>
          <a:p>
            <a:r>
              <a:rPr lang="en-US" dirty="0"/>
              <a:t>Create User interface widgets(e.g. Search box with autocomplete, draggable and resizable objects)</a:t>
            </a:r>
          </a:p>
          <a:p>
            <a:endParaRPr lang="en-US" dirty="0"/>
          </a:p>
          <a:p>
            <a:r>
              <a:rPr lang="en-US" sz="2400" b="1" dirty="0"/>
              <a:t>JavaScript can </a:t>
            </a:r>
          </a:p>
          <a:p>
            <a:pPr lvl="1"/>
            <a:r>
              <a:rPr lang="en-US" sz="2400" b="1" dirty="0"/>
              <a:t> create an HTML element</a:t>
            </a:r>
          </a:p>
          <a:p>
            <a:pPr lvl="1"/>
            <a:r>
              <a:rPr lang="en-US" sz="2400" b="1" dirty="0"/>
              <a:t>add/modify content of an element</a:t>
            </a:r>
          </a:p>
          <a:p>
            <a:pPr lvl="1"/>
            <a:r>
              <a:rPr lang="en-US" sz="2400" b="1" dirty="0"/>
              <a:t>add attributes</a:t>
            </a:r>
          </a:p>
          <a:p>
            <a:pPr lvl="1"/>
            <a:r>
              <a:rPr lang="en-US" sz="2400" b="1" dirty="0"/>
              <a:t>change attribute values</a:t>
            </a:r>
          </a:p>
          <a:p>
            <a:pPr lvl="1"/>
            <a:r>
              <a:rPr lang="en-US" sz="2400" b="1" dirty="0"/>
              <a:t>add/modify styles</a:t>
            </a:r>
          </a:p>
          <a:p>
            <a:pPr lvl="1"/>
            <a:r>
              <a:rPr lang="en-US" sz="2400" b="1" dirty="0"/>
              <a:t>can manage event handlers</a:t>
            </a:r>
          </a:p>
          <a:p>
            <a:pPr marL="152400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794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How to use JavaScript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981200" y="1524000"/>
            <a:ext cx="8534400" cy="408432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JavaScript code can be inserted into a HTML file.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In both &lt;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head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 and &lt;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For example</a:t>
            </a:r>
          </a:p>
          <a:p>
            <a:pPr marL="393192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head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393192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&lt;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&gt;JS Hello World&lt;/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393192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&lt;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"text/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javascript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393192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window.alert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("Hello World");</a:t>
            </a:r>
          </a:p>
          <a:p>
            <a:pPr marL="393192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&lt;/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393192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head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393192" lvl="1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93192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* The type attribute ("text/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javascript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“) is required for HTML4,</a:t>
            </a:r>
          </a:p>
          <a:p>
            <a:pPr marL="393192" lvl="1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optional for HTML5</a:t>
            </a:r>
          </a:p>
        </p:txBody>
      </p:sp>
    </p:spTree>
    <p:extLst>
      <p:ext uri="{BB962C8B-B14F-4D97-AF65-F5344CB8AC3E}">
        <p14:creationId xmlns:p14="http://schemas.microsoft.com/office/powerpoint/2010/main" val="871536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981200" y="1935480"/>
            <a:ext cx="8534400" cy="469392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JavaScript code in HTML must be inside the &lt;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 tag.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JavaScript can be also included from external sources using &lt;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 tag.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Just put the following into &lt;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head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 or &lt;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 tag</a:t>
            </a:r>
          </a:p>
          <a:p>
            <a:pPr>
              <a:spcBef>
                <a:spcPts val="0"/>
              </a:spcBef>
              <a:buNone/>
            </a:pPr>
            <a:r>
              <a:rPr lang="en" sz="1800" dirty="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   &lt;</a:t>
            </a:r>
            <a:r>
              <a:rPr lang="en" sz="1800" dirty="0">
                <a:solidFill>
                  <a:srgbClr val="A52A2A"/>
                </a:solidFill>
                <a:latin typeface="Consolas"/>
                <a:ea typeface="Consolas"/>
                <a:cs typeface="Consolas"/>
                <a:sym typeface="Consolas"/>
              </a:rPr>
              <a:t>script</a:t>
            </a:r>
            <a:r>
              <a:rPr lang="en" sz="1800" dirty="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dirty="0">
                <a:solidFill>
                  <a:srgbClr val="DC143C"/>
                </a:solidFill>
                <a:latin typeface="Consolas"/>
                <a:ea typeface="Consolas"/>
                <a:cs typeface="Consolas"/>
                <a:sym typeface="Consolas"/>
              </a:rPr>
              <a:t>src=</a:t>
            </a:r>
            <a:r>
              <a:rPr lang="en" sz="1800" dirty="0">
                <a:solidFill>
                  <a:srgbClr val="0000CD"/>
                </a:solidFill>
                <a:latin typeface="Consolas"/>
                <a:ea typeface="Consolas"/>
                <a:cs typeface="Consolas"/>
                <a:sym typeface="Consolas"/>
              </a:rPr>
              <a:t>"myScript.js“ </a:t>
            </a:r>
            <a:r>
              <a:rPr lang="en" sz="1800" dirty="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async</a:t>
            </a:r>
            <a:r>
              <a:rPr lang="en" sz="1800" dirty="0">
                <a:solidFill>
                  <a:srgbClr val="0000CD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dirty="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defer</a:t>
            </a:r>
            <a:r>
              <a:rPr lang="en" sz="1800" dirty="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&gt;&lt;</a:t>
            </a:r>
            <a:r>
              <a:rPr lang="en" sz="1800" dirty="0">
                <a:solidFill>
                  <a:srgbClr val="A52A2A"/>
                </a:solidFill>
                <a:latin typeface="Consolas"/>
                <a:ea typeface="Consolas"/>
                <a:cs typeface="Consolas"/>
                <a:sym typeface="Consolas"/>
              </a:rPr>
              <a:t>/script</a:t>
            </a:r>
            <a:r>
              <a:rPr lang="en" sz="1800" dirty="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&gt;</a:t>
            </a:r>
          </a:p>
          <a:p>
            <a:pPr>
              <a:spcBef>
                <a:spcPts val="0"/>
              </a:spcBef>
              <a:buNone/>
            </a:pPr>
            <a:endParaRPr lang="en" sz="1800" dirty="0">
              <a:solidFill>
                <a:srgbClr val="0000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>
              <a:spcBef>
                <a:spcPts val="0"/>
              </a:spcBef>
            </a:pPr>
            <a:r>
              <a:rPr lang="en" sz="1800" dirty="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async </a:t>
            </a:r>
            <a:r>
              <a:rPr lang="en" sz="1800" dirty="0">
                <a:solidFill>
                  <a:schemeClr val="tx1"/>
                </a:solidFill>
                <a:latin typeface="Calibri" panose="020F0502020204030204" pitchFamily="34" charset="0"/>
                <a:ea typeface="Consolas"/>
                <a:cs typeface="Consolas"/>
                <a:sym typeface="Consolas"/>
              </a:rPr>
              <a:t>tells the browser to load script from source asynchronously (in parallel with loading HTML content )</a:t>
            </a:r>
          </a:p>
          <a:p>
            <a:pPr>
              <a:spcBef>
                <a:spcPts val="0"/>
              </a:spcBef>
            </a:pPr>
            <a:endParaRPr lang="en" sz="1800" dirty="0">
              <a:solidFill>
                <a:schemeClr val="tx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d</a:t>
            </a:r>
            <a:r>
              <a:rPr lang="en" sz="1800" dirty="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efer</a:t>
            </a:r>
            <a:r>
              <a:rPr lang="en" sz="1800" dirty="0">
                <a:solidFill>
                  <a:schemeClr val="tx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 dirty="0">
                <a:solidFill>
                  <a:schemeClr val="tx1"/>
                </a:solidFill>
                <a:latin typeface="Calibri" panose="020F0502020204030204" pitchFamily="34" charset="0"/>
                <a:ea typeface="Consolas"/>
                <a:cs typeface="Consolas"/>
                <a:sym typeface="Consolas"/>
              </a:rPr>
              <a:t>tells the browser to load script after the entire HTML document is loaded</a:t>
            </a:r>
          </a:p>
          <a:p>
            <a:pPr>
              <a:spcBef>
                <a:spcPts val="0"/>
              </a:spcBef>
            </a:pPr>
            <a:endParaRPr lang="en" sz="1800" dirty="0">
              <a:solidFill>
                <a:schemeClr val="tx1"/>
              </a:solidFill>
              <a:latin typeface="Calibri" panose="020F0502020204030204" pitchFamily="34" charset="0"/>
              <a:ea typeface="Consolas"/>
              <a:cs typeface="Consolas"/>
              <a:sym typeface="Consola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81200" y="27463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How to use JavaScript</a:t>
            </a:r>
          </a:p>
        </p:txBody>
      </p:sp>
    </p:spTree>
    <p:extLst>
      <p:ext uri="{BB962C8B-B14F-4D97-AF65-F5344CB8AC3E}">
        <p14:creationId xmlns:p14="http://schemas.microsoft.com/office/powerpoint/2010/main" val="225995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990000"/>
                </a:solidFill>
              </a:rPr>
              <a:t>JavaScript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828800" y="1600200"/>
            <a:ext cx="8534400" cy="469392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JavaScript’s basic syntax is identical to that of C++ and Java.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// begins a comment that ends at the end of the line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/* and */ may be used to contain multiline comments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For instance</a:t>
            </a:r>
          </a:p>
          <a:p>
            <a:pPr marL="393192" lvl="1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//This is Inline comment</a:t>
            </a:r>
          </a:p>
          <a:p>
            <a:pPr marL="393192" lvl="1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/*Multi- </a:t>
            </a:r>
          </a:p>
          <a:p>
            <a:pPr marL="393192" lvl="1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line comment*/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 tags typically contain one or several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Javascript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‘statements’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statements must be separated by new lines or the semicolon(;) character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862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1981200" y="228600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l"/>
            <a:r>
              <a:rPr lang="en" dirty="0">
                <a:solidFill>
                  <a:srgbClr val="990000"/>
                </a:solidFill>
              </a:rPr>
              <a:t>JavaScript Variables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1947421" y="1371601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" sz="2400" dirty="0"/>
              <a:t>Named variables are used to store data values.</a:t>
            </a:r>
          </a:p>
          <a:p>
            <a:pPr marL="38100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" sz="2400" dirty="0"/>
              <a:t>The “</a:t>
            </a:r>
            <a:r>
              <a:rPr lang="en" sz="2400" dirty="0">
                <a:latin typeface="Consolas" panose="020B0609020204030204" pitchFamily="49" charset="0"/>
              </a:rPr>
              <a:t>var</a:t>
            </a:r>
            <a:r>
              <a:rPr lang="en" sz="2400" dirty="0"/>
              <a:t>” keyword is used to declare variables.</a:t>
            </a:r>
          </a:p>
          <a:p>
            <a:pPr marL="38100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" sz="2400" dirty="0"/>
              <a:t>“=” is used to set values to variables.</a:t>
            </a:r>
          </a:p>
          <a:p>
            <a:pPr marL="38100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" sz="2400" dirty="0"/>
              <a:t>Example:</a:t>
            </a:r>
            <a:endParaRPr lang="en" dirty="0"/>
          </a:p>
          <a:p>
            <a:pPr algn="l" rtl="0">
              <a:spcBef>
                <a:spcPts val="0"/>
              </a:spcBef>
            </a:pPr>
            <a:r>
              <a:rPr lang="en" dirty="0">
                <a:solidFill>
                  <a:srgbClr val="A52A2A"/>
                </a:solidFill>
                <a:latin typeface="Consolas"/>
                <a:ea typeface="Consolas"/>
                <a:cs typeface="Consolas"/>
                <a:sym typeface="Consolas"/>
              </a:rPr>
              <a:t>   	</a:t>
            </a:r>
            <a:r>
              <a:rPr lang="en" dirty="0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rPr>
              <a:t>var length;</a:t>
            </a:r>
            <a:endParaRPr dirty="0">
              <a:solidFill>
                <a:schemeClr val="accent5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algn="l">
              <a:spcBef>
                <a:spcPts val="0"/>
              </a:spcBef>
            </a:pPr>
            <a:r>
              <a:rPr lang="en" dirty="0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rPr>
              <a:t>   	length = 6;</a:t>
            </a:r>
          </a:p>
          <a:p>
            <a:pPr algn="l">
              <a:spcBef>
                <a:spcPts val="0"/>
              </a:spcBef>
            </a:pPr>
            <a:endParaRPr lang="en" dirty="0">
              <a:latin typeface="Consolas"/>
              <a:ea typeface="Consolas"/>
              <a:cs typeface="Consolas"/>
              <a:sym typeface="Consolas"/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onsolas"/>
                <a:cs typeface="Consolas"/>
                <a:sym typeface="Consolas"/>
              </a:rPr>
              <a:t>Variables may be declared and defined in a single statement: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onsolas"/>
                <a:cs typeface="Consolas"/>
                <a:sym typeface="Consolas"/>
              </a:rPr>
              <a:t>	</a:t>
            </a:r>
            <a:r>
              <a:rPr lang="en" dirty="0">
                <a:solidFill>
                  <a:schemeClr val="accent5"/>
                </a:solidFill>
                <a:latin typeface="Calibri" panose="020F0502020204030204" pitchFamily="34" charset="0"/>
                <a:ea typeface="Consolas"/>
                <a:cs typeface="Consolas"/>
                <a:sym typeface="Consolas"/>
              </a:rPr>
              <a:t> </a:t>
            </a:r>
            <a:r>
              <a:rPr lang="en" dirty="0">
                <a:solidFill>
                  <a:schemeClr val="accent5"/>
                </a:solidFill>
                <a:latin typeface="Consolas"/>
                <a:ea typeface="Consolas"/>
                <a:cs typeface="Consolas"/>
                <a:sym typeface="Consolas"/>
              </a:rPr>
              <a:t>var length=6;</a:t>
            </a:r>
          </a:p>
          <a:p>
            <a:pPr algn="l">
              <a:spcBef>
                <a:spcPts val="0"/>
              </a:spcBef>
            </a:pPr>
            <a:endParaRPr lang="en" dirty="0">
              <a:latin typeface="Consolas"/>
              <a:ea typeface="Consolas"/>
              <a:cs typeface="Consolas"/>
              <a:sym typeface="Consolas"/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onsolas"/>
                <a:cs typeface="Consolas"/>
                <a:sym typeface="Consolas"/>
              </a:rPr>
              <a:t>Unlike HTML, </a:t>
            </a:r>
            <a:r>
              <a:rPr lang="en-US" sz="2400" dirty="0" err="1">
                <a:latin typeface="Calibri" panose="020F0502020204030204" pitchFamily="34" charset="0"/>
                <a:ea typeface="Consolas"/>
                <a:cs typeface="Consolas"/>
                <a:sym typeface="Consolas"/>
              </a:rPr>
              <a:t>Javascript</a:t>
            </a:r>
            <a:r>
              <a:rPr lang="en-US" sz="2400" dirty="0">
                <a:latin typeface="Calibri" panose="020F0502020204030204" pitchFamily="34" charset="0"/>
                <a:ea typeface="Consolas"/>
                <a:cs typeface="Consolas"/>
                <a:sym typeface="Consolas"/>
              </a:rPr>
              <a:t> v</a:t>
            </a:r>
            <a:r>
              <a:rPr lang="en" sz="2400" dirty="0">
                <a:latin typeface="Calibri" panose="020F0502020204030204" pitchFamily="34" charset="0"/>
                <a:ea typeface="Consolas"/>
                <a:cs typeface="Consolas"/>
                <a:sym typeface="Consolas"/>
              </a:rPr>
              <a:t>ariables are case-sensitive</a:t>
            </a:r>
          </a:p>
        </p:txBody>
      </p:sp>
    </p:spTree>
    <p:extLst>
      <p:ext uri="{BB962C8B-B14F-4D97-AF65-F5344CB8AC3E}">
        <p14:creationId xmlns:p14="http://schemas.microsoft.com/office/powerpoint/2010/main" val="1082140618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CGS3066_HTML_5</Template>
  <TotalTime>7173</TotalTime>
  <Words>1577</Words>
  <Application>Microsoft Office PowerPoint</Application>
  <PresentationFormat>Widescreen</PresentationFormat>
  <Paragraphs>218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Consolas</vt:lpstr>
      <vt:lpstr>Courier New</vt:lpstr>
      <vt:lpstr>Helvetica</vt:lpstr>
      <vt:lpstr>Times New Roman</vt:lpstr>
      <vt:lpstr>1_Default</vt:lpstr>
      <vt:lpstr>Default</vt:lpstr>
      <vt:lpstr>PowerPoint Presentation</vt:lpstr>
      <vt:lpstr>What is JavaScript?</vt:lpstr>
      <vt:lpstr>Are Javascript and Java Similar?</vt:lpstr>
      <vt:lpstr>What can we do with JavaScript?</vt:lpstr>
      <vt:lpstr>Javascript usage examples</vt:lpstr>
      <vt:lpstr>How to use JavaScript</vt:lpstr>
      <vt:lpstr>How to use JavaScript</vt:lpstr>
      <vt:lpstr>JavaScript Syntax</vt:lpstr>
      <vt:lpstr>JavaScript Variables</vt:lpstr>
      <vt:lpstr>JavaScript Variables</vt:lpstr>
      <vt:lpstr>JavaScript Variables</vt:lpstr>
      <vt:lpstr>Math object</vt:lpstr>
      <vt:lpstr>Special Vaues – null and undefined</vt:lpstr>
      <vt:lpstr>Special Vaues – null and undefined</vt:lpstr>
      <vt:lpstr>JavaScript Operators</vt:lpstr>
      <vt:lpstr>String type and operations</vt:lpstr>
      <vt:lpstr>String Concatenation</vt:lpstr>
      <vt:lpstr>String type and operations</vt:lpstr>
      <vt:lpstr>String Split/Join</vt:lpstr>
      <vt:lpstr>Javascript Input/Output capabilities</vt:lpstr>
      <vt:lpstr>Javascript Input/Output capabilities(2)</vt:lpstr>
      <vt:lpstr>Javascript Input/Output capabilities(3)</vt:lpstr>
      <vt:lpstr>Popup Boxes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Social Circles in Ego Networks Julian Mcauley, Jure Leskovec</dc:title>
  <dc:creator>Shahed</dc:creator>
  <cp:lastModifiedBy>Md. Mainuddin</cp:lastModifiedBy>
  <cp:revision>61</cp:revision>
  <dcterms:created xsi:type="dcterms:W3CDTF">2014-03-31T21:38:23Z</dcterms:created>
  <dcterms:modified xsi:type="dcterms:W3CDTF">2019-09-18T18:00:13Z</dcterms:modified>
</cp:coreProperties>
</file>