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  <p:sldMasterId id="2147483667" r:id="rId2"/>
  </p:sldMasterIdLst>
  <p:notesMasterIdLst>
    <p:notesMasterId r:id="rId34"/>
  </p:notesMasterIdLst>
  <p:sldIdLst>
    <p:sldId id="275" r:id="rId3"/>
    <p:sldId id="264" r:id="rId4"/>
    <p:sldId id="277" r:id="rId5"/>
    <p:sldId id="265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67" r:id="rId22"/>
    <p:sldId id="266" r:id="rId23"/>
    <p:sldId id="303" r:id="rId24"/>
    <p:sldId id="268" r:id="rId25"/>
    <p:sldId id="278" r:id="rId26"/>
    <p:sldId id="279" r:id="rId27"/>
    <p:sldId id="280" r:id="rId28"/>
    <p:sldId id="282" r:id="rId29"/>
    <p:sldId id="283" r:id="rId30"/>
    <p:sldId id="287" r:id="rId31"/>
    <p:sldId id="285" r:id="rId32"/>
    <p:sldId id="286" r:id="rId3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E0E"/>
    <a:srgbClr val="A52A2A"/>
    <a:srgbClr val="540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EA186-ECA8-4D42-A159-EBE38F66E324}" v="161" dt="2019-09-16T20:35:09.507"/>
  </p1510:revLst>
</p1510:revInfo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11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703EA186-ECA8-4D42-A159-EBE38F66E324}"/>
    <pc:docChg chg="custSel addSld delSld modSld">
      <pc:chgData name="Md. Mainuddin" userId="531e089c6c99dc92" providerId="LiveId" clId="{703EA186-ECA8-4D42-A159-EBE38F66E324}" dt="2019-09-16T20:35:44.900" v="549" actId="1076"/>
      <pc:docMkLst>
        <pc:docMk/>
      </pc:docMkLst>
      <pc:sldChg chg="del">
        <pc:chgData name="Md. Mainuddin" userId="531e089c6c99dc92" providerId="LiveId" clId="{703EA186-ECA8-4D42-A159-EBE38F66E324}" dt="2019-09-15T21:07:02.622" v="23" actId="2696"/>
        <pc:sldMkLst>
          <pc:docMk/>
          <pc:sldMk cId="0" sldId="257"/>
        </pc:sldMkLst>
      </pc:sldChg>
      <pc:sldChg chg="addSp modSp">
        <pc:chgData name="Md. Mainuddin" userId="531e089c6c99dc92" providerId="LiveId" clId="{703EA186-ECA8-4D42-A159-EBE38F66E324}" dt="2019-09-16T18:04:35.576" v="113" actId="14100"/>
        <pc:sldMkLst>
          <pc:docMk/>
          <pc:sldMk cId="0" sldId="265"/>
        </pc:sldMkLst>
        <pc:spChg chg="mod">
          <ac:chgData name="Md. Mainuddin" userId="531e089c6c99dc92" providerId="LiveId" clId="{703EA186-ECA8-4D42-A159-EBE38F66E324}" dt="2019-09-16T18:02:23.478" v="99" actId="20577"/>
          <ac:spMkLst>
            <pc:docMk/>
            <pc:sldMk cId="0" sldId="265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04:35.576" v="113" actId="14100"/>
          <ac:spMkLst>
            <pc:docMk/>
            <pc:sldMk cId="0" sldId="265"/>
            <ac:spMk id="95" creationId="{00000000-0000-0000-0000-000000000000}"/>
          </ac:spMkLst>
        </pc:spChg>
        <pc:graphicFrameChg chg="add mod modGraphic">
          <ac:chgData name="Md. Mainuddin" userId="531e089c6c99dc92" providerId="LiveId" clId="{703EA186-ECA8-4D42-A159-EBE38F66E324}" dt="2019-09-16T18:04:28.555" v="111" actId="1076"/>
          <ac:graphicFrameMkLst>
            <pc:docMk/>
            <pc:sldMk cId="0" sldId="265"/>
            <ac:graphicFrameMk id="2" creationId="{D016C919-82D7-40FD-9725-B8975BBF0F95}"/>
          </ac:graphicFrameMkLst>
        </pc:graphicFrameChg>
      </pc:sldChg>
      <pc:sldChg chg="modSp">
        <pc:chgData name="Md. Mainuddin" userId="531e089c6c99dc92" providerId="LiveId" clId="{703EA186-ECA8-4D42-A159-EBE38F66E324}" dt="2019-09-15T21:09:41.768" v="83" actId="1076"/>
        <pc:sldMkLst>
          <pc:docMk/>
          <pc:sldMk cId="0" sldId="267"/>
        </pc:sldMkLst>
        <pc:spChg chg="mod">
          <ac:chgData name="Md. Mainuddin" userId="531e089c6c99dc92" providerId="LiveId" clId="{703EA186-ECA8-4D42-A159-EBE38F66E324}" dt="2019-09-15T21:09:41.768" v="83" actId="1076"/>
          <ac:spMkLst>
            <pc:docMk/>
            <pc:sldMk cId="0" sldId="267"/>
            <ac:spMk id="107" creationId="{00000000-0000-0000-0000-000000000000}"/>
          </ac:spMkLst>
        </pc:spChg>
      </pc:sldChg>
      <pc:sldChg chg="modSp">
        <pc:chgData name="Md. Mainuddin" userId="531e089c6c99dc92" providerId="LiveId" clId="{703EA186-ECA8-4D42-A159-EBE38F66E324}" dt="2019-09-15T21:11:14.167" v="85" actId="1076"/>
        <pc:sldMkLst>
          <pc:docMk/>
          <pc:sldMk cId="0" sldId="268"/>
        </pc:sldMkLst>
        <pc:spChg chg="mod">
          <ac:chgData name="Md. Mainuddin" userId="531e089c6c99dc92" providerId="LiveId" clId="{703EA186-ECA8-4D42-A159-EBE38F66E324}" dt="2019-09-15T21:11:14.167" v="85" actId="1076"/>
          <ac:spMkLst>
            <pc:docMk/>
            <pc:sldMk cId="0" sldId="268"/>
            <ac:spMk id="112" creationId="{00000000-0000-0000-0000-000000000000}"/>
          </ac:spMkLst>
        </pc:spChg>
      </pc:sldChg>
      <pc:sldChg chg="modSp">
        <pc:chgData name="Md. Mainuddin" userId="531e089c6c99dc92" providerId="LiveId" clId="{703EA186-ECA8-4D42-A159-EBE38F66E324}" dt="2019-09-16T18:01:31.599" v="89" actId="14100"/>
        <pc:sldMkLst>
          <pc:docMk/>
          <pc:sldMk cId="3503214900" sldId="275"/>
        </pc:sldMkLst>
        <pc:spChg chg="mod">
          <ac:chgData name="Md. Mainuddin" userId="531e089c6c99dc92" providerId="LiveId" clId="{703EA186-ECA8-4D42-A159-EBE38F66E324}" dt="2019-09-16T18:01:31.599" v="89" actId="14100"/>
          <ac:spMkLst>
            <pc:docMk/>
            <pc:sldMk cId="3503214900" sldId="275"/>
            <ac:spMk id="53" creationId="{00000000-0000-0000-0000-000000000000}"/>
          </ac:spMkLst>
        </pc:spChg>
        <pc:spChg chg="mod">
          <ac:chgData name="Md. Mainuddin" userId="531e089c6c99dc92" providerId="LiveId" clId="{703EA186-ECA8-4D42-A159-EBE38F66E324}" dt="2019-09-15T20:03:25.678" v="15" actId="20577"/>
          <ac:spMkLst>
            <pc:docMk/>
            <pc:sldMk cId="3503214900" sldId="275"/>
            <ac:spMk id="54" creationId="{00000000-0000-0000-0000-000000000000}"/>
          </ac:spMkLst>
        </pc:spChg>
      </pc:sldChg>
      <pc:sldChg chg="delSp modSp">
        <pc:chgData name="Md. Mainuddin" userId="531e089c6c99dc92" providerId="LiveId" clId="{703EA186-ECA8-4D42-A159-EBE38F66E324}" dt="2019-09-15T21:04:45.380" v="22" actId="1076"/>
        <pc:sldMkLst>
          <pc:docMk/>
          <pc:sldMk cId="2260683303" sldId="279"/>
        </pc:sldMkLst>
        <pc:spChg chg="mod">
          <ac:chgData name="Md. Mainuddin" userId="531e089c6c99dc92" providerId="LiveId" clId="{703EA186-ECA8-4D42-A159-EBE38F66E324}" dt="2019-09-15T21:04:45.380" v="22" actId="1076"/>
          <ac:spMkLst>
            <pc:docMk/>
            <pc:sldMk cId="2260683303" sldId="279"/>
            <ac:spMk id="2" creationId="{00000000-0000-0000-0000-000000000000}"/>
          </ac:spMkLst>
        </pc:spChg>
        <pc:spChg chg="del mod">
          <ac:chgData name="Md. Mainuddin" userId="531e089c6c99dc92" providerId="LiveId" clId="{703EA186-ECA8-4D42-A159-EBE38F66E324}" dt="2019-09-15T21:04:37.204" v="20" actId="478"/>
          <ac:spMkLst>
            <pc:docMk/>
            <pc:sldMk cId="2260683303" sldId="279"/>
            <ac:spMk id="58" creationId="{00000000-0000-0000-0000-000000000000}"/>
          </ac:spMkLst>
        </pc:spChg>
        <pc:picChg chg="mod">
          <ac:chgData name="Md. Mainuddin" userId="531e089c6c99dc92" providerId="LiveId" clId="{703EA186-ECA8-4D42-A159-EBE38F66E324}" dt="2019-09-15T21:04:41.992" v="21" actId="1076"/>
          <ac:picMkLst>
            <pc:docMk/>
            <pc:sldMk cId="2260683303" sldId="279"/>
            <ac:picMk id="59" creationId="{00000000-0000-0000-0000-000000000000}"/>
          </ac:picMkLst>
        </pc:picChg>
      </pc:sldChg>
      <pc:sldChg chg="modSp">
        <pc:chgData name="Md. Mainuddin" userId="531e089c6c99dc92" providerId="LiveId" clId="{703EA186-ECA8-4D42-A159-EBE38F66E324}" dt="2019-09-15T21:11:35.780" v="86" actId="14100"/>
        <pc:sldMkLst>
          <pc:docMk/>
          <pc:sldMk cId="2915304694" sldId="282"/>
        </pc:sldMkLst>
        <pc:spChg chg="mod">
          <ac:chgData name="Md. Mainuddin" userId="531e089c6c99dc92" providerId="LiveId" clId="{703EA186-ECA8-4D42-A159-EBE38F66E324}" dt="2019-09-15T21:11:35.780" v="86" actId="14100"/>
          <ac:spMkLst>
            <pc:docMk/>
            <pc:sldMk cId="2915304694" sldId="282"/>
            <ac:spMk id="71" creationId="{00000000-0000-0000-0000-000000000000}"/>
          </ac:spMkLst>
        </pc:spChg>
      </pc:sldChg>
      <pc:sldChg chg="addSp delSp modSp add">
        <pc:chgData name="Md. Mainuddin" userId="531e089c6c99dc92" providerId="LiveId" clId="{703EA186-ECA8-4D42-A159-EBE38F66E324}" dt="2019-09-16T18:06:24.842" v="138" actId="313"/>
        <pc:sldMkLst>
          <pc:docMk/>
          <pc:sldMk cId="2111948061" sldId="288"/>
        </pc:sldMkLst>
        <pc:spChg chg="mod">
          <ac:chgData name="Md. Mainuddin" userId="531e089c6c99dc92" providerId="LiveId" clId="{703EA186-ECA8-4D42-A159-EBE38F66E324}" dt="2019-09-16T18:06:24.842" v="138" actId="313"/>
          <ac:spMkLst>
            <pc:docMk/>
            <pc:sldMk cId="2111948061" sldId="288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05:52.213" v="121"/>
          <ac:spMkLst>
            <pc:docMk/>
            <pc:sldMk cId="2111948061" sldId="288"/>
            <ac:spMk id="95" creationId="{00000000-0000-0000-0000-000000000000}"/>
          </ac:spMkLst>
        </pc:spChg>
        <pc:graphicFrameChg chg="del">
          <ac:chgData name="Md. Mainuddin" userId="531e089c6c99dc92" providerId="LiveId" clId="{703EA186-ECA8-4D42-A159-EBE38F66E324}" dt="2019-09-16T18:05:23.743" v="115" actId="478"/>
          <ac:graphicFrameMkLst>
            <pc:docMk/>
            <pc:sldMk cId="2111948061" sldId="288"/>
            <ac:graphicFrameMk id="2" creationId="{D016C919-82D7-40FD-9725-B8975BBF0F95}"/>
          </ac:graphicFrameMkLst>
        </pc:graphicFrameChg>
        <pc:picChg chg="add mod">
          <ac:chgData name="Md. Mainuddin" userId="531e089c6c99dc92" providerId="LiveId" clId="{703EA186-ECA8-4D42-A159-EBE38F66E324}" dt="2019-09-16T18:06:01.142" v="123" actId="1076"/>
          <ac:picMkLst>
            <pc:docMk/>
            <pc:sldMk cId="2111948061" sldId="288"/>
            <ac:picMk id="5" creationId="{81A5684C-5C79-4AEF-A53F-CA0ED925FD7F}"/>
          </ac:picMkLst>
        </pc:picChg>
      </pc:sldChg>
      <pc:sldChg chg="addSp delSp modSp add">
        <pc:chgData name="Md. Mainuddin" userId="531e089c6c99dc92" providerId="LiveId" clId="{703EA186-ECA8-4D42-A159-EBE38F66E324}" dt="2019-09-16T18:07:36.651" v="156" actId="1076"/>
        <pc:sldMkLst>
          <pc:docMk/>
          <pc:sldMk cId="1331993525" sldId="289"/>
        </pc:sldMkLst>
        <pc:spChg chg="mod">
          <ac:chgData name="Md. Mainuddin" userId="531e089c6c99dc92" providerId="LiveId" clId="{703EA186-ECA8-4D42-A159-EBE38F66E324}" dt="2019-09-16T18:06:36.524" v="147" actId="20577"/>
          <ac:spMkLst>
            <pc:docMk/>
            <pc:sldMk cId="1331993525" sldId="289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07:28.519" v="153"/>
          <ac:spMkLst>
            <pc:docMk/>
            <pc:sldMk cId="1331993525" sldId="289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07:34.076" v="154" actId="478"/>
          <ac:picMkLst>
            <pc:docMk/>
            <pc:sldMk cId="1331993525" sldId="289"/>
            <ac:picMk id="5" creationId="{81A5684C-5C79-4AEF-A53F-CA0ED925FD7F}"/>
          </ac:picMkLst>
        </pc:picChg>
        <pc:picChg chg="add mod">
          <ac:chgData name="Md. Mainuddin" userId="531e089c6c99dc92" providerId="LiveId" clId="{703EA186-ECA8-4D42-A159-EBE38F66E324}" dt="2019-09-16T18:07:36.651" v="156" actId="1076"/>
          <ac:picMkLst>
            <pc:docMk/>
            <pc:sldMk cId="1331993525" sldId="289"/>
            <ac:picMk id="6" creationId="{279F0B92-B3DF-478C-879B-B38A3817E4E6}"/>
          </ac:picMkLst>
        </pc:picChg>
      </pc:sldChg>
      <pc:sldChg chg="addSp delSp modSp add">
        <pc:chgData name="Md. Mainuddin" userId="531e089c6c99dc92" providerId="LiveId" clId="{703EA186-ECA8-4D42-A159-EBE38F66E324}" dt="2019-09-16T18:08:50.603" v="178" actId="1076"/>
        <pc:sldMkLst>
          <pc:docMk/>
          <pc:sldMk cId="3205610836" sldId="290"/>
        </pc:sldMkLst>
        <pc:spChg chg="mod">
          <ac:chgData name="Md. Mainuddin" userId="531e089c6c99dc92" providerId="LiveId" clId="{703EA186-ECA8-4D42-A159-EBE38F66E324}" dt="2019-09-16T18:07:56.485" v="163" actId="20577"/>
          <ac:spMkLst>
            <pc:docMk/>
            <pc:sldMk cId="3205610836" sldId="290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08:39.717" v="175"/>
          <ac:spMkLst>
            <pc:docMk/>
            <pc:sldMk cId="3205610836" sldId="290"/>
            <ac:spMk id="95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18:08:50.603" v="178" actId="1076"/>
          <ac:picMkLst>
            <pc:docMk/>
            <pc:sldMk cId="3205610836" sldId="290"/>
            <ac:picMk id="5" creationId="{2CCE9D3F-19AE-4E1B-BA1F-100A9251A81E}"/>
          </ac:picMkLst>
        </pc:picChg>
        <pc:picChg chg="del">
          <ac:chgData name="Md. Mainuddin" userId="531e089c6c99dc92" providerId="LiveId" clId="{703EA186-ECA8-4D42-A159-EBE38F66E324}" dt="2019-09-16T18:08:45.377" v="176" actId="478"/>
          <ac:picMkLst>
            <pc:docMk/>
            <pc:sldMk cId="3205610836" sldId="290"/>
            <ac:picMk id="6" creationId="{279F0B92-B3DF-478C-879B-B38A3817E4E6}"/>
          </ac:picMkLst>
        </pc:picChg>
      </pc:sldChg>
      <pc:sldChg chg="addSp delSp modSp add">
        <pc:chgData name="Md. Mainuddin" userId="531e089c6c99dc92" providerId="LiveId" clId="{703EA186-ECA8-4D42-A159-EBE38F66E324}" dt="2019-09-16T18:09:45.477" v="198" actId="1076"/>
        <pc:sldMkLst>
          <pc:docMk/>
          <pc:sldMk cId="3719465758" sldId="291"/>
        </pc:sldMkLst>
        <pc:spChg chg="mod">
          <ac:chgData name="Md. Mainuddin" userId="531e089c6c99dc92" providerId="LiveId" clId="{703EA186-ECA8-4D42-A159-EBE38F66E324}" dt="2019-09-16T18:09:08.884" v="186" actId="20577"/>
          <ac:spMkLst>
            <pc:docMk/>
            <pc:sldMk cId="3719465758" sldId="291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09:36.536" v="195"/>
          <ac:spMkLst>
            <pc:docMk/>
            <pc:sldMk cId="3719465758" sldId="291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09:42.436" v="196" actId="478"/>
          <ac:picMkLst>
            <pc:docMk/>
            <pc:sldMk cId="3719465758" sldId="291"/>
            <ac:picMk id="5" creationId="{2CCE9D3F-19AE-4E1B-BA1F-100A9251A81E}"/>
          </ac:picMkLst>
        </pc:picChg>
        <pc:picChg chg="add mod">
          <ac:chgData name="Md. Mainuddin" userId="531e089c6c99dc92" providerId="LiveId" clId="{703EA186-ECA8-4D42-A159-EBE38F66E324}" dt="2019-09-16T18:09:45.477" v="198" actId="1076"/>
          <ac:picMkLst>
            <pc:docMk/>
            <pc:sldMk cId="3719465758" sldId="291"/>
            <ac:picMk id="6" creationId="{276E77CD-077D-4A60-9337-147DCB92C026}"/>
          </ac:picMkLst>
        </pc:picChg>
      </pc:sldChg>
      <pc:sldChg chg="addSp delSp modSp add">
        <pc:chgData name="Md. Mainuddin" userId="531e089c6c99dc92" providerId="LiveId" clId="{703EA186-ECA8-4D42-A159-EBE38F66E324}" dt="2019-09-16T18:10:44.228" v="228" actId="1076"/>
        <pc:sldMkLst>
          <pc:docMk/>
          <pc:sldMk cId="3454577294" sldId="292"/>
        </pc:sldMkLst>
        <pc:spChg chg="mod">
          <ac:chgData name="Md. Mainuddin" userId="531e089c6c99dc92" providerId="LiveId" clId="{703EA186-ECA8-4D42-A159-EBE38F66E324}" dt="2019-09-16T18:09:58.253" v="208" actId="20577"/>
          <ac:spMkLst>
            <pc:docMk/>
            <pc:sldMk cId="3454577294" sldId="292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10:36.506" v="225"/>
          <ac:spMkLst>
            <pc:docMk/>
            <pc:sldMk cId="3454577294" sldId="292"/>
            <ac:spMk id="95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18:10:44.228" v="228" actId="1076"/>
          <ac:picMkLst>
            <pc:docMk/>
            <pc:sldMk cId="3454577294" sldId="292"/>
            <ac:picMk id="5" creationId="{30A01D35-B55D-48DD-AED8-74B7440D2BE1}"/>
          </ac:picMkLst>
        </pc:picChg>
        <pc:picChg chg="del">
          <ac:chgData name="Md. Mainuddin" userId="531e089c6c99dc92" providerId="LiveId" clId="{703EA186-ECA8-4D42-A159-EBE38F66E324}" dt="2019-09-16T18:10:38.203" v="226" actId="478"/>
          <ac:picMkLst>
            <pc:docMk/>
            <pc:sldMk cId="3454577294" sldId="292"/>
            <ac:picMk id="6" creationId="{276E77CD-077D-4A60-9337-147DCB92C026}"/>
          </ac:picMkLst>
        </pc:picChg>
      </pc:sldChg>
      <pc:sldChg chg="addSp delSp modSp add">
        <pc:chgData name="Md. Mainuddin" userId="531e089c6c99dc92" providerId="LiveId" clId="{703EA186-ECA8-4D42-A159-EBE38F66E324}" dt="2019-09-16T18:11:32.749" v="259" actId="1076"/>
        <pc:sldMkLst>
          <pc:docMk/>
          <pc:sldMk cId="126792176" sldId="293"/>
        </pc:sldMkLst>
        <pc:spChg chg="mod">
          <ac:chgData name="Md. Mainuddin" userId="531e089c6c99dc92" providerId="LiveId" clId="{703EA186-ECA8-4D42-A159-EBE38F66E324}" dt="2019-09-16T18:10:57.757" v="237" actId="20577"/>
          <ac:spMkLst>
            <pc:docMk/>
            <pc:sldMk cId="126792176" sldId="293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11:26.029" v="256"/>
          <ac:spMkLst>
            <pc:docMk/>
            <pc:sldMk cId="126792176" sldId="293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11:30.516" v="257" actId="478"/>
          <ac:picMkLst>
            <pc:docMk/>
            <pc:sldMk cId="126792176" sldId="293"/>
            <ac:picMk id="5" creationId="{30A01D35-B55D-48DD-AED8-74B7440D2BE1}"/>
          </ac:picMkLst>
        </pc:picChg>
        <pc:picChg chg="add mod">
          <ac:chgData name="Md. Mainuddin" userId="531e089c6c99dc92" providerId="LiveId" clId="{703EA186-ECA8-4D42-A159-EBE38F66E324}" dt="2019-09-16T18:11:32.749" v="259" actId="1076"/>
          <ac:picMkLst>
            <pc:docMk/>
            <pc:sldMk cId="126792176" sldId="293"/>
            <ac:picMk id="6" creationId="{61F81643-280A-4495-BAB9-870EF3D61F10}"/>
          </ac:picMkLst>
        </pc:picChg>
      </pc:sldChg>
      <pc:sldChg chg="addSp delSp modSp add">
        <pc:chgData name="Md. Mainuddin" userId="531e089c6c99dc92" providerId="LiveId" clId="{703EA186-ECA8-4D42-A159-EBE38F66E324}" dt="2019-09-16T18:12:55.402" v="302"/>
        <pc:sldMkLst>
          <pc:docMk/>
          <pc:sldMk cId="1815983656" sldId="294"/>
        </pc:sldMkLst>
        <pc:spChg chg="mod">
          <ac:chgData name="Md. Mainuddin" userId="531e089c6c99dc92" providerId="LiveId" clId="{703EA186-ECA8-4D42-A159-EBE38F66E324}" dt="2019-09-16T18:12:13.948" v="294" actId="20577"/>
          <ac:spMkLst>
            <pc:docMk/>
            <pc:sldMk cId="1815983656" sldId="294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12:49.719" v="300"/>
          <ac:spMkLst>
            <pc:docMk/>
            <pc:sldMk cId="1815983656" sldId="294"/>
            <ac:spMk id="95" creationId="{00000000-0000-0000-0000-000000000000}"/>
          </ac:spMkLst>
        </pc:spChg>
        <pc:picChg chg="add">
          <ac:chgData name="Md. Mainuddin" userId="531e089c6c99dc92" providerId="LiveId" clId="{703EA186-ECA8-4D42-A159-EBE38F66E324}" dt="2019-09-16T18:12:55.402" v="302"/>
          <ac:picMkLst>
            <pc:docMk/>
            <pc:sldMk cId="1815983656" sldId="294"/>
            <ac:picMk id="5" creationId="{81FB957C-EAFF-4DFC-873B-F509A37C4E9A}"/>
          </ac:picMkLst>
        </pc:picChg>
        <pc:picChg chg="del">
          <ac:chgData name="Md. Mainuddin" userId="531e089c6c99dc92" providerId="LiveId" clId="{703EA186-ECA8-4D42-A159-EBE38F66E324}" dt="2019-09-16T18:12:55.004" v="301" actId="478"/>
          <ac:picMkLst>
            <pc:docMk/>
            <pc:sldMk cId="1815983656" sldId="294"/>
            <ac:picMk id="6" creationId="{61F81643-280A-4495-BAB9-870EF3D61F10}"/>
          </ac:picMkLst>
        </pc:picChg>
      </pc:sldChg>
      <pc:sldChg chg="addSp delSp modSp add">
        <pc:chgData name="Md. Mainuddin" userId="531e089c6c99dc92" providerId="LiveId" clId="{703EA186-ECA8-4D42-A159-EBE38F66E324}" dt="2019-09-16T18:13:38.035" v="313"/>
        <pc:sldMkLst>
          <pc:docMk/>
          <pc:sldMk cId="511511729" sldId="295"/>
        </pc:sldMkLst>
        <pc:spChg chg="mod">
          <ac:chgData name="Md. Mainuddin" userId="531e089c6c99dc92" providerId="LiveId" clId="{703EA186-ECA8-4D42-A159-EBE38F66E324}" dt="2019-09-16T18:13:33.087" v="311"/>
          <ac:spMkLst>
            <pc:docMk/>
            <pc:sldMk cId="511511729" sldId="295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13:37.652" v="312" actId="478"/>
          <ac:picMkLst>
            <pc:docMk/>
            <pc:sldMk cId="511511729" sldId="295"/>
            <ac:picMk id="5" creationId="{81FB957C-EAFF-4DFC-873B-F509A37C4E9A}"/>
          </ac:picMkLst>
        </pc:picChg>
        <pc:picChg chg="add">
          <ac:chgData name="Md. Mainuddin" userId="531e089c6c99dc92" providerId="LiveId" clId="{703EA186-ECA8-4D42-A159-EBE38F66E324}" dt="2019-09-16T18:13:38.035" v="313"/>
          <ac:picMkLst>
            <pc:docMk/>
            <pc:sldMk cId="511511729" sldId="295"/>
            <ac:picMk id="6" creationId="{BCF29B23-BEE8-455A-88E8-14B3D52FE8FF}"/>
          </ac:picMkLst>
        </pc:picChg>
      </pc:sldChg>
      <pc:sldChg chg="addSp delSp modSp add">
        <pc:chgData name="Md. Mainuddin" userId="531e089c6c99dc92" providerId="LiveId" clId="{703EA186-ECA8-4D42-A159-EBE38F66E324}" dt="2019-09-16T18:14:21.627" v="324" actId="207"/>
        <pc:sldMkLst>
          <pc:docMk/>
          <pc:sldMk cId="3909618319" sldId="296"/>
        </pc:sldMkLst>
        <pc:spChg chg="mod">
          <ac:chgData name="Md. Mainuddin" userId="531e089c6c99dc92" providerId="LiveId" clId="{703EA186-ECA8-4D42-A159-EBE38F66E324}" dt="2019-09-16T18:14:21.627" v="324" actId="207"/>
          <ac:spMkLst>
            <pc:docMk/>
            <pc:sldMk cId="3909618319" sldId="296"/>
            <ac:spMk id="95" creationId="{00000000-0000-0000-0000-000000000000}"/>
          </ac:spMkLst>
        </pc:spChg>
        <pc:picChg chg="add">
          <ac:chgData name="Md. Mainuddin" userId="531e089c6c99dc92" providerId="LiveId" clId="{703EA186-ECA8-4D42-A159-EBE38F66E324}" dt="2019-09-16T18:14:10.561" v="322"/>
          <ac:picMkLst>
            <pc:docMk/>
            <pc:sldMk cId="3909618319" sldId="296"/>
            <ac:picMk id="5" creationId="{22B9F4C1-6D51-43F4-9F01-D8E6F5F967F6}"/>
          </ac:picMkLst>
        </pc:picChg>
        <pc:picChg chg="del">
          <ac:chgData name="Md. Mainuddin" userId="531e089c6c99dc92" providerId="LiveId" clId="{703EA186-ECA8-4D42-A159-EBE38F66E324}" dt="2019-09-16T18:14:10.187" v="321" actId="478"/>
          <ac:picMkLst>
            <pc:docMk/>
            <pc:sldMk cId="3909618319" sldId="296"/>
            <ac:picMk id="6" creationId="{BCF29B23-BEE8-455A-88E8-14B3D52FE8FF}"/>
          </ac:picMkLst>
        </pc:picChg>
      </pc:sldChg>
      <pc:sldChg chg="addSp delSp modSp add">
        <pc:chgData name="Md. Mainuddin" userId="531e089c6c99dc92" providerId="LiveId" clId="{703EA186-ECA8-4D42-A159-EBE38F66E324}" dt="2019-09-16T18:18:32.051" v="359" actId="20577"/>
        <pc:sldMkLst>
          <pc:docMk/>
          <pc:sldMk cId="1884165106" sldId="297"/>
        </pc:sldMkLst>
        <pc:spChg chg="mod">
          <ac:chgData name="Md. Mainuddin" userId="531e089c6c99dc92" providerId="LiveId" clId="{703EA186-ECA8-4D42-A159-EBE38F66E324}" dt="2019-09-16T18:18:32.051" v="359" actId="20577"/>
          <ac:spMkLst>
            <pc:docMk/>
            <pc:sldMk cId="1884165106" sldId="297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18:00.263" v="345"/>
          <ac:spMkLst>
            <pc:docMk/>
            <pc:sldMk cId="1884165106" sldId="297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18:05.661" v="346" actId="478"/>
          <ac:picMkLst>
            <pc:docMk/>
            <pc:sldMk cId="1884165106" sldId="297"/>
            <ac:picMk id="5" creationId="{22B9F4C1-6D51-43F4-9F01-D8E6F5F967F6}"/>
          </ac:picMkLst>
        </pc:picChg>
        <pc:picChg chg="add mod">
          <ac:chgData name="Md. Mainuddin" userId="531e089c6c99dc92" providerId="LiveId" clId="{703EA186-ECA8-4D42-A159-EBE38F66E324}" dt="2019-09-16T18:18:13.639" v="350" actId="14100"/>
          <ac:picMkLst>
            <pc:docMk/>
            <pc:sldMk cId="1884165106" sldId="297"/>
            <ac:picMk id="6" creationId="{5218495C-4A9F-4594-8BF4-CC767EC07353}"/>
          </ac:picMkLst>
        </pc:picChg>
      </pc:sldChg>
      <pc:sldChg chg="addSp delSp modSp add">
        <pc:chgData name="Md. Mainuddin" userId="531e089c6c99dc92" providerId="LiveId" clId="{703EA186-ECA8-4D42-A159-EBE38F66E324}" dt="2019-09-16T18:20:13.055" v="416" actId="20577"/>
        <pc:sldMkLst>
          <pc:docMk/>
          <pc:sldMk cId="3057085077" sldId="298"/>
        </pc:sldMkLst>
        <pc:spChg chg="mod">
          <ac:chgData name="Md. Mainuddin" userId="531e089c6c99dc92" providerId="LiveId" clId="{703EA186-ECA8-4D42-A159-EBE38F66E324}" dt="2019-09-16T18:19:41.374" v="409" actId="5793"/>
          <ac:spMkLst>
            <pc:docMk/>
            <pc:sldMk cId="3057085077" sldId="298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20:13.055" v="416" actId="20577"/>
          <ac:spMkLst>
            <pc:docMk/>
            <pc:sldMk cId="3057085077" sldId="298"/>
            <ac:spMk id="95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18:20:09.715" v="415" actId="1076"/>
          <ac:picMkLst>
            <pc:docMk/>
            <pc:sldMk cId="3057085077" sldId="298"/>
            <ac:picMk id="5" creationId="{8E1B8A73-25CC-46B9-80C5-D3F2B82C48B4}"/>
          </ac:picMkLst>
        </pc:picChg>
        <pc:picChg chg="del">
          <ac:chgData name="Md. Mainuddin" userId="531e089c6c99dc92" providerId="LiveId" clId="{703EA186-ECA8-4D42-A159-EBE38F66E324}" dt="2019-09-16T18:20:06.979" v="413" actId="478"/>
          <ac:picMkLst>
            <pc:docMk/>
            <pc:sldMk cId="3057085077" sldId="298"/>
            <ac:picMk id="6" creationId="{5218495C-4A9F-4594-8BF4-CC767EC07353}"/>
          </ac:picMkLst>
        </pc:picChg>
      </pc:sldChg>
      <pc:sldChg chg="addSp delSp modSp add">
        <pc:chgData name="Md. Mainuddin" userId="531e089c6c99dc92" providerId="LiveId" clId="{703EA186-ECA8-4D42-A159-EBE38F66E324}" dt="2019-09-16T18:20:57.840" v="431" actId="1076"/>
        <pc:sldMkLst>
          <pc:docMk/>
          <pc:sldMk cId="438085146" sldId="299"/>
        </pc:sldMkLst>
        <pc:spChg chg="mod">
          <ac:chgData name="Md. Mainuddin" userId="531e089c6c99dc92" providerId="LiveId" clId="{703EA186-ECA8-4D42-A159-EBE38F66E324}" dt="2019-09-16T18:20:33.062" v="425" actId="20577"/>
          <ac:spMkLst>
            <pc:docMk/>
            <pc:sldMk cId="438085146" sldId="299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20:46.308" v="428"/>
          <ac:spMkLst>
            <pc:docMk/>
            <pc:sldMk cId="438085146" sldId="299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20:50.635" v="429" actId="478"/>
          <ac:picMkLst>
            <pc:docMk/>
            <pc:sldMk cId="438085146" sldId="299"/>
            <ac:picMk id="5" creationId="{8E1B8A73-25CC-46B9-80C5-D3F2B82C48B4}"/>
          </ac:picMkLst>
        </pc:picChg>
        <pc:picChg chg="add mod">
          <ac:chgData name="Md. Mainuddin" userId="531e089c6c99dc92" providerId="LiveId" clId="{703EA186-ECA8-4D42-A159-EBE38F66E324}" dt="2019-09-16T18:20:57.840" v="431" actId="1076"/>
          <ac:picMkLst>
            <pc:docMk/>
            <pc:sldMk cId="438085146" sldId="299"/>
            <ac:picMk id="6" creationId="{CCF8772A-28AB-4259-A6B8-2CBCBB8F29D7}"/>
          </ac:picMkLst>
        </pc:picChg>
      </pc:sldChg>
      <pc:sldChg chg="addSp delSp modSp add">
        <pc:chgData name="Md. Mainuddin" userId="531e089c6c99dc92" providerId="LiveId" clId="{703EA186-ECA8-4D42-A159-EBE38F66E324}" dt="2019-09-16T18:21:51.751" v="450" actId="1076"/>
        <pc:sldMkLst>
          <pc:docMk/>
          <pc:sldMk cId="2287256112" sldId="300"/>
        </pc:sldMkLst>
        <pc:spChg chg="mod">
          <ac:chgData name="Md. Mainuddin" userId="531e089c6c99dc92" providerId="LiveId" clId="{703EA186-ECA8-4D42-A159-EBE38F66E324}" dt="2019-09-16T18:21:28.829" v="444" actId="20577"/>
          <ac:spMkLst>
            <pc:docMk/>
            <pc:sldMk cId="2287256112" sldId="300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21:38.967" v="446"/>
          <ac:spMkLst>
            <pc:docMk/>
            <pc:sldMk cId="2287256112" sldId="300"/>
            <ac:spMk id="95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18:21:51.751" v="450" actId="1076"/>
          <ac:picMkLst>
            <pc:docMk/>
            <pc:sldMk cId="2287256112" sldId="300"/>
            <ac:picMk id="5" creationId="{CAC07A76-3A86-40B4-9A55-75FEDA97359D}"/>
          </ac:picMkLst>
        </pc:picChg>
        <pc:picChg chg="del">
          <ac:chgData name="Md. Mainuddin" userId="531e089c6c99dc92" providerId="LiveId" clId="{703EA186-ECA8-4D42-A159-EBE38F66E324}" dt="2019-09-16T18:21:44.005" v="447" actId="478"/>
          <ac:picMkLst>
            <pc:docMk/>
            <pc:sldMk cId="2287256112" sldId="300"/>
            <ac:picMk id="6" creationId="{CCF8772A-28AB-4259-A6B8-2CBCBB8F29D7}"/>
          </ac:picMkLst>
        </pc:picChg>
      </pc:sldChg>
      <pc:sldChg chg="addSp delSp modSp add">
        <pc:chgData name="Md. Mainuddin" userId="531e089c6c99dc92" providerId="LiveId" clId="{703EA186-ECA8-4D42-A159-EBE38F66E324}" dt="2019-09-16T18:22:25.838" v="461" actId="1076"/>
        <pc:sldMkLst>
          <pc:docMk/>
          <pc:sldMk cId="2499998668" sldId="301"/>
        </pc:sldMkLst>
        <pc:spChg chg="mod">
          <ac:chgData name="Md. Mainuddin" userId="531e089c6c99dc92" providerId="LiveId" clId="{703EA186-ECA8-4D42-A159-EBE38F66E324}" dt="2019-09-16T18:22:07.372" v="455" actId="20577"/>
          <ac:spMkLst>
            <pc:docMk/>
            <pc:sldMk cId="2499998668" sldId="301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22:19.542" v="458"/>
          <ac:spMkLst>
            <pc:docMk/>
            <pc:sldMk cId="2499998668" sldId="301"/>
            <ac:spMk id="95" creationId="{00000000-0000-0000-0000-000000000000}"/>
          </ac:spMkLst>
        </pc:spChg>
        <pc:picChg chg="del">
          <ac:chgData name="Md. Mainuddin" userId="531e089c6c99dc92" providerId="LiveId" clId="{703EA186-ECA8-4D42-A159-EBE38F66E324}" dt="2019-09-16T18:22:23.445" v="459" actId="478"/>
          <ac:picMkLst>
            <pc:docMk/>
            <pc:sldMk cId="2499998668" sldId="301"/>
            <ac:picMk id="5" creationId="{CAC07A76-3A86-40B4-9A55-75FEDA97359D}"/>
          </ac:picMkLst>
        </pc:picChg>
        <pc:picChg chg="add mod">
          <ac:chgData name="Md. Mainuddin" userId="531e089c6c99dc92" providerId="LiveId" clId="{703EA186-ECA8-4D42-A159-EBE38F66E324}" dt="2019-09-16T18:22:25.838" v="461" actId="1076"/>
          <ac:picMkLst>
            <pc:docMk/>
            <pc:sldMk cId="2499998668" sldId="301"/>
            <ac:picMk id="6" creationId="{9BA4A718-74E0-47B2-AC7E-263D02164A5C}"/>
          </ac:picMkLst>
        </pc:picChg>
      </pc:sldChg>
      <pc:sldChg chg="addSp delSp modSp add">
        <pc:chgData name="Md. Mainuddin" userId="531e089c6c99dc92" providerId="LiveId" clId="{703EA186-ECA8-4D42-A159-EBE38F66E324}" dt="2019-09-16T18:23:24.880" v="479" actId="207"/>
        <pc:sldMkLst>
          <pc:docMk/>
          <pc:sldMk cId="1992346591" sldId="302"/>
        </pc:sldMkLst>
        <pc:spChg chg="mod">
          <ac:chgData name="Md. Mainuddin" userId="531e089c6c99dc92" providerId="LiveId" clId="{703EA186-ECA8-4D42-A159-EBE38F66E324}" dt="2019-09-16T18:22:52.565" v="473" actId="20577"/>
          <ac:spMkLst>
            <pc:docMk/>
            <pc:sldMk cId="1992346591" sldId="302"/>
            <ac:spMk id="94" creationId="{00000000-0000-0000-0000-000000000000}"/>
          </ac:spMkLst>
        </pc:spChg>
        <pc:spChg chg="mod">
          <ac:chgData name="Md. Mainuddin" userId="531e089c6c99dc92" providerId="LiveId" clId="{703EA186-ECA8-4D42-A159-EBE38F66E324}" dt="2019-09-16T18:23:24.880" v="479" actId="207"/>
          <ac:spMkLst>
            <pc:docMk/>
            <pc:sldMk cId="1992346591" sldId="302"/>
            <ac:spMk id="95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18:23:12.455" v="478" actId="1076"/>
          <ac:picMkLst>
            <pc:docMk/>
            <pc:sldMk cId="1992346591" sldId="302"/>
            <ac:picMk id="5" creationId="{29A7F452-1F12-43B0-BD18-3C7FFB166ADC}"/>
          </ac:picMkLst>
        </pc:picChg>
        <pc:picChg chg="del">
          <ac:chgData name="Md. Mainuddin" userId="531e089c6c99dc92" providerId="LiveId" clId="{703EA186-ECA8-4D42-A159-EBE38F66E324}" dt="2019-09-16T18:23:05.236" v="476" actId="478"/>
          <ac:picMkLst>
            <pc:docMk/>
            <pc:sldMk cId="1992346591" sldId="302"/>
            <ac:picMk id="6" creationId="{9BA4A718-74E0-47B2-AC7E-263D02164A5C}"/>
          </ac:picMkLst>
        </pc:picChg>
      </pc:sldChg>
      <pc:sldChg chg="addSp modSp add">
        <pc:chgData name="Md. Mainuddin" userId="531e089c6c99dc92" providerId="LiveId" clId="{703EA186-ECA8-4D42-A159-EBE38F66E324}" dt="2019-09-16T20:35:44.900" v="549" actId="1076"/>
        <pc:sldMkLst>
          <pc:docMk/>
          <pc:sldMk cId="591023701" sldId="303"/>
        </pc:sldMkLst>
        <pc:spChg chg="mod">
          <ac:chgData name="Md. Mainuddin" userId="531e089c6c99dc92" providerId="LiveId" clId="{703EA186-ECA8-4D42-A159-EBE38F66E324}" dt="2019-09-16T20:35:36.818" v="548" actId="404"/>
          <ac:spMkLst>
            <pc:docMk/>
            <pc:sldMk cId="591023701" sldId="303"/>
            <ac:spMk id="6" creationId="{00000000-0000-0000-0000-000000000000}"/>
          </ac:spMkLst>
        </pc:spChg>
        <pc:spChg chg="mod">
          <ac:chgData name="Md. Mainuddin" userId="531e089c6c99dc92" providerId="LiveId" clId="{703EA186-ECA8-4D42-A159-EBE38F66E324}" dt="2019-09-16T20:33:19.493" v="523" actId="14100"/>
          <ac:spMkLst>
            <pc:docMk/>
            <pc:sldMk cId="591023701" sldId="303"/>
            <ac:spMk id="100" creationId="{00000000-0000-0000-0000-000000000000}"/>
          </ac:spMkLst>
        </pc:spChg>
        <pc:picChg chg="add mod">
          <ac:chgData name="Md. Mainuddin" userId="531e089c6c99dc92" providerId="LiveId" clId="{703EA186-ECA8-4D42-A159-EBE38F66E324}" dt="2019-09-16T20:35:44.900" v="549" actId="1076"/>
          <ac:picMkLst>
            <pc:docMk/>
            <pc:sldMk cId="591023701" sldId="303"/>
            <ac:picMk id="2" creationId="{1E315D3C-E5A3-4162-9A88-148A9CA8A91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48333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2593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2812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8372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211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7045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2530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556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4471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6488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538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525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6663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23708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57288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274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57921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9413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0043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2116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31962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26980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727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37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8587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6026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5002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5451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701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9996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689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143000" y="1"/>
            <a:ext cx="6858000" cy="742949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lvl="0">
              <a:defRPr sz="1800"/>
            </a:pPr>
            <a:r>
              <a:rPr lang="en-US" sz="4500"/>
              <a:t>Click to edit Master title style</a:t>
            </a:r>
            <a:endParaRPr sz="4500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260350" y="1037828"/>
            <a:ext cx="8528050" cy="320397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 lvl="0">
              <a:defRPr sz="1800"/>
            </a:pPr>
            <a:r>
              <a:rPr lang="en-US" sz="1800" dirty="0"/>
              <a:t>Click to edit Master text styles</a:t>
            </a:r>
          </a:p>
          <a:p>
            <a:pPr lvl="1">
              <a:defRPr sz="1800"/>
            </a:pPr>
            <a:r>
              <a:rPr lang="en-US" sz="1800" dirty="0"/>
              <a:t>Second level</a:t>
            </a:r>
          </a:p>
          <a:p>
            <a:pPr lvl="2">
              <a:defRPr sz="1800"/>
            </a:pPr>
            <a:r>
              <a:rPr lang="en-US" sz="1800" dirty="0"/>
              <a:t>Third level</a:t>
            </a:r>
          </a:p>
          <a:p>
            <a:pPr lvl="3">
              <a:defRPr sz="1800"/>
            </a:pPr>
            <a:r>
              <a:rPr lang="en-US" sz="1800" dirty="0"/>
              <a:t>Fourth level</a:t>
            </a:r>
          </a:p>
          <a:p>
            <a:pPr lvl="4">
              <a:defRPr sz="1800"/>
            </a:pPr>
            <a:r>
              <a:rPr lang="en-US" sz="1800" dirty="0"/>
              <a:t>Fifth level</a:t>
            </a:r>
            <a:endParaRPr sz="180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433458" y="4788768"/>
            <a:ext cx="2057401" cy="230832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002494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6744918"/>
      </p:ext>
    </p:extLst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543675" y="0"/>
            <a:ext cx="1971675" cy="490656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628650" y="273844"/>
            <a:ext cx="5800725" cy="4869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223168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143000" y="1"/>
            <a:ext cx="6858000" cy="2632472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lvl="0">
              <a:defRPr sz="1800"/>
            </a:pPr>
            <a:r>
              <a:rPr sz="45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143000" y="2701528"/>
            <a:ext cx="6858000" cy="244197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 lvl="0">
              <a:defRPr sz="1800"/>
            </a:pPr>
            <a:r>
              <a:rPr sz="1800"/>
              <a:t>Body Level One</a:t>
            </a:r>
          </a:p>
          <a:p>
            <a:pPr lvl="1">
              <a:defRPr sz="1800"/>
            </a:pPr>
            <a:r>
              <a:rPr sz="1800"/>
              <a:t>Body Level Two</a:t>
            </a:r>
          </a:p>
          <a:p>
            <a:pPr lvl="2">
              <a:defRPr sz="1800"/>
            </a:pPr>
            <a:r>
              <a:rPr sz="1800"/>
              <a:t>Body Level Three</a:t>
            </a:r>
          </a:p>
          <a:p>
            <a:pPr lvl="3">
              <a:defRPr sz="1800"/>
            </a:pPr>
            <a:r>
              <a:rPr sz="1800"/>
              <a:t>Body Level Four</a:t>
            </a:r>
          </a:p>
          <a:p>
            <a:pPr lvl="4">
              <a:defRPr sz="1800"/>
            </a:pPr>
            <a:r>
              <a:rPr sz="18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433458" y="4788768"/>
            <a:ext cx="2057401" cy="2308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614272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23888" y="1"/>
            <a:ext cx="7886700" cy="3421856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lvl="0">
              <a:defRPr sz="1800"/>
            </a:pPr>
            <a:r>
              <a:rPr sz="45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623888" y="3442096"/>
            <a:ext cx="7886700" cy="170140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264424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3886200" cy="377428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918892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1" cy="9941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2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pPr lvl="0">
              <a:defRPr sz="1800" b="0"/>
            </a:pPr>
            <a:r>
              <a:rPr sz="1800" b="1"/>
              <a:t>Body Level One</a:t>
            </a:r>
          </a:p>
          <a:p>
            <a:pPr lvl="1">
              <a:defRPr sz="1800" b="0"/>
            </a:pPr>
            <a:r>
              <a:rPr sz="1800" b="1"/>
              <a:t>Body Level Two</a:t>
            </a:r>
          </a:p>
          <a:p>
            <a:pPr lvl="2">
              <a:defRPr sz="1800" b="0"/>
            </a:pPr>
            <a:r>
              <a:rPr sz="1800" b="1"/>
              <a:t>Body Level Three</a:t>
            </a:r>
          </a:p>
          <a:p>
            <a:pPr lvl="3">
              <a:defRPr sz="1800" b="0"/>
            </a:pPr>
            <a:r>
              <a:rPr sz="1800" b="1"/>
              <a:t>Body Level Four</a:t>
            </a:r>
          </a:p>
          <a:p>
            <a:pPr lvl="4">
              <a:defRPr sz="1800" b="0"/>
            </a:pPr>
            <a:r>
              <a:rPr sz="18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194326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623333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29841" y="0"/>
            <a:ext cx="2949179" cy="15430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3887390" y="740569"/>
            <a:ext cx="4629151" cy="440293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3" indent="-195943">
              <a:defRPr sz="2400"/>
            </a:lvl2pPr>
            <a:lvl3pPr marL="914400" indent="-228600">
              <a:defRPr sz="2400"/>
            </a:lvl3pPr>
            <a:lvl4pPr marL="1303020" indent="-274320">
              <a:defRPr sz="2400"/>
            </a:lvl4pPr>
            <a:lvl5pPr marL="1645920" indent="-274320"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206303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29841" y="0"/>
            <a:ext cx="2949179" cy="15430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29841" y="1543050"/>
            <a:ext cx="2949179" cy="36004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5034162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99108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8409713"/>
      </p:ext>
    </p:extLst>
  </p:cSld>
  <p:clrMapOvr>
    <a:masterClrMapping/>
  </p:clrMapOvr>
  <p:transition spd="med"/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543675" y="0"/>
            <a:ext cx="1971675" cy="490656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628650" y="273844"/>
            <a:ext cx="5800725" cy="4869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84604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indent="-10477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557213" indent="-80963" algn="l" rtl="0">
              <a:spcBef>
                <a:spcPts val="42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857250" indent="-57150" algn="l" rtl="0">
              <a:spcBef>
                <a:spcPts val="36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2001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15430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18859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2288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25717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2914650" indent="-76200" algn="l" rtl="0">
              <a:spcBef>
                <a:spcPts val="3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1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342900" marR="0" indent="0" algn="l" rtl="0">
              <a:spcBef>
                <a:spcPts val="0"/>
              </a:spcBef>
              <a:defRPr/>
            </a:lvl2pPr>
            <a:lvl3pPr marL="685800" marR="0" indent="0" algn="l" rtl="0">
              <a:spcBef>
                <a:spcPts val="0"/>
              </a:spcBef>
              <a:defRPr/>
            </a:lvl3pPr>
            <a:lvl4pPr marL="1028700" marR="0" indent="0" algn="l" rtl="0">
              <a:spcBef>
                <a:spcPts val="0"/>
              </a:spcBef>
              <a:defRPr/>
            </a:lvl4pPr>
            <a:lvl5pPr marL="1371600" marR="0" indent="0" algn="l" rtl="0">
              <a:spcBef>
                <a:spcPts val="0"/>
              </a:spcBef>
              <a:defRPr/>
            </a:lvl5pPr>
            <a:lvl6pPr marL="1714500" marR="0" indent="0" algn="l" rtl="0">
              <a:spcBef>
                <a:spcPts val="0"/>
              </a:spcBef>
              <a:defRPr/>
            </a:lvl6pPr>
            <a:lvl7pPr marL="2057400" marR="0" indent="0" algn="l" rtl="0">
              <a:spcBef>
                <a:spcPts val="0"/>
              </a:spcBef>
              <a:defRPr/>
            </a:lvl7pPr>
            <a:lvl8pPr marL="2400300" marR="0" indent="0" algn="l" rtl="0">
              <a:spcBef>
                <a:spcPts val="0"/>
              </a:spcBef>
              <a:defRPr/>
            </a:lvl8pPr>
            <a:lvl9pPr marL="2743200" marR="0" indent="0" algn="l" rtl="0">
              <a:spcBef>
                <a:spcPts val="0"/>
              </a:spcBef>
              <a:defRPr/>
            </a:lvl9pPr>
          </a:lstStyle>
          <a:p>
            <a:endParaRPr lang="en-US" sz="1350">
              <a:solidFill>
                <a:sysClr val="windowText" lastClr="000000"/>
              </a:solidFill>
              <a:latin typeface="Calibri"/>
              <a:sym typeface="Calibri"/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342900" marR="0" indent="0" algn="l" rtl="0">
              <a:spcBef>
                <a:spcPts val="0"/>
              </a:spcBef>
              <a:defRPr/>
            </a:lvl2pPr>
            <a:lvl3pPr marL="685800" marR="0" indent="0" algn="l" rtl="0">
              <a:spcBef>
                <a:spcPts val="0"/>
              </a:spcBef>
              <a:defRPr/>
            </a:lvl3pPr>
            <a:lvl4pPr marL="1028700" marR="0" indent="0" algn="l" rtl="0">
              <a:spcBef>
                <a:spcPts val="0"/>
              </a:spcBef>
              <a:defRPr/>
            </a:lvl4pPr>
            <a:lvl5pPr marL="1371600" marR="0" indent="0" algn="l" rtl="0">
              <a:spcBef>
                <a:spcPts val="0"/>
              </a:spcBef>
              <a:defRPr/>
            </a:lvl5pPr>
            <a:lvl6pPr marL="1714500" marR="0" indent="0" algn="l" rtl="0">
              <a:spcBef>
                <a:spcPts val="0"/>
              </a:spcBef>
              <a:defRPr/>
            </a:lvl6pPr>
            <a:lvl7pPr marL="2057400" marR="0" indent="0" algn="l" rtl="0">
              <a:spcBef>
                <a:spcPts val="0"/>
              </a:spcBef>
              <a:defRPr/>
            </a:lvl7pPr>
            <a:lvl8pPr marL="2400300" marR="0" indent="0" algn="l" rtl="0">
              <a:spcBef>
                <a:spcPts val="0"/>
              </a:spcBef>
              <a:defRPr/>
            </a:lvl8pPr>
            <a:lvl9pPr marL="2743200" marR="0" indent="0" algn="l" rtl="0">
              <a:spcBef>
                <a:spcPts val="0"/>
              </a:spcBef>
              <a:defRPr/>
            </a:lvl9pPr>
          </a:lstStyle>
          <a:p>
            <a:endParaRPr lang="en-US" sz="1350">
              <a:solidFill>
                <a:sysClr val="windowText" lastClr="000000"/>
              </a:solidFill>
              <a:latin typeface="Calibri"/>
              <a:sym typeface="Calibri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1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9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8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23888" y="1"/>
            <a:ext cx="7886700" cy="87629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lvl="0">
              <a:defRPr sz="1800"/>
            </a:pPr>
            <a:r>
              <a:rPr lang="en-US" sz="4500" dirty="0"/>
              <a:t>Click to edit Master title style</a:t>
            </a:r>
            <a:endParaRPr sz="4500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623888" y="1131130"/>
            <a:ext cx="7886700" cy="312337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Fifth level</a:t>
            </a:r>
            <a:endParaRPr sz="180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0151592"/>
      </p:ext>
    </p:extLst>
  </p:cSld>
  <p:clrMapOvr>
    <a:masterClrMapping/>
  </p:clrMapOvr>
  <p:transition spd="med"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3886200" cy="377428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2697104"/>
      </p:ext>
    </p:extLst>
  </p:cSld>
  <p:clrMapOvr>
    <a:masterClrMapping/>
  </p:clrMapOvr>
  <p:transition spd="med"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1" cy="9941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2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pPr lvl="0">
              <a:defRPr sz="1800" b="0"/>
            </a:pPr>
            <a:r>
              <a:rPr lang="en-US" sz="1800" b="1"/>
              <a:t>Click to edit Master text styles</a:t>
            </a:r>
          </a:p>
          <a:p>
            <a:pPr lvl="1">
              <a:defRPr sz="1800" b="0"/>
            </a:pPr>
            <a:r>
              <a:rPr lang="en-US" sz="1800" b="1"/>
              <a:t>Second level</a:t>
            </a:r>
          </a:p>
          <a:p>
            <a:pPr lvl="2">
              <a:defRPr sz="1800" b="0"/>
            </a:pPr>
            <a:r>
              <a:rPr lang="en-US" sz="1800" b="1"/>
              <a:t>Third level</a:t>
            </a:r>
          </a:p>
          <a:p>
            <a:pPr lvl="3">
              <a:defRPr sz="1800" b="0"/>
            </a:pPr>
            <a:r>
              <a:rPr lang="en-US" sz="1800" b="1"/>
              <a:t>Fourth level</a:t>
            </a:r>
          </a:p>
          <a:p>
            <a:pPr lvl="4">
              <a:defRPr sz="1800" b="0"/>
            </a:pPr>
            <a:r>
              <a:rPr lang="en-US" sz="1800" b="1"/>
              <a:t>Fifth level</a:t>
            </a:r>
            <a:endParaRPr sz="180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5478147"/>
      </p:ext>
    </p:extLst>
  </p:cSld>
  <p:clrMapOvr>
    <a:masterClrMapping/>
  </p:clrMapOvr>
  <p:transition spd="med"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766170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22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29841" y="0"/>
            <a:ext cx="2949179" cy="15430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3887390" y="740569"/>
            <a:ext cx="4629151" cy="440293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3" indent="-195943">
              <a:defRPr sz="2400"/>
            </a:lvl2pPr>
            <a:lvl3pPr marL="914400" indent="-228600">
              <a:defRPr sz="2400"/>
            </a:lvl3pPr>
            <a:lvl4pPr marL="1303020" indent="-274320">
              <a:defRPr sz="2400"/>
            </a:lvl4pPr>
            <a:lvl5pPr marL="1645920" indent="-274320">
              <a:defRPr sz="2400"/>
            </a:lvl5pPr>
          </a:lstStyle>
          <a:p>
            <a:pPr lvl="0">
              <a:defRPr sz="1800"/>
            </a:pPr>
            <a:r>
              <a:rPr lang="en-US" sz="2400"/>
              <a:t>Click to edit Master text styles</a:t>
            </a:r>
          </a:p>
          <a:p>
            <a:pPr lvl="1">
              <a:defRPr sz="1800"/>
            </a:pPr>
            <a:r>
              <a:rPr lang="en-US" sz="2400"/>
              <a:t>Second level</a:t>
            </a:r>
          </a:p>
          <a:p>
            <a:pPr lvl="2">
              <a:defRPr sz="1800"/>
            </a:pPr>
            <a:r>
              <a:rPr lang="en-US" sz="2400"/>
              <a:t>Third level</a:t>
            </a:r>
          </a:p>
          <a:p>
            <a:pPr lvl="3">
              <a:defRPr sz="1800"/>
            </a:pPr>
            <a:r>
              <a:rPr lang="en-US" sz="2400"/>
              <a:t>Fourth level</a:t>
            </a:r>
          </a:p>
          <a:p>
            <a:pPr lvl="4">
              <a:defRPr sz="1800"/>
            </a:pPr>
            <a:r>
              <a:rPr lang="en-US" sz="2400"/>
              <a:t>Fifth level</a:t>
            </a:r>
            <a:endParaRPr sz="24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076"/>
      </p:ext>
    </p:extLst>
  </p:cSld>
  <p:clrMapOvr>
    <a:masterClrMapping/>
  </p:clrMapOvr>
  <p:transition spd="med"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29841" y="0"/>
            <a:ext cx="2949179" cy="15430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29841" y="1543050"/>
            <a:ext cx="2949179" cy="36004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 lvl="0">
              <a:defRPr sz="1800"/>
            </a:pPr>
            <a:r>
              <a:rPr lang="en-US" sz="1200"/>
              <a:t>Click to edit Master text styles</a:t>
            </a:r>
          </a:p>
          <a:p>
            <a:pPr lvl="1">
              <a:defRPr sz="1800"/>
            </a:pPr>
            <a:r>
              <a:rPr lang="en-US" sz="1200"/>
              <a:t>Second level</a:t>
            </a:r>
          </a:p>
          <a:p>
            <a:pPr lvl="2">
              <a:defRPr sz="1800"/>
            </a:pPr>
            <a:r>
              <a:rPr lang="en-US" sz="1200"/>
              <a:t>Third level</a:t>
            </a:r>
          </a:p>
          <a:p>
            <a:pPr lvl="3">
              <a:defRPr sz="1800"/>
            </a:pPr>
            <a:r>
              <a:rPr lang="en-US" sz="1200"/>
              <a:t>Fourth level</a:t>
            </a:r>
          </a:p>
          <a:p>
            <a:pPr lvl="4">
              <a:defRPr sz="1800"/>
            </a:pPr>
            <a:r>
              <a:rPr lang="en-US" sz="1200"/>
              <a:t>Fifth level</a:t>
            </a:r>
            <a:endParaRPr sz="12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49903"/>
      </p:ext>
    </p:extLst>
  </p:cSld>
  <p:clrMapOvr>
    <a:masterClrMapping/>
  </p:clrMapOvr>
  <p:transition spd="med"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52269" y="4095902"/>
            <a:ext cx="8463082" cy="1208181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28650" y="172641"/>
            <a:ext cx="7886700" cy="1196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774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6457950" y="4788769"/>
            <a:ext cx="2057400" cy="230832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69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indent="-17145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1pPr>
      <a:lvl2pPr marL="542925" indent="-200025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2pPr>
      <a:lvl3pPr marL="925829" indent="-240029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3pPr>
      <a:lvl4pPr marL="12954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4pPr>
      <a:lvl5pPr marL="16383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5pPr>
      <a:lvl6pPr marL="19812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6pPr>
      <a:lvl7pPr marL="23241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7pPr>
      <a:lvl8pPr marL="26670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8pPr>
      <a:lvl9pPr marL="30099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3429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6858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0287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3716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7145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0574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24003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7432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52269" y="4095902"/>
            <a:ext cx="8463082" cy="1208181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28650" y="172641"/>
            <a:ext cx="7886700" cy="1196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774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6457950" y="4788769"/>
            <a:ext cx="2057400" cy="230832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540115"/>
                </a:solidFill>
              </a:defRPr>
            </a:lvl1pPr>
          </a:lstStyle>
          <a:p>
            <a:fld id="{86CB4B4D-7CA3-9044-876B-883B54F8677D}" type="slidenum">
              <a:rPr>
                <a:latin typeface="Calibri"/>
                <a:sym typeface="Calibri"/>
              </a:rPr>
              <a:pPr/>
              <a:t>‹#›</a:t>
            </a:fld>
            <a:endParaRPr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021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transition spd="med"/>
  <p:txStyles>
    <p:titleStyle>
      <a:lvl1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indent="-17145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1pPr>
      <a:lvl2pPr marL="542925" indent="-200025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2pPr>
      <a:lvl3pPr marL="925829" indent="-240029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3pPr>
      <a:lvl4pPr marL="12954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4pPr>
      <a:lvl5pPr marL="16383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5pPr>
      <a:lvl6pPr marL="19812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6pPr>
      <a:lvl7pPr marL="23241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7pPr>
      <a:lvl8pPr marL="26670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8pPr>
      <a:lvl9pPr marL="3009900" indent="-266700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3429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6858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0287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3716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7145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0574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24003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743200"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obertnyman.com/html5/forms/input-type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897380" y="4800310"/>
            <a:ext cx="5120640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sz="1350" dirty="0">
                <a:latin typeface="Calibri"/>
                <a:sym typeface="Calibri"/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878305" y="336884"/>
            <a:ext cx="7122695" cy="80411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433458" y="4666296"/>
            <a:ext cx="2057401" cy="20193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 fontScale="85000" lnSpcReduction="20000"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1</a:t>
            </a:fld>
            <a:endParaRPr/>
          </a:p>
        </p:txBody>
      </p:sp>
      <p:pic>
        <p:nvPicPr>
          <p:cNvPr id="5" name="Shape 9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401885" y="1396241"/>
            <a:ext cx="2231858" cy="18380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54"/>
          <p:cNvSpPr txBox="1">
            <a:spLocks/>
          </p:cNvSpPr>
          <p:nvPr/>
        </p:nvSpPr>
        <p:spPr>
          <a:xfrm>
            <a:off x="1078385" y="3262813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 fontScale="97500"/>
          </a:bodyPr>
          <a:lstStyle>
            <a:lvl1pPr algn="ctr">
              <a:lnSpc>
                <a:spcPct val="90000"/>
              </a:lnSpc>
              <a:defRPr sz="4400">
                <a:solidFill>
                  <a:srgbClr val="540115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Forms , HTML5 layout</a:t>
            </a:r>
            <a:endParaRPr lang="en-US" sz="2400" b="1" dirty="0">
              <a:solidFill>
                <a:srgbClr val="5F1124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1490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type=“checkbox”&gt;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type=“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checkbox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</a:t>
            </a:r>
            <a:r>
              <a:rPr lang="en-US" dirty="0"/>
              <a:t>checkbox</a:t>
            </a:r>
            <a:r>
              <a:rPr lang="en" dirty="0"/>
              <a:t>: </a:t>
            </a:r>
          </a:p>
          <a:p>
            <a:pPr algn="l" rtl="0">
              <a:spcBef>
                <a:spcPts val="0"/>
              </a:spcBef>
            </a:pPr>
            <a:r>
              <a:rPr lang="en" dirty="0"/>
              <a:t>Checkboxes let a user select ZERO or MORE options of a limited number of choices.</a:t>
            </a:r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type="checkbox" name="vehicle1" value="Bike"&gt; I have a bike&lt;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type="checkbox" name="vehicle2" value="Car"&gt; I have a car 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</p:txBody>
      </p:sp>
      <p:pic>
        <p:nvPicPr>
          <p:cNvPr id="6" name="Google Shape;116;p21">
            <a:extLst>
              <a:ext uri="{FF2B5EF4-FFF2-40B4-BE49-F238E27FC236}">
                <a16:creationId xmlns:a16="http://schemas.microsoft.com/office/drawing/2014/main" id="{61F81643-280A-4495-BAB9-870EF3D61F1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7025" y="2633375"/>
            <a:ext cx="1352550" cy="59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792176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The </a:t>
            </a: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select&gt; element (dropdown list)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/>
              <a:t>The </a:t>
            </a:r>
            <a:r>
              <a:rPr lang="en" sz="14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&lt;select&gt;</a:t>
            </a:r>
            <a:r>
              <a:rPr lang="en" sz="1600" dirty="0">
                <a:solidFill>
                  <a:srgbClr val="FF0000"/>
                </a:solidFill>
              </a:rPr>
              <a:t> </a:t>
            </a:r>
            <a:r>
              <a:rPr lang="en" sz="1600" dirty="0"/>
              <a:t>element defines a drop-down list</a:t>
            </a:r>
            <a:br>
              <a:rPr lang="en" sz="1600" dirty="0"/>
            </a:br>
            <a:r>
              <a:rPr lang="en" sz="1600" dirty="0"/>
              <a:t>The </a:t>
            </a:r>
            <a:r>
              <a:rPr lang="en" sz="14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&lt;option&gt;</a:t>
            </a:r>
            <a:r>
              <a:rPr lang="en" sz="1600" dirty="0">
                <a:solidFill>
                  <a:srgbClr val="FF0000"/>
                </a:solidFill>
              </a:rPr>
              <a:t> </a:t>
            </a:r>
            <a:r>
              <a:rPr lang="en" sz="1600" dirty="0"/>
              <a:t>elements defines an option that can be selected.</a:t>
            </a:r>
            <a:br>
              <a:rPr lang="en" sz="1600" dirty="0"/>
            </a:br>
            <a:r>
              <a:rPr lang="en" sz="1600" dirty="0"/>
              <a:t>By default, the first item in the drop-down list is selected.</a:t>
            </a:r>
            <a:br>
              <a:rPr lang="en" sz="1600" dirty="0"/>
            </a:br>
            <a:endParaRPr lang="en" sz="1600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&lt;select name="cars"&gt;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volvo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"&gt;Volvo&lt;/option&gt;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saab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"&gt;Saab&lt;/option&gt;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value="fiat"&gt;Fiat&lt;/option&gt;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audi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"&gt;Audi&lt;/option&gt;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&lt;/select&gt;</a:t>
            </a:r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" name="Google Shape;123;p22">
            <a:extLst>
              <a:ext uri="{FF2B5EF4-FFF2-40B4-BE49-F238E27FC236}">
                <a16:creationId xmlns:a16="http://schemas.microsoft.com/office/drawing/2014/main" id="{81FB957C-EAFF-4DFC-873B-F509A37C4E9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0152" t="29312" r="43824" b="53665"/>
          <a:stretch/>
        </p:blipFill>
        <p:spPr>
          <a:xfrm>
            <a:off x="6823250" y="2633400"/>
            <a:ext cx="1056151" cy="168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5983656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The </a:t>
            </a: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select&gt; element (dropdown list)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dirty="0"/>
              <a:t>To define a pre-selected option, add the </a:t>
            </a:r>
            <a:r>
              <a:rPr lang="en" dirty="0">
                <a:solidFill>
                  <a:srgbClr val="FF0000"/>
                </a:solidFill>
              </a:rPr>
              <a:t>selected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en" dirty="0"/>
              <a:t>attribute to the option.</a:t>
            </a:r>
          </a:p>
          <a:p>
            <a:pPr algn="l" rtl="0">
              <a:spcBef>
                <a:spcPts val="0"/>
              </a:spcBef>
            </a:pPr>
            <a:endParaRPr lang="en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&lt;select name="cars"&gt;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volvo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"&gt;Volvo&lt;/option&gt;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saab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"&gt;Saab&lt;/option&gt;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value="fiat" selected&gt;Fiat&lt;/option&gt;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audi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"&gt;Audi&lt;/option&gt;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&lt;/select&gt;</a:t>
            </a:r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6" name="Google Shape;130;p23">
            <a:extLst>
              <a:ext uri="{FF2B5EF4-FFF2-40B4-BE49-F238E27FC236}">
                <a16:creationId xmlns:a16="http://schemas.microsoft.com/office/drawing/2014/main" id="{BCF29B23-BEE8-455A-88E8-14B3D52FE8F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0458" t="23641" r="46110" b="66226"/>
          <a:stretch/>
        </p:blipFill>
        <p:spPr>
          <a:xfrm>
            <a:off x="6788525" y="2355475"/>
            <a:ext cx="1058925" cy="1764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1511729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The </a:t>
            </a: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select&gt; element (dropdown list)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dirty="0"/>
              <a:t>Use the </a:t>
            </a:r>
            <a:r>
              <a:rPr lang="en" dirty="0">
                <a:solidFill>
                  <a:srgbClr val="FF0000"/>
                </a:solidFill>
              </a:rPr>
              <a:t>multiple</a:t>
            </a:r>
            <a:r>
              <a:rPr lang="en" dirty="0"/>
              <a:t> attribute to allow the user to select more than one value:</a:t>
            </a:r>
            <a:br>
              <a:rPr lang="en" dirty="0"/>
            </a:br>
            <a:r>
              <a:rPr lang="en" dirty="0"/>
              <a:t>Use the </a:t>
            </a:r>
            <a:r>
              <a:rPr lang="en" dirty="0">
                <a:solidFill>
                  <a:srgbClr val="FF0000"/>
                </a:solidFill>
              </a:rPr>
              <a:t>size</a:t>
            </a:r>
            <a:r>
              <a:rPr lang="en" dirty="0"/>
              <a:t> attribute to specify the number of visible values.</a:t>
            </a:r>
          </a:p>
          <a:p>
            <a:pPr algn="l" rtl="0">
              <a:spcBef>
                <a:spcPts val="0"/>
              </a:spcBef>
            </a:pPr>
            <a:endParaRPr lang="en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&lt;select name="cars" size="3" multiple&gt;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volvo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"&gt;Volvo&lt;/option&gt;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saab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"&gt;Saab&lt;/option&gt;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value="fiat"&gt;Fiat&lt;/option&gt;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&lt;option value="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audi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"&gt;Audi&lt;/option&gt;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&lt;/select&gt;</a:t>
            </a:r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" name="Google Shape;137;p24">
            <a:extLst>
              <a:ext uri="{FF2B5EF4-FFF2-40B4-BE49-F238E27FC236}">
                <a16:creationId xmlns:a16="http://schemas.microsoft.com/office/drawing/2014/main" id="{22B9F4C1-6D51-43F4-9F01-D8E6F5F967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0305" t="26205" r="45196" b="63797"/>
          <a:stretch/>
        </p:blipFill>
        <p:spPr>
          <a:xfrm>
            <a:off x="6503650" y="2709850"/>
            <a:ext cx="854649" cy="1071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618319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The </a:t>
            </a: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 err="1">
                <a:solidFill>
                  <a:srgbClr val="540115"/>
                </a:solidFill>
                <a:latin typeface="Calibri Light" panose="020F0302020204030204" pitchFamily="34" charset="0"/>
              </a:rPr>
              <a:t>textarea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&gt; element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The &lt;</a:t>
            </a:r>
            <a:r>
              <a:rPr lang="en-US" dirty="0" err="1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textarea</a:t>
            </a: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&gt; element defines a multi-line input field (a text area)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The rows attribute specifies the visible number of lines in a text area.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The cols attribute specifies the visible width of a text area.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 rtl="0">
              <a:lnSpc>
                <a:spcPct val="115000"/>
              </a:lnSpc>
              <a:spcBef>
                <a:spcPts val="1600"/>
              </a:spcBef>
              <a:buClr>
                <a:srgbClr val="5E696C"/>
              </a:buClr>
              <a:buSzPts val="1800"/>
            </a:pP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sz="1200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textarea</a:t>
            </a: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name="message" rows="10" cols="30"&gt;</a:t>
            </a:r>
            <a:b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   The cat was playing in the garden.</a:t>
            </a:r>
            <a:b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&lt;/</a:t>
            </a:r>
            <a:r>
              <a:rPr lang="en-US" sz="1200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textarea</a:t>
            </a: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buClr>
                <a:srgbClr val="5E696C"/>
              </a:buClr>
              <a:buSzPts val="1800"/>
            </a:pPr>
            <a:r>
              <a:rPr lang="en-US" sz="1200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  <a:endParaRPr lang="en-US" dirty="0">
              <a:solidFill>
                <a:srgbClr val="5E696C"/>
              </a:solidFill>
              <a:latin typeface="Lato"/>
              <a:sym typeface="Lat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You can also define the size of the text area by using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Roboto Mono"/>
                <a:ea typeface="Roboto Mono"/>
                <a:cs typeface="Roboto Mono"/>
                <a:sym typeface="Roboto Mono"/>
              </a:rPr>
              <a:t>CSS properties width and height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6" name="Google Shape;144;p25">
            <a:extLst>
              <a:ext uri="{FF2B5EF4-FFF2-40B4-BE49-F238E27FC236}">
                <a16:creationId xmlns:a16="http://schemas.microsoft.com/office/drawing/2014/main" id="{5218495C-4A9F-4594-8BF4-CC767EC0735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8380" y="1864934"/>
            <a:ext cx="2606488" cy="2143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4165106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2440" y="0"/>
            <a:ext cx="6837680" cy="6705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&lt;input&gt; Attributes – value 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The </a:t>
            </a:r>
            <a:r>
              <a:rPr lang="en" dirty="0">
                <a:solidFill>
                  <a:schemeClr val="dk1"/>
                </a:solidFill>
              </a:rPr>
              <a:t>value</a:t>
            </a:r>
            <a:r>
              <a:rPr lang="en" dirty="0"/>
              <a:t> attribute specifies the initial value for an input field</a:t>
            </a: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 rtl="0">
              <a:lnSpc>
                <a:spcPct val="115000"/>
              </a:lnSpc>
              <a:spcBef>
                <a:spcPts val="1600"/>
              </a:spcBef>
              <a:buClr>
                <a:srgbClr val="5E696C"/>
              </a:buClr>
              <a:buSzPts val="1800"/>
            </a:pPr>
            <a:endParaRPr lang="en-US" sz="1200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 ="John"&gt;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  <a:endParaRPr lang="en-US" dirty="0"/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" name="Google Shape;156;p27">
            <a:extLst>
              <a:ext uri="{FF2B5EF4-FFF2-40B4-BE49-F238E27FC236}">
                <a16:creationId xmlns:a16="http://schemas.microsoft.com/office/drawing/2014/main" id="{8E1B8A73-25CC-46B9-80C5-D3F2B82C48B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4655" y="2112314"/>
            <a:ext cx="2646125" cy="1291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085077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2440" y="0"/>
            <a:ext cx="6837680" cy="6705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&lt;input&gt; Attributes – </a:t>
            </a:r>
            <a:r>
              <a:rPr lang="en-US" sz="2800" dirty="0" err="1">
                <a:solidFill>
                  <a:srgbClr val="540115"/>
                </a:solidFill>
                <a:latin typeface="Calibri Light" panose="020F0302020204030204" pitchFamily="34" charset="0"/>
              </a:rPr>
              <a:t>readonly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 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The </a:t>
            </a:r>
            <a:r>
              <a:rPr lang="en" dirty="0">
                <a:solidFill>
                  <a:schemeClr val="dk1"/>
                </a:solidFill>
              </a:rPr>
              <a:t>readonly </a:t>
            </a:r>
            <a:r>
              <a:rPr lang="en" dirty="0"/>
              <a:t>attribute specifies that the input field is read only (cannot be changed):</a:t>
            </a:r>
            <a:endParaRPr lang="en-US" sz="1200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 ="John" 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readonly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  <a:endParaRPr lang="en-US" dirty="0"/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6" name="Google Shape;163;p28">
            <a:extLst>
              <a:ext uri="{FF2B5EF4-FFF2-40B4-BE49-F238E27FC236}">
                <a16:creationId xmlns:a16="http://schemas.microsoft.com/office/drawing/2014/main" id="{CCF8772A-28AB-4259-A6B8-2CBCBB8F29D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7057" y="2571750"/>
            <a:ext cx="2646125" cy="1291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085146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2440" y="0"/>
            <a:ext cx="6837680" cy="6705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&lt;input&gt; Attributes – disabled 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 </a:t>
            </a:r>
            <a:r>
              <a:rPr lang="en-US" dirty="0">
                <a:solidFill>
                  <a:schemeClr val="dk1"/>
                </a:solidFill>
              </a:rPr>
              <a:t>disabled</a:t>
            </a:r>
            <a:r>
              <a:rPr lang="en-US" dirty="0"/>
              <a:t> attribute specifies that the input field is disabled.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 disabled input field is </a:t>
            </a:r>
            <a:r>
              <a:rPr lang="en-US" dirty="0">
                <a:solidFill>
                  <a:schemeClr val="dk1"/>
                </a:solidFill>
              </a:rPr>
              <a:t>unusable and un-clickable</a:t>
            </a:r>
            <a:r>
              <a:rPr lang="en-US" dirty="0"/>
              <a:t>, and its value </a:t>
            </a:r>
            <a:r>
              <a:rPr lang="en-US" dirty="0">
                <a:solidFill>
                  <a:schemeClr val="dk1"/>
                </a:solidFill>
              </a:rPr>
              <a:t>will not be sent</a:t>
            </a:r>
            <a:r>
              <a:rPr lang="en-US" dirty="0"/>
              <a:t> when submitting the form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sz="1200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 ="John" disabled&gt;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" name="Google Shape;170;p29">
            <a:extLst>
              <a:ext uri="{FF2B5EF4-FFF2-40B4-BE49-F238E27FC236}">
                <a16:creationId xmlns:a16="http://schemas.microsoft.com/office/drawing/2014/main" id="{CAC07A76-3A86-40B4-9A55-75FEDA97359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8529" y="3243665"/>
            <a:ext cx="2571850" cy="1229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7256112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2440" y="0"/>
            <a:ext cx="6837680" cy="6705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&lt;input&gt; Attributes – size 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The </a:t>
            </a:r>
            <a:r>
              <a:rPr lang="en" dirty="0">
                <a:solidFill>
                  <a:schemeClr val="dk1"/>
                </a:solidFill>
              </a:rPr>
              <a:t>size</a:t>
            </a:r>
            <a:r>
              <a:rPr lang="en" dirty="0"/>
              <a:t> attribute specifies the size (in characters) for the input field</a:t>
            </a:r>
            <a:endParaRPr lang="en-US" sz="1200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value="John" size="40"&gt;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6" name="Google Shape;177;p30">
            <a:extLst>
              <a:ext uri="{FF2B5EF4-FFF2-40B4-BE49-F238E27FC236}">
                <a16:creationId xmlns:a16="http://schemas.microsoft.com/office/drawing/2014/main" id="{9BA4A718-74E0-47B2-AC7E-263D02164A5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9070" y="3119965"/>
            <a:ext cx="4882200" cy="122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998668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2440" y="0"/>
            <a:ext cx="6837680" cy="6705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&lt;input&gt; Attributes – </a:t>
            </a:r>
            <a:r>
              <a:rPr lang="en-US" sz="2800" dirty="0" err="1">
                <a:solidFill>
                  <a:srgbClr val="540115"/>
                </a:solidFill>
                <a:latin typeface="Calibri Light" panose="020F0302020204030204" pitchFamily="34" charset="0"/>
              </a:rPr>
              <a:t>maxlength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 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 </a:t>
            </a:r>
            <a:r>
              <a:rPr lang="en-US" dirty="0" err="1"/>
              <a:t>maxlength</a:t>
            </a:r>
            <a:r>
              <a:rPr lang="en-US" dirty="0"/>
              <a:t> attribute specifies the maximum allowed length for the input field: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With a </a:t>
            </a:r>
            <a:r>
              <a:rPr lang="en-US" dirty="0" err="1"/>
              <a:t>maxlength</a:t>
            </a:r>
            <a:r>
              <a:rPr lang="en-US" dirty="0"/>
              <a:t> attribute, the input field </a:t>
            </a:r>
            <a:r>
              <a:rPr lang="en-US" dirty="0">
                <a:solidFill>
                  <a:srgbClr val="FF0E0E"/>
                </a:solidFill>
              </a:rPr>
              <a:t>will not accept </a:t>
            </a:r>
            <a:r>
              <a:rPr lang="en-US" dirty="0"/>
              <a:t>more than the allowed number of characters.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 </a:t>
            </a:r>
            <a:r>
              <a:rPr lang="en-US" dirty="0" err="1"/>
              <a:t>maxlength</a:t>
            </a:r>
            <a:r>
              <a:rPr lang="en-US" dirty="0"/>
              <a:t> attribute does not provide any feedback. If you want to alert the user, you must write JavaScript code.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maxlength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="10"&gt;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B539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" name="Google Shape;184;p31">
            <a:extLst>
              <a:ext uri="{FF2B5EF4-FFF2-40B4-BE49-F238E27FC236}">
                <a16:creationId xmlns:a16="http://schemas.microsoft.com/office/drawing/2014/main" id="{29A7F452-1F12-43B0-BD18-3C7FFB166AD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470" y="2571750"/>
            <a:ext cx="2590800" cy="123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2346591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72533" y="1"/>
            <a:ext cx="7628467" cy="74294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dirty="0">
                <a:solidFill>
                  <a:srgbClr val="540115"/>
                </a:solidFill>
              </a:rPr>
              <a:t>HTML Forms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-US" sz="2000" dirty="0"/>
              <a:t>One of the main points of interaction between a user and a web site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" sz="2000" dirty="0"/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" sz="2000" dirty="0"/>
              <a:t>Used to collect different kinds of user input/data and pass them to the server.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" sz="2000" dirty="0"/>
          </a:p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 dirty="0"/>
              <a:t>Primarily contains input controls such as text fields, checkboxes, radio-buttons, submit buttons,drop-down lists etc.</a:t>
            </a:r>
          </a:p>
          <a:p>
            <a:pPr marL="457200" lvl="4" indent="-3810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sz="2000" dirty="0"/>
          </a:p>
          <a:p>
            <a:pPr marL="457200" lvl="4" indent="-3810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sz="2000" dirty="0"/>
              <a:t>Also non-input elements(e.g. labels, fieldsets) for presentation</a:t>
            </a:r>
          </a:p>
          <a:p>
            <a:pPr marL="457200" lvl="4" indent="-3810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sz="2000" dirty="0"/>
          </a:p>
          <a:p>
            <a:pPr marL="457200" lvl="4" indent="-3810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sz="2000" dirty="0"/>
              <a:t>HTML tag: &lt;form&gt; ..&lt;/form&gt;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HTML5 input types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07975" y="742950"/>
            <a:ext cx="8528050" cy="380479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chemeClr val="tx1"/>
                </a:solidFill>
              </a:rPr>
              <a:t>HTML5 introduces several new input types</a:t>
            </a:r>
          </a:p>
          <a:p>
            <a:pPr marL="45720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chemeClr val="tx1"/>
                </a:solidFill>
              </a:rPr>
              <a:t>Browser support varies. Unsupported input types shown as textboxes</a:t>
            </a:r>
          </a:p>
          <a:p>
            <a:pPr marL="45720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tx1"/>
                </a:solidFill>
              </a:rPr>
              <a:t>Try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http://robertnyman.com/html5/forms/input-types.html</a:t>
            </a:r>
            <a:r>
              <a:rPr lang="en-US" dirty="0">
                <a:solidFill>
                  <a:schemeClr val="tx1"/>
                </a:solidFill>
              </a:rPr>
              <a:t> on different browsers</a:t>
            </a:r>
            <a:endParaRPr lang="en" sz="1800" dirty="0">
              <a:solidFill>
                <a:schemeClr val="tx1"/>
              </a:solidFill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-US" sz="1400" dirty="0">
                <a:solidFill>
                  <a:schemeClr val="accent5"/>
                </a:solidFill>
              </a:rPr>
              <a:t>c</a:t>
            </a:r>
            <a:r>
              <a:rPr lang="en" sz="1400" dirty="0">
                <a:solidFill>
                  <a:schemeClr val="accent5"/>
                </a:solidFill>
              </a:rPr>
              <a:t>olor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date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datetime-local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email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month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number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range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search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tel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time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" sz="1400" dirty="0">
                <a:solidFill>
                  <a:schemeClr val="accent5"/>
                </a:solidFill>
              </a:rPr>
              <a:t>url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Courier New"/>
              <a:buChar char="o"/>
            </a:pPr>
            <a:r>
              <a:rPr lang="en-US" sz="1400" dirty="0">
                <a:solidFill>
                  <a:schemeClr val="accent5"/>
                </a:solidFill>
              </a:rPr>
              <a:t>w</a:t>
            </a:r>
            <a:r>
              <a:rPr lang="en" sz="1400" dirty="0">
                <a:solidFill>
                  <a:schemeClr val="accent5"/>
                </a:solidFill>
              </a:rPr>
              <a:t>eek</a:t>
            </a:r>
          </a:p>
          <a:p>
            <a:pPr marL="596900" lvl="1" indent="0" algn="l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</a:pPr>
            <a:endParaRPr lang="en" sz="1400" dirty="0">
              <a:solidFill>
                <a:schemeClr val="tx1"/>
              </a:solidFill>
            </a:endParaRPr>
          </a:p>
          <a:p>
            <a:pPr marL="457200" lvl="0" indent="0" algn="l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448" y="4731327"/>
            <a:ext cx="302721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800" dirty="0">
                <a:latin typeface="Calibri"/>
                <a:ea typeface="Calibri"/>
                <a:cs typeface="Calibri"/>
                <a:sym typeface="Calibri"/>
              </a:rPr>
              <a:t>Source: http://robertnyman.com/</a:t>
            </a:r>
            <a:endParaRPr kumimoji="0" lang="en-US" sz="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 dirty="0">
                <a:solidFill>
                  <a:srgbClr val="540115"/>
                </a:solidFill>
              </a:rPr>
              <a:t>Other Form related tags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1800" dirty="0"/>
              <a:t>&lt;</a:t>
            </a:r>
            <a:r>
              <a:rPr lang="en-US" sz="1800" dirty="0">
                <a:solidFill>
                  <a:srgbClr val="C00000"/>
                </a:solidFill>
              </a:rPr>
              <a:t>t</a:t>
            </a:r>
            <a:r>
              <a:rPr lang="en" sz="1800" dirty="0">
                <a:solidFill>
                  <a:srgbClr val="C00000"/>
                </a:solidFill>
              </a:rPr>
              <a:t>extarea</a:t>
            </a:r>
            <a:r>
              <a:rPr lang="en" sz="1800" dirty="0"/>
              <a:t>&gt;: </a:t>
            </a:r>
            <a:r>
              <a:rPr lang="en" sz="2000" dirty="0"/>
              <a:t>defines a multi-line text input</a:t>
            </a: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/>
              <a:t>&lt;</a:t>
            </a:r>
            <a:r>
              <a:rPr lang="en-US" sz="2000" dirty="0">
                <a:solidFill>
                  <a:srgbClr val="C00000"/>
                </a:solidFill>
              </a:rPr>
              <a:t>s</a:t>
            </a:r>
            <a:r>
              <a:rPr lang="en" sz="2000" dirty="0">
                <a:solidFill>
                  <a:srgbClr val="C00000"/>
                </a:solidFill>
              </a:rPr>
              <a:t>elect</a:t>
            </a:r>
            <a:r>
              <a:rPr lang="en" sz="2000" dirty="0"/>
              <a:t>&gt;: defines a drop-down list</a:t>
            </a: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/>
              <a:t>&lt;</a:t>
            </a:r>
            <a:r>
              <a:rPr lang="en-US" sz="2000" dirty="0">
                <a:solidFill>
                  <a:srgbClr val="C00000"/>
                </a:solidFill>
              </a:rPr>
              <a:t>o</a:t>
            </a:r>
            <a:r>
              <a:rPr lang="en" sz="2000" dirty="0">
                <a:solidFill>
                  <a:srgbClr val="C00000"/>
                </a:solidFill>
              </a:rPr>
              <a:t>ption</a:t>
            </a:r>
            <a:r>
              <a:rPr lang="en" sz="2000" dirty="0"/>
              <a:t>&gt;: defines an option inside a drop-down list(&lt;select&gt;)</a:t>
            </a: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sz="2000" dirty="0"/>
              <a:t>&lt;</a:t>
            </a:r>
            <a:r>
              <a:rPr lang="en" sz="2000" dirty="0">
                <a:solidFill>
                  <a:srgbClr val="C00000"/>
                </a:solidFill>
              </a:rPr>
              <a:t>optgroup</a:t>
            </a:r>
            <a:r>
              <a:rPr lang="en" sz="2000" dirty="0"/>
              <a:t>&gt;: groups &lt;option&gt; elements inside a drop-down list(&lt;select&gt;)</a:t>
            </a: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sz="2000" dirty="0"/>
              <a:t>&lt;</a:t>
            </a:r>
            <a:r>
              <a:rPr lang="en" sz="2000" dirty="0">
                <a:solidFill>
                  <a:srgbClr val="C00000"/>
                </a:solidFill>
              </a:rPr>
              <a:t>fieldset</a:t>
            </a:r>
            <a:r>
              <a:rPr lang="en" sz="2000" dirty="0"/>
              <a:t>&gt;:  </a:t>
            </a:r>
            <a:r>
              <a:rPr lang="en-US" sz="2000" dirty="0"/>
              <a:t>Group related elements in a form.</a:t>
            </a:r>
          </a:p>
          <a:p>
            <a:pPr marL="45720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/>
              <a:t>&lt;</a:t>
            </a:r>
            <a:r>
              <a:rPr lang="en-US" sz="2000" dirty="0">
                <a:solidFill>
                  <a:srgbClr val="C00000"/>
                </a:solidFill>
              </a:rPr>
              <a:t>legend</a:t>
            </a:r>
            <a:r>
              <a:rPr lang="en-US" sz="2000" dirty="0"/>
              <a:t>&gt; defines caption of a &lt;</a:t>
            </a:r>
            <a:r>
              <a:rPr lang="en-US" sz="2000" dirty="0" err="1"/>
              <a:t>fieldset</a:t>
            </a:r>
            <a:r>
              <a:rPr lang="en-US" sz="2000" dirty="0"/>
              <a:t>&gt;.</a:t>
            </a: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/>
              <a:t>&lt;</a:t>
            </a:r>
            <a:r>
              <a:rPr lang="en-US" sz="2000" dirty="0">
                <a:solidFill>
                  <a:srgbClr val="C00000"/>
                </a:solidFill>
              </a:rPr>
              <a:t>label</a:t>
            </a:r>
            <a:r>
              <a:rPr lang="en-US" sz="2000" dirty="0"/>
              <a:t>&gt;: defines a label for an &lt;input&gt; element.</a:t>
            </a:r>
          </a:p>
          <a:p>
            <a:pPr marL="828675" lvl="1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/>
              <a:t>Uses </a:t>
            </a:r>
            <a:r>
              <a:rPr lang="en-US" sz="2000" dirty="0">
                <a:solidFill>
                  <a:srgbClr val="FF0000"/>
                </a:solidFill>
              </a:rPr>
              <a:t>for </a:t>
            </a:r>
            <a:r>
              <a:rPr lang="en-US" sz="2000" dirty="0">
                <a:solidFill>
                  <a:schemeClr val="tx1"/>
                </a:solidFill>
              </a:rPr>
              <a:t>attribute to associate to any specific &lt;input&gt;</a:t>
            </a:r>
          </a:p>
          <a:p>
            <a:pPr marL="828675" lvl="1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sz="2000" dirty="0">
                <a:solidFill>
                  <a:schemeClr val="tx1"/>
                </a:solidFill>
              </a:rPr>
              <a:t>Example: </a:t>
            </a:r>
          </a:p>
          <a:p>
            <a:pPr marL="1911350" lvl="5" indent="0" algn="l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400" dirty="0">
                <a:solidFill>
                  <a:schemeClr val="tx1"/>
                </a:solidFill>
              </a:rPr>
              <a:t>&lt;label for="</a:t>
            </a:r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"&gt;Last Name&lt;/label&gt;</a:t>
            </a:r>
          </a:p>
          <a:p>
            <a:pPr marL="1911350" lvl="5" indent="0" algn="l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400" dirty="0">
                <a:solidFill>
                  <a:schemeClr val="tx1"/>
                </a:solidFill>
              </a:rPr>
              <a:t>&lt;input type="text</a:t>
            </a:r>
            <a:r>
              <a:rPr lang="en-US" sz="1400">
                <a:solidFill>
                  <a:schemeClr val="tx1"/>
                </a:solidFill>
              </a:rPr>
              <a:t>" name="</a:t>
            </a:r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" /&gt;</a:t>
            </a:r>
            <a:endParaRPr lang="en" sz="1400" dirty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i="1" dirty="0"/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0" y="172641"/>
            <a:ext cx="9144000" cy="85605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400" dirty="0">
                <a:solidFill>
                  <a:srgbClr val="540115"/>
                </a:solidFill>
              </a:rPr>
              <a:t>Grouping with &lt;</a:t>
            </a:r>
            <a:r>
              <a:rPr lang="en-US" sz="4400" dirty="0" err="1">
                <a:solidFill>
                  <a:srgbClr val="540115"/>
                </a:solidFill>
              </a:rPr>
              <a:t>fieldset</a:t>
            </a:r>
            <a:r>
              <a:rPr lang="en-US" sz="4400" dirty="0">
                <a:solidFill>
                  <a:srgbClr val="540115"/>
                </a:solidFill>
              </a:rPr>
              <a:t>&gt; and &lt;legend&gt;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28650" y="1104901"/>
            <a:ext cx="7886700" cy="3398519"/>
          </a:xfrm>
        </p:spPr>
        <p:txBody>
          <a:bodyPr/>
          <a:lstStyle/>
          <a:p>
            <a:pPr marL="101600" indent="0" algn="l" rtl="0">
              <a:spcBef>
                <a:spcPts val="0"/>
              </a:spcBef>
              <a:buClr>
                <a:schemeClr val="dk1"/>
              </a:buClr>
              <a:buNone/>
            </a:pPr>
            <a:endParaRPr lang="en-US" sz="1600" dirty="0"/>
          </a:p>
          <a:p>
            <a:pPr marL="101600" indent="0" algn="l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600" dirty="0"/>
              <a:t>&lt;form action="/</a:t>
            </a:r>
            <a:r>
              <a:rPr lang="en-US" sz="1600" dirty="0" err="1"/>
              <a:t>action_page.php</a:t>
            </a:r>
            <a:r>
              <a:rPr lang="en-US" sz="1600" dirty="0"/>
              <a:t>"&gt;</a:t>
            </a:r>
            <a:br>
              <a:rPr lang="en-US" sz="1600" dirty="0"/>
            </a:br>
            <a:r>
              <a:rPr lang="en-US" sz="1600" dirty="0"/>
              <a:t>  &lt;</a:t>
            </a:r>
            <a:r>
              <a:rPr lang="en-US" sz="1600" dirty="0" err="1"/>
              <a:t>fieldset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 &lt;legend&gt;Personal information:&lt;/legend&gt;</a:t>
            </a:r>
            <a:br>
              <a:rPr lang="en-US" sz="1600" dirty="0"/>
            </a:br>
            <a:r>
              <a:rPr lang="en-US" sz="1600" dirty="0"/>
              <a:t>    First name:&lt;</a:t>
            </a:r>
            <a:r>
              <a:rPr lang="en-US" sz="1600" dirty="0" err="1"/>
              <a:t>br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 &lt;input type="text" name="</a:t>
            </a:r>
            <a:r>
              <a:rPr lang="en-US" sz="1600" dirty="0" err="1"/>
              <a:t>firstname</a:t>
            </a:r>
            <a:r>
              <a:rPr lang="en-US" sz="1600" dirty="0"/>
              <a:t>" value="Mickey"&gt;</a:t>
            </a:r>
          </a:p>
          <a:p>
            <a:pPr marL="101600" indent="0" algn="l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600" dirty="0"/>
              <a:t>	&lt;</a:t>
            </a:r>
            <a:r>
              <a:rPr lang="en-US" sz="1600" dirty="0" err="1"/>
              <a:t>br</a:t>
            </a:r>
            <a:r>
              <a:rPr lang="en-US" sz="1600" dirty="0"/>
              <a:t>&gt;Last name:&lt;</a:t>
            </a:r>
            <a:r>
              <a:rPr lang="en-US" sz="1600" dirty="0" err="1"/>
              <a:t>br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     &lt;input type="text" name="</a:t>
            </a:r>
            <a:r>
              <a:rPr lang="en-US" sz="1600" dirty="0" err="1"/>
              <a:t>lastname</a:t>
            </a:r>
            <a:r>
              <a:rPr lang="en-US" sz="1600" dirty="0"/>
              <a:t>" value="Mouse"&gt;&lt;</a:t>
            </a:r>
            <a:r>
              <a:rPr lang="en-US" sz="1600" dirty="0" err="1"/>
              <a:t>br</a:t>
            </a:r>
            <a:r>
              <a:rPr lang="en-US" sz="1600" dirty="0"/>
              <a:t>&gt;&lt;</a:t>
            </a:r>
            <a:r>
              <a:rPr lang="en-US" sz="1600" dirty="0" err="1"/>
              <a:t>br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 &lt;input type="submit" value="Submit"&gt;</a:t>
            </a:r>
            <a:br>
              <a:rPr lang="en-US" sz="1600" dirty="0"/>
            </a:br>
            <a:r>
              <a:rPr lang="en-US" sz="1600" dirty="0"/>
              <a:t>  &lt;/</a:t>
            </a:r>
            <a:r>
              <a:rPr lang="en-US" sz="1600" dirty="0" err="1"/>
              <a:t>fieldset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&lt;/form&gt; </a:t>
            </a:r>
          </a:p>
          <a:p>
            <a:pPr marL="101600" lvl="0" indent="0" algn="l" rtl="0">
              <a:spcBef>
                <a:spcPts val="0"/>
              </a:spcBef>
              <a:buClr>
                <a:schemeClr val="dk1"/>
              </a:buClr>
              <a:buNone/>
            </a:pPr>
            <a:endParaRPr lang="en" i="1" dirty="0"/>
          </a:p>
          <a:p>
            <a:pPr marL="457200" lvl="0" indent="-35560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315D3C-E5A3-4162-9A88-148A9CA8A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743" y="862249"/>
            <a:ext cx="2817531" cy="187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23701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260350" y="158751"/>
            <a:ext cx="6858000" cy="74294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HTML Form attributes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action: </a:t>
            </a:r>
            <a:r>
              <a:rPr lang="en-US" sz="1600" dirty="0">
                <a:solidFill>
                  <a:schemeClr val="tx1"/>
                </a:solidFill>
              </a:rPr>
              <a:t>Specifies the URL where form data is to be submitted.</a:t>
            </a:r>
          </a:p>
          <a:p>
            <a:pPr marL="914400" lvl="1" indent="-454025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Typically another server page that can process form data</a:t>
            </a:r>
          </a:p>
          <a:p>
            <a:pPr marL="914400" lvl="1" indent="-454025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not set, form data is submitted to a new copy of the submitting page itself</a:t>
            </a:r>
            <a:endParaRPr lang="en-US" sz="1600" i="1" dirty="0">
              <a:solidFill>
                <a:schemeClr val="tx1"/>
              </a:solidFill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method</a:t>
            </a:r>
            <a:r>
              <a:rPr lang="en-US" sz="1600" dirty="0">
                <a:solidFill>
                  <a:schemeClr val="tx1"/>
                </a:solidFill>
              </a:rPr>
              <a:t>: [get/post]</a:t>
            </a:r>
          </a:p>
          <a:p>
            <a:pPr marL="914400" lvl="1" indent="-454025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get method, form data are appended to the destination URL(e.g. </a:t>
            </a:r>
            <a:r>
              <a:rPr lang="en-US" sz="1600" dirty="0" err="1">
                <a:solidFill>
                  <a:schemeClr val="tx1"/>
                </a:solidFill>
              </a:rPr>
              <a:t>Youtube</a:t>
            </a:r>
            <a:r>
              <a:rPr lang="en-US" sz="1600" dirty="0">
                <a:solidFill>
                  <a:schemeClr val="tx1"/>
                </a:solidFill>
              </a:rPr>
              <a:t> search query)</a:t>
            </a:r>
          </a:p>
          <a:p>
            <a:pPr marL="914400" lvl="1" indent="-454025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post method, form data </a:t>
            </a:r>
            <a:r>
              <a:rPr lang="en-US" sz="1600" dirty="0"/>
              <a:t>put inside the body of the HTTP request </a:t>
            </a:r>
            <a:endParaRPr lang="en-US" sz="1600" dirty="0">
              <a:solidFill>
                <a:schemeClr val="tx1"/>
              </a:solidFill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autocomplete</a:t>
            </a:r>
            <a:r>
              <a:rPr lang="en-US" sz="1600" dirty="0">
                <a:solidFill>
                  <a:schemeClr val="tx1"/>
                </a:solidFill>
              </a:rPr>
              <a:t> : [</a:t>
            </a:r>
            <a:r>
              <a:rPr lang="en-US" sz="1600" i="1" dirty="0">
                <a:solidFill>
                  <a:schemeClr val="tx1"/>
                </a:solidFill>
              </a:rPr>
              <a:t>on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i="1" dirty="0">
                <a:solidFill>
                  <a:schemeClr val="tx1"/>
                </a:solidFill>
              </a:rPr>
              <a:t>off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</a:p>
          <a:p>
            <a:pPr marL="285750" lvl="3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3" indent="0" algn="l" rtl="0">
              <a:lnSpc>
                <a:spcPct val="115000"/>
              </a:lnSpc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</a:rPr>
              <a:t>*Submit buttons have </a:t>
            </a:r>
            <a:r>
              <a:rPr lang="en-US" sz="1600" dirty="0">
                <a:solidFill>
                  <a:srgbClr val="FF0000"/>
                </a:solidFill>
              </a:rPr>
              <a:t>action </a:t>
            </a:r>
            <a:r>
              <a:rPr lang="en-US" sz="1600" dirty="0">
                <a:solidFill>
                  <a:schemeClr val="tx1"/>
                </a:solidFill>
              </a:rPr>
              <a:t>and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formmethod</a:t>
            </a:r>
            <a:r>
              <a:rPr lang="en-US" sz="1600" dirty="0">
                <a:solidFill>
                  <a:schemeClr val="tx1"/>
                </a:solidFill>
              </a:rPr>
              <a:t> attributes, can respectively override </a:t>
            </a:r>
            <a:r>
              <a:rPr lang="en-US" sz="1600" dirty="0">
                <a:solidFill>
                  <a:srgbClr val="FF0000"/>
                </a:solidFill>
              </a:rPr>
              <a:t>action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dirty="0">
                <a:solidFill>
                  <a:srgbClr val="FF0000"/>
                </a:solidFill>
              </a:rPr>
              <a:t>method</a:t>
            </a:r>
            <a:r>
              <a:rPr lang="en-US" sz="1600" dirty="0">
                <a:solidFill>
                  <a:schemeClr val="tx1"/>
                </a:solidFill>
              </a:rPr>
              <a:t> attributes of the form containing it</a:t>
            </a:r>
            <a:endParaRPr lang="en-US" sz="1600" dirty="0">
              <a:solidFill>
                <a:srgbClr val="FF0000"/>
              </a:solidFill>
            </a:endParaRPr>
          </a:p>
          <a:p>
            <a:pPr marL="285750" lvl="3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400050" lvl="5" indent="0" algn="l" rtl="0">
              <a:lnSpc>
                <a:spcPct val="115000"/>
              </a:lnSpc>
              <a:spcBef>
                <a:spcPts val="0"/>
              </a:spcBef>
              <a:buNone/>
            </a:pPr>
            <a:endParaRPr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endParaRPr sz="1600" dirty="0"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dirty="0">
                <a:solidFill>
                  <a:srgbClr val="540115"/>
                </a:solidFill>
              </a:rPr>
              <a:t>HTML Layouts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45440" y="1200150"/>
            <a:ext cx="834136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Layouts were created using the &lt;div&gt; tag in older versions of HTML.</a:t>
            </a:r>
          </a:p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Partitions the page into columns/blocks, each used for a specific purpose. </a:t>
            </a:r>
          </a:p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&lt;div&gt; was paired with CSS styles using the id attributes.</a:t>
            </a:r>
          </a:p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Layouts can also be created using tables, but it is not recommended.</a:t>
            </a:r>
          </a:p>
          <a:p>
            <a:pPr marL="457200" lvl="0" indent="-38100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HTML5 introduces new semantic elements to handle layouts. </a:t>
            </a:r>
          </a:p>
        </p:txBody>
      </p:sp>
    </p:spTree>
    <p:extLst>
      <p:ext uri="{BB962C8B-B14F-4D97-AF65-F5344CB8AC3E}">
        <p14:creationId xmlns:p14="http://schemas.microsoft.com/office/powerpoint/2010/main" val="364713744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HTML5 Layouts</a:t>
            </a:r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74" y="1063378"/>
            <a:ext cx="7088293" cy="28599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325879" y="4080122"/>
            <a:ext cx="3806614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Source: http://www.w3schools.com/html/html_layout.asp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683303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HTML5 Semantic Elements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 dirty="0"/>
              <a:t>A semantic element clearly describes its meaning to both the browser and the developer. </a:t>
            </a:r>
          </a:p>
          <a:p>
            <a:pPr marL="457200" lvl="0" indent="-35560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 dirty="0"/>
              <a:t>All the layout tags in the previous slide are semantic elements.</a:t>
            </a:r>
          </a:p>
          <a:p>
            <a:pPr marL="457200" lvl="0" indent="-355600" algn="just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 dirty="0"/>
              <a:t>Other semantic elements include:</a:t>
            </a:r>
          </a:p>
          <a:p>
            <a:pPr marL="914400" lvl="1" indent="-342900" algn="just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&lt;</a:t>
            </a:r>
            <a:r>
              <a:rPr lang="en" sz="1400" dirty="0">
                <a:solidFill>
                  <a:srgbClr val="A52A2A"/>
                </a:solidFill>
                <a:latin typeface="Consolas" panose="020B0609020204030204" pitchFamily="49" charset="0"/>
              </a:rPr>
              <a:t>figure</a:t>
            </a:r>
            <a:r>
              <a:rPr lang="en" sz="1800" dirty="0"/>
              <a:t>&gt;: Specifies self-contained content, like illustrations, diagrams, photos, code listings, etc.</a:t>
            </a:r>
          </a:p>
          <a:p>
            <a:pPr marL="914400" lvl="1" indent="-342900" algn="just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&lt;</a:t>
            </a:r>
            <a:r>
              <a:rPr lang="en" sz="1400" dirty="0">
                <a:solidFill>
                  <a:srgbClr val="A52A2A"/>
                </a:solidFill>
                <a:latin typeface="Consolas" panose="020B0609020204030204" pitchFamily="49" charset="0"/>
              </a:rPr>
              <a:t>figcaption</a:t>
            </a:r>
            <a:r>
              <a:rPr lang="en" sz="1800" dirty="0"/>
              <a:t>&gt;: Defines a caption for a &lt;figure&gt; element.</a:t>
            </a:r>
          </a:p>
          <a:p>
            <a:pPr marL="914400" lvl="1" indent="-342900" algn="just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&lt;</a:t>
            </a:r>
            <a:r>
              <a:rPr lang="en" sz="1400" dirty="0">
                <a:solidFill>
                  <a:srgbClr val="A52A2A"/>
                </a:solidFill>
                <a:latin typeface="Consolas" panose="020B0609020204030204" pitchFamily="49" charset="0"/>
              </a:rPr>
              <a:t>main</a:t>
            </a:r>
            <a:r>
              <a:rPr lang="en" sz="1800" dirty="0"/>
              <a:t>&gt;: Specifies the main content of a document.</a:t>
            </a:r>
          </a:p>
          <a:p>
            <a:pPr marL="914400" lvl="1" indent="-342900" algn="just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&lt;</a:t>
            </a:r>
            <a:r>
              <a:rPr lang="en" sz="1400" dirty="0">
                <a:solidFill>
                  <a:srgbClr val="A52A2A"/>
                </a:solidFill>
                <a:latin typeface="Consolas" panose="020B0609020204030204" pitchFamily="49" charset="0"/>
              </a:rPr>
              <a:t>mark</a:t>
            </a:r>
            <a:r>
              <a:rPr lang="en" sz="1800" dirty="0"/>
              <a:t>&gt;: Defines marked/highlighted text.</a:t>
            </a:r>
          </a:p>
          <a:p>
            <a:pPr marL="914400" lvl="1" indent="-342900" algn="just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&lt;</a:t>
            </a:r>
            <a:r>
              <a:rPr lang="en" sz="1400" dirty="0">
                <a:solidFill>
                  <a:srgbClr val="A52A2A"/>
                </a:solidFill>
                <a:latin typeface="Consolas" panose="020B0609020204030204" pitchFamily="49" charset="0"/>
              </a:rPr>
              <a:t>time</a:t>
            </a:r>
            <a:r>
              <a:rPr lang="en" sz="1800" dirty="0"/>
              <a:t>&gt;: Defines a date/time.</a:t>
            </a:r>
          </a:p>
        </p:txBody>
      </p:sp>
    </p:spTree>
    <p:extLst>
      <p:ext uri="{BB962C8B-B14F-4D97-AF65-F5344CB8AC3E}">
        <p14:creationId xmlns:p14="http://schemas.microsoft.com/office/powerpoint/2010/main" val="3034585824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4000" dirty="0">
                <a:solidFill>
                  <a:srgbClr val="540115"/>
                </a:solidFill>
              </a:rPr>
              <a:t>Embedding Web Content in HTML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642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" sz="2000" dirty="0"/>
              <a:t>An </a:t>
            </a:r>
            <a:r>
              <a:rPr lang="en" sz="2000" i="1" dirty="0"/>
              <a:t>inline frame </a:t>
            </a:r>
            <a:r>
              <a:rPr lang="en" sz="2000" dirty="0"/>
              <a:t>is used to embed a web page within a web page.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" sz="2000" dirty="0"/>
              <a:t>Use </a:t>
            </a:r>
            <a:r>
              <a:rPr lang="en" sz="1600" dirty="0">
                <a:latin typeface="Consolas" panose="020B0609020204030204" pitchFamily="49" charset="0"/>
              </a:rPr>
              <a:t>src</a:t>
            </a:r>
            <a:r>
              <a:rPr lang="en" sz="1600" dirty="0"/>
              <a:t> </a:t>
            </a:r>
            <a:r>
              <a:rPr lang="en" sz="2000" dirty="0"/>
              <a:t>attribute to </a:t>
            </a:r>
            <a:r>
              <a:rPr lang="en-US" sz="2000" dirty="0"/>
              <a:t>set the URL of the page to embed, </a:t>
            </a:r>
            <a:r>
              <a:rPr lang="en-US" sz="1600" dirty="0">
                <a:latin typeface="Consolas" panose="020B0609020204030204" pitchFamily="49" charset="0"/>
              </a:rPr>
              <a:t>height</a:t>
            </a:r>
            <a:r>
              <a:rPr lang="en-US" sz="1600" dirty="0"/>
              <a:t> </a:t>
            </a:r>
            <a:r>
              <a:rPr lang="en-US" sz="2000" dirty="0"/>
              <a:t>and </a:t>
            </a:r>
            <a:r>
              <a:rPr lang="en-US" sz="1600" dirty="0">
                <a:latin typeface="Consolas" panose="020B0609020204030204" pitchFamily="49" charset="0"/>
              </a:rPr>
              <a:t>width</a:t>
            </a:r>
            <a:r>
              <a:rPr lang="en-US" sz="1600" dirty="0"/>
              <a:t> </a:t>
            </a:r>
            <a:r>
              <a:rPr lang="en-US" sz="2000" dirty="0"/>
              <a:t>to set dimensions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" sz="2000" dirty="0"/>
          </a:p>
          <a:p>
            <a:pPr marL="76200" lvl="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&lt;</a:t>
            </a:r>
            <a:r>
              <a:rPr lang="en" sz="16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iframe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src=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“http://www.cs.fsu.edu”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width=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“600"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height=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“600“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name=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"iframe1"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 &lt;</a:t>
            </a:r>
            <a:r>
              <a:rPr lang="en" sz="16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/iframe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lvl="0" algn="l" rtl="0">
              <a:spcBef>
                <a:spcPts val="0"/>
              </a:spcBef>
              <a:buNone/>
            </a:pPr>
            <a:endParaRPr lang="en" sz="160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 dirty="0"/>
              <a:t>An iframe can be used as the target frame for a link.</a:t>
            </a:r>
          </a:p>
          <a:p>
            <a:pPr marL="76200" lvl="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6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href=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"http://www.w3.org"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target=</a:t>
            </a:r>
            <a:r>
              <a:rPr lang="en" sz="16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"iframe1"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</a:p>
          <a:p>
            <a:pPr algn="l" rtl="0">
              <a:spcBef>
                <a:spcPts val="0"/>
              </a:spcBef>
              <a:buNone/>
            </a:pP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World Wide Web Consortium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6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/a</a:t>
            </a: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lang="en" sz="1600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60375" lvl="5" indent="0" algn="l" rtl="0">
              <a:spcBef>
                <a:spcPts val="0"/>
              </a:spcBef>
              <a:buNone/>
            </a:pPr>
            <a:r>
              <a:rPr lang="en" sz="1600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&lt;!-- Upon click on hyperlink, loads content from </a:t>
            </a:r>
          </a:p>
          <a:p>
            <a:pPr marL="460375" lvl="5" indent="0" algn="l" rtl="0">
              <a:spcBef>
                <a:spcPts val="0"/>
              </a:spcBef>
              <a:buNone/>
            </a:pPr>
            <a:r>
              <a:rPr lang="en" sz="1600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   “</a:t>
            </a:r>
            <a:r>
              <a:rPr lang="en-US" sz="1600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http://www.w3.org” into the target iframe --&gt;</a:t>
            </a:r>
            <a:endParaRPr lang="en" sz="160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1714500" lvl="5" indent="0" algn="l" rtl="0">
              <a:spcBef>
                <a:spcPts val="0"/>
              </a:spcBef>
              <a:buNone/>
            </a:pPr>
            <a:r>
              <a:rPr lang="en" sz="19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rtl="0">
              <a:spcBef>
                <a:spcPts val="0"/>
              </a:spcBef>
              <a:buNone/>
            </a:pPr>
            <a:r>
              <a:rPr lang="en" sz="16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</a:p>
          <a:p>
            <a:pPr algn="l" rtl="0">
              <a:spcBef>
                <a:spcPts val="0"/>
              </a:spcBef>
              <a:buNone/>
            </a:pPr>
            <a:endParaRPr sz="105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915304694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dirty="0">
                <a:solidFill>
                  <a:srgbClr val="540115"/>
                </a:solidFill>
              </a:rPr>
              <a:t>Embedding audio/video in HTML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&lt;</a:t>
            </a:r>
            <a:r>
              <a:rPr lang="en" dirty="0">
                <a:solidFill>
                  <a:srgbClr val="A52A2A"/>
                </a:solidFill>
              </a:rPr>
              <a:t>video</a:t>
            </a:r>
            <a:r>
              <a:rPr lang="en" dirty="0"/>
              <a:t>&gt;: Defines a video or movie.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&lt;</a:t>
            </a:r>
            <a:r>
              <a:rPr lang="en" dirty="0">
                <a:solidFill>
                  <a:srgbClr val="A52A2A"/>
                </a:solidFill>
              </a:rPr>
              <a:t>source</a:t>
            </a:r>
            <a:r>
              <a:rPr lang="en" dirty="0"/>
              <a:t>&gt;: Defines multiple media resources for media elements, such as &lt;video&gt; and &lt;audio&gt;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video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width=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“480"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height=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“360"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autoplay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controls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source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src=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"movie.mp4"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type=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"video/mp4"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4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source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src=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"movie.ogg"</a:t>
            </a:r>
            <a:r>
              <a:rPr lang="en" sz="1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type=</a:t>
            </a:r>
            <a:r>
              <a:rPr lang="en" sz="14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"video/ogg"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</a:p>
          <a:p>
            <a:pPr lvl="0" algn="l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            &lt;</a:t>
            </a:r>
            <a:r>
              <a:rPr lang="en" sz="14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/video</a:t>
            </a:r>
            <a:r>
              <a:rPr lang="en" sz="1400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lang="en" sz="2000" dirty="0"/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dirty="0">
              <a:latin typeface="Arial"/>
              <a:ea typeface="Arial"/>
              <a:cs typeface="Arial"/>
              <a:sym typeface="Arial"/>
            </a:endParaRP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dirty="0">
              <a:latin typeface="Arial"/>
              <a:ea typeface="Arial"/>
              <a:cs typeface="Arial"/>
              <a:sym typeface="Arial"/>
            </a:endParaRPr>
          </a:p>
          <a:p>
            <a:pPr marL="323850" lvl="0" indent="-285750" algn="l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47560256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3600" dirty="0">
                <a:solidFill>
                  <a:srgbClr val="540115"/>
                </a:solidFill>
              </a:rPr>
              <a:t>Embedding audio/video in HTML(contd.)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lvl="0" indent="-285750" algn="l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" sz="2000" dirty="0"/>
              <a:t>ideo plays automatically when </a:t>
            </a:r>
            <a:r>
              <a:rPr lang="en" sz="20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autoplay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 dirty="0"/>
              <a:t>attribute is present</a:t>
            </a:r>
          </a:p>
          <a:p>
            <a:pPr marL="323850" lvl="0" indent="-285750" algn="l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/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FF0E0E"/>
                </a:solidFill>
                <a:latin typeface="Consolas"/>
                <a:ea typeface="Consolas"/>
                <a:cs typeface="Consolas"/>
                <a:sym typeface="Consolas"/>
              </a:rPr>
              <a:t>controls </a:t>
            </a:r>
            <a:r>
              <a:rPr lang="en" sz="2000" dirty="0">
                <a:latin typeface="Arial"/>
                <a:ea typeface="Arial"/>
                <a:cs typeface="Arial"/>
                <a:sym typeface="Arial"/>
              </a:rPr>
              <a:t>attribute adds video controls(e.g. play/pause, volume etc)</a:t>
            </a: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>
              <a:latin typeface="Arial"/>
              <a:ea typeface="Arial"/>
              <a:cs typeface="Arial"/>
              <a:sym typeface="Arial"/>
            </a:endParaRP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Multiple </a:t>
            </a:r>
            <a:r>
              <a:rPr lang="en" sz="2000" dirty="0"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" sz="20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source</a:t>
            </a:r>
            <a:r>
              <a:rPr lang="en" sz="2000" dirty="0">
                <a:latin typeface="Arial"/>
                <a:ea typeface="Arial"/>
                <a:cs typeface="Arial"/>
                <a:sym typeface="Arial"/>
              </a:rPr>
              <a:t>&gt; elements can link to different video files. The browser will use the first recognized format.</a:t>
            </a: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>
              <a:latin typeface="Arial"/>
              <a:ea typeface="Arial"/>
              <a:cs typeface="Arial"/>
              <a:sym typeface="Arial"/>
            </a:endParaRPr>
          </a:p>
          <a:p>
            <a:pPr marL="32385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/>
              <a:t>&lt;</a:t>
            </a:r>
            <a:r>
              <a:rPr lang="en" sz="2000" dirty="0">
                <a:solidFill>
                  <a:srgbClr val="C00000"/>
                </a:solidFill>
              </a:rPr>
              <a:t>audio</a:t>
            </a:r>
            <a:r>
              <a:rPr lang="en" sz="2000" dirty="0"/>
              <a:t>&gt; works in a similar  way as &lt;</a:t>
            </a:r>
            <a:r>
              <a:rPr lang="en" sz="2000" dirty="0">
                <a:solidFill>
                  <a:srgbClr val="A52A2A"/>
                </a:solidFill>
              </a:rPr>
              <a:t>video</a:t>
            </a:r>
            <a:r>
              <a:rPr lang="en" sz="2000" dirty="0"/>
              <a:t>&gt; tags</a:t>
            </a:r>
            <a:endParaRPr lang="en" sz="2000" dirty="0">
              <a:latin typeface="Arial"/>
              <a:ea typeface="Arial"/>
              <a:cs typeface="Arial"/>
              <a:sym typeface="Arial"/>
            </a:endParaRP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>
              <a:latin typeface="Arial"/>
              <a:ea typeface="Arial"/>
              <a:cs typeface="Arial"/>
              <a:sym typeface="Arial"/>
            </a:endParaRPr>
          </a:p>
          <a:p>
            <a:pPr marL="32385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>
              <a:latin typeface="Arial"/>
              <a:ea typeface="Arial"/>
              <a:cs typeface="Arial"/>
              <a:sym typeface="Arial"/>
            </a:endParaRPr>
          </a:p>
          <a:p>
            <a:pPr marL="323850" lvl="0" indent="-285750" algn="l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2561830175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72533" y="1"/>
            <a:ext cx="7628467" cy="74294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dirty="0">
                <a:solidFill>
                  <a:srgbClr val="540115"/>
                </a:solidFill>
              </a:rPr>
              <a:t>HTML Forms(contd)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-US" sz="2000" dirty="0"/>
              <a:t>Forms are submitted for processing using the </a:t>
            </a:r>
            <a:r>
              <a:rPr lang="en-US" sz="2000" i="1" dirty="0"/>
              <a:t>submit button </a:t>
            </a:r>
            <a:r>
              <a:rPr lang="en-US" sz="2000" dirty="0"/>
              <a:t>input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-US" sz="2000" dirty="0"/>
          </a:p>
          <a:p>
            <a:pPr marL="45720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-US" sz="2000" dirty="0"/>
              <a:t>Input controls should have their </a:t>
            </a:r>
            <a:r>
              <a:rPr lang="en-US" sz="2000" dirty="0">
                <a:solidFill>
                  <a:srgbClr val="FF0000"/>
                </a:solidFill>
              </a:rPr>
              <a:t>name</a:t>
            </a:r>
            <a:r>
              <a:rPr lang="en-US" sz="2000" dirty="0">
                <a:solidFill>
                  <a:schemeClr val="tx1"/>
                </a:solidFill>
              </a:rPr>
              <a:t> attributes set</a:t>
            </a:r>
          </a:p>
          <a:p>
            <a:pPr marL="45720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-US" sz="2000" dirty="0">
                <a:solidFill>
                  <a:schemeClr val="tx1"/>
                </a:solidFill>
              </a:rPr>
              <a:t> form</a:t>
            </a:r>
            <a:r>
              <a:rPr lang="en-US" sz="2000" dirty="0"/>
              <a:t> data submitted in (name, value) pair</a:t>
            </a:r>
          </a:p>
          <a:p>
            <a:pPr marL="45720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-US" sz="2000" dirty="0"/>
          </a:p>
          <a:p>
            <a:pPr marL="38100" lvl="1" indent="0" algn="l" rtl="0">
              <a:spcBef>
                <a:spcPts val="0"/>
              </a:spcBef>
              <a:buClr>
                <a:schemeClr val="dk1"/>
              </a:buClr>
              <a:buSzPct val="125000"/>
            </a:pPr>
            <a:endParaRPr lang="en-US" sz="2000" dirty="0"/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-US" sz="2000" dirty="0"/>
          </a:p>
          <a:p>
            <a:pPr marL="457200" lvl="0" indent="-419100" algn="l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2743551867"/>
      </p:ext>
    </p:extLst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28650" y="172642"/>
            <a:ext cx="7886700" cy="82981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4000" dirty="0">
                <a:solidFill>
                  <a:srgbClr val="540115"/>
                </a:solidFill>
              </a:rPr>
              <a:t> HTML5 supported audio/video types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28650" y="1301486"/>
            <a:ext cx="3886200" cy="3774281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Supported type attribute for  &lt;video&gt;: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video/</a:t>
            </a:r>
            <a:r>
              <a:rPr lang="en-US" dirty="0" err="1">
                <a:latin typeface="Calibri" panose="020F0502020204030204" pitchFamily="34" charset="0"/>
              </a:rPr>
              <a:t>webm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video/</a:t>
            </a:r>
            <a:r>
              <a:rPr lang="en-US" dirty="0" err="1">
                <a:latin typeface="Calibri" panose="020F0502020204030204" pitchFamily="34" charset="0"/>
              </a:rPr>
              <a:t>ogg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video/mp4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4629150" y="1301486"/>
            <a:ext cx="3886200" cy="3774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171450" indent="-17145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marL="542925" indent="-200025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2pPr>
            <a:lvl3pPr marL="925829" indent="-240029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3pPr>
            <a:lvl4pPr marL="12954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4pPr>
            <a:lvl5pPr marL="16383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5pPr>
            <a:lvl6pPr marL="19812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6pPr>
            <a:lvl7pPr marL="23241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7pPr>
            <a:lvl8pPr marL="26670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8pPr>
            <a:lvl9pPr marL="3009900" indent="-266700" eaLnBrk="1" hangingPunct="1">
              <a:lnSpc>
                <a:spcPct val="90000"/>
              </a:lnSpc>
              <a:spcBef>
                <a:spcPts val="750"/>
              </a:spcBef>
              <a:buSzPct val="100000"/>
              <a:buFont typeface="Arial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Supported type attribute for  &lt;audio&gt;: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audio/</a:t>
            </a:r>
            <a:r>
              <a:rPr lang="en-US" dirty="0" err="1">
                <a:latin typeface="Calibri" panose="020F0502020204030204" pitchFamily="34" charset="0"/>
              </a:rPr>
              <a:t>webm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audio/</a:t>
            </a:r>
            <a:r>
              <a:rPr lang="en-US" dirty="0" err="1">
                <a:latin typeface="Calibri" panose="020F0502020204030204" pitchFamily="34" charset="0"/>
              </a:rPr>
              <a:t>ogg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audio/mp4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audio/wav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18584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&lt;embed&gt; element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377430" cy="3774281"/>
          </a:xfrm>
        </p:spPr>
        <p:txBody>
          <a:bodyPr/>
          <a:lstStyle/>
          <a:p>
            <a:r>
              <a:rPr lang="en-US" dirty="0"/>
              <a:t>Used to embed interactive content from external application (e.g. Flash animations, Java Applets) on HTML document</a:t>
            </a:r>
          </a:p>
          <a:p>
            <a:r>
              <a:rPr lang="en-US" dirty="0"/>
              <a:t>Attributes: </a:t>
            </a:r>
            <a:r>
              <a:rPr lang="en-US" sz="1600" dirty="0" err="1">
                <a:solidFill>
                  <a:srgbClr val="FF0E0E"/>
                </a:solidFill>
                <a:latin typeface="Consolas" panose="020B0609020204030204" pitchFamily="49" charset="0"/>
              </a:rPr>
              <a:t>src</a:t>
            </a:r>
            <a:r>
              <a:rPr lang="en-US" dirty="0"/>
              <a:t>, </a:t>
            </a:r>
            <a:r>
              <a:rPr lang="en-US" sz="1600" dirty="0">
                <a:solidFill>
                  <a:srgbClr val="FF0E0E"/>
                </a:solidFill>
                <a:latin typeface="Consolas" panose="020B0609020204030204" pitchFamily="49" charset="0"/>
              </a:rPr>
              <a:t>height</a:t>
            </a:r>
            <a:r>
              <a:rPr lang="en-US" dirty="0"/>
              <a:t>, </a:t>
            </a:r>
            <a:r>
              <a:rPr lang="en-US" sz="1600" dirty="0">
                <a:solidFill>
                  <a:srgbClr val="FF0E0E"/>
                </a:solidFill>
                <a:latin typeface="Consolas" panose="020B0609020204030204" pitchFamily="49" charset="0"/>
              </a:rPr>
              <a:t>width</a:t>
            </a:r>
            <a:r>
              <a:rPr lang="en-US" dirty="0"/>
              <a:t>, </a:t>
            </a:r>
            <a:r>
              <a:rPr lang="en-US" sz="1600" dirty="0">
                <a:solidFill>
                  <a:srgbClr val="FF0E0E"/>
                </a:solidFill>
                <a:latin typeface="Consolas" panose="020B0609020204030204" pitchFamily="49" charset="0"/>
              </a:rPr>
              <a:t>type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Example: </a:t>
            </a:r>
          </a:p>
          <a:p>
            <a:pPr marL="0" indent="0" algn="l">
              <a:buNone/>
            </a:pP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&lt;embed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="catgame.swf“ type=“</a:t>
            </a:r>
            <a:r>
              <a:rPr lang="en-US" sz="1200" dirty="0"/>
              <a:t>application/x-shockwave-flash”     height=“200” width=“200”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quality="high"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 algn="l">
              <a:buNone/>
            </a:pPr>
            <a:endParaRPr lang="en-US" sz="12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No end tag</a:t>
            </a: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Any parameter to the external application is passed as attribute name in &lt;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embed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5043793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Form input controls  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-US" dirty="0"/>
              <a:t>The </a:t>
            </a:r>
            <a:r>
              <a:rPr lang="en-US" sz="1400" dirty="0">
                <a:latin typeface="Roboto Mono"/>
                <a:ea typeface="Roboto Mono"/>
                <a:cs typeface="Roboto Mono"/>
                <a:sym typeface="Roboto Mono"/>
              </a:rPr>
              <a:t>&lt;input&gt;</a:t>
            </a:r>
            <a:r>
              <a:rPr lang="en-US" dirty="0"/>
              <a:t> element is the most important form element.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</a:t>
            </a:r>
            <a:r>
              <a:rPr lang="en-US" sz="1400" dirty="0">
                <a:latin typeface="Roboto Mono"/>
                <a:ea typeface="Roboto Mono"/>
                <a:cs typeface="Roboto Mono"/>
                <a:sym typeface="Roboto Mono"/>
              </a:rPr>
              <a:t>&lt;input&gt;</a:t>
            </a:r>
            <a:r>
              <a:rPr lang="en-US" dirty="0"/>
              <a:t> element can be displayed in several ways, depending on the type attribute. Here are some examples: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-US" sz="1800" dirty="0"/>
          </a:p>
          <a:p>
            <a:pPr marL="0" lvl="0" indent="0" algn="l" rtl="0">
              <a:spcBef>
                <a:spcPts val="0"/>
              </a:spcBef>
              <a:buNone/>
            </a:pPr>
            <a:endParaRPr sz="18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016C919-82D7-40FD-9725-B8975BBF0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682822"/>
              </p:ext>
            </p:extLst>
          </p:nvPr>
        </p:nvGraphicFramePr>
        <p:xfrm>
          <a:off x="1061720" y="2139950"/>
          <a:ext cx="6096000" cy="2209740"/>
        </p:xfrm>
        <a:graphic>
          <a:graphicData uri="http://schemas.openxmlformats.org/drawingml/2006/table">
            <a:tbl>
              <a:tblPr firstRow="1" bandRow="1"/>
              <a:tblGrid>
                <a:gridCol w="3048000">
                  <a:extLst>
                    <a:ext uri="{9D8B030D-6E8A-4147-A177-3AD203B41FA5}">
                      <a16:colId xmlns:a16="http://schemas.microsoft.com/office/drawing/2014/main" val="271326356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93106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5E696C"/>
                          </a:solidFill>
                        </a:rPr>
                        <a:t>Type</a:t>
                      </a:r>
                      <a:endParaRPr sz="1200" b="1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rgbClr val="5E696C"/>
                          </a:solidFill>
                        </a:rPr>
                        <a:t>Description</a:t>
                      </a:r>
                      <a:endParaRPr sz="1200" b="1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84582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&lt;input type="text"&gt;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5E696C"/>
                          </a:solidFill>
                        </a:rPr>
                        <a:t>Defines a one-line text input field</a:t>
                      </a:r>
                      <a:endParaRPr sz="120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99631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&lt;input type="radio"&gt;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5E696C"/>
                          </a:solidFill>
                        </a:rPr>
                        <a:t>Defines a radio button (for selecting one of many choices)</a:t>
                      </a:r>
                      <a:endParaRPr sz="120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736036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&lt;input type="submit"&gt;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Defines a submit button (for submitting the form)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28761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&lt;input type="checkbox"&gt;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5E696C"/>
                          </a:solidFill>
                        </a:rPr>
                        <a:t>Defines a checkbox</a:t>
                      </a:r>
                      <a:endParaRPr sz="1200" dirty="0">
                        <a:solidFill>
                          <a:srgbClr val="5E696C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9016227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type=“text”&gt;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type="text"&gt;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one-line text input field:</a:t>
            </a:r>
          </a:p>
          <a:p>
            <a:pPr algn="l" rtl="0">
              <a:spcBef>
                <a:spcPts val="0"/>
              </a:spcBef>
            </a:pPr>
            <a:endParaRPr lang="en-US" sz="1800" dirty="0"/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sz="1800" dirty="0"/>
          </a:p>
        </p:txBody>
      </p:sp>
      <p:pic>
        <p:nvPicPr>
          <p:cNvPr id="5" name="Google Shape;81;p16">
            <a:extLst>
              <a:ext uri="{FF2B5EF4-FFF2-40B4-BE49-F238E27FC236}">
                <a16:creationId xmlns:a16="http://schemas.microsoft.com/office/drawing/2014/main" id="{81A5684C-5C79-4AEF-A53F-CA0ED925FD7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3428" y="1869855"/>
            <a:ext cx="2460425" cy="112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948061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type=“password”&gt;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type="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password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password field :</a:t>
            </a:r>
          </a:p>
          <a:p>
            <a:pPr algn="l" rtl="0">
              <a:spcBef>
                <a:spcPts val="0"/>
              </a:spcBef>
            </a:pPr>
            <a:r>
              <a:rPr lang="en" dirty="0"/>
              <a:t>The characters in a password field are masked (shown as asterisks or circles).</a:t>
            </a:r>
            <a:endParaRPr lang="en-US" sz="1800" dirty="0"/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User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name="username"&gt;&lt;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User password:&lt;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type="password"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psw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sz="1800" dirty="0"/>
          </a:p>
        </p:txBody>
      </p:sp>
      <p:pic>
        <p:nvPicPr>
          <p:cNvPr id="6" name="Google Shape;88;p17">
            <a:extLst>
              <a:ext uri="{FF2B5EF4-FFF2-40B4-BE49-F238E27FC236}">
                <a16:creationId xmlns:a16="http://schemas.microsoft.com/office/drawing/2014/main" id="{279F0B92-B3DF-478C-879B-B38A3817E4E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2528" y="1967540"/>
            <a:ext cx="2485450" cy="1079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993525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type=“submit”&gt;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type=“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submit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button for submitting form data to a </a:t>
            </a:r>
            <a:r>
              <a:rPr lang="en" b="1" dirty="0"/>
              <a:t>form-handler </a:t>
            </a:r>
            <a:r>
              <a:rPr lang="en" dirty="0"/>
              <a:t>:</a:t>
            </a:r>
          </a:p>
          <a:p>
            <a:pPr algn="l" rtl="0">
              <a:spcBef>
                <a:spcPts val="0"/>
              </a:spcBef>
            </a:pPr>
            <a:r>
              <a:rPr lang="en-US" dirty="0"/>
              <a:t>The form-handler is typically a server page with a script for processing input data. We will learn this later when we talk about back-end code.</a:t>
            </a:r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 action="/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action_page.php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firstname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value="Mickey"&gt;&lt;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lastname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" value="Mouse"&gt;&lt;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type="submit" value="Submit"&gt;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  <a:p>
            <a:pPr algn="l" rtl="0">
              <a:spcBef>
                <a:spcPts val="0"/>
              </a:spcBef>
            </a:pPr>
            <a:endParaRPr sz="1800" dirty="0"/>
          </a:p>
        </p:txBody>
      </p:sp>
      <p:pic>
        <p:nvPicPr>
          <p:cNvPr id="5" name="Google Shape;95;p18">
            <a:extLst>
              <a:ext uri="{FF2B5EF4-FFF2-40B4-BE49-F238E27FC236}">
                <a16:creationId xmlns:a16="http://schemas.microsoft.com/office/drawing/2014/main" id="{2CCE9D3F-19AE-4E1B-BA1F-100A9251A81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89750" y="1957387"/>
            <a:ext cx="2019300" cy="1228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5610836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type=“reset”&gt;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type=“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reset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reset button that will reset all form values to their default values: </a:t>
            </a:r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 action="/action_page.php"&gt;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First name:&lt;br&gt;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name="firstname" value="Mickey"&gt;&lt;br&gt;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Last name:&lt;br&gt;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type="text" name="lastname" value="Mouse"&gt;&lt;br&gt;&lt;br&gt;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type="submit" value="Submit"&gt;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type="reset"&gt;</a:t>
            </a:r>
            <a:b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  <a:endParaRPr sz="1800" dirty="0"/>
          </a:p>
        </p:txBody>
      </p:sp>
      <p:pic>
        <p:nvPicPr>
          <p:cNvPr id="6" name="Google Shape;102;p19">
            <a:extLst>
              <a:ext uri="{FF2B5EF4-FFF2-40B4-BE49-F238E27FC236}">
                <a16:creationId xmlns:a16="http://schemas.microsoft.com/office/drawing/2014/main" id="{276E77CD-077D-4A60-9337-147DCB92C02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8170" y="1839160"/>
            <a:ext cx="1943100" cy="1257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465758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2120" y="1"/>
            <a:ext cx="6858000" cy="59436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&lt;</a:t>
            </a:r>
            <a:r>
              <a:rPr lang="en-US" sz="2800" dirty="0">
                <a:solidFill>
                  <a:srgbClr val="540115"/>
                </a:solidFill>
                <a:latin typeface="Calibri Light" panose="020F0302020204030204" pitchFamily="34" charset="0"/>
              </a:rPr>
              <a:t>input type=“radio”&gt;</a:t>
            </a:r>
            <a:endParaRPr lang="en" sz="4400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2730" y="793810"/>
            <a:ext cx="8528050" cy="36791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</a:pP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&lt;input type=“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radio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"&gt;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/>
              <a:t>defines a </a:t>
            </a:r>
            <a:r>
              <a:rPr lang="en-US" dirty="0"/>
              <a:t>radio</a:t>
            </a:r>
            <a:r>
              <a:rPr lang="en" dirty="0"/>
              <a:t> button: </a:t>
            </a:r>
          </a:p>
          <a:p>
            <a:pPr algn="l" rtl="0">
              <a:spcBef>
                <a:spcPts val="0"/>
              </a:spcBef>
            </a:pPr>
            <a:r>
              <a:rPr lang="en" dirty="0"/>
              <a:t>Radio buttons let a user select ONLY ONE of a limited number of choices.</a:t>
            </a:r>
          </a:p>
          <a:p>
            <a:pPr algn="l" rtl="0">
              <a:spcBef>
                <a:spcPts val="0"/>
              </a:spcBef>
            </a:pPr>
            <a:endParaRPr lang="en-US" dirty="0"/>
          </a:p>
          <a:p>
            <a:pPr algn="l" rtl="0">
              <a:spcBef>
                <a:spcPts val="0"/>
              </a:spcBef>
            </a:pP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&lt;form&gt;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type="radio" name="gender" value="male" checked&gt; Male&lt;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type="radio" name="gender" value="female"&gt; Female&lt;</a:t>
            </a:r>
            <a:r>
              <a:rPr lang="en-US" dirty="0" err="1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br</a:t>
            </a: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  &lt;input type="radio" name="gender" value="other"&gt; Other</a:t>
            </a:r>
            <a:b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dirty="0">
                <a:solidFill>
                  <a:srgbClr val="0B5394"/>
                </a:solidFill>
                <a:latin typeface="Roboto Mono"/>
                <a:ea typeface="Roboto Mono"/>
                <a:cs typeface="Roboto Mono"/>
                <a:sym typeface="Roboto Mono"/>
              </a:rPr>
              <a:t>&lt;/form&gt;</a:t>
            </a:r>
          </a:p>
        </p:txBody>
      </p:sp>
      <p:pic>
        <p:nvPicPr>
          <p:cNvPr id="5" name="Google Shape;109;p20">
            <a:extLst>
              <a:ext uri="{FF2B5EF4-FFF2-40B4-BE49-F238E27FC236}">
                <a16:creationId xmlns:a16="http://schemas.microsoft.com/office/drawing/2014/main" id="{30A01D35-B55D-48DD-AED8-74B7440D2BE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0408" y="2471220"/>
            <a:ext cx="1000125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457729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MMF_MCF_CLUSTER</Template>
  <TotalTime>2125</TotalTime>
  <Words>1566</Words>
  <Application>Microsoft Office PowerPoint</Application>
  <PresentationFormat>On-screen Show (16:9)</PresentationFormat>
  <Paragraphs>232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Calibri Light</vt:lpstr>
      <vt:lpstr>Consolas</vt:lpstr>
      <vt:lpstr>Courier New</vt:lpstr>
      <vt:lpstr>Lato</vt:lpstr>
      <vt:lpstr>Roboto Mono</vt:lpstr>
      <vt:lpstr>Default</vt:lpstr>
      <vt:lpstr>1_Default</vt:lpstr>
      <vt:lpstr>CGS 3066: Web Programming and Design Fall 2019</vt:lpstr>
      <vt:lpstr>HTML Forms</vt:lpstr>
      <vt:lpstr>HTML Forms(contd)</vt:lpstr>
      <vt:lpstr>Form input controls  &lt;input&gt;</vt:lpstr>
      <vt:lpstr>&lt;input type=“text”&gt;</vt:lpstr>
      <vt:lpstr>&lt;input type=“password”&gt;</vt:lpstr>
      <vt:lpstr>&lt;input type=“submit”&gt;</vt:lpstr>
      <vt:lpstr>&lt;input type=“reset”&gt;</vt:lpstr>
      <vt:lpstr>&lt;input type=“radio”&gt;</vt:lpstr>
      <vt:lpstr>&lt;input type=“checkbox”&gt;</vt:lpstr>
      <vt:lpstr>The &lt;select&gt; element (dropdown list)</vt:lpstr>
      <vt:lpstr>The &lt;select&gt; element (dropdown list)</vt:lpstr>
      <vt:lpstr>The &lt;select&gt; element (dropdown list)</vt:lpstr>
      <vt:lpstr>The &lt;textarea&gt; element</vt:lpstr>
      <vt:lpstr>&lt;input&gt; Attributes – value </vt:lpstr>
      <vt:lpstr>&lt;input&gt; Attributes – readonly </vt:lpstr>
      <vt:lpstr>&lt;input&gt; Attributes – disabled </vt:lpstr>
      <vt:lpstr>&lt;input&gt; Attributes – size </vt:lpstr>
      <vt:lpstr>&lt;input&gt; Attributes – maxlength </vt:lpstr>
      <vt:lpstr>HTML5 input types</vt:lpstr>
      <vt:lpstr>Other Form related tags</vt:lpstr>
      <vt:lpstr>Grouping with &lt;fieldset&gt; and &lt;legend&gt;</vt:lpstr>
      <vt:lpstr>HTML Form attributes</vt:lpstr>
      <vt:lpstr>HTML Layouts</vt:lpstr>
      <vt:lpstr>HTML5 Layouts</vt:lpstr>
      <vt:lpstr>HTML5 Semantic Elements</vt:lpstr>
      <vt:lpstr>Embedding Web Content in HTML</vt:lpstr>
      <vt:lpstr>Embedding audio/video in HTML</vt:lpstr>
      <vt:lpstr>Embedding audio/video in HTML(contd.)</vt:lpstr>
      <vt:lpstr> HTML5 supported audio/video types</vt:lpstr>
      <vt:lpstr>HTML &lt;embed&gt; element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CGS 3066: Web Programming and Design Spring 2016</dc:title>
  <cp:lastModifiedBy>Md. Mainuddin</cp:lastModifiedBy>
  <cp:revision>42</cp:revision>
  <dcterms:modified xsi:type="dcterms:W3CDTF">2019-09-16T20:35:53Z</dcterms:modified>
</cp:coreProperties>
</file>