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8" r:id="rId4"/>
    <p:sldId id="275" r:id="rId5"/>
    <p:sldId id="269" r:id="rId6"/>
    <p:sldId id="270" r:id="rId7"/>
    <p:sldId id="285" r:id="rId8"/>
    <p:sldId id="287" r:id="rId9"/>
    <p:sldId id="291" r:id="rId10"/>
    <p:sldId id="292" r:id="rId11"/>
    <p:sldId id="294" r:id="rId12"/>
    <p:sldId id="271" r:id="rId13"/>
    <p:sldId id="272" r:id="rId14"/>
    <p:sldId id="288" r:id="rId15"/>
    <p:sldId id="284" r:id="rId16"/>
    <p:sldId id="289" r:id="rId17"/>
    <p:sldId id="286" r:id="rId18"/>
    <p:sldId id="290" r:id="rId19"/>
    <p:sldId id="293" r:id="rId20"/>
    <p:sldId id="276" r:id="rId21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115"/>
    <a:srgbClr val="804352"/>
    <a:srgbClr val="5F11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7353A-3800-4A9D-8CE0-22E616627A04}" v="50" dt="2019-09-11T16:22:11.65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5" autoAdjust="0"/>
    <p:restoredTop sz="76640" autoAdjust="0"/>
  </p:normalViewPr>
  <p:slideViewPr>
    <p:cSldViewPr snapToGrid="0">
      <p:cViewPr>
        <p:scale>
          <a:sx n="150" d="100"/>
          <a:sy n="150" d="100"/>
        </p:scale>
        <p:origin x="834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23593141-89DB-4592-A72C-8E0C90F454BA}"/>
    <pc:docChg chg="addSld modSld">
      <pc:chgData name="Md. Mainuddin" userId="531e089c6c99dc92" providerId="LiveId" clId="{23593141-89DB-4592-A72C-8E0C90F454BA}" dt="2019-09-09T21:11:48.792" v="139" actId="20577"/>
      <pc:docMkLst>
        <pc:docMk/>
      </pc:docMkLst>
      <pc:sldChg chg="modSp">
        <pc:chgData name="Md. Mainuddin" userId="531e089c6c99dc92" providerId="LiveId" clId="{23593141-89DB-4592-A72C-8E0C90F454BA}" dt="2019-09-09T21:11:48.792" v="139" actId="20577"/>
        <pc:sldMkLst>
          <pc:docMk/>
          <pc:sldMk cId="0" sldId="256"/>
        </pc:sldMkLst>
        <pc:spChg chg="mod">
          <ac:chgData name="Md. Mainuddin" userId="531e089c6c99dc92" providerId="LiveId" clId="{23593141-89DB-4592-A72C-8E0C90F454BA}" dt="2019-09-09T21:11:48.792" v="139" actId="20577"/>
          <ac:spMkLst>
            <pc:docMk/>
            <pc:sldMk cId="0" sldId="256"/>
            <ac:spMk id="54" creationId="{00000000-0000-0000-0000-000000000000}"/>
          </ac:spMkLst>
        </pc:spChg>
      </pc:sldChg>
      <pc:sldChg chg="addSp modSp">
        <pc:chgData name="Md. Mainuddin" userId="531e089c6c99dc92" providerId="LiveId" clId="{23593141-89DB-4592-A72C-8E0C90F454BA}" dt="2019-09-09T21:07:43.428" v="129" actId="1076"/>
        <pc:sldMkLst>
          <pc:docMk/>
          <pc:sldMk cId="3884737055" sldId="284"/>
        </pc:sldMkLst>
        <pc:spChg chg="mod">
          <ac:chgData name="Md. Mainuddin" userId="531e089c6c99dc92" providerId="LiveId" clId="{23593141-89DB-4592-A72C-8E0C90F454BA}" dt="2019-09-09T21:07:35.103" v="127" actId="403"/>
          <ac:spMkLst>
            <pc:docMk/>
            <pc:sldMk cId="3884737055" sldId="284"/>
            <ac:spMk id="5" creationId="{00000000-0000-0000-0000-000000000000}"/>
          </ac:spMkLst>
        </pc:spChg>
        <pc:spChg chg="add mod">
          <ac:chgData name="Md. Mainuddin" userId="531e089c6c99dc92" providerId="LiveId" clId="{23593141-89DB-4592-A72C-8E0C90F454BA}" dt="2019-09-09T21:07:40.134" v="128" actId="1076"/>
          <ac:spMkLst>
            <pc:docMk/>
            <pc:sldMk cId="3884737055" sldId="284"/>
            <ac:spMk id="6" creationId="{E033F29C-1F37-4B5E-90FD-A77D4FAC6977}"/>
          </ac:spMkLst>
        </pc:spChg>
        <pc:spChg chg="add mod">
          <ac:chgData name="Md. Mainuddin" userId="531e089c6c99dc92" providerId="LiveId" clId="{23593141-89DB-4592-A72C-8E0C90F454BA}" dt="2019-09-09T21:07:43.428" v="129" actId="1076"/>
          <ac:spMkLst>
            <pc:docMk/>
            <pc:sldMk cId="3884737055" sldId="284"/>
            <ac:spMk id="7" creationId="{1716364B-BABB-4368-AEEB-C829C28FCD2D}"/>
          </ac:spMkLst>
        </pc:spChg>
      </pc:sldChg>
      <pc:sldChg chg="addSp modSp add">
        <pc:chgData name="Md. Mainuddin" userId="531e089c6c99dc92" providerId="LiveId" clId="{23593141-89DB-4592-A72C-8E0C90F454BA}" dt="2019-09-09T21:05:35.069" v="116" actId="14100"/>
        <pc:sldMkLst>
          <pc:docMk/>
          <pc:sldMk cId="4143874408" sldId="285"/>
        </pc:sldMkLst>
        <pc:spChg chg="mod">
          <ac:chgData name="Md. Mainuddin" userId="531e089c6c99dc92" providerId="LiveId" clId="{23593141-89DB-4592-A72C-8E0C90F454BA}" dt="2019-09-09T21:05:35.069" v="116" actId="14100"/>
          <ac:spMkLst>
            <pc:docMk/>
            <pc:sldMk cId="4143874408" sldId="285"/>
            <ac:spMk id="4" creationId="{00000000-0000-0000-0000-000000000000}"/>
          </ac:spMkLst>
        </pc:spChg>
        <pc:spChg chg="mod">
          <ac:chgData name="Md. Mainuddin" userId="531e089c6c99dc92" providerId="LiveId" clId="{23593141-89DB-4592-A72C-8E0C90F454BA}" dt="2019-09-09T21:05:02.216" v="91" actId="20577"/>
          <ac:spMkLst>
            <pc:docMk/>
            <pc:sldMk cId="4143874408" sldId="285"/>
            <ac:spMk id="5" creationId="{00000000-0000-0000-0000-000000000000}"/>
          </ac:spMkLst>
        </pc:spChg>
        <pc:spChg chg="add mod">
          <ac:chgData name="Md. Mainuddin" userId="531e089c6c99dc92" providerId="LiveId" clId="{23593141-89DB-4592-A72C-8E0C90F454BA}" dt="2019-09-09T21:04:17.790" v="86" actId="1076"/>
          <ac:spMkLst>
            <pc:docMk/>
            <pc:sldMk cId="4143874408" sldId="285"/>
            <ac:spMk id="6" creationId="{9ADD8C6C-659C-466F-95F5-55137C372012}"/>
          </ac:spMkLst>
        </pc:spChg>
        <pc:spChg chg="add mod">
          <ac:chgData name="Md. Mainuddin" userId="531e089c6c99dc92" providerId="LiveId" clId="{23593141-89DB-4592-A72C-8E0C90F454BA}" dt="2019-09-09T21:04:23.261" v="87" actId="1076"/>
          <ac:spMkLst>
            <pc:docMk/>
            <pc:sldMk cId="4143874408" sldId="285"/>
            <ac:spMk id="7" creationId="{6E4B6D91-D5F0-4A6A-BCB2-41553D9E91B2}"/>
          </ac:spMkLst>
        </pc:spChg>
        <pc:picChg chg="add mod">
          <ac:chgData name="Md. Mainuddin" userId="531e089c6c99dc92" providerId="LiveId" clId="{23593141-89DB-4592-A72C-8E0C90F454BA}" dt="2019-09-09T21:04:44.774" v="89" actId="1076"/>
          <ac:picMkLst>
            <pc:docMk/>
            <pc:sldMk cId="4143874408" sldId="285"/>
            <ac:picMk id="10" creationId="{AC39E961-4512-4CDE-A1DA-E8D91EA1F5D5}"/>
          </ac:picMkLst>
        </pc:picChg>
        <pc:cxnChg chg="add mod">
          <ac:chgData name="Md. Mainuddin" userId="531e089c6c99dc92" providerId="LiveId" clId="{23593141-89DB-4592-A72C-8E0C90F454BA}" dt="2019-09-09T21:05:10.095" v="99" actId="1036"/>
          <ac:cxnSpMkLst>
            <pc:docMk/>
            <pc:sldMk cId="4143874408" sldId="285"/>
            <ac:cxnSpMk id="8" creationId="{B6916BE9-C71F-4274-BDF5-2D2BBDACC024}"/>
          </ac:cxnSpMkLst>
        </pc:cxnChg>
        <pc:cxnChg chg="add mod">
          <ac:chgData name="Md. Mainuddin" userId="531e089c6c99dc92" providerId="LiveId" clId="{23593141-89DB-4592-A72C-8E0C90F454BA}" dt="2019-09-09T21:05:10.095" v="99" actId="1036"/>
          <ac:cxnSpMkLst>
            <pc:docMk/>
            <pc:sldMk cId="4143874408" sldId="285"/>
            <ac:cxnSpMk id="9" creationId="{98831EA9-02C9-4BA7-A235-6A5F3BF59DC5}"/>
          </ac:cxnSpMkLst>
        </pc:cxnChg>
      </pc:sldChg>
      <pc:sldChg chg="add">
        <pc:chgData name="Md. Mainuddin" userId="531e089c6c99dc92" providerId="LiveId" clId="{23593141-89DB-4592-A72C-8E0C90F454BA}" dt="2019-09-09T21:06:54.427" v="117"/>
        <pc:sldMkLst>
          <pc:docMk/>
          <pc:sldMk cId="3792780925" sldId="286"/>
        </pc:sldMkLst>
      </pc:sldChg>
    </pc:docChg>
  </pc:docChgLst>
  <pc:docChgLst>
    <pc:chgData name="Md. Mainuddin" userId="531e089c6c99dc92" providerId="LiveId" clId="{EDC7353A-3800-4A9D-8CE0-22E616627A04}"/>
    <pc:docChg chg="undo custSel addSld delSld modSld">
      <pc:chgData name="Md. Mainuddin" userId="531e089c6c99dc92" providerId="LiveId" clId="{EDC7353A-3800-4A9D-8CE0-22E616627A04}" dt="2019-09-11T16:22:11.658" v="765" actId="207"/>
      <pc:docMkLst>
        <pc:docMk/>
      </pc:docMkLst>
      <pc:sldChg chg="modSp">
        <pc:chgData name="Md. Mainuddin" userId="531e089c6c99dc92" providerId="LiveId" clId="{EDC7353A-3800-4A9D-8CE0-22E616627A04}" dt="2019-09-11T13:18:31.487" v="5" actId="14100"/>
        <pc:sldMkLst>
          <pc:docMk/>
          <pc:sldMk cId="0" sldId="256"/>
        </pc:sldMkLst>
        <pc:spChg chg="mod">
          <ac:chgData name="Md. Mainuddin" userId="531e089c6c99dc92" providerId="LiveId" clId="{EDC7353A-3800-4A9D-8CE0-22E616627A04}" dt="2019-09-11T13:18:31.487" v="5" actId="14100"/>
          <ac:spMkLst>
            <pc:docMk/>
            <pc:sldMk cId="0" sldId="256"/>
            <ac:spMk id="54" creationId="{00000000-0000-0000-0000-000000000000}"/>
          </ac:spMkLst>
        </pc:spChg>
      </pc:sldChg>
      <pc:sldChg chg="modSp">
        <pc:chgData name="Md. Mainuddin" userId="531e089c6c99dc92" providerId="LiveId" clId="{EDC7353A-3800-4A9D-8CE0-22E616627A04}" dt="2019-09-11T14:23:37.717" v="488" actId="14100"/>
        <pc:sldMkLst>
          <pc:docMk/>
          <pc:sldMk cId="2228435624" sldId="266"/>
        </pc:sldMkLst>
        <pc:spChg chg="mod">
          <ac:chgData name="Md. Mainuddin" userId="531e089c6c99dc92" providerId="LiveId" clId="{EDC7353A-3800-4A9D-8CE0-22E616627A04}" dt="2019-09-11T14:23:33.366" v="487" actId="14100"/>
          <ac:spMkLst>
            <pc:docMk/>
            <pc:sldMk cId="2228435624" sldId="266"/>
            <ac:spMk id="6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4:23:37.717" v="488" actId="14100"/>
          <ac:spMkLst>
            <pc:docMk/>
            <pc:sldMk cId="2228435624" sldId="266"/>
            <ac:spMk id="65" creationId="{00000000-0000-0000-0000-000000000000}"/>
          </ac:spMkLst>
        </pc:spChg>
      </pc:sldChg>
      <pc:sldChg chg="addSp delSp modSp">
        <pc:chgData name="Md. Mainuddin" userId="531e089c6c99dc92" providerId="LiveId" clId="{EDC7353A-3800-4A9D-8CE0-22E616627A04}" dt="2019-09-11T14:23:44.176" v="489" actId="14100"/>
        <pc:sldMkLst>
          <pc:docMk/>
          <pc:sldMk cId="1945734992" sldId="268"/>
        </pc:sldMkLst>
        <pc:spChg chg="add">
          <ac:chgData name="Md. Mainuddin" userId="531e089c6c99dc92" providerId="LiveId" clId="{EDC7353A-3800-4A9D-8CE0-22E616627A04}" dt="2019-09-11T13:23:06.747" v="30"/>
          <ac:spMkLst>
            <pc:docMk/>
            <pc:sldMk cId="1945734992" sldId="268"/>
            <ac:spMk id="11" creationId="{6F3F1D9E-C739-4070-8AFC-566B36CF0FBB}"/>
          </ac:spMkLst>
        </pc:spChg>
        <pc:spChg chg="add">
          <ac:chgData name="Md. Mainuddin" userId="531e089c6c99dc92" providerId="LiveId" clId="{EDC7353A-3800-4A9D-8CE0-22E616627A04}" dt="2019-09-11T13:23:06.747" v="30"/>
          <ac:spMkLst>
            <pc:docMk/>
            <pc:sldMk cId="1945734992" sldId="268"/>
            <ac:spMk id="15" creationId="{9881030B-1AE4-4A30-8608-09C1B3A0E18F}"/>
          </ac:spMkLst>
        </pc:spChg>
        <pc:spChg chg="add">
          <ac:chgData name="Md. Mainuddin" userId="531e089c6c99dc92" providerId="LiveId" clId="{EDC7353A-3800-4A9D-8CE0-22E616627A04}" dt="2019-09-11T13:23:06.747" v="30"/>
          <ac:spMkLst>
            <pc:docMk/>
            <pc:sldMk cId="1945734992" sldId="268"/>
            <ac:spMk id="17" creationId="{10C6A04E-99DD-416C-95F6-22E8A753251D}"/>
          </ac:spMkLst>
        </pc:spChg>
        <pc:spChg chg="add mod">
          <ac:chgData name="Md. Mainuddin" userId="531e089c6c99dc92" providerId="LiveId" clId="{EDC7353A-3800-4A9D-8CE0-22E616627A04}" dt="2019-09-11T13:24:04.669" v="60" actId="1076"/>
          <ac:spMkLst>
            <pc:docMk/>
            <pc:sldMk cId="1945734992" sldId="268"/>
            <ac:spMk id="20" creationId="{FBCB2335-CB07-4F50-A07A-188CC105AB85}"/>
          </ac:spMkLst>
        </pc:spChg>
        <pc:spChg chg="mod">
          <ac:chgData name="Md. Mainuddin" userId="531e089c6c99dc92" providerId="LiveId" clId="{EDC7353A-3800-4A9D-8CE0-22E616627A04}" dt="2019-09-11T14:23:44.176" v="489" actId="14100"/>
          <ac:spMkLst>
            <pc:docMk/>
            <pc:sldMk cId="1945734992" sldId="268"/>
            <ac:spMk id="64" creationId="{00000000-0000-0000-0000-000000000000}"/>
          </ac:spMkLst>
        </pc:spChg>
        <pc:grpChg chg="del">
          <ac:chgData name="Md. Mainuddin" userId="531e089c6c99dc92" providerId="LiveId" clId="{EDC7353A-3800-4A9D-8CE0-22E616627A04}" dt="2019-09-11T13:23:04.343" v="29" actId="478"/>
          <ac:grpSpMkLst>
            <pc:docMk/>
            <pc:sldMk cId="1945734992" sldId="268"/>
            <ac:grpSpMk id="12" creationId="{00000000-0000-0000-0000-000000000000}"/>
          </ac:grpSpMkLst>
        </pc:grpChg>
      </pc:sldChg>
      <pc:sldChg chg="addSp delSp modSp">
        <pc:chgData name="Md. Mainuddin" userId="531e089c6c99dc92" providerId="LiveId" clId="{EDC7353A-3800-4A9D-8CE0-22E616627A04}" dt="2019-09-11T13:27:39.340" v="191" actId="20577"/>
        <pc:sldMkLst>
          <pc:docMk/>
          <pc:sldMk cId="2962678254" sldId="269"/>
        </pc:sldMkLst>
        <pc:spChg chg="add del mod">
          <ac:chgData name="Md. Mainuddin" userId="531e089c6c99dc92" providerId="LiveId" clId="{EDC7353A-3800-4A9D-8CE0-22E616627A04}" dt="2019-09-11T13:26:53.992" v="113" actId="478"/>
          <ac:spMkLst>
            <pc:docMk/>
            <pc:sldMk cId="2962678254" sldId="269"/>
            <ac:spMk id="3" creationId="{BA250A3B-40DD-4CAE-9AF3-E83DC6B98030}"/>
          </ac:spMkLst>
        </pc:spChg>
        <pc:spChg chg="mod">
          <ac:chgData name="Md. Mainuddin" userId="531e089c6c99dc92" providerId="LiveId" clId="{EDC7353A-3800-4A9D-8CE0-22E616627A04}" dt="2019-09-11T13:27:39.340" v="191" actId="20577"/>
          <ac:spMkLst>
            <pc:docMk/>
            <pc:sldMk cId="2962678254" sldId="269"/>
            <ac:spMk id="4" creationId="{00000000-0000-0000-0000-000000000000}"/>
          </ac:spMkLst>
        </pc:spChg>
        <pc:spChg chg="del mod">
          <ac:chgData name="Md. Mainuddin" userId="531e089c6c99dc92" providerId="LiveId" clId="{EDC7353A-3800-4A9D-8CE0-22E616627A04}" dt="2019-09-11T13:26:50.915" v="112" actId="478"/>
          <ac:spMkLst>
            <pc:docMk/>
            <pc:sldMk cId="2962678254" sldId="269"/>
            <ac:spMk id="5" creationId="{00000000-0000-0000-0000-000000000000}"/>
          </ac:spMkLst>
        </pc:spChg>
        <pc:spChg chg="add mod">
          <ac:chgData name="Md. Mainuddin" userId="531e089c6c99dc92" providerId="LiveId" clId="{EDC7353A-3800-4A9D-8CE0-22E616627A04}" dt="2019-09-11T13:27:21.307" v="159" actId="14100"/>
          <ac:spMkLst>
            <pc:docMk/>
            <pc:sldMk cId="2962678254" sldId="269"/>
            <ac:spMk id="6" creationId="{95904CAA-D86E-4834-BD4D-C6FBB6107F43}"/>
          </ac:spMkLst>
        </pc:spChg>
        <pc:picChg chg="add mod">
          <ac:chgData name="Md. Mainuddin" userId="531e089c6c99dc92" providerId="LiveId" clId="{EDC7353A-3800-4A9D-8CE0-22E616627A04}" dt="2019-09-11T13:27:12.311" v="157" actId="1076"/>
          <ac:picMkLst>
            <pc:docMk/>
            <pc:sldMk cId="2962678254" sldId="269"/>
            <ac:picMk id="7" creationId="{AEA16647-5898-42F3-B608-DCC0A6C2D2F3}"/>
          </ac:picMkLst>
        </pc:picChg>
      </pc:sldChg>
      <pc:sldChg chg="modSp">
        <pc:chgData name="Md. Mainuddin" userId="531e089c6c99dc92" providerId="LiveId" clId="{EDC7353A-3800-4A9D-8CE0-22E616627A04}" dt="2019-09-11T13:28:23.747" v="197" actId="14100"/>
        <pc:sldMkLst>
          <pc:docMk/>
          <pc:sldMk cId="1360718803" sldId="270"/>
        </pc:sldMkLst>
        <pc:spChg chg="mod">
          <ac:chgData name="Md. Mainuddin" userId="531e089c6c99dc92" providerId="LiveId" clId="{EDC7353A-3800-4A9D-8CE0-22E616627A04}" dt="2019-09-11T13:28:23.747" v="197" actId="14100"/>
          <ac:spMkLst>
            <pc:docMk/>
            <pc:sldMk cId="1360718803" sldId="270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3:28:11.707" v="195" actId="14100"/>
          <ac:spMkLst>
            <pc:docMk/>
            <pc:sldMk cId="1360718803" sldId="270"/>
            <ac:spMk id="5" creationId="{00000000-0000-0000-0000-000000000000}"/>
          </ac:spMkLst>
        </pc:spChg>
      </pc:sldChg>
      <pc:sldChg chg="modSp">
        <pc:chgData name="Md. Mainuddin" userId="531e089c6c99dc92" providerId="LiveId" clId="{EDC7353A-3800-4A9D-8CE0-22E616627A04}" dt="2019-09-11T16:03:44.269" v="649" actId="20577"/>
        <pc:sldMkLst>
          <pc:docMk/>
          <pc:sldMk cId="1846587153" sldId="271"/>
        </pc:sldMkLst>
        <pc:spChg chg="mod">
          <ac:chgData name="Md. Mainuddin" userId="531e089c6c99dc92" providerId="LiveId" clId="{EDC7353A-3800-4A9D-8CE0-22E616627A04}" dt="2019-09-11T14:11:25.637" v="249" actId="20577"/>
          <ac:spMkLst>
            <pc:docMk/>
            <pc:sldMk cId="1846587153" sldId="271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6:03:44.269" v="649" actId="20577"/>
          <ac:spMkLst>
            <pc:docMk/>
            <pc:sldMk cId="1846587153" sldId="271"/>
            <ac:spMk id="5" creationId="{00000000-0000-0000-0000-000000000000}"/>
          </ac:spMkLst>
        </pc:spChg>
      </pc:sldChg>
      <pc:sldChg chg="addSp delSp modSp">
        <pc:chgData name="Md. Mainuddin" userId="531e089c6c99dc92" providerId="LiveId" clId="{EDC7353A-3800-4A9D-8CE0-22E616627A04}" dt="2019-09-11T14:16:23.044" v="381" actId="1076"/>
        <pc:sldMkLst>
          <pc:docMk/>
          <pc:sldMk cId="4084704360" sldId="272"/>
        </pc:sldMkLst>
        <pc:spChg chg="mod">
          <ac:chgData name="Md. Mainuddin" userId="531e089c6c99dc92" providerId="LiveId" clId="{EDC7353A-3800-4A9D-8CE0-22E616627A04}" dt="2019-09-11T14:15:57.945" v="373" actId="20577"/>
          <ac:spMkLst>
            <pc:docMk/>
            <pc:sldMk cId="4084704360" sldId="272"/>
            <ac:spMk id="4" creationId="{00000000-0000-0000-0000-000000000000}"/>
          </ac:spMkLst>
        </pc:spChg>
        <pc:spChg chg="del mod">
          <ac:chgData name="Md. Mainuddin" userId="531e089c6c99dc92" providerId="LiveId" clId="{EDC7353A-3800-4A9D-8CE0-22E616627A04}" dt="2019-09-11T14:16:18.407" v="379" actId="478"/>
          <ac:spMkLst>
            <pc:docMk/>
            <pc:sldMk cId="4084704360" sldId="272"/>
            <ac:spMk id="5" creationId="{00000000-0000-0000-0000-000000000000}"/>
          </ac:spMkLst>
        </pc:spChg>
        <pc:picChg chg="add del">
          <ac:chgData name="Md. Mainuddin" userId="531e089c6c99dc92" providerId="LiveId" clId="{EDC7353A-3800-4A9D-8CE0-22E616627A04}" dt="2019-09-11T14:16:14.542" v="378"/>
          <ac:picMkLst>
            <pc:docMk/>
            <pc:sldMk cId="4084704360" sldId="272"/>
            <ac:picMk id="6" creationId="{00CA0A42-0A1F-4781-A6CF-CB0D4F06323B}"/>
          </ac:picMkLst>
        </pc:picChg>
        <pc:picChg chg="add mod">
          <ac:chgData name="Md. Mainuddin" userId="531e089c6c99dc92" providerId="LiveId" clId="{EDC7353A-3800-4A9D-8CE0-22E616627A04}" dt="2019-09-11T14:16:23.044" v="381" actId="1076"/>
          <ac:picMkLst>
            <pc:docMk/>
            <pc:sldMk cId="4084704360" sldId="272"/>
            <ac:picMk id="7" creationId="{7BECF523-F2A7-4F7A-8060-81528425B928}"/>
          </ac:picMkLst>
        </pc:picChg>
      </pc:sldChg>
      <pc:sldChg chg="del">
        <pc:chgData name="Md. Mainuddin" userId="531e089c6c99dc92" providerId="LiveId" clId="{EDC7353A-3800-4A9D-8CE0-22E616627A04}" dt="2019-09-11T14:22:55.908" v="483" actId="2696"/>
        <pc:sldMkLst>
          <pc:docMk/>
          <pc:sldMk cId="3384098746" sldId="273"/>
        </pc:sldMkLst>
      </pc:sldChg>
      <pc:sldChg chg="modSp">
        <pc:chgData name="Md. Mainuddin" userId="531e089c6c99dc92" providerId="LiveId" clId="{EDC7353A-3800-4A9D-8CE0-22E616627A04}" dt="2019-09-11T13:25:31.819" v="108" actId="20577"/>
        <pc:sldMkLst>
          <pc:docMk/>
          <pc:sldMk cId="3389405205" sldId="275"/>
        </pc:sldMkLst>
        <pc:spChg chg="mod">
          <ac:chgData name="Md. Mainuddin" userId="531e089c6c99dc92" providerId="LiveId" clId="{EDC7353A-3800-4A9D-8CE0-22E616627A04}" dt="2019-09-11T13:25:11.573" v="67" actId="1076"/>
          <ac:spMkLst>
            <pc:docMk/>
            <pc:sldMk cId="3389405205" sldId="275"/>
            <ac:spMk id="2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3:25:31.819" v="108" actId="20577"/>
          <ac:spMkLst>
            <pc:docMk/>
            <pc:sldMk cId="3389405205" sldId="275"/>
            <ac:spMk id="64" creationId="{00000000-0000-0000-0000-000000000000}"/>
          </ac:spMkLst>
        </pc:spChg>
      </pc:sldChg>
      <pc:sldChg chg="addSp delSp modSp">
        <pc:chgData name="Md. Mainuddin" userId="531e089c6c99dc92" providerId="LiveId" clId="{EDC7353A-3800-4A9D-8CE0-22E616627A04}" dt="2019-09-11T15:18:06.614" v="505" actId="1076"/>
        <pc:sldMkLst>
          <pc:docMk/>
          <pc:sldMk cId="2414775666" sldId="276"/>
        </pc:sldMkLst>
        <pc:spChg chg="add del mod">
          <ac:chgData name="Md. Mainuddin" userId="531e089c6c99dc92" providerId="LiveId" clId="{EDC7353A-3800-4A9D-8CE0-22E616627A04}" dt="2019-09-11T15:17:12.422" v="498" actId="478"/>
          <ac:spMkLst>
            <pc:docMk/>
            <pc:sldMk cId="2414775666" sldId="276"/>
            <ac:spMk id="2" creationId="{5351782C-1A4E-4F48-9F21-888579C7E8DA}"/>
          </ac:spMkLst>
        </pc:spChg>
        <pc:spChg chg="mod">
          <ac:chgData name="Md. Mainuddin" userId="531e089c6c99dc92" providerId="LiveId" clId="{EDC7353A-3800-4A9D-8CE0-22E616627A04}" dt="2019-09-11T14:21:50.989" v="467" actId="14100"/>
          <ac:spMkLst>
            <pc:docMk/>
            <pc:sldMk cId="2414775666" sldId="276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4:22:02.182" v="472"/>
          <ac:spMkLst>
            <pc:docMk/>
            <pc:sldMk cId="2414775666" sldId="276"/>
            <ac:spMk id="5" creationId="{00000000-0000-0000-0000-000000000000}"/>
          </ac:spMkLst>
        </pc:spChg>
        <pc:spChg chg="add mod">
          <ac:chgData name="Md. Mainuddin" userId="531e089c6c99dc92" providerId="LiveId" clId="{EDC7353A-3800-4A9D-8CE0-22E616627A04}" dt="2019-09-11T14:22:25.684" v="475" actId="14100"/>
          <ac:spMkLst>
            <pc:docMk/>
            <pc:sldMk cId="2414775666" sldId="276"/>
            <ac:spMk id="7" creationId="{32F70894-D7B3-454D-982C-DF76D49B787A}"/>
          </ac:spMkLst>
        </pc:spChg>
        <pc:spChg chg="add mod">
          <ac:chgData name="Md. Mainuddin" userId="531e089c6c99dc92" providerId="LiveId" clId="{EDC7353A-3800-4A9D-8CE0-22E616627A04}" dt="2019-09-11T15:18:06.614" v="505" actId="1076"/>
          <ac:spMkLst>
            <pc:docMk/>
            <pc:sldMk cId="2414775666" sldId="276"/>
            <ac:spMk id="8" creationId="{77844A2B-C2A2-47B0-B9D1-D16905275FD1}"/>
          </ac:spMkLst>
        </pc:spChg>
        <pc:spChg chg="add mod">
          <ac:chgData name="Md. Mainuddin" userId="531e089c6c99dc92" providerId="LiveId" clId="{EDC7353A-3800-4A9D-8CE0-22E616627A04}" dt="2019-09-11T15:17:46.466" v="502" actId="14100"/>
          <ac:spMkLst>
            <pc:docMk/>
            <pc:sldMk cId="2414775666" sldId="276"/>
            <ac:spMk id="9" creationId="{79A282EC-BDD6-4FE6-BA7C-CFC176E16224}"/>
          </ac:spMkLst>
        </pc:spChg>
        <pc:picChg chg="add mod">
          <ac:chgData name="Md. Mainuddin" userId="531e089c6c99dc92" providerId="LiveId" clId="{EDC7353A-3800-4A9D-8CE0-22E616627A04}" dt="2019-09-11T15:17:33.439" v="500" actId="1076"/>
          <ac:picMkLst>
            <pc:docMk/>
            <pc:sldMk cId="2414775666" sldId="276"/>
            <ac:picMk id="3" creationId="{C0BAC6F5-D00C-4BD6-9889-E5A40C75B4F3}"/>
          </ac:picMkLst>
        </pc:picChg>
        <pc:picChg chg="add del mod">
          <ac:chgData name="Md. Mainuddin" userId="531e089c6c99dc92" providerId="LiveId" clId="{EDC7353A-3800-4A9D-8CE0-22E616627A04}" dt="2019-09-11T15:16:03.844" v="490" actId="478"/>
          <ac:picMkLst>
            <pc:docMk/>
            <pc:sldMk cId="2414775666" sldId="276"/>
            <ac:picMk id="6" creationId="{52B9623B-B8FF-4E52-868C-2476949D38D4}"/>
          </ac:picMkLst>
        </pc:picChg>
      </pc:sldChg>
      <pc:sldChg chg="del">
        <pc:chgData name="Md. Mainuddin" userId="531e089c6c99dc92" providerId="LiveId" clId="{EDC7353A-3800-4A9D-8CE0-22E616627A04}" dt="2019-09-11T14:22:55.918" v="484" actId="2696"/>
        <pc:sldMkLst>
          <pc:docMk/>
          <pc:sldMk cId="1432684076" sldId="277"/>
        </pc:sldMkLst>
      </pc:sldChg>
      <pc:sldChg chg="del">
        <pc:chgData name="Md. Mainuddin" userId="531e089c6c99dc92" providerId="LiveId" clId="{EDC7353A-3800-4A9D-8CE0-22E616627A04}" dt="2019-09-11T14:22:55.850" v="477" actId="2696"/>
        <pc:sldMkLst>
          <pc:docMk/>
          <pc:sldMk cId="3116076588" sldId="278"/>
        </pc:sldMkLst>
      </pc:sldChg>
      <pc:sldChg chg="del">
        <pc:chgData name="Md. Mainuddin" userId="531e089c6c99dc92" providerId="LiveId" clId="{EDC7353A-3800-4A9D-8CE0-22E616627A04}" dt="2019-09-11T14:22:55.875" v="479" actId="2696"/>
        <pc:sldMkLst>
          <pc:docMk/>
          <pc:sldMk cId="3579156343" sldId="279"/>
        </pc:sldMkLst>
      </pc:sldChg>
      <pc:sldChg chg="del">
        <pc:chgData name="Md. Mainuddin" userId="531e089c6c99dc92" providerId="LiveId" clId="{EDC7353A-3800-4A9D-8CE0-22E616627A04}" dt="2019-09-11T14:22:55.897" v="482" actId="2696"/>
        <pc:sldMkLst>
          <pc:docMk/>
          <pc:sldMk cId="572843936" sldId="280"/>
        </pc:sldMkLst>
      </pc:sldChg>
      <pc:sldChg chg="del">
        <pc:chgData name="Md. Mainuddin" userId="531e089c6c99dc92" providerId="LiveId" clId="{EDC7353A-3800-4A9D-8CE0-22E616627A04}" dt="2019-09-11T14:22:55.839" v="476" actId="2696"/>
        <pc:sldMkLst>
          <pc:docMk/>
          <pc:sldMk cId="2639377188" sldId="281"/>
        </pc:sldMkLst>
      </pc:sldChg>
      <pc:sldChg chg="del">
        <pc:chgData name="Md. Mainuddin" userId="531e089c6c99dc92" providerId="LiveId" clId="{EDC7353A-3800-4A9D-8CE0-22E616627A04}" dt="2019-09-11T14:22:55.886" v="480" actId="2696"/>
        <pc:sldMkLst>
          <pc:docMk/>
          <pc:sldMk cId="1383950938" sldId="282"/>
        </pc:sldMkLst>
      </pc:sldChg>
      <pc:sldChg chg="del">
        <pc:chgData name="Md. Mainuddin" userId="531e089c6c99dc92" providerId="LiveId" clId="{EDC7353A-3800-4A9D-8CE0-22E616627A04}" dt="2019-09-11T14:22:55.862" v="478" actId="2696"/>
        <pc:sldMkLst>
          <pc:docMk/>
          <pc:sldMk cId="1244542195" sldId="283"/>
        </pc:sldMkLst>
      </pc:sldChg>
      <pc:sldChg chg="delSp modSp">
        <pc:chgData name="Md. Mainuddin" userId="531e089c6c99dc92" providerId="LiveId" clId="{EDC7353A-3800-4A9D-8CE0-22E616627A04}" dt="2019-09-11T14:17:43.574" v="415" actId="14100"/>
        <pc:sldMkLst>
          <pc:docMk/>
          <pc:sldMk cId="3884737055" sldId="284"/>
        </pc:sldMkLst>
        <pc:spChg chg="mod">
          <ac:chgData name="Md. Mainuddin" userId="531e089c6c99dc92" providerId="LiveId" clId="{EDC7353A-3800-4A9D-8CE0-22E616627A04}" dt="2019-09-11T14:17:38.909" v="414" actId="20577"/>
          <ac:spMkLst>
            <pc:docMk/>
            <pc:sldMk cId="3884737055" sldId="284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4:17:43.574" v="415" actId="14100"/>
          <ac:spMkLst>
            <pc:docMk/>
            <pc:sldMk cId="3884737055" sldId="284"/>
            <ac:spMk id="5" creationId="{00000000-0000-0000-0000-000000000000}"/>
          </ac:spMkLst>
        </pc:spChg>
        <pc:spChg chg="del">
          <ac:chgData name="Md. Mainuddin" userId="531e089c6c99dc92" providerId="LiveId" clId="{EDC7353A-3800-4A9D-8CE0-22E616627A04}" dt="2019-09-11T14:17:19.364" v="392" actId="478"/>
          <ac:spMkLst>
            <pc:docMk/>
            <pc:sldMk cId="3884737055" sldId="284"/>
            <ac:spMk id="6" creationId="{E033F29C-1F37-4B5E-90FD-A77D4FAC6977}"/>
          </ac:spMkLst>
        </pc:spChg>
        <pc:spChg chg="del">
          <ac:chgData name="Md. Mainuddin" userId="531e089c6c99dc92" providerId="LiveId" clId="{EDC7353A-3800-4A9D-8CE0-22E616627A04}" dt="2019-09-11T14:17:19.364" v="392" actId="478"/>
          <ac:spMkLst>
            <pc:docMk/>
            <pc:sldMk cId="3884737055" sldId="284"/>
            <ac:spMk id="7" creationId="{1716364B-BABB-4368-AEEB-C829C28FCD2D}"/>
          </ac:spMkLst>
        </pc:spChg>
      </pc:sldChg>
      <pc:sldChg chg="delSp modSp">
        <pc:chgData name="Md. Mainuddin" userId="531e089c6c99dc92" providerId="LiveId" clId="{EDC7353A-3800-4A9D-8CE0-22E616627A04}" dt="2019-09-11T13:29:54.315" v="223" actId="20577"/>
        <pc:sldMkLst>
          <pc:docMk/>
          <pc:sldMk cId="4143874408" sldId="285"/>
        </pc:sldMkLst>
        <pc:spChg chg="mod">
          <ac:chgData name="Md. Mainuddin" userId="531e089c6c99dc92" providerId="LiveId" clId="{EDC7353A-3800-4A9D-8CE0-22E616627A04}" dt="2019-09-11T13:29:54.315" v="223" actId="20577"/>
          <ac:spMkLst>
            <pc:docMk/>
            <pc:sldMk cId="4143874408" sldId="285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3:29:30.087" v="208" actId="27636"/>
          <ac:spMkLst>
            <pc:docMk/>
            <pc:sldMk cId="4143874408" sldId="285"/>
            <ac:spMk id="5" creationId="{00000000-0000-0000-0000-000000000000}"/>
          </ac:spMkLst>
        </pc:spChg>
        <pc:spChg chg="del">
          <ac:chgData name="Md. Mainuddin" userId="531e089c6c99dc92" providerId="LiveId" clId="{EDC7353A-3800-4A9D-8CE0-22E616627A04}" dt="2019-09-11T13:29:02.564" v="199" actId="478"/>
          <ac:spMkLst>
            <pc:docMk/>
            <pc:sldMk cId="4143874408" sldId="285"/>
            <ac:spMk id="6" creationId="{9ADD8C6C-659C-466F-95F5-55137C372012}"/>
          </ac:spMkLst>
        </pc:spChg>
        <pc:spChg chg="del">
          <ac:chgData name="Md. Mainuddin" userId="531e089c6c99dc92" providerId="LiveId" clId="{EDC7353A-3800-4A9D-8CE0-22E616627A04}" dt="2019-09-11T13:29:02.564" v="199" actId="478"/>
          <ac:spMkLst>
            <pc:docMk/>
            <pc:sldMk cId="4143874408" sldId="285"/>
            <ac:spMk id="7" creationId="{6E4B6D91-D5F0-4A6A-BCB2-41553D9E91B2}"/>
          </ac:spMkLst>
        </pc:spChg>
        <pc:picChg chg="del">
          <ac:chgData name="Md. Mainuddin" userId="531e089c6c99dc92" providerId="LiveId" clId="{EDC7353A-3800-4A9D-8CE0-22E616627A04}" dt="2019-09-11T13:29:02.564" v="199" actId="478"/>
          <ac:picMkLst>
            <pc:docMk/>
            <pc:sldMk cId="4143874408" sldId="285"/>
            <ac:picMk id="10" creationId="{AC39E961-4512-4CDE-A1DA-E8D91EA1F5D5}"/>
          </ac:picMkLst>
        </pc:picChg>
        <pc:cxnChg chg="del">
          <ac:chgData name="Md. Mainuddin" userId="531e089c6c99dc92" providerId="LiveId" clId="{EDC7353A-3800-4A9D-8CE0-22E616627A04}" dt="2019-09-11T13:29:02.564" v="199" actId="478"/>
          <ac:cxnSpMkLst>
            <pc:docMk/>
            <pc:sldMk cId="4143874408" sldId="285"/>
            <ac:cxnSpMk id="8" creationId="{B6916BE9-C71F-4274-BDF5-2D2BBDACC024}"/>
          </ac:cxnSpMkLst>
        </pc:cxnChg>
        <pc:cxnChg chg="del">
          <ac:chgData name="Md. Mainuddin" userId="531e089c6c99dc92" providerId="LiveId" clId="{EDC7353A-3800-4A9D-8CE0-22E616627A04}" dt="2019-09-11T13:29:02.564" v="199" actId="478"/>
          <ac:cxnSpMkLst>
            <pc:docMk/>
            <pc:sldMk cId="4143874408" sldId="285"/>
            <ac:cxnSpMk id="9" creationId="{98831EA9-02C9-4BA7-A235-6A5F3BF59DC5}"/>
          </ac:cxnSpMkLst>
        </pc:cxnChg>
      </pc:sldChg>
      <pc:sldChg chg="modSp">
        <pc:chgData name="Md. Mainuddin" userId="531e089c6c99dc92" providerId="LiveId" clId="{EDC7353A-3800-4A9D-8CE0-22E616627A04}" dt="2019-09-11T14:19:04.919" v="449" actId="27636"/>
        <pc:sldMkLst>
          <pc:docMk/>
          <pc:sldMk cId="3792780925" sldId="286"/>
        </pc:sldMkLst>
        <pc:spChg chg="mod">
          <ac:chgData name="Md. Mainuddin" userId="531e089c6c99dc92" providerId="LiveId" clId="{EDC7353A-3800-4A9D-8CE0-22E616627A04}" dt="2019-09-11T14:18:52.740" v="443" actId="20577"/>
          <ac:spMkLst>
            <pc:docMk/>
            <pc:sldMk cId="3792780925" sldId="286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4:19:04.919" v="449" actId="27636"/>
          <ac:spMkLst>
            <pc:docMk/>
            <pc:sldMk cId="3792780925" sldId="286"/>
            <ac:spMk id="5" creationId="{00000000-0000-0000-0000-000000000000}"/>
          </ac:spMkLst>
        </pc:spChg>
      </pc:sldChg>
      <pc:sldChg chg="modSp add">
        <pc:chgData name="Md. Mainuddin" userId="531e089c6c99dc92" providerId="LiveId" clId="{EDC7353A-3800-4A9D-8CE0-22E616627A04}" dt="2019-09-11T13:30:20.211" v="237"/>
        <pc:sldMkLst>
          <pc:docMk/>
          <pc:sldMk cId="3647819601" sldId="287"/>
        </pc:sldMkLst>
        <pc:spChg chg="mod">
          <ac:chgData name="Md. Mainuddin" userId="531e089c6c99dc92" providerId="LiveId" clId="{EDC7353A-3800-4A9D-8CE0-22E616627A04}" dt="2019-09-11T13:30:11.923" v="233" actId="20577"/>
          <ac:spMkLst>
            <pc:docMk/>
            <pc:sldMk cId="3647819601" sldId="287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3:30:20.211" v="237"/>
          <ac:spMkLst>
            <pc:docMk/>
            <pc:sldMk cId="3647819601" sldId="287"/>
            <ac:spMk id="5" creationId="{00000000-0000-0000-0000-000000000000}"/>
          </ac:spMkLst>
        </pc:spChg>
      </pc:sldChg>
      <pc:sldChg chg="addSp delSp modSp add">
        <pc:chgData name="Md. Mainuddin" userId="531e089c6c99dc92" providerId="LiveId" clId="{EDC7353A-3800-4A9D-8CE0-22E616627A04}" dt="2019-09-11T14:16:46.262" v="390" actId="1076"/>
        <pc:sldMkLst>
          <pc:docMk/>
          <pc:sldMk cId="2822259871" sldId="288"/>
        </pc:sldMkLst>
        <pc:spChg chg="mod">
          <ac:chgData name="Md. Mainuddin" userId="531e089c6c99dc92" providerId="LiveId" clId="{EDC7353A-3800-4A9D-8CE0-22E616627A04}" dt="2019-09-11T14:16:41.781" v="387" actId="20577"/>
          <ac:spMkLst>
            <pc:docMk/>
            <pc:sldMk cId="2822259871" sldId="288"/>
            <ac:spMk id="4" creationId="{00000000-0000-0000-0000-000000000000}"/>
          </ac:spMkLst>
        </pc:spChg>
        <pc:picChg chg="add mod">
          <ac:chgData name="Md. Mainuddin" userId="531e089c6c99dc92" providerId="LiveId" clId="{EDC7353A-3800-4A9D-8CE0-22E616627A04}" dt="2019-09-11T14:16:46.262" v="390" actId="1076"/>
          <ac:picMkLst>
            <pc:docMk/>
            <pc:sldMk cId="2822259871" sldId="288"/>
            <ac:picMk id="5" creationId="{07456E70-8C4C-4C42-9291-0C1C61DF3640}"/>
          </ac:picMkLst>
        </pc:picChg>
        <pc:picChg chg="del">
          <ac:chgData name="Md. Mainuddin" userId="531e089c6c99dc92" providerId="LiveId" clId="{EDC7353A-3800-4A9D-8CE0-22E616627A04}" dt="2019-09-11T14:16:43.685" v="388" actId="478"/>
          <ac:picMkLst>
            <pc:docMk/>
            <pc:sldMk cId="2822259871" sldId="288"/>
            <ac:picMk id="7" creationId="{7BECF523-F2A7-4F7A-8060-81528425B928}"/>
          </ac:picMkLst>
        </pc:picChg>
      </pc:sldChg>
      <pc:sldChg chg="addSp modSp add">
        <pc:chgData name="Md. Mainuddin" userId="531e089c6c99dc92" providerId="LiveId" clId="{EDC7353A-3800-4A9D-8CE0-22E616627A04}" dt="2019-09-11T14:18:26.015" v="420" actId="1076"/>
        <pc:sldMkLst>
          <pc:docMk/>
          <pc:sldMk cId="346878898" sldId="289"/>
        </pc:sldMkLst>
        <pc:spChg chg="mod">
          <ac:chgData name="Md. Mainuddin" userId="531e089c6c99dc92" providerId="LiveId" clId="{EDC7353A-3800-4A9D-8CE0-22E616627A04}" dt="2019-09-11T14:18:16.470" v="418"/>
          <ac:spMkLst>
            <pc:docMk/>
            <pc:sldMk cId="346878898" sldId="289"/>
            <ac:spMk id="5" creationId="{00000000-0000-0000-0000-000000000000}"/>
          </ac:spMkLst>
        </pc:spChg>
        <pc:picChg chg="add mod">
          <ac:chgData name="Md. Mainuddin" userId="531e089c6c99dc92" providerId="LiveId" clId="{EDC7353A-3800-4A9D-8CE0-22E616627A04}" dt="2019-09-11T14:18:26.015" v="420" actId="1076"/>
          <ac:picMkLst>
            <pc:docMk/>
            <pc:sldMk cId="346878898" sldId="289"/>
            <ac:picMk id="6" creationId="{BD222285-6CA9-4AD7-947E-FB888DF02205}"/>
          </ac:picMkLst>
        </pc:picChg>
      </pc:sldChg>
      <pc:sldChg chg="addSp delSp modSp add">
        <pc:chgData name="Md. Mainuddin" userId="531e089c6c99dc92" providerId="LiveId" clId="{EDC7353A-3800-4A9D-8CE0-22E616627A04}" dt="2019-09-11T14:21:07.961" v="459" actId="14100"/>
        <pc:sldMkLst>
          <pc:docMk/>
          <pc:sldMk cId="1494833430" sldId="290"/>
        </pc:sldMkLst>
        <pc:spChg chg="mod">
          <ac:chgData name="Md. Mainuddin" userId="531e089c6c99dc92" providerId="LiveId" clId="{EDC7353A-3800-4A9D-8CE0-22E616627A04}" dt="2019-09-11T14:20:22.812" v="453"/>
          <ac:spMkLst>
            <pc:docMk/>
            <pc:sldMk cId="1494833430" sldId="290"/>
            <ac:spMk id="5" creationId="{00000000-0000-0000-0000-000000000000}"/>
          </ac:spMkLst>
        </pc:spChg>
        <pc:spChg chg="add del mod">
          <ac:chgData name="Md. Mainuddin" userId="531e089c6c99dc92" providerId="LiveId" clId="{EDC7353A-3800-4A9D-8CE0-22E616627A04}" dt="2019-09-11T14:20:52.780" v="456" actId="478"/>
          <ac:spMkLst>
            <pc:docMk/>
            <pc:sldMk cId="1494833430" sldId="290"/>
            <ac:spMk id="7" creationId="{E5DA08DF-0DA0-4276-A4B7-F29ED8245E46}"/>
          </ac:spMkLst>
        </pc:spChg>
        <pc:spChg chg="add mod">
          <ac:chgData name="Md. Mainuddin" userId="531e089c6c99dc92" providerId="LiveId" clId="{EDC7353A-3800-4A9D-8CE0-22E616627A04}" dt="2019-09-11T14:21:07.961" v="459" actId="14100"/>
          <ac:spMkLst>
            <pc:docMk/>
            <pc:sldMk cId="1494833430" sldId="290"/>
            <ac:spMk id="8" creationId="{B00D65D7-1166-4921-BE3E-B07927831B0F}"/>
          </ac:spMkLst>
        </pc:spChg>
        <pc:spChg chg="add mod">
          <ac:chgData name="Md. Mainuddin" userId="531e089c6c99dc92" providerId="LiveId" clId="{EDC7353A-3800-4A9D-8CE0-22E616627A04}" dt="2019-09-11T14:21:07.961" v="459" actId="14100"/>
          <ac:spMkLst>
            <pc:docMk/>
            <pc:sldMk cId="1494833430" sldId="290"/>
            <ac:spMk id="9" creationId="{556A9920-A59E-405F-BB99-E67E5FDCD10F}"/>
          </ac:spMkLst>
        </pc:spChg>
        <pc:spChg chg="add mod">
          <ac:chgData name="Md. Mainuddin" userId="531e089c6c99dc92" providerId="LiveId" clId="{EDC7353A-3800-4A9D-8CE0-22E616627A04}" dt="2019-09-11T14:21:07.961" v="459" actId="14100"/>
          <ac:spMkLst>
            <pc:docMk/>
            <pc:sldMk cId="1494833430" sldId="290"/>
            <ac:spMk id="10" creationId="{E054991B-378B-4030-B4ED-23B68C4C66F8}"/>
          </ac:spMkLst>
        </pc:spChg>
        <pc:picChg chg="add mod">
          <ac:chgData name="Md. Mainuddin" userId="531e089c6c99dc92" providerId="LiveId" clId="{EDC7353A-3800-4A9D-8CE0-22E616627A04}" dt="2019-09-11T14:20:36.928" v="455" actId="1076"/>
          <ac:picMkLst>
            <pc:docMk/>
            <pc:sldMk cId="1494833430" sldId="290"/>
            <ac:picMk id="6" creationId="{578E581D-351D-4663-A54A-85AABE248EB6}"/>
          </ac:picMkLst>
        </pc:picChg>
      </pc:sldChg>
      <pc:sldChg chg="addSp delSp modSp add">
        <pc:chgData name="Md. Mainuddin" userId="531e089c6c99dc92" providerId="LiveId" clId="{EDC7353A-3800-4A9D-8CE0-22E616627A04}" dt="2019-09-11T15:34:11.534" v="562" actId="1076"/>
        <pc:sldMkLst>
          <pc:docMk/>
          <pc:sldMk cId="2950549640" sldId="291"/>
        </pc:sldMkLst>
        <pc:spChg chg="mod">
          <ac:chgData name="Md. Mainuddin" userId="531e089c6c99dc92" providerId="LiveId" clId="{EDC7353A-3800-4A9D-8CE0-22E616627A04}" dt="2019-09-11T15:23:26.851" v="533" actId="20577"/>
          <ac:spMkLst>
            <pc:docMk/>
            <pc:sldMk cId="2950549640" sldId="291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5:33:47.445" v="560" actId="20577"/>
          <ac:spMkLst>
            <pc:docMk/>
            <pc:sldMk cId="2950549640" sldId="291"/>
            <ac:spMk id="5" creationId="{00000000-0000-0000-0000-000000000000}"/>
          </ac:spMkLst>
        </pc:spChg>
        <pc:picChg chg="add del">
          <ac:chgData name="Md. Mainuddin" userId="531e089c6c99dc92" providerId="LiveId" clId="{EDC7353A-3800-4A9D-8CE0-22E616627A04}" dt="2019-09-11T15:31:39.618" v="539"/>
          <ac:picMkLst>
            <pc:docMk/>
            <pc:sldMk cId="2950549640" sldId="291"/>
            <ac:picMk id="2" creationId="{378FDF42-E69B-4F33-B17C-6029897F767F}"/>
          </ac:picMkLst>
        </pc:picChg>
        <pc:picChg chg="add mod">
          <ac:chgData name="Md. Mainuddin" userId="531e089c6c99dc92" providerId="LiveId" clId="{EDC7353A-3800-4A9D-8CE0-22E616627A04}" dt="2019-09-11T15:34:11.534" v="562" actId="1076"/>
          <ac:picMkLst>
            <pc:docMk/>
            <pc:sldMk cId="2950549640" sldId="291"/>
            <ac:picMk id="3" creationId="{DD385526-6D43-4F55-ADDA-BF55F4576B8F}"/>
          </ac:picMkLst>
        </pc:picChg>
      </pc:sldChg>
      <pc:sldChg chg="delSp modSp add">
        <pc:chgData name="Md. Mainuddin" userId="531e089c6c99dc92" providerId="LiveId" clId="{EDC7353A-3800-4A9D-8CE0-22E616627A04}" dt="2019-09-11T16:09:54.547" v="730" actId="14100"/>
        <pc:sldMkLst>
          <pc:docMk/>
          <pc:sldMk cId="2432067760" sldId="292"/>
        </pc:sldMkLst>
        <pc:spChg chg="mod">
          <ac:chgData name="Md. Mainuddin" userId="531e089c6c99dc92" providerId="LiveId" clId="{EDC7353A-3800-4A9D-8CE0-22E616627A04}" dt="2019-09-11T16:08:33.517" v="676" actId="20577"/>
          <ac:spMkLst>
            <pc:docMk/>
            <pc:sldMk cId="2432067760" sldId="292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6:09:54.547" v="730" actId="14100"/>
          <ac:spMkLst>
            <pc:docMk/>
            <pc:sldMk cId="2432067760" sldId="292"/>
            <ac:spMk id="5" creationId="{00000000-0000-0000-0000-000000000000}"/>
          </ac:spMkLst>
        </pc:spChg>
        <pc:picChg chg="del">
          <ac:chgData name="Md. Mainuddin" userId="531e089c6c99dc92" providerId="LiveId" clId="{EDC7353A-3800-4A9D-8CE0-22E616627A04}" dt="2019-09-11T15:36:59.889" v="584" actId="478"/>
          <ac:picMkLst>
            <pc:docMk/>
            <pc:sldMk cId="2432067760" sldId="292"/>
            <ac:picMk id="3" creationId="{DD385526-6D43-4F55-ADDA-BF55F4576B8F}"/>
          </ac:picMkLst>
        </pc:picChg>
      </pc:sldChg>
      <pc:sldChg chg="delSp modSp add">
        <pc:chgData name="Md. Mainuddin" userId="531e089c6c99dc92" providerId="LiveId" clId="{EDC7353A-3800-4A9D-8CE0-22E616627A04}" dt="2019-09-11T15:40:21.441" v="632" actId="20577"/>
        <pc:sldMkLst>
          <pc:docMk/>
          <pc:sldMk cId="2729891648" sldId="293"/>
        </pc:sldMkLst>
        <pc:spChg chg="mod">
          <ac:chgData name="Md. Mainuddin" userId="531e089c6c99dc92" providerId="LiveId" clId="{EDC7353A-3800-4A9D-8CE0-22E616627A04}" dt="2019-09-11T15:40:21.441" v="632" actId="20577"/>
          <ac:spMkLst>
            <pc:docMk/>
            <pc:sldMk cId="2729891648" sldId="293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5:40:01.812" v="603" actId="20577"/>
          <ac:spMkLst>
            <pc:docMk/>
            <pc:sldMk cId="2729891648" sldId="293"/>
            <ac:spMk id="5" creationId="{00000000-0000-0000-0000-000000000000}"/>
          </ac:spMkLst>
        </pc:spChg>
        <pc:spChg chg="del">
          <ac:chgData name="Md. Mainuddin" userId="531e089c6c99dc92" providerId="LiveId" clId="{EDC7353A-3800-4A9D-8CE0-22E616627A04}" dt="2019-09-11T15:39:46.467" v="598" actId="478"/>
          <ac:spMkLst>
            <pc:docMk/>
            <pc:sldMk cId="2729891648" sldId="293"/>
            <ac:spMk id="8" creationId="{B00D65D7-1166-4921-BE3E-B07927831B0F}"/>
          </ac:spMkLst>
        </pc:spChg>
        <pc:spChg chg="del">
          <ac:chgData name="Md. Mainuddin" userId="531e089c6c99dc92" providerId="LiveId" clId="{EDC7353A-3800-4A9D-8CE0-22E616627A04}" dt="2019-09-11T15:39:51.400" v="599" actId="478"/>
          <ac:spMkLst>
            <pc:docMk/>
            <pc:sldMk cId="2729891648" sldId="293"/>
            <ac:spMk id="9" creationId="{556A9920-A59E-405F-BB99-E67E5FDCD10F}"/>
          </ac:spMkLst>
        </pc:spChg>
        <pc:spChg chg="del">
          <ac:chgData name="Md. Mainuddin" userId="531e089c6c99dc92" providerId="LiveId" clId="{EDC7353A-3800-4A9D-8CE0-22E616627A04}" dt="2019-09-11T15:39:51.400" v="599" actId="478"/>
          <ac:spMkLst>
            <pc:docMk/>
            <pc:sldMk cId="2729891648" sldId="293"/>
            <ac:spMk id="10" creationId="{E054991B-378B-4030-B4ED-23B68C4C66F8}"/>
          </ac:spMkLst>
        </pc:spChg>
        <pc:picChg chg="del">
          <ac:chgData name="Md. Mainuddin" userId="531e089c6c99dc92" providerId="LiveId" clId="{EDC7353A-3800-4A9D-8CE0-22E616627A04}" dt="2019-09-11T15:39:41.856" v="597" actId="478"/>
          <ac:picMkLst>
            <pc:docMk/>
            <pc:sldMk cId="2729891648" sldId="293"/>
            <ac:picMk id="6" creationId="{578E581D-351D-4663-A54A-85AABE248EB6}"/>
          </ac:picMkLst>
        </pc:picChg>
      </pc:sldChg>
      <pc:sldChg chg="addSp modSp add">
        <pc:chgData name="Md. Mainuddin" userId="531e089c6c99dc92" providerId="LiveId" clId="{EDC7353A-3800-4A9D-8CE0-22E616627A04}" dt="2019-09-11T16:22:11.658" v="765" actId="207"/>
        <pc:sldMkLst>
          <pc:docMk/>
          <pc:sldMk cId="2391632931" sldId="294"/>
        </pc:sldMkLst>
        <pc:spChg chg="mod">
          <ac:chgData name="Md. Mainuddin" userId="531e089c6c99dc92" providerId="LiveId" clId="{EDC7353A-3800-4A9D-8CE0-22E616627A04}" dt="2019-09-11T16:10:13.165" v="739" actId="20577"/>
          <ac:spMkLst>
            <pc:docMk/>
            <pc:sldMk cId="2391632931" sldId="294"/>
            <ac:spMk id="4" creationId="{00000000-0000-0000-0000-000000000000}"/>
          </ac:spMkLst>
        </pc:spChg>
        <pc:spChg chg="mod">
          <ac:chgData name="Md. Mainuddin" userId="531e089c6c99dc92" providerId="LiveId" clId="{EDC7353A-3800-4A9D-8CE0-22E616627A04}" dt="2019-09-11T16:22:11.658" v="765" actId="207"/>
          <ac:spMkLst>
            <pc:docMk/>
            <pc:sldMk cId="2391632931" sldId="294"/>
            <ac:spMk id="5" creationId="{00000000-0000-0000-0000-000000000000}"/>
          </ac:spMkLst>
        </pc:spChg>
        <pc:picChg chg="add mod">
          <ac:chgData name="Md. Mainuddin" userId="531e089c6c99dc92" providerId="LiveId" clId="{EDC7353A-3800-4A9D-8CE0-22E616627A04}" dt="2019-09-11T16:19:06.492" v="742" actId="1076"/>
          <ac:picMkLst>
            <pc:docMk/>
            <pc:sldMk cId="2391632931" sldId="294"/>
            <ac:picMk id="2" creationId="{1DD984DB-76A5-4683-BACE-48535D073F7C}"/>
          </ac:picMkLst>
        </pc:picChg>
      </pc:sldChg>
      <pc:sldMasterChg chg="delSldLayout">
        <pc:chgData name="Md. Mainuddin" userId="531e089c6c99dc92" providerId="LiveId" clId="{EDC7353A-3800-4A9D-8CE0-22E616627A04}" dt="2019-09-11T14:22:55.888" v="481" actId="2696"/>
        <pc:sldMasterMkLst>
          <pc:docMk/>
          <pc:sldMasterMk cId="0" sldId="2147483648"/>
        </pc:sldMasterMkLst>
        <pc:sldLayoutChg chg="del">
          <pc:chgData name="Md. Mainuddin" userId="531e089c6c99dc92" providerId="LiveId" clId="{EDC7353A-3800-4A9D-8CE0-22E616627A04}" dt="2019-09-11T14:22:55.888" v="481" actId="2696"/>
          <pc:sldLayoutMkLst>
            <pc:docMk/>
            <pc:sldMasterMk cId="0" sldId="2147483648"/>
            <pc:sldLayoutMk cId="0" sldId="214748365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460771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58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882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173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61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3" y="6404290"/>
            <a:ext cx="2743201" cy="269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1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5" r:id="rId3"/>
    <p:sldLayoutId id="2147483656" r:id="rId4"/>
    <p:sldLayoutId id="2147483658" r:id="rId5"/>
    <p:sldLayoutId id="2147483659" r:id="rId6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css/css_pseudo_classes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540115"/>
                </a:solidFill>
              </a:rPr>
              <a:t>Department of Computer Science, Florida State University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1171074" y="449178"/>
            <a:ext cx="9496926" cy="1536033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540115"/>
                </a:solidFill>
              </a:rPr>
              <a:t>CGS 3066: Web Programming and Design</a:t>
            </a:r>
            <a:br>
              <a:rPr lang="en-US" sz="4400" b="1" dirty="0">
                <a:solidFill>
                  <a:srgbClr val="540115"/>
                </a:solidFill>
              </a:rPr>
            </a:br>
            <a:r>
              <a:rPr lang="en-US" sz="4000" b="1" dirty="0">
                <a:solidFill>
                  <a:srgbClr val="5F1124"/>
                </a:solidFill>
              </a:rPr>
              <a:t>Fall 2019</a:t>
            </a:r>
            <a:br>
              <a:rPr lang="en-US" sz="4000" b="1" dirty="0">
                <a:solidFill>
                  <a:srgbClr val="5F1124"/>
                </a:solidFill>
              </a:rPr>
            </a:br>
            <a:r>
              <a:rPr lang="en-US" sz="4000" b="1" dirty="0">
                <a:solidFill>
                  <a:srgbClr val="5F1124"/>
                </a:solidFill>
              </a:rPr>
              <a:t>CSS Extra</a:t>
            </a:r>
            <a:endParaRPr sz="8000" b="1" dirty="0">
              <a:solidFill>
                <a:srgbClr val="5F1124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8577943" y="6221728"/>
            <a:ext cx="274320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540115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1</a:t>
            </a:fld>
            <a:endParaRPr sz="1200">
              <a:solidFill>
                <a:srgbClr val="540115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432664" y="2421552"/>
            <a:ext cx="2973745" cy="245076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9613900" cy="72632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More on Display properties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956513"/>
            <a:ext cx="10515600" cy="486008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Display: block/inline/inline-block</a:t>
            </a:r>
          </a:p>
          <a:p>
            <a:pPr marL="285750" indent="-285750"/>
            <a:r>
              <a:rPr lang="en-US" dirty="0"/>
              <a:t>“block” means the element should be displayed as a </a:t>
            </a:r>
            <a:r>
              <a:rPr lang="en-US" i="1" dirty="0"/>
              <a:t>block</a:t>
            </a:r>
            <a:r>
              <a:rPr lang="en-US" dirty="0"/>
              <a:t> element</a:t>
            </a:r>
          </a:p>
          <a:p>
            <a:pPr marL="285750" indent="-285750"/>
            <a:r>
              <a:rPr lang="en-US" dirty="0"/>
              <a:t>“inline” means the element should be displayed as a </a:t>
            </a:r>
            <a:r>
              <a:rPr lang="en-US" i="1" dirty="0"/>
              <a:t>inline</a:t>
            </a:r>
            <a:r>
              <a:rPr lang="en-US" dirty="0"/>
              <a:t> element</a:t>
            </a:r>
          </a:p>
          <a:p>
            <a:pPr marL="285750" indent="-285750"/>
            <a:r>
              <a:rPr lang="en-US" dirty="0"/>
              <a:t>“inline-block”</a:t>
            </a:r>
          </a:p>
          <a:p>
            <a:pPr marL="742950" lvl="1" indent="-285750"/>
            <a:r>
              <a:rPr lang="en-US" dirty="0"/>
              <a:t>Allows to set a width and height of the element</a:t>
            </a:r>
          </a:p>
          <a:p>
            <a:pPr marL="742950" lvl="1" indent="-285750"/>
            <a:r>
              <a:rPr lang="en-US" dirty="0"/>
              <a:t>Top and bottom margins/paddings are respected</a:t>
            </a:r>
          </a:p>
          <a:p>
            <a:pPr marL="742950" lvl="1" indent="-285750"/>
            <a:r>
              <a:rPr lang="en-US" dirty="0"/>
              <a:t>Does not add a line-break after the element, so the element can sit next to other elements.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6776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9613900" cy="72632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Examples on Display properties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956513"/>
            <a:ext cx="10515600" cy="48600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.menu li{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list-style: none;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display: inline-block;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border: 1px solid blue;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padding: 5px;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width: 100px;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text-align: center;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&lt;ul class="menu"&gt;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&lt;li&gt;Home&lt;/li&gt;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&lt;li&gt;Courses&lt;/li&gt;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&lt;li&gt;Staff&lt;/li&gt;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&lt;li&gt;About Us&lt;/li&gt;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	&lt;li&gt;Contact&lt;/li&gt;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&lt;/ul&gt;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/>
              <a:t>	</a:t>
            </a:r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D984DB-76A5-4683-BACE-48535D073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25" y="3663950"/>
            <a:ext cx="71532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3293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876718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CSS Positioning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106907"/>
            <a:ext cx="10515600" cy="4620125"/>
          </a:xfrm>
        </p:spPr>
        <p:txBody>
          <a:bodyPr>
            <a:normAutofit/>
          </a:bodyPr>
          <a:lstStyle/>
          <a:p>
            <a:r>
              <a:rPr lang="en-US" dirty="0"/>
              <a:t>Static/Relative/Absolute/Fixed/Sticky</a:t>
            </a:r>
          </a:p>
          <a:p>
            <a:r>
              <a:rPr lang="en-US" dirty="0"/>
              <a:t>Static Positioning: Default positioning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Static elements are positioned in the </a:t>
            </a:r>
            <a:r>
              <a:rPr lang="en-US" b="1" dirty="0"/>
              <a:t>normal ﬂow</a:t>
            </a:r>
            <a:r>
              <a:rPr lang="en-US" dirty="0"/>
              <a:t> of the page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In normal flow, </a:t>
            </a:r>
            <a:r>
              <a:rPr lang="en-US" b="1" dirty="0"/>
              <a:t>inline boxes</a:t>
            </a:r>
            <a:r>
              <a:rPr lang="en-US" dirty="0"/>
              <a:t> flow from left to right, </a:t>
            </a:r>
            <a:r>
              <a:rPr lang="en-US" b="1" dirty="0"/>
              <a:t>wrapping to next line when needed</a:t>
            </a:r>
            <a:r>
              <a:rPr lang="en-US" dirty="0"/>
              <a:t>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In normal flow, </a:t>
            </a:r>
            <a:r>
              <a:rPr lang="en-US" b="1" dirty="0"/>
              <a:t>block boxes</a:t>
            </a:r>
            <a:r>
              <a:rPr lang="en-US" dirty="0"/>
              <a:t> flow from </a:t>
            </a:r>
            <a:r>
              <a:rPr lang="en-US" b="1" dirty="0"/>
              <a:t>top to bottom</a:t>
            </a:r>
            <a:r>
              <a:rPr lang="en-US" dirty="0"/>
              <a:t>, making a </a:t>
            </a:r>
            <a:r>
              <a:rPr lang="en-US" b="1" dirty="0"/>
              <a:t>new line after</a:t>
            </a:r>
            <a:r>
              <a:rPr lang="en-US" dirty="0"/>
              <a:t> every box.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4658715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912813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Static Positioning for Inline boxes</a:t>
            </a:r>
            <a:endParaRPr lang="en-US" dirty="0">
              <a:solidFill>
                <a:srgbClr val="540115"/>
              </a:solidFill>
            </a:endParaRPr>
          </a:p>
        </p:txBody>
      </p:sp>
      <p:pic>
        <p:nvPicPr>
          <p:cNvPr id="7" name="Google Shape;210;p33">
            <a:extLst>
              <a:ext uri="{FF2B5EF4-FFF2-40B4-BE49-F238E27FC236}">
                <a16:creationId xmlns:a16="http://schemas.microsoft.com/office/drawing/2014/main" id="{7BECF523-F2A7-4F7A-8060-81528425B92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62097" y="1703398"/>
            <a:ext cx="6705600" cy="362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470436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912813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Static Positioning for Block boxes</a:t>
            </a:r>
            <a:endParaRPr lang="en-US" dirty="0">
              <a:solidFill>
                <a:srgbClr val="540115"/>
              </a:solidFill>
            </a:endParaRPr>
          </a:p>
        </p:txBody>
      </p:sp>
      <p:pic>
        <p:nvPicPr>
          <p:cNvPr id="5" name="Google Shape;217;p34">
            <a:extLst>
              <a:ext uri="{FF2B5EF4-FFF2-40B4-BE49-F238E27FC236}">
                <a16:creationId xmlns:a16="http://schemas.microsoft.com/office/drawing/2014/main" id="{07456E70-8C4C-4C42-9291-0C1C61DF364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71838" y="2209987"/>
            <a:ext cx="6877050" cy="2297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25987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864687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Relative Positioning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2544" y="1501945"/>
            <a:ext cx="10515600" cy="393031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Takes the element </a:t>
            </a:r>
            <a:r>
              <a:rPr lang="en-US" b="1" dirty="0"/>
              <a:t>out of the normal flow</a:t>
            </a:r>
            <a:r>
              <a:rPr lang="en-US" dirty="0"/>
              <a:t>, allowing it to be moved to the top, left, right or bottom.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b="1" dirty="0"/>
              <a:t>Does not affect</a:t>
            </a:r>
            <a:r>
              <a:rPr lang="en-US" dirty="0"/>
              <a:t> the elements surrounding it.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Makes an element a "positioning context" in which to position other elements relative to it.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Relative positioning and absolute positioning are used together.</a:t>
            </a:r>
          </a:p>
          <a:p>
            <a:pPr marL="0" lvl="4" indent="0" algn="l">
              <a:buNone/>
            </a:pP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3705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864687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Relative Positioning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92544" y="1501945"/>
            <a:ext cx="10515600" cy="3930313"/>
          </a:xfrm>
        </p:spPr>
        <p:txBody>
          <a:bodyPr>
            <a:normAutofit/>
          </a:bodyPr>
          <a:lstStyle/>
          <a:p>
            <a:pPr marL="0" lvl="4" indent="0" algn="l" rtl="0">
              <a:buNone/>
            </a:pPr>
            <a:r>
              <a:rPr lang="en-US" sz="2000" dirty="0"/>
              <a:t>The "relative" value will still put the element in the normal flow, but then offset it according to top/left/right/bottom properties.</a:t>
            </a:r>
          </a:p>
          <a:p>
            <a:pPr marL="0" lvl="4" indent="0" algn="l">
              <a:buNone/>
            </a:pP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6" name="Google Shape;230;p36">
            <a:extLst>
              <a:ext uri="{FF2B5EF4-FFF2-40B4-BE49-F238E27FC236}">
                <a16:creationId xmlns:a16="http://schemas.microsoft.com/office/drawing/2014/main" id="{BD222285-6CA9-4AD7-947E-FB888DF0220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32547" y="3521404"/>
            <a:ext cx="7436650" cy="2317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7889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88273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Absolute Positioning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347538"/>
            <a:ext cx="10515600" cy="443965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Positions element </a:t>
            </a:r>
            <a:r>
              <a:rPr lang="en-US" b="1" dirty="0"/>
              <a:t>outside of the normal</a:t>
            </a:r>
            <a:r>
              <a:rPr lang="en-US" dirty="0"/>
              <a:t> flow.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An absolutely positioned element is </a:t>
            </a:r>
            <a:r>
              <a:rPr lang="en-US" b="1" dirty="0"/>
              <a:t>offset from its container block</a:t>
            </a:r>
            <a:r>
              <a:rPr lang="en-US" dirty="0"/>
              <a:t>, positioned relative.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Its container block is the </a:t>
            </a:r>
            <a:r>
              <a:rPr lang="en-US" b="1" dirty="0"/>
              <a:t>first element that has a position other than static</a:t>
            </a:r>
            <a:r>
              <a:rPr lang="en-US" dirty="0"/>
              <a:t>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If no such element is found, the container block is &lt;html&gt;.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Other elements act as if it's not there.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Determined by its </a:t>
            </a:r>
            <a:r>
              <a:rPr lang="en-US" b="1" dirty="0"/>
              <a:t>oﬀset values</a:t>
            </a:r>
            <a:r>
              <a:rPr lang="en-US" dirty="0"/>
              <a:t> in the properties </a:t>
            </a:r>
            <a:r>
              <a:rPr lang="en-US" b="1" dirty="0"/>
              <a:t>top, bottom, right and left</a:t>
            </a:r>
            <a:r>
              <a:rPr lang="en-US" dirty="0"/>
              <a:t>.</a:t>
            </a:r>
          </a:p>
          <a:p>
            <a:pPr marL="0" lvl="4" indent="0" algn="l">
              <a:buNone/>
            </a:pP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8092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88273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Absolute Positioning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347538"/>
            <a:ext cx="10515600" cy="4439652"/>
          </a:xfrm>
        </p:spPr>
        <p:txBody>
          <a:bodyPr>
            <a:normAutofit/>
          </a:bodyPr>
          <a:lstStyle/>
          <a:p>
            <a:pPr marL="0" lvl="4" indent="0" algn="l">
              <a:buNone/>
            </a:pPr>
            <a:r>
              <a:rPr lang="en-US" sz="2000" dirty="0"/>
              <a:t>The "absolute" value will take the element out of the normal flow and position it in relation to the window (or the closest non-static element).</a:t>
            </a:r>
            <a:br>
              <a:rPr lang="en-US" sz="2000" dirty="0"/>
            </a:br>
            <a:endParaRPr lang="en-US" sz="2000" dirty="0"/>
          </a:p>
          <a:p>
            <a:pPr marL="0" lvl="4" indent="0" algn="l">
              <a:buNone/>
            </a:pP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6" name="Google Shape;243;p38">
            <a:extLst>
              <a:ext uri="{FF2B5EF4-FFF2-40B4-BE49-F238E27FC236}">
                <a16:creationId xmlns:a16="http://schemas.microsoft.com/office/drawing/2014/main" id="{578E581D-351D-4663-A54A-85AABE248EB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51802"/>
          <a:stretch/>
        </p:blipFill>
        <p:spPr>
          <a:xfrm>
            <a:off x="1680646" y="3028950"/>
            <a:ext cx="2975576" cy="20764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44;p38">
            <a:extLst>
              <a:ext uri="{FF2B5EF4-FFF2-40B4-BE49-F238E27FC236}">
                <a16:creationId xmlns:a16="http://schemas.microsoft.com/office/drawing/2014/main" id="{B00D65D7-1166-4921-BE3E-B07927831B0F}"/>
              </a:ext>
            </a:extLst>
          </p:cNvPr>
          <p:cNvSpPr/>
          <p:nvPr/>
        </p:nvSpPr>
        <p:spPr>
          <a:xfrm>
            <a:off x="6822668" y="3103001"/>
            <a:ext cx="3566599" cy="219691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45;p38">
            <a:extLst>
              <a:ext uri="{FF2B5EF4-FFF2-40B4-BE49-F238E27FC236}">
                <a16:creationId xmlns:a16="http://schemas.microsoft.com/office/drawing/2014/main" id="{556A9920-A59E-405F-BB99-E67E5FDCD10F}"/>
              </a:ext>
            </a:extLst>
          </p:cNvPr>
          <p:cNvSpPr/>
          <p:nvPr/>
        </p:nvSpPr>
        <p:spPr>
          <a:xfrm>
            <a:off x="7286993" y="5153250"/>
            <a:ext cx="908607" cy="271995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Bottom</a:t>
            </a:r>
            <a:endParaRPr dirty="0"/>
          </a:p>
        </p:txBody>
      </p:sp>
      <p:sp>
        <p:nvSpPr>
          <p:cNvPr id="10" name="Google Shape;246;p38">
            <a:extLst>
              <a:ext uri="{FF2B5EF4-FFF2-40B4-BE49-F238E27FC236}">
                <a16:creationId xmlns:a16="http://schemas.microsoft.com/office/drawing/2014/main" id="{E054991B-378B-4030-B4ED-23B68C4C66F8}"/>
              </a:ext>
            </a:extLst>
          </p:cNvPr>
          <p:cNvSpPr/>
          <p:nvPr/>
        </p:nvSpPr>
        <p:spPr>
          <a:xfrm>
            <a:off x="9110090" y="3028950"/>
            <a:ext cx="678423" cy="213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483343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88273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Absolute/Relative Positioning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347538"/>
            <a:ext cx="10515600" cy="4439652"/>
          </a:xfrm>
        </p:spPr>
        <p:txBody>
          <a:bodyPr>
            <a:normAutofit fontScale="92500" lnSpcReduction="20000"/>
          </a:bodyPr>
          <a:lstStyle/>
          <a:p>
            <a:pPr marL="285750" indent="-285750"/>
            <a:r>
              <a:rPr lang="en-US" dirty="0"/>
              <a:t>First,  you must understand the normal flow of the web page </a:t>
            </a:r>
          </a:p>
          <a:p>
            <a:pPr marL="742950" lvl="1" indent="-285750"/>
            <a:r>
              <a:rPr lang="en-US" dirty="0"/>
              <a:t>Top to bottom. Left to right 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Absolute positioning means the position is relative to the first non-static ancestor of the element</a:t>
            </a:r>
          </a:p>
          <a:p>
            <a:pPr marL="742950" lvl="1" indent="-285750"/>
            <a:r>
              <a:rPr lang="en-US" dirty="0"/>
              <a:t>The position is relative to another element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Relative  positioning means the position is relative to its own static/normal position</a:t>
            </a:r>
          </a:p>
          <a:p>
            <a:pPr marL="742950" lvl="1" indent="-285750"/>
            <a:r>
              <a:rPr lang="en-US" dirty="0"/>
              <a:t>The position is relative to the position that the very same element would have in the normal flow </a:t>
            </a:r>
          </a:p>
        </p:txBody>
      </p:sp>
    </p:spTree>
    <p:extLst>
      <p:ext uri="{BB962C8B-B14F-4D97-AF65-F5344CB8AC3E}">
        <p14:creationId xmlns:p14="http://schemas.microsoft.com/office/powerpoint/2010/main" val="272989164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8807016" cy="821507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-US" sz="4400" dirty="0">
                <a:solidFill>
                  <a:srgbClr val="5F1124"/>
                </a:solidFill>
              </a:rPr>
              <a:t>CSS Pseudo Classes</a:t>
            </a:r>
            <a:endParaRPr lang="en" sz="4400" dirty="0">
              <a:solidFill>
                <a:srgbClr val="540115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1283568"/>
            <a:ext cx="10972800" cy="4575812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US" sz="2800" dirty="0"/>
              <a:t>A pseudo-class is used to define a special state of an element. for example:</a:t>
            </a: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-US" sz="2800" dirty="0"/>
              <a:t>Style an element when a user </a:t>
            </a:r>
            <a:r>
              <a:rPr lang="en-US" sz="2800" dirty="0" err="1"/>
              <a:t>mouses</a:t>
            </a:r>
            <a:r>
              <a:rPr lang="en-US" sz="2800" dirty="0"/>
              <a:t> over it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2800" dirty="0"/>
              <a:t>Style visited and unvisited links differently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 sz="2800" dirty="0"/>
              <a:t>Style an element when it gets focus</a:t>
            </a:r>
          </a:p>
          <a:p>
            <a:pPr lvl="0" algn="l">
              <a:spcBef>
                <a:spcPts val="1600"/>
              </a:spcBef>
            </a:pPr>
            <a:endParaRPr lang="en-US" sz="1800" dirty="0">
              <a:solidFill>
                <a:srgbClr val="A52A2A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algn="l" rtl="0">
              <a:spcBef>
                <a:spcPts val="1600"/>
              </a:spcBef>
            </a:pPr>
            <a:r>
              <a:rPr lang="en-US" sz="20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selector:pseudo-class</a:t>
            </a:r>
            <a:r>
              <a:rPr lang="en-US" sz="20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{</a:t>
            </a:r>
          </a:p>
          <a:p>
            <a:pPr lvl="0" algn="l" rtl="0">
              <a:spcBef>
                <a:spcPts val="1600"/>
              </a:spcBef>
            </a:pP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	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property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:</a:t>
            </a:r>
            <a:r>
              <a:rPr lang="en-US" sz="2000" dirty="0" err="1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value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;</a:t>
            </a:r>
          </a:p>
          <a:p>
            <a:pPr lvl="0" algn="l">
              <a:spcBef>
                <a:spcPts val="1600"/>
              </a:spcBef>
              <a:spcAft>
                <a:spcPts val="1600"/>
              </a:spcAft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}</a:t>
            </a:r>
            <a:endParaRPr lang="en-US" sz="2000" dirty="0"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50799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" sz="2800" dirty="0"/>
          </a:p>
        </p:txBody>
      </p:sp>
    </p:spTree>
    <p:extLst>
      <p:ext uri="{BB962C8B-B14F-4D97-AF65-F5344CB8AC3E}">
        <p14:creationId xmlns:p14="http://schemas.microsoft.com/office/powerpoint/2010/main" val="2228435624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846639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540115"/>
                </a:solidFill>
              </a:rPr>
              <a:t>Z-Index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076827"/>
            <a:ext cx="10515600" cy="4818647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Sometimes elements overlap. You can change the order of overlapping with </a:t>
            </a:r>
            <a:r>
              <a:rPr lang="en-US" b="1" dirty="0"/>
              <a:t>z-index</a:t>
            </a:r>
            <a:r>
              <a:rPr lang="en-US" dirty="0"/>
              <a:t>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The element with </a:t>
            </a:r>
            <a:r>
              <a:rPr lang="en-US" b="1" dirty="0"/>
              <a:t>highest</a:t>
            </a:r>
            <a:r>
              <a:rPr lang="en-US" dirty="0"/>
              <a:t> z-index goes </a:t>
            </a:r>
            <a:r>
              <a:rPr lang="en-US" b="1" dirty="0"/>
              <a:t>on top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7" name="Google Shape;261;p40">
            <a:extLst>
              <a:ext uri="{FF2B5EF4-FFF2-40B4-BE49-F238E27FC236}">
                <a16:creationId xmlns:a16="http://schemas.microsoft.com/office/drawing/2014/main" id="{32F70894-D7B3-454D-982C-DF76D49B787A}"/>
              </a:ext>
            </a:extLst>
          </p:cNvPr>
          <p:cNvSpPr/>
          <p:nvPr/>
        </p:nvSpPr>
        <p:spPr>
          <a:xfrm>
            <a:off x="6723039" y="3103777"/>
            <a:ext cx="3936940" cy="267739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262;p40">
            <a:extLst>
              <a:ext uri="{FF2B5EF4-FFF2-40B4-BE49-F238E27FC236}">
                <a16:creationId xmlns:a16="http://schemas.microsoft.com/office/drawing/2014/main" id="{77844A2B-C2A2-47B0-B9D1-D16905275FD1}"/>
              </a:ext>
            </a:extLst>
          </p:cNvPr>
          <p:cNvSpPr/>
          <p:nvPr/>
        </p:nvSpPr>
        <p:spPr>
          <a:xfrm>
            <a:off x="7174525" y="3444015"/>
            <a:ext cx="1234384" cy="912299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Bottom</a:t>
            </a:r>
            <a:endParaRPr dirty="0"/>
          </a:p>
        </p:txBody>
      </p:sp>
      <p:sp>
        <p:nvSpPr>
          <p:cNvPr id="9" name="Google Shape;263;p40">
            <a:extLst>
              <a:ext uri="{FF2B5EF4-FFF2-40B4-BE49-F238E27FC236}">
                <a16:creationId xmlns:a16="http://schemas.microsoft.com/office/drawing/2014/main" id="{79A282EC-BDD6-4FE6-BA7C-CFC176E16224}"/>
              </a:ext>
            </a:extLst>
          </p:cNvPr>
          <p:cNvSpPr/>
          <p:nvPr/>
        </p:nvSpPr>
        <p:spPr>
          <a:xfrm>
            <a:off x="6948782" y="3205341"/>
            <a:ext cx="1234384" cy="9122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Top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BAC6F5-D00C-4BD6-9889-E5A40C75B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648" y="3103777"/>
            <a:ext cx="31432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756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928675" y="92472"/>
            <a:ext cx="10263256" cy="844646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-US" sz="4400" dirty="0">
                <a:solidFill>
                  <a:srgbClr val="5F1124"/>
                </a:solidFill>
              </a:rPr>
              <a:t>Pseudo Class for Anchor tag</a:t>
            </a:r>
            <a:endParaRPr lang="en" sz="4400" dirty="0">
              <a:solidFill>
                <a:srgbClr val="540115"/>
              </a:solidFill>
            </a:endParaRPr>
          </a:p>
        </p:txBody>
      </p:sp>
      <p:sp>
        <p:nvSpPr>
          <p:cNvPr id="11" name="Google Shape;80;p16">
            <a:extLst>
              <a:ext uri="{FF2B5EF4-FFF2-40B4-BE49-F238E27FC236}">
                <a16:creationId xmlns:a16="http://schemas.microsoft.com/office/drawing/2014/main" id="{6F3F1D9E-C739-4070-8AFC-566B36CF0F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Links can be displayed in different ways: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" name="Google Shape;81;p16">
            <a:extLst>
              <a:ext uri="{FF2B5EF4-FFF2-40B4-BE49-F238E27FC236}">
                <a16:creationId xmlns:a16="http://schemas.microsoft.com/office/drawing/2014/main" id="{9881030B-1AE4-4A30-8608-09C1B3A0E18F}"/>
              </a:ext>
            </a:extLst>
          </p:cNvPr>
          <p:cNvSpPr txBox="1"/>
          <p:nvPr/>
        </p:nvSpPr>
        <p:spPr>
          <a:xfrm>
            <a:off x="5000650" y="1683550"/>
            <a:ext cx="3078900" cy="24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/* mouse over link */</a:t>
            </a:r>
            <a:endParaRPr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a:hover 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{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	color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:</a:t>
            </a:r>
            <a:r>
              <a:rPr lang="en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#FF00FF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;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}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/* selected link */</a:t>
            </a:r>
            <a:endParaRPr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a:active 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{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	color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:</a:t>
            </a:r>
            <a:r>
              <a:rPr lang="en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#0000FF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;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}</a:t>
            </a:r>
            <a:endParaRPr dirty="0">
              <a:solidFill>
                <a:schemeClr val="dk2"/>
              </a:solidFill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Google Shape;82;p16">
            <a:extLst>
              <a:ext uri="{FF2B5EF4-FFF2-40B4-BE49-F238E27FC236}">
                <a16:creationId xmlns:a16="http://schemas.microsoft.com/office/drawing/2014/main" id="{10C6A04E-99DD-416C-95F6-22E8A753251D}"/>
              </a:ext>
            </a:extLst>
          </p:cNvPr>
          <p:cNvSpPr txBox="1"/>
          <p:nvPr/>
        </p:nvSpPr>
        <p:spPr>
          <a:xfrm>
            <a:off x="928675" y="1778575"/>
            <a:ext cx="2757600" cy="22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/* unvisited link */</a:t>
            </a:r>
            <a:endParaRPr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a:link 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{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	color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:</a:t>
            </a:r>
            <a:r>
              <a:rPr lang="en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#FF0000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;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}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/* visited link */</a:t>
            </a:r>
            <a:endParaRPr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a:visited 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{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	color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:</a:t>
            </a:r>
            <a:r>
              <a:rPr lang="en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#00FF00</a:t>
            </a: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;</a:t>
            </a:r>
            <a:endParaRPr dirty="0"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}</a:t>
            </a:r>
            <a:endParaRPr dirty="0"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</p:txBody>
      </p:sp>
      <p:sp>
        <p:nvSpPr>
          <p:cNvPr id="20" name="Google Shape;83;p16">
            <a:extLst>
              <a:ext uri="{FF2B5EF4-FFF2-40B4-BE49-F238E27FC236}">
                <a16:creationId xmlns:a16="http://schemas.microsoft.com/office/drawing/2014/main" id="{FBCB2335-CB07-4F50-A07A-188CC105AB85}"/>
              </a:ext>
            </a:extLst>
          </p:cNvPr>
          <p:cNvSpPr txBox="1"/>
          <p:nvPr/>
        </p:nvSpPr>
        <p:spPr>
          <a:xfrm>
            <a:off x="1180545" y="5174450"/>
            <a:ext cx="9830909" cy="1245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Note: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a:hover 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MUST come after </a:t>
            </a:r>
            <a:r>
              <a:rPr lang="en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a:link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 and </a:t>
            </a:r>
            <a:r>
              <a:rPr lang="en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a:visited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 in the CSS definition in order to be effective! </a:t>
            </a:r>
            <a:r>
              <a:rPr lang="en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a:active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 MUST come after </a:t>
            </a:r>
            <a:r>
              <a:rPr lang="en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a:hover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 in the CSS definition in order to be effective! Pseudo-class names are case-sensitive.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45734992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0" y="230188"/>
            <a:ext cx="10515600" cy="882734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-US" sz="4400" dirty="0">
                <a:solidFill>
                  <a:srgbClr val="5F1124"/>
                </a:solidFill>
              </a:rPr>
              <a:t>Combining Pseudo Classes with CSS Classes</a:t>
            </a:r>
            <a:endParaRPr lang="en" sz="4400" dirty="0">
              <a:solidFill>
                <a:srgbClr val="540115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1257301"/>
            <a:ext cx="10515600" cy="4451683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Pseudo-classes can be combined with CSS classes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When you hover over the link that belongs to </a:t>
            </a:r>
            <a:r>
              <a:rPr lang="en-US" dirty="0">
                <a:solidFill>
                  <a:schemeClr val="dk1"/>
                </a:solidFill>
              </a:rPr>
              <a:t>highlight class</a:t>
            </a:r>
            <a:r>
              <a:rPr lang="en-US" dirty="0"/>
              <a:t> in this example, it will change color:</a:t>
            </a: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a.highlight:hover</a:t>
            </a:r>
            <a:r>
              <a:rPr lang="en-US" sz="20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{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	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:</a:t>
            </a:r>
            <a:r>
              <a:rPr lang="en-US" sz="2000" dirty="0">
                <a:solidFill>
                  <a:srgbClr val="0000CD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#ff0000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;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}</a:t>
            </a:r>
            <a:endParaRPr lang="en-US" sz="20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You can find the complete list of Pseudo-Classes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chemeClr val="accent5"/>
                </a:solidFill>
                <a:hlinkClick r:id="rId3"/>
              </a:rPr>
              <a:t>here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05205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1003050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HTML Block and Inline Elements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6" name="Google Shape;95;p18">
            <a:extLst>
              <a:ext uri="{FF2B5EF4-FFF2-40B4-BE49-F238E27FC236}">
                <a16:creationId xmlns:a16="http://schemas.microsoft.com/office/drawing/2014/main" id="{95904CAA-D86E-4834-BD4D-C6FBB6107F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85731" y="1152474"/>
            <a:ext cx="7294264" cy="50798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Every HTML element has a default display value.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default display value for most elements is </a:t>
            </a:r>
            <a:r>
              <a:rPr lang="en" b="1" dirty="0"/>
              <a:t>block</a:t>
            </a:r>
            <a:r>
              <a:rPr lang="en" dirty="0"/>
              <a:t> or </a:t>
            </a:r>
            <a:r>
              <a:rPr lang="en" b="1" dirty="0"/>
              <a:t>inline</a:t>
            </a:r>
            <a:r>
              <a:rPr lang="en" dirty="0"/>
              <a:t>.</a:t>
            </a:r>
            <a:br>
              <a:rPr lang="en" dirty="0"/>
            </a:br>
            <a:br>
              <a:rPr lang="en" dirty="0"/>
            </a:br>
            <a:r>
              <a:rPr lang="en" dirty="0"/>
              <a:t>A </a:t>
            </a:r>
            <a:r>
              <a:rPr lang="en" b="1" dirty="0"/>
              <a:t>block-level element always starts on a new line </a:t>
            </a:r>
            <a:r>
              <a:rPr lang="en" dirty="0"/>
              <a:t>and takes up the full width available (stretches out to the left and right as far as it can).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An </a:t>
            </a:r>
            <a:r>
              <a:rPr lang="en" b="1" dirty="0"/>
              <a:t>inline element does not start on a new line </a:t>
            </a:r>
            <a:r>
              <a:rPr lang="en" dirty="0"/>
              <a:t>and only takes up as much width as necessary.</a:t>
            </a:r>
            <a:endParaRPr dirty="0"/>
          </a:p>
        </p:txBody>
      </p:sp>
      <p:pic>
        <p:nvPicPr>
          <p:cNvPr id="7" name="Google Shape;96;p18">
            <a:extLst>
              <a:ext uri="{FF2B5EF4-FFF2-40B4-BE49-F238E27FC236}">
                <a16:creationId xmlns:a16="http://schemas.microsoft.com/office/drawing/2014/main" id="{AEA16647-5898-42F3-B608-DCC0A6C2D2F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53469" y="1517767"/>
            <a:ext cx="2452800" cy="2685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6782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906797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HTML Block and Inline Elements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69085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Example Block Elements:</a:t>
            </a: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&lt;p&gt; ,  &lt;pre&gt; ,  &lt;table&gt; ,  &lt;ul&gt; ,  &lt;</a:t>
            </a:r>
            <a:r>
              <a:rPr lang="en-US" dirty="0" err="1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ol</a:t>
            </a:r>
            <a:r>
              <a:rPr lang="en-US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&gt;,  ...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Example Inline Elements:</a:t>
            </a: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</a:t>
            </a:r>
            <a:r>
              <a:rPr lang="en-US" dirty="0" err="1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img</a:t>
            </a:r>
            <a:r>
              <a:rPr lang="en-US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&gt; ,  &lt;a&gt; ,  &lt;b&gt; ,  &lt;strong&gt; ,  &lt;small&gt; ,  ...</a:t>
            </a:r>
          </a:p>
          <a:p>
            <a:pPr marL="0" indent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6071880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72632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&lt;div&gt; Element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956512"/>
            <a:ext cx="10515600" cy="5247685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&lt;div&gt; element is often used as a container for other HTML elements.</a:t>
            </a: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The &lt;div&gt; element has no required attributes, but both style and class are common.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When used together with CSS, the &lt;div&gt; element can be used to style </a:t>
            </a:r>
            <a:r>
              <a:rPr lang="en-US" b="1" u="sng" dirty="0"/>
              <a:t>blocks</a:t>
            </a:r>
            <a:r>
              <a:rPr lang="en-US" dirty="0"/>
              <a:t> of content</a:t>
            </a:r>
            <a:br>
              <a:rPr lang="en-US" dirty="0"/>
            </a:br>
            <a:br>
              <a:rPr lang="en-US" dirty="0"/>
            </a:br>
            <a:r>
              <a:rPr lang="en-US" sz="19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&lt;div style="background-color:black;color:white;padding:20px;"&gt;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solidFill>
                <a:srgbClr val="1C4587"/>
              </a:solidFill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1C4587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 </a:t>
            </a:r>
            <a:r>
              <a:rPr lang="en-US" sz="19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&lt;h2&gt;</a:t>
            </a:r>
            <a:r>
              <a:rPr lang="en-US" sz="1900" dirty="0">
                <a:solidFill>
                  <a:srgbClr val="1C4587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London</a:t>
            </a:r>
            <a:r>
              <a:rPr lang="en-US" sz="19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&lt;/h2&gt;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 &lt;p&gt;</a:t>
            </a:r>
            <a:r>
              <a:rPr lang="en-US" sz="1900" dirty="0">
                <a:solidFill>
                  <a:srgbClr val="1C4587"/>
                </a:solidFill>
                <a:highlight>
                  <a:srgbClr val="FFFFFF"/>
                </a:highlight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London is the capital city of England. It is the most populous city in the United Kingdom, with a metropolitan area of over 13 million inhabitants.</a:t>
            </a:r>
            <a:r>
              <a:rPr lang="en-US" sz="19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&lt;/p&gt;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solidFill>
                <a:srgbClr val="1C4587"/>
              </a:solidFill>
              <a:latin typeface="Consolas" panose="020B0609020204030204" pitchFamily="49" charset="0"/>
              <a:ea typeface="Roboto Mono"/>
              <a:cs typeface="Roboto Mono"/>
              <a:sym typeface="Roboto Mono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&lt;/div&gt;</a:t>
            </a:r>
          </a:p>
          <a:p>
            <a:pPr marL="0" indent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4387440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72632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&lt;span&gt; Element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956512"/>
            <a:ext cx="10515600" cy="524768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&lt;span&gt; element is often used as a container for some text.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The &lt;span&gt; element has no required attributes, but both style and class are common.</a:t>
            </a: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When used together with CSS, the &lt;span&gt; element can be used to style parts of the </a:t>
            </a:r>
            <a:r>
              <a:rPr lang="en-US" b="1" u="sng" dirty="0"/>
              <a:t>inline</a:t>
            </a:r>
            <a:r>
              <a:rPr lang="en-US" dirty="0"/>
              <a:t> text</a:t>
            </a:r>
            <a:br>
              <a:rPr lang="en-US" dirty="0"/>
            </a:br>
            <a:br>
              <a:rPr lang="en-US" dirty="0"/>
            </a:br>
            <a:r>
              <a:rPr lang="en-US" sz="18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&lt;h1&gt;My </a:t>
            </a:r>
            <a:r>
              <a:rPr lang="en-US" sz="18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&lt;span style="</a:t>
            </a:r>
            <a:r>
              <a:rPr lang="en-US" sz="1800" dirty="0" err="1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color:red</a:t>
            </a:r>
            <a:r>
              <a:rPr lang="en-US" sz="18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"&gt;</a:t>
            </a:r>
            <a:r>
              <a:rPr lang="en-US" sz="18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Important</a:t>
            </a:r>
            <a:r>
              <a:rPr lang="en-US" sz="1800" dirty="0">
                <a:solidFill>
                  <a:schemeClr val="dk1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&lt;/span&gt;</a:t>
            </a:r>
            <a:r>
              <a:rPr lang="en-US" sz="18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  <a:t> Heading&lt;/h1&gt;</a:t>
            </a:r>
            <a:br>
              <a:rPr lang="en-US" sz="1800" dirty="0">
                <a:solidFill>
                  <a:srgbClr val="1C4587"/>
                </a:solidFill>
                <a:latin typeface="Consolas" panose="020B0609020204030204" pitchFamily="49" charset="0"/>
                <a:ea typeface="Roboto Mono"/>
                <a:cs typeface="Roboto Mono"/>
                <a:sym typeface="Roboto Mono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1960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726324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Overriding Box Behavior</a:t>
            </a:r>
            <a:endParaRPr lang="en-US" dirty="0">
              <a:solidFill>
                <a:srgbClr val="54011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956512"/>
            <a:ext cx="10515600" cy="524768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can override the default box type of HTML elements with the CSS </a:t>
            </a:r>
            <a:r>
              <a:rPr lang="en-US" b="1" u="sng" dirty="0"/>
              <a:t>display</a:t>
            </a:r>
            <a:r>
              <a:rPr lang="en-US" dirty="0"/>
              <a:t> property.</a:t>
            </a: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b="1" u="sng" dirty="0"/>
              <a:t>display</a:t>
            </a:r>
            <a:r>
              <a:rPr lang="en-US" dirty="0"/>
              <a:t> property can have </a:t>
            </a:r>
            <a:r>
              <a:rPr lang="en-US" b="1" u="sng" dirty="0"/>
              <a:t>inline</a:t>
            </a:r>
            <a:r>
              <a:rPr lang="en-US" dirty="0"/>
              <a:t> or </a:t>
            </a:r>
            <a:r>
              <a:rPr lang="en-US" b="1" u="sng" dirty="0"/>
              <a:t>block</a:t>
            </a:r>
            <a:r>
              <a:rPr lang="en-US" dirty="0"/>
              <a:t> as its value.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span, strong{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	display: block;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	}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&lt;h2&gt;Headings are block elements&lt;/h2&gt;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&lt;p&gt;Paragraphs are block as well&lt;/p&gt;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However, &lt;span&gt;Spans are not block&lt;/span&gt;, similarly &lt;strong&gt;Strong is not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a block element&lt;/strong&gt; But we can override the box behavior.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85526-6D43-4F55-ADDA-BF55F4576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449" y="2750269"/>
            <a:ext cx="425767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4964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857</Words>
  <Application>Microsoft Office PowerPoint</Application>
  <PresentationFormat>Widescreen</PresentationFormat>
  <Paragraphs>145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Helvetica Neue</vt:lpstr>
      <vt:lpstr>Lato</vt:lpstr>
      <vt:lpstr>Default</vt:lpstr>
      <vt:lpstr>CGS 3066: Web Programming and Design Fall 2019 CSS Extra</vt:lpstr>
      <vt:lpstr>CSS Pseudo Classes</vt:lpstr>
      <vt:lpstr>Pseudo Class for Anchor tag</vt:lpstr>
      <vt:lpstr>Combining Pseudo Classes with CSS Classes</vt:lpstr>
      <vt:lpstr>HTML Block and Inline Elements</vt:lpstr>
      <vt:lpstr>HTML Block and Inline Elements</vt:lpstr>
      <vt:lpstr>&lt;div&gt; Element</vt:lpstr>
      <vt:lpstr>&lt;span&gt; Element</vt:lpstr>
      <vt:lpstr>Overriding Box Behavior</vt:lpstr>
      <vt:lpstr>More on Display properties</vt:lpstr>
      <vt:lpstr>Examples on Display properties</vt:lpstr>
      <vt:lpstr>CSS Positioning</vt:lpstr>
      <vt:lpstr>Static Positioning for Inline boxes</vt:lpstr>
      <vt:lpstr>Static Positioning for Block boxes</vt:lpstr>
      <vt:lpstr>Relative Positioning</vt:lpstr>
      <vt:lpstr>Relative Positioning</vt:lpstr>
      <vt:lpstr>Absolute Positioning</vt:lpstr>
      <vt:lpstr>Absolute Positioning</vt:lpstr>
      <vt:lpstr>Absolute/Relative Positioning</vt:lpstr>
      <vt:lpstr>Z-Index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calculation of Max-min fair rates for multi commodity flows in fat-tree networks</dc:title>
  <dc:creator>Atiq</dc:creator>
  <cp:lastModifiedBy>Md. Mainuddin</cp:lastModifiedBy>
  <cp:revision>253</cp:revision>
  <dcterms:modified xsi:type="dcterms:W3CDTF">2019-09-11T16:22:16Z</dcterms:modified>
</cp:coreProperties>
</file>