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69" r:id="rId3"/>
  </p:sldMasterIdLst>
  <p:notesMasterIdLst>
    <p:notesMasterId r:id="rId54"/>
  </p:notesMasterIdLst>
  <p:sldIdLst>
    <p:sldId id="351" r:id="rId4"/>
    <p:sldId id="352" r:id="rId5"/>
    <p:sldId id="354" r:id="rId6"/>
    <p:sldId id="353" r:id="rId7"/>
    <p:sldId id="356" r:id="rId8"/>
    <p:sldId id="287" r:id="rId9"/>
    <p:sldId id="372" r:id="rId10"/>
    <p:sldId id="364" r:id="rId11"/>
    <p:sldId id="366" r:id="rId12"/>
    <p:sldId id="379" r:id="rId13"/>
    <p:sldId id="380" r:id="rId14"/>
    <p:sldId id="381" r:id="rId15"/>
    <p:sldId id="382" r:id="rId16"/>
    <p:sldId id="386" r:id="rId17"/>
    <p:sldId id="387" r:id="rId18"/>
    <p:sldId id="385" r:id="rId19"/>
    <p:sldId id="388" r:id="rId20"/>
    <p:sldId id="369" r:id="rId21"/>
    <p:sldId id="370" r:id="rId22"/>
    <p:sldId id="371" r:id="rId23"/>
    <p:sldId id="365" r:id="rId24"/>
    <p:sldId id="389" r:id="rId25"/>
    <p:sldId id="373" r:id="rId26"/>
    <p:sldId id="383" r:id="rId27"/>
    <p:sldId id="378" r:id="rId28"/>
    <p:sldId id="375" r:id="rId29"/>
    <p:sldId id="359" r:id="rId30"/>
    <p:sldId id="360" r:id="rId31"/>
    <p:sldId id="391" r:id="rId32"/>
    <p:sldId id="392" r:id="rId33"/>
    <p:sldId id="395" r:id="rId34"/>
    <p:sldId id="393" r:id="rId35"/>
    <p:sldId id="394" r:id="rId36"/>
    <p:sldId id="396" r:id="rId37"/>
    <p:sldId id="390" r:id="rId38"/>
    <p:sldId id="384" r:id="rId39"/>
    <p:sldId id="374" r:id="rId40"/>
    <p:sldId id="261" r:id="rId41"/>
    <p:sldId id="263" r:id="rId42"/>
    <p:sldId id="262" r:id="rId43"/>
    <p:sldId id="264" r:id="rId44"/>
    <p:sldId id="265" r:id="rId45"/>
    <p:sldId id="266" r:id="rId46"/>
    <p:sldId id="267" r:id="rId47"/>
    <p:sldId id="273" r:id="rId48"/>
    <p:sldId id="362" r:id="rId49"/>
    <p:sldId id="376" r:id="rId50"/>
    <p:sldId id="377" r:id="rId51"/>
    <p:sldId id="363" r:id="rId52"/>
    <p:sldId id="29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89B6F4F7-F9F7-A744-9285-C95E3B45244C}">
          <p14:sldIdLst>
            <p14:sldId id="351"/>
            <p14:sldId id="352"/>
            <p14:sldId id="354"/>
            <p14:sldId id="353"/>
            <p14:sldId id="356"/>
            <p14:sldId id="287"/>
            <p14:sldId id="372"/>
            <p14:sldId id="364"/>
            <p14:sldId id="366"/>
            <p14:sldId id="379"/>
            <p14:sldId id="380"/>
            <p14:sldId id="381"/>
            <p14:sldId id="382"/>
            <p14:sldId id="386"/>
            <p14:sldId id="387"/>
            <p14:sldId id="385"/>
            <p14:sldId id="388"/>
            <p14:sldId id="369"/>
            <p14:sldId id="370"/>
            <p14:sldId id="371"/>
            <p14:sldId id="365"/>
            <p14:sldId id="389"/>
            <p14:sldId id="373"/>
            <p14:sldId id="383"/>
            <p14:sldId id="378"/>
            <p14:sldId id="375"/>
            <p14:sldId id="359"/>
            <p14:sldId id="360"/>
            <p14:sldId id="391"/>
            <p14:sldId id="392"/>
            <p14:sldId id="395"/>
            <p14:sldId id="393"/>
            <p14:sldId id="394"/>
            <p14:sldId id="396"/>
            <p14:sldId id="390"/>
            <p14:sldId id="384"/>
            <p14:sldId id="374"/>
            <p14:sldId id="261"/>
            <p14:sldId id="263"/>
            <p14:sldId id="262"/>
            <p14:sldId id="264"/>
            <p14:sldId id="265"/>
            <p14:sldId id="266"/>
            <p14:sldId id="267"/>
            <p14:sldId id="273"/>
            <p14:sldId id="362"/>
            <p14:sldId id="376"/>
            <p14:sldId id="377"/>
            <p14:sldId id="363"/>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030E2A"/>
    <a:srgbClr val="078E97"/>
    <a:srgbClr val="071C42"/>
    <a:srgbClr val="09BDC9"/>
    <a:srgbClr val="055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9"/>
    <p:restoredTop sz="93946"/>
  </p:normalViewPr>
  <p:slideViewPr>
    <p:cSldViewPr snapToGrid="0">
      <p:cViewPr varScale="1">
        <p:scale>
          <a:sx n="89" d="100"/>
          <a:sy n="89" d="100"/>
        </p:scale>
        <p:origin x="102" y="33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64F78-D2E2-D241-B6D2-5E10F8BC0FEF}" type="doc">
      <dgm:prSet loTypeId="urn:microsoft.com/office/officeart/2005/8/layout/vList3" loCatId="" qsTypeId="urn:microsoft.com/office/officeart/2005/8/quickstyle/simple1" qsCatId="simple" csTypeId="urn:microsoft.com/office/officeart/2005/8/colors/accent1_2" csCatId="accent1" phldr="1"/>
      <dgm:spPr/>
    </dgm:pt>
    <dgm:pt modelId="{CD02B1D5-0C9F-FC4C-B901-6C593E15ECA2}">
      <dgm:prSet phldrT="[Text]"/>
      <dgm:spPr/>
      <dgm:t>
        <a:bodyPr/>
        <a:lstStyle/>
        <a:p>
          <a:r>
            <a:rPr lang="en-US" dirty="0"/>
            <a:t>Programming and Software</a:t>
          </a:r>
        </a:p>
      </dgm:t>
    </dgm:pt>
    <dgm:pt modelId="{A46A8BDB-8F06-4D44-B15F-CCE4B335E1F4}" type="parTrans" cxnId="{CE7439BD-7F6A-694A-8A87-C1975C829FE2}">
      <dgm:prSet/>
      <dgm:spPr/>
      <dgm:t>
        <a:bodyPr/>
        <a:lstStyle/>
        <a:p>
          <a:endParaRPr lang="en-US"/>
        </a:p>
      </dgm:t>
    </dgm:pt>
    <dgm:pt modelId="{61168292-8CD8-7C4B-BAB7-559E3E3AE144}" type="sibTrans" cxnId="{CE7439BD-7F6A-694A-8A87-C1975C829FE2}">
      <dgm:prSet/>
      <dgm:spPr/>
      <dgm:t>
        <a:bodyPr/>
        <a:lstStyle/>
        <a:p>
          <a:endParaRPr lang="en-US"/>
        </a:p>
      </dgm:t>
    </dgm:pt>
    <dgm:pt modelId="{5F3DCE2F-02BA-2B41-87B3-E709EE1C7B1A}">
      <dgm:prSet phldrT="[Text]"/>
      <dgm:spPr/>
      <dgm:t>
        <a:bodyPr/>
        <a:lstStyle/>
        <a:p>
          <a:r>
            <a:rPr lang="en-US" dirty="0"/>
            <a:t>Networking</a:t>
          </a:r>
        </a:p>
      </dgm:t>
    </dgm:pt>
    <dgm:pt modelId="{03C06927-C8C3-4F40-A178-244D18FE151C}" type="parTrans" cxnId="{B9CD5096-79A5-7F4D-831E-3193CF016AAE}">
      <dgm:prSet/>
      <dgm:spPr/>
      <dgm:t>
        <a:bodyPr/>
        <a:lstStyle/>
        <a:p>
          <a:endParaRPr lang="en-US"/>
        </a:p>
      </dgm:t>
    </dgm:pt>
    <dgm:pt modelId="{EB96A683-383B-FB4A-8E82-4F82E4ED0E97}" type="sibTrans" cxnId="{B9CD5096-79A5-7F4D-831E-3193CF016AAE}">
      <dgm:prSet/>
      <dgm:spPr/>
      <dgm:t>
        <a:bodyPr/>
        <a:lstStyle/>
        <a:p>
          <a:endParaRPr lang="en-US"/>
        </a:p>
      </dgm:t>
    </dgm:pt>
    <dgm:pt modelId="{C2D45939-8608-B146-AE06-3BCEE46702A3}">
      <dgm:prSet phldrT="[Text]"/>
      <dgm:spPr/>
      <dgm:t>
        <a:bodyPr/>
        <a:lstStyle/>
        <a:p>
          <a:r>
            <a:rPr lang="en-US" dirty="0"/>
            <a:t>Domain Knowledge</a:t>
          </a:r>
        </a:p>
      </dgm:t>
    </dgm:pt>
    <dgm:pt modelId="{3F254EF6-870D-9B4D-9D1A-6317750C7584}" type="parTrans" cxnId="{1D9F574A-BFB6-944E-80FA-186C573DCB0D}">
      <dgm:prSet/>
      <dgm:spPr/>
      <dgm:t>
        <a:bodyPr/>
        <a:lstStyle/>
        <a:p>
          <a:endParaRPr lang="en-US"/>
        </a:p>
      </dgm:t>
    </dgm:pt>
    <dgm:pt modelId="{DCF4EF67-1786-FF4F-8803-6CD5B856159C}" type="sibTrans" cxnId="{1D9F574A-BFB6-944E-80FA-186C573DCB0D}">
      <dgm:prSet/>
      <dgm:spPr/>
      <dgm:t>
        <a:bodyPr/>
        <a:lstStyle/>
        <a:p>
          <a:endParaRPr lang="en-US"/>
        </a:p>
      </dgm:t>
    </dgm:pt>
    <dgm:pt modelId="{96B1C62D-7179-3B47-A74A-1DCDDD646933}">
      <dgm:prSet phldrT="[Text]"/>
      <dgm:spPr/>
      <dgm:t>
        <a:bodyPr/>
        <a:lstStyle/>
        <a:p>
          <a:r>
            <a:rPr lang="en-US" dirty="0"/>
            <a:t>Passion and Determination</a:t>
          </a:r>
        </a:p>
      </dgm:t>
    </dgm:pt>
    <dgm:pt modelId="{66F01537-C83A-934B-B489-C3CB85E19ADB}" type="parTrans" cxnId="{51DC19C6-97F1-A649-979C-7389B9E93DD4}">
      <dgm:prSet/>
      <dgm:spPr/>
      <dgm:t>
        <a:bodyPr/>
        <a:lstStyle/>
        <a:p>
          <a:endParaRPr lang="en-US"/>
        </a:p>
      </dgm:t>
    </dgm:pt>
    <dgm:pt modelId="{C30D1223-4A63-C647-BEC0-D8DB441C8E81}" type="sibTrans" cxnId="{51DC19C6-97F1-A649-979C-7389B9E93DD4}">
      <dgm:prSet/>
      <dgm:spPr/>
      <dgm:t>
        <a:bodyPr/>
        <a:lstStyle/>
        <a:p>
          <a:endParaRPr lang="en-US"/>
        </a:p>
      </dgm:t>
    </dgm:pt>
    <dgm:pt modelId="{90FCF89F-1890-0245-A285-27B5C312CA01}" type="pres">
      <dgm:prSet presAssocID="{CBF64F78-D2E2-D241-B6D2-5E10F8BC0FEF}" presName="linearFlow" presStyleCnt="0">
        <dgm:presLayoutVars>
          <dgm:dir/>
          <dgm:resizeHandles val="exact"/>
        </dgm:presLayoutVars>
      </dgm:prSet>
      <dgm:spPr/>
    </dgm:pt>
    <dgm:pt modelId="{985F6DC8-B804-DC45-BCBB-81AF4B46552B}" type="pres">
      <dgm:prSet presAssocID="{CD02B1D5-0C9F-FC4C-B901-6C593E15ECA2}" presName="composite" presStyleCnt="0"/>
      <dgm:spPr/>
    </dgm:pt>
    <dgm:pt modelId="{C287C7AA-0550-9641-949B-6D11A3951334}" type="pres">
      <dgm:prSet presAssocID="{CD02B1D5-0C9F-FC4C-B901-6C593E15ECA2}" presName="imgShp" presStyleLbl="fgImgPlace1" presStyleIdx="0" presStyleCnt="4" custLinFactNeighborX="-59701" custLinFactNeighborY="-15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md Terminal with solid fill"/>
        </a:ext>
      </dgm:extLst>
    </dgm:pt>
    <dgm:pt modelId="{7747A0F5-3F64-F547-914C-34A04342169B}" type="pres">
      <dgm:prSet presAssocID="{CD02B1D5-0C9F-FC4C-B901-6C593E15ECA2}" presName="txShp" presStyleLbl="node1" presStyleIdx="0" presStyleCnt="4">
        <dgm:presLayoutVars>
          <dgm:bulletEnabled val="1"/>
        </dgm:presLayoutVars>
      </dgm:prSet>
      <dgm:spPr/>
    </dgm:pt>
    <dgm:pt modelId="{F0CE1284-42E5-7246-A9CA-D7835A1C8B58}" type="pres">
      <dgm:prSet presAssocID="{61168292-8CD8-7C4B-BAB7-559E3E3AE144}" presName="spacing" presStyleCnt="0"/>
      <dgm:spPr/>
    </dgm:pt>
    <dgm:pt modelId="{171B0CCA-7372-C94F-90EC-E73E890B5DF9}" type="pres">
      <dgm:prSet presAssocID="{5F3DCE2F-02BA-2B41-87B3-E709EE1C7B1A}" presName="composite" presStyleCnt="0"/>
      <dgm:spPr/>
    </dgm:pt>
    <dgm:pt modelId="{3D8D4684-D3A5-B74B-B05D-7F1FEB31993C}" type="pres">
      <dgm:prSet presAssocID="{5F3DCE2F-02BA-2B41-87B3-E709EE1C7B1A}" presName="imgShp" presStyleLbl="fgImgPlace1" presStyleIdx="1" presStyleCnt="4" custLinFactNeighborX="-57405" custLinFactNeighborY="1531"/>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oud Computing with solid fill"/>
        </a:ext>
      </dgm:extLst>
    </dgm:pt>
    <dgm:pt modelId="{BF1A4115-9D83-8941-87EF-DE7E5C8A0E1E}" type="pres">
      <dgm:prSet presAssocID="{5F3DCE2F-02BA-2B41-87B3-E709EE1C7B1A}" presName="txShp" presStyleLbl="node1" presStyleIdx="1" presStyleCnt="4">
        <dgm:presLayoutVars>
          <dgm:bulletEnabled val="1"/>
        </dgm:presLayoutVars>
      </dgm:prSet>
      <dgm:spPr/>
    </dgm:pt>
    <dgm:pt modelId="{65EE4FAD-B912-DC4C-B782-903647E7AA25}" type="pres">
      <dgm:prSet presAssocID="{EB96A683-383B-FB4A-8E82-4F82E4ED0E97}" presName="spacing" presStyleCnt="0"/>
      <dgm:spPr/>
    </dgm:pt>
    <dgm:pt modelId="{EA7BD118-7700-D445-9AC7-E6B7852A83EF}" type="pres">
      <dgm:prSet presAssocID="{C2D45939-8608-B146-AE06-3BCEE46702A3}" presName="composite" presStyleCnt="0"/>
      <dgm:spPr/>
    </dgm:pt>
    <dgm:pt modelId="{9E269E57-4C2B-5649-AE4B-D87C9759E966}" type="pres">
      <dgm:prSet presAssocID="{C2D45939-8608-B146-AE06-3BCEE46702A3}" presName="imgShp" presStyleLbl="fgImgPlace1" presStyleIdx="2" presStyleCnt="4" custLinFactNeighborX="-58936" custLinFactNeighborY="153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Idea with solid fill"/>
        </a:ext>
      </dgm:extLst>
    </dgm:pt>
    <dgm:pt modelId="{F0A6B777-01B3-0241-B3AD-B75AD9C33107}" type="pres">
      <dgm:prSet presAssocID="{C2D45939-8608-B146-AE06-3BCEE46702A3}" presName="txShp" presStyleLbl="node1" presStyleIdx="2" presStyleCnt="4">
        <dgm:presLayoutVars>
          <dgm:bulletEnabled val="1"/>
        </dgm:presLayoutVars>
      </dgm:prSet>
      <dgm:spPr/>
    </dgm:pt>
    <dgm:pt modelId="{485C589F-1B91-4D44-8012-E0C26DA40BAF}" type="pres">
      <dgm:prSet presAssocID="{DCF4EF67-1786-FF4F-8803-6CD5B856159C}" presName="spacing" presStyleCnt="0"/>
      <dgm:spPr/>
    </dgm:pt>
    <dgm:pt modelId="{15871D8E-0F90-A94F-A3BA-29CE20860C4E}" type="pres">
      <dgm:prSet presAssocID="{96B1C62D-7179-3B47-A74A-1DCDDD646933}" presName="composite" presStyleCnt="0"/>
      <dgm:spPr/>
    </dgm:pt>
    <dgm:pt modelId="{AAB2649C-A26C-A041-9713-11C66B9CD783}" type="pres">
      <dgm:prSet presAssocID="{96B1C62D-7179-3B47-A74A-1DCDDD646933}" presName="imgShp" presStyleLbl="fgImgPlace1" presStyleIdx="3" presStyleCnt="4" custLinFactNeighborX="-53578" custLinFactNeighborY="153"/>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nce with solid fill"/>
        </a:ext>
      </dgm:extLst>
    </dgm:pt>
    <dgm:pt modelId="{D6C91725-1CEF-964F-8CBA-C74CC1E58B45}" type="pres">
      <dgm:prSet presAssocID="{96B1C62D-7179-3B47-A74A-1DCDDD646933}" presName="txShp" presStyleLbl="node1" presStyleIdx="3" presStyleCnt="4">
        <dgm:presLayoutVars>
          <dgm:bulletEnabled val="1"/>
        </dgm:presLayoutVars>
      </dgm:prSet>
      <dgm:spPr/>
    </dgm:pt>
  </dgm:ptLst>
  <dgm:cxnLst>
    <dgm:cxn modelId="{9607DA0B-2F75-174F-8A2B-D4419A7900B4}" type="presOf" srcId="{CD02B1D5-0C9F-FC4C-B901-6C593E15ECA2}" destId="{7747A0F5-3F64-F547-914C-34A04342169B}" srcOrd="0" destOrd="0" presId="urn:microsoft.com/office/officeart/2005/8/layout/vList3"/>
    <dgm:cxn modelId="{E780E666-3723-7B44-8B59-326F9C7FBD6E}" type="presOf" srcId="{96B1C62D-7179-3B47-A74A-1DCDDD646933}" destId="{D6C91725-1CEF-964F-8CBA-C74CC1E58B45}" srcOrd="0" destOrd="0" presId="urn:microsoft.com/office/officeart/2005/8/layout/vList3"/>
    <dgm:cxn modelId="{1D9F574A-BFB6-944E-80FA-186C573DCB0D}" srcId="{CBF64F78-D2E2-D241-B6D2-5E10F8BC0FEF}" destId="{C2D45939-8608-B146-AE06-3BCEE46702A3}" srcOrd="2" destOrd="0" parTransId="{3F254EF6-870D-9B4D-9D1A-6317750C7584}" sibTransId="{DCF4EF67-1786-FF4F-8803-6CD5B856159C}"/>
    <dgm:cxn modelId="{B9CD5096-79A5-7F4D-831E-3193CF016AAE}" srcId="{CBF64F78-D2E2-D241-B6D2-5E10F8BC0FEF}" destId="{5F3DCE2F-02BA-2B41-87B3-E709EE1C7B1A}" srcOrd="1" destOrd="0" parTransId="{03C06927-C8C3-4F40-A178-244D18FE151C}" sibTransId="{EB96A683-383B-FB4A-8E82-4F82E4ED0E97}"/>
    <dgm:cxn modelId="{3E7E5D99-A3C7-9542-815B-B529312DC8E6}" type="presOf" srcId="{C2D45939-8608-B146-AE06-3BCEE46702A3}" destId="{F0A6B777-01B3-0241-B3AD-B75AD9C33107}" srcOrd="0" destOrd="0" presId="urn:microsoft.com/office/officeart/2005/8/layout/vList3"/>
    <dgm:cxn modelId="{CE7439BD-7F6A-694A-8A87-C1975C829FE2}" srcId="{CBF64F78-D2E2-D241-B6D2-5E10F8BC0FEF}" destId="{CD02B1D5-0C9F-FC4C-B901-6C593E15ECA2}" srcOrd="0" destOrd="0" parTransId="{A46A8BDB-8F06-4D44-B15F-CCE4B335E1F4}" sibTransId="{61168292-8CD8-7C4B-BAB7-559E3E3AE144}"/>
    <dgm:cxn modelId="{51DC19C6-97F1-A649-979C-7389B9E93DD4}" srcId="{CBF64F78-D2E2-D241-B6D2-5E10F8BC0FEF}" destId="{96B1C62D-7179-3B47-A74A-1DCDDD646933}" srcOrd="3" destOrd="0" parTransId="{66F01537-C83A-934B-B489-C3CB85E19ADB}" sibTransId="{C30D1223-4A63-C647-BEC0-D8DB441C8E81}"/>
    <dgm:cxn modelId="{6D4FC2D8-3A0B-7440-933B-34407B8C0AFA}" type="presOf" srcId="{5F3DCE2F-02BA-2B41-87B3-E709EE1C7B1A}" destId="{BF1A4115-9D83-8941-87EF-DE7E5C8A0E1E}" srcOrd="0" destOrd="0" presId="urn:microsoft.com/office/officeart/2005/8/layout/vList3"/>
    <dgm:cxn modelId="{9944C3F5-38FB-3449-9379-8356C64FAFE5}" type="presOf" srcId="{CBF64F78-D2E2-D241-B6D2-5E10F8BC0FEF}" destId="{90FCF89F-1890-0245-A285-27B5C312CA01}" srcOrd="0" destOrd="0" presId="urn:microsoft.com/office/officeart/2005/8/layout/vList3"/>
    <dgm:cxn modelId="{0F42D462-852C-FC4F-8CCA-E6F9B8B4CAFA}" type="presParOf" srcId="{90FCF89F-1890-0245-A285-27B5C312CA01}" destId="{985F6DC8-B804-DC45-BCBB-81AF4B46552B}" srcOrd="0" destOrd="0" presId="urn:microsoft.com/office/officeart/2005/8/layout/vList3"/>
    <dgm:cxn modelId="{46DD6F6B-D9EE-7A4B-BAC2-701745E0EFAD}" type="presParOf" srcId="{985F6DC8-B804-DC45-BCBB-81AF4B46552B}" destId="{C287C7AA-0550-9641-949B-6D11A3951334}" srcOrd="0" destOrd="0" presId="urn:microsoft.com/office/officeart/2005/8/layout/vList3"/>
    <dgm:cxn modelId="{27876CDD-EA6C-6748-946E-36AE7B93E4CD}" type="presParOf" srcId="{985F6DC8-B804-DC45-BCBB-81AF4B46552B}" destId="{7747A0F5-3F64-F547-914C-34A04342169B}" srcOrd="1" destOrd="0" presId="urn:microsoft.com/office/officeart/2005/8/layout/vList3"/>
    <dgm:cxn modelId="{C8D9DFA9-E864-BF46-A55C-8B2091615A8F}" type="presParOf" srcId="{90FCF89F-1890-0245-A285-27B5C312CA01}" destId="{F0CE1284-42E5-7246-A9CA-D7835A1C8B58}" srcOrd="1" destOrd="0" presId="urn:microsoft.com/office/officeart/2005/8/layout/vList3"/>
    <dgm:cxn modelId="{184DFA58-6F38-2044-AC64-5CDA2D35B178}" type="presParOf" srcId="{90FCF89F-1890-0245-A285-27B5C312CA01}" destId="{171B0CCA-7372-C94F-90EC-E73E890B5DF9}" srcOrd="2" destOrd="0" presId="urn:microsoft.com/office/officeart/2005/8/layout/vList3"/>
    <dgm:cxn modelId="{ABC35C86-5A68-2646-A60D-A6F077E1B42D}" type="presParOf" srcId="{171B0CCA-7372-C94F-90EC-E73E890B5DF9}" destId="{3D8D4684-D3A5-B74B-B05D-7F1FEB31993C}" srcOrd="0" destOrd="0" presId="urn:microsoft.com/office/officeart/2005/8/layout/vList3"/>
    <dgm:cxn modelId="{8A01BDFE-6845-3F42-9F5C-3C158A8609D8}" type="presParOf" srcId="{171B0CCA-7372-C94F-90EC-E73E890B5DF9}" destId="{BF1A4115-9D83-8941-87EF-DE7E5C8A0E1E}" srcOrd="1" destOrd="0" presId="urn:microsoft.com/office/officeart/2005/8/layout/vList3"/>
    <dgm:cxn modelId="{8FD321AA-0465-1F46-8DE2-7A76B14F79C7}" type="presParOf" srcId="{90FCF89F-1890-0245-A285-27B5C312CA01}" destId="{65EE4FAD-B912-DC4C-B782-903647E7AA25}" srcOrd="3" destOrd="0" presId="urn:microsoft.com/office/officeart/2005/8/layout/vList3"/>
    <dgm:cxn modelId="{83F47504-E1F6-A944-BA04-034E63E28B25}" type="presParOf" srcId="{90FCF89F-1890-0245-A285-27B5C312CA01}" destId="{EA7BD118-7700-D445-9AC7-E6B7852A83EF}" srcOrd="4" destOrd="0" presId="urn:microsoft.com/office/officeart/2005/8/layout/vList3"/>
    <dgm:cxn modelId="{6F3AD812-D54A-6F40-BBA7-E97D6E052C88}" type="presParOf" srcId="{EA7BD118-7700-D445-9AC7-E6B7852A83EF}" destId="{9E269E57-4C2B-5649-AE4B-D87C9759E966}" srcOrd="0" destOrd="0" presId="urn:microsoft.com/office/officeart/2005/8/layout/vList3"/>
    <dgm:cxn modelId="{58AD87BA-5E80-C549-A753-B2EF644DC4A4}" type="presParOf" srcId="{EA7BD118-7700-D445-9AC7-E6B7852A83EF}" destId="{F0A6B777-01B3-0241-B3AD-B75AD9C33107}" srcOrd="1" destOrd="0" presId="urn:microsoft.com/office/officeart/2005/8/layout/vList3"/>
    <dgm:cxn modelId="{7ABFC89D-BCE9-0E49-BB44-3CD7BBD0E7B9}" type="presParOf" srcId="{90FCF89F-1890-0245-A285-27B5C312CA01}" destId="{485C589F-1B91-4D44-8012-E0C26DA40BAF}" srcOrd="5" destOrd="0" presId="urn:microsoft.com/office/officeart/2005/8/layout/vList3"/>
    <dgm:cxn modelId="{AB960C66-EB4F-914A-B13E-2453F21D7435}" type="presParOf" srcId="{90FCF89F-1890-0245-A285-27B5C312CA01}" destId="{15871D8E-0F90-A94F-A3BA-29CE20860C4E}" srcOrd="6" destOrd="0" presId="urn:microsoft.com/office/officeart/2005/8/layout/vList3"/>
    <dgm:cxn modelId="{B5F6DF86-8682-4649-BE36-EFE55DEB209B}" type="presParOf" srcId="{15871D8E-0F90-A94F-A3BA-29CE20860C4E}" destId="{AAB2649C-A26C-A041-9713-11C66B9CD783}" srcOrd="0" destOrd="0" presId="urn:microsoft.com/office/officeart/2005/8/layout/vList3"/>
    <dgm:cxn modelId="{A1F218E8-CA66-4B42-954B-0050CDF25A8F}" type="presParOf" srcId="{15871D8E-0F90-A94F-A3BA-29CE20860C4E}" destId="{D6C91725-1CEF-964F-8CBA-C74CC1E58B4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7A0F5-3F64-F547-914C-34A04342169B}">
      <dsp:nvSpPr>
        <dsp:cNvPr id="0" name=""/>
        <dsp:cNvSpPr/>
      </dsp:nvSpPr>
      <dsp:spPr>
        <a:xfrm rot="10800000">
          <a:off x="1637982" y="1693"/>
          <a:ext cx="5405120" cy="110616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Programming and Software</a:t>
          </a:r>
        </a:p>
      </dsp:txBody>
      <dsp:txXfrm rot="10800000">
        <a:off x="1914524" y="1693"/>
        <a:ext cx="5128578" cy="1106169"/>
      </dsp:txXfrm>
    </dsp:sp>
    <dsp:sp modelId="{C287C7AA-0550-9641-949B-6D11A3951334}">
      <dsp:nvSpPr>
        <dsp:cNvPr id="0" name=""/>
        <dsp:cNvSpPr/>
      </dsp:nvSpPr>
      <dsp:spPr>
        <a:xfrm>
          <a:off x="424502" y="1"/>
          <a:ext cx="1106169" cy="1106169"/>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A4115-9D83-8941-87EF-DE7E5C8A0E1E}">
      <dsp:nvSpPr>
        <dsp:cNvPr id="0" name=""/>
        <dsp:cNvSpPr/>
      </dsp:nvSpPr>
      <dsp:spPr>
        <a:xfrm rot="10800000">
          <a:off x="1637982" y="1438063"/>
          <a:ext cx="5405120" cy="110616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Networking</a:t>
          </a:r>
        </a:p>
      </dsp:txBody>
      <dsp:txXfrm rot="10800000">
        <a:off x="1914524" y="1438063"/>
        <a:ext cx="5128578" cy="1106169"/>
      </dsp:txXfrm>
    </dsp:sp>
    <dsp:sp modelId="{3D8D4684-D3A5-B74B-B05D-7F1FEB31993C}">
      <dsp:nvSpPr>
        <dsp:cNvPr id="0" name=""/>
        <dsp:cNvSpPr/>
      </dsp:nvSpPr>
      <dsp:spPr>
        <a:xfrm>
          <a:off x="449900" y="1454998"/>
          <a:ext cx="1106169" cy="1106169"/>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A6B777-01B3-0241-B3AD-B75AD9C33107}">
      <dsp:nvSpPr>
        <dsp:cNvPr id="0" name=""/>
        <dsp:cNvSpPr/>
      </dsp:nvSpPr>
      <dsp:spPr>
        <a:xfrm rot="10800000">
          <a:off x="1637982" y="2874433"/>
          <a:ext cx="5405120" cy="110616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Domain Knowledge</a:t>
          </a:r>
        </a:p>
      </dsp:txBody>
      <dsp:txXfrm rot="10800000">
        <a:off x="1914524" y="2874433"/>
        <a:ext cx="5128578" cy="1106169"/>
      </dsp:txXfrm>
    </dsp:sp>
    <dsp:sp modelId="{9E269E57-4C2B-5649-AE4B-D87C9759E966}">
      <dsp:nvSpPr>
        <dsp:cNvPr id="0" name=""/>
        <dsp:cNvSpPr/>
      </dsp:nvSpPr>
      <dsp:spPr>
        <a:xfrm>
          <a:off x="432965" y="2891368"/>
          <a:ext cx="1106169" cy="1106169"/>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C91725-1CEF-964F-8CBA-C74CC1E58B45}">
      <dsp:nvSpPr>
        <dsp:cNvPr id="0" name=""/>
        <dsp:cNvSpPr/>
      </dsp:nvSpPr>
      <dsp:spPr>
        <a:xfrm rot="10800000">
          <a:off x="1637982" y="4310803"/>
          <a:ext cx="5405120" cy="110616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118110" rIns="220472"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Passion and Determination</a:t>
          </a:r>
        </a:p>
      </dsp:txBody>
      <dsp:txXfrm rot="10800000">
        <a:off x="1914524" y="4310803"/>
        <a:ext cx="5128578" cy="1106169"/>
      </dsp:txXfrm>
    </dsp:sp>
    <dsp:sp modelId="{AAB2649C-A26C-A041-9713-11C66B9CD783}">
      <dsp:nvSpPr>
        <dsp:cNvPr id="0" name=""/>
        <dsp:cNvSpPr/>
      </dsp:nvSpPr>
      <dsp:spPr>
        <a:xfrm>
          <a:off x="492233" y="4312495"/>
          <a:ext cx="1106169" cy="1106169"/>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A74EC-2BCD-432E-AEA1-800BD6316A3F}"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B0F71-3E32-4162-8A53-00FCE38A1788}" type="slidenum">
              <a:rPr lang="en-US" smtClean="0"/>
              <a:t>‹#›</a:t>
            </a:fld>
            <a:endParaRPr lang="en-US"/>
          </a:p>
        </p:txBody>
      </p:sp>
    </p:spTree>
    <p:extLst>
      <p:ext uri="{BB962C8B-B14F-4D97-AF65-F5344CB8AC3E}">
        <p14:creationId xmlns:p14="http://schemas.microsoft.com/office/powerpoint/2010/main" val="22790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ybersecurityventures.com/official-2026-cybersecurity-market-report-predictions-and-statistic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xentegra.com/resources/213-billion-cybersecurity-spending-in-2025-hype-or-hoax/" TargetMode="External"/><Relationship Id="rId5" Type="http://schemas.openxmlformats.org/officeDocument/2006/relationships/hyperlink" Target="https://www.varonis.com/blog/data-breach-statistics" TargetMode="External"/><Relationship Id="rId4" Type="http://schemas.openxmlformats.org/officeDocument/2006/relationships/hyperlink" Target="https://www.gartner.com/en/newsroom/press-releases/2024-08-28-gartner-forecasts-global-information-security-spending-to-grow-15-percent-in-2025"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tatista.com/statistics/1268934/worldwide-open-source-supply-chain-attacks/" TargetMode="External"/><Relationship Id="rId7" Type="http://schemas.openxmlformats.org/officeDocument/2006/relationships/hyperlink" Target="https://www.sonatype.com/state-of-the-software-supply-chain/2024/10-year-look"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blog.cyberdesserts.com/gartners-2025-supply-chain-prediction-a-retrospective-look-at-what-actually-happened/" TargetMode="External"/><Relationship Id="rId5" Type="http://schemas.openxmlformats.org/officeDocument/2006/relationships/hyperlink" Target="https://www.infosecurity-magazine.com/news/open-source-supply-chain-attacks-2/" TargetMode="External"/><Relationship Id="rId4" Type="http://schemas.openxmlformats.org/officeDocument/2006/relationships/hyperlink" Target="https://deepstrike.io/blog/supply-chain-attack-statistics-2025"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tatista.com/statistics/1268934/worldwide-open-source-supply-chain-attacks/" TargetMode="External"/><Relationship Id="rId7" Type="http://schemas.openxmlformats.org/officeDocument/2006/relationships/hyperlink" Target="https://www.sonatype.com/state-of-the-software-supply-chain/2024/10-year-loo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blog.cyberdesserts.com/gartners-2025-supply-chain-prediction-a-retrospective-look-at-what-actually-happened/" TargetMode="External"/><Relationship Id="rId5" Type="http://schemas.openxmlformats.org/officeDocument/2006/relationships/hyperlink" Target="https://www.infosecurity-magazine.com/news/open-source-supply-chain-attacks-2/" TargetMode="External"/><Relationship Id="rId4" Type="http://schemas.openxmlformats.org/officeDocument/2006/relationships/hyperlink" Target="https://deepstrike.io/blog/supply-chain-attack-statistics-202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4962-18C1-ED30-AE08-D77684080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9C174-D54C-8D34-824D-4EAFBCBAD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78999-B4BB-6A3F-28D5-AE053495521C}"/>
              </a:ext>
            </a:extLst>
          </p:cNvPr>
          <p:cNvSpPr>
            <a:spLocks noGrp="1"/>
          </p:cNvSpPr>
          <p:nvPr>
            <p:ph type="body" idx="1"/>
          </p:nvPr>
        </p:nvSpPr>
        <p:spPr/>
        <p:txBody>
          <a:bodyPr/>
          <a:lstStyle/>
          <a:p>
            <a:r>
              <a:rPr lang="en-US"/>
              <a:t>The top chart overlays three trends: security spending (blue bars), US breach count (orange line), and average breach cost (green dashed). The bottom chart shows global cybercrime costs, which paint the starkest line of all.</a:t>
            </a:r>
          </a:p>
          <a:p>
            <a:r>
              <a:rPr lang="en-US"/>
              <a:t>Key takeaways from the data:</a:t>
            </a:r>
          </a:p>
          <a:p>
            <a:r>
              <a:rPr lang="en-US"/>
              <a:t>Cybercrime costs are projected to hit $10.5 trillion in 2025, up from $3 trillion in 2015 </a:t>
            </a:r>
            <a:r>
              <a:rPr lang="en-US">
                <a:hlinkClick r:id="rId3"/>
              </a:rPr>
              <a:t>Cybersecurity Ventures</a:t>
            </a:r>
            <a:r>
              <a:rPr lang="en-US"/>
              <a:t> — roughly a 3.5x increase over a decade where the industry simultaneously poured hundreds of billions into defenses.</a:t>
            </a:r>
          </a:p>
          <a:p>
            <a:r>
              <a:rPr lang="en-US"/>
              <a:t>Global infosec spending is expected to reach $212–213 billion in 2025, a 15% jump from 2024 </a:t>
            </a:r>
            <a:r>
              <a:rPr lang="en-US">
                <a:hlinkClick r:id="rId4"/>
              </a:rPr>
              <a:t>Gartner</a:t>
            </a:r>
            <a:r>
              <a:rPr lang="en-US"/>
              <a:t>, driven by AI threats, cloud expansion, and the talent shortage.</a:t>
            </a:r>
          </a:p>
          <a:p>
            <a:r>
              <a:rPr lang="en-US"/>
              <a:t>US data breaches have climbed from roughly 447 in 2012 to over 3,200 in 2023 </a:t>
            </a:r>
            <a:r>
              <a:rPr lang="en-US">
                <a:hlinkClick r:id="rId5"/>
              </a:rPr>
              <a:t>Varonis</a:t>
            </a:r>
            <a:r>
              <a:rPr lang="en-US"/>
              <a:t> — a 7x increase. Meanwhile the average cost per breach hit a record $4.88M in 2024.</a:t>
            </a:r>
          </a:p>
          <a:p>
            <a:r>
              <a:rPr lang="en-US"/>
              <a:t>Despite that record spending, the Verizon 2025 DBIR found that 68% of breaches involve human error, underscoring that spending alone isn't closing security gaps. </a:t>
            </a:r>
            <a:r>
              <a:rPr lang="en-US">
                <a:hlinkClick r:id="rId6"/>
              </a:rPr>
              <a:t>XenTegra</a:t>
            </a:r>
            <a:endParaRPr lang="en-US"/>
          </a:p>
          <a:p>
            <a:r>
              <a:rPr lang="en-US"/>
              <a:t>The uncomfortable truth this chart surfaces is the "defender's paradox" — spending goes up, and so does the damage. That's a great framing for positioning adversarial testing (like what </a:t>
            </a:r>
            <a:r>
              <a:rPr lang="en-US" err="1"/>
              <a:t>OnDefend</a:t>
            </a:r>
            <a:r>
              <a:rPr lang="en-US"/>
              <a:t> does): the question isn't </a:t>
            </a:r>
            <a:r>
              <a:rPr lang="en-US" i="1"/>
              <a:t>how much</a:t>
            </a:r>
            <a:r>
              <a:rPr lang="en-US"/>
              <a:t> you're spending, it's </a:t>
            </a:r>
            <a:r>
              <a:rPr lang="en-US" i="1"/>
              <a:t>whether it actually works</a:t>
            </a:r>
            <a:r>
              <a:rPr lang="en-US"/>
              <a:t>.</a:t>
            </a:r>
          </a:p>
          <a:p>
            <a:endParaRPr lang="en-US"/>
          </a:p>
        </p:txBody>
      </p:sp>
      <p:sp>
        <p:nvSpPr>
          <p:cNvPr id="4" name="Slide Number Placeholder 3">
            <a:extLst>
              <a:ext uri="{FF2B5EF4-FFF2-40B4-BE49-F238E27FC236}">
                <a16:creationId xmlns:a16="http://schemas.microsoft.com/office/drawing/2014/main" id="{77474C82-AE75-D5CB-F1CE-5C7627F6D6A7}"/>
              </a:ext>
            </a:extLst>
          </p:cNvPr>
          <p:cNvSpPr>
            <a:spLocks noGrp="1"/>
          </p:cNvSpPr>
          <p:nvPr>
            <p:ph type="sldNum" sz="quarter" idx="5"/>
          </p:nvPr>
        </p:nvSpPr>
        <p:spPr/>
        <p:txBody>
          <a:bodyPr/>
          <a:lstStyle/>
          <a:p>
            <a:fld id="{FF6B0F71-3E32-4162-8A53-00FCE38A1788}" type="slidenum">
              <a:rPr lang="en-US" smtClean="0"/>
              <a:t>7</a:t>
            </a:fld>
            <a:endParaRPr lang="en-US"/>
          </a:p>
        </p:txBody>
      </p:sp>
    </p:spTree>
    <p:extLst>
      <p:ext uri="{BB962C8B-B14F-4D97-AF65-F5344CB8AC3E}">
        <p14:creationId xmlns:p14="http://schemas.microsoft.com/office/powerpoint/2010/main" val="2899167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9059-2E14-F67C-3A3F-40BBDF32F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A45B1-3F86-7B62-7DD8-50252A8F9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F3E23-FD23-CB00-0681-D3BD8B1D2293}"/>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0F4B2E27-30F3-8577-8285-005F262FB2AF}"/>
              </a:ext>
            </a:extLst>
          </p:cNvPr>
          <p:cNvSpPr>
            <a:spLocks noGrp="1"/>
          </p:cNvSpPr>
          <p:nvPr>
            <p:ph type="sldNum" sz="quarter" idx="5"/>
          </p:nvPr>
        </p:nvSpPr>
        <p:spPr/>
        <p:txBody>
          <a:bodyPr/>
          <a:lstStyle/>
          <a:p>
            <a:fld id="{FF6B0F71-3E32-4162-8A53-00FCE38A1788}" type="slidenum">
              <a:rPr lang="en-US" smtClean="0"/>
              <a:t>17</a:t>
            </a:fld>
            <a:endParaRPr lang="en-US"/>
          </a:p>
        </p:txBody>
      </p:sp>
    </p:spTree>
    <p:extLst>
      <p:ext uri="{BB962C8B-B14F-4D97-AF65-F5344CB8AC3E}">
        <p14:creationId xmlns:p14="http://schemas.microsoft.com/office/powerpoint/2010/main" val="241290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 </a:t>
            </a:r>
          </a:p>
          <a:p>
            <a:pPr lvl="1"/>
            <a:r>
              <a:rPr lang="en-US" dirty="0"/>
              <a:t>Supply Chain Attacks</a:t>
            </a:r>
          </a:p>
          <a:p>
            <a:pPr lvl="1"/>
            <a:r>
              <a:rPr lang="en-US" dirty="0"/>
              <a:t>Developers building infra with insecure defaults</a:t>
            </a:r>
          </a:p>
          <a:p>
            <a:pPr lvl="1"/>
            <a:r>
              <a:rPr lang="en-US" dirty="0"/>
              <a:t>On the plus side, great tools!</a:t>
            </a:r>
          </a:p>
          <a:p>
            <a:endParaRPr lang="en-US" dirty="0"/>
          </a:p>
          <a:p>
            <a:endParaRPr lang="en-US" dirty="0"/>
          </a:p>
          <a:p>
            <a:r>
              <a:rPr lang="en-US" dirty="0"/>
              <a:t>All figures are sourced from primary research reports. A few things worth noting for a presentation context:</a:t>
            </a:r>
          </a:p>
          <a:p>
            <a:r>
              <a:rPr lang="en-US" dirty="0"/>
              <a:t>The bar chart tells a starkly exponential story — in 2023, </a:t>
            </a:r>
            <a:r>
              <a:rPr lang="en-US" dirty="0" err="1"/>
              <a:t>Sonatype</a:t>
            </a:r>
            <a:r>
              <a:rPr lang="en-US" dirty="0"/>
              <a:t> detected over 245,000 malicious attacks on the open-source supply chain, representing nearly 280% growth from the prior year and more than double the total of all attacks from 2019–2022 combined. </a:t>
            </a:r>
            <a:r>
              <a:rPr lang="en-US" dirty="0">
                <a:hlinkClick r:id="rId3"/>
              </a:rPr>
              <a:t>Statista</a:t>
            </a:r>
            <a:r>
              <a:rPr lang="en-US" dirty="0"/>
              <a:t> Then in 2024 that jumped again to 512,847 malicious packages — a 156% year-over-year increase. </a:t>
            </a:r>
            <a:r>
              <a:rPr lang="en-US" dirty="0">
                <a:hlinkClick r:id="rId4"/>
              </a:rPr>
              <a:t>DeepStrike</a:t>
            </a:r>
            <a:endParaRPr lang="en-US" dirty="0"/>
          </a:p>
          <a:p>
            <a:r>
              <a:rPr lang="en-US" dirty="0"/>
              <a:t>The blue line overlaid shows the scale of the exposure problem: over four trillion OSS components were downloaded in 2023 </a:t>
            </a:r>
            <a:r>
              <a:rPr lang="en-US" dirty="0">
                <a:hlinkClick r:id="rId5"/>
              </a:rPr>
              <a:t>Infosecurity Magazine</a:t>
            </a:r>
            <a:r>
              <a:rPr lang="en-US" dirty="0"/>
              <a:t>, meaning the attack surface is enormous and growing in parallel with the threat.</a:t>
            </a:r>
          </a:p>
          <a:p>
            <a:r>
              <a:rPr lang="en-US" dirty="0"/>
              <a:t>The impact numbers are equally striking: a 2024 survey by BlackBerry revealed that more than 75% of organizations have experienced a software supply chain attack within the last year </a:t>
            </a:r>
            <a:r>
              <a:rPr lang="en-US" dirty="0">
                <a:hlinkClick r:id="rId4"/>
              </a:rPr>
              <a:t>DeepStrike</a:t>
            </a:r>
            <a:r>
              <a:rPr lang="en-US" dirty="0"/>
              <a:t>, and the average cost of a supply chain breach hit $4.91 million globally. </a:t>
            </a:r>
            <a:r>
              <a:rPr lang="en-US" dirty="0">
                <a:hlinkClick r:id="rId6"/>
              </a:rPr>
              <a:t>CyberDesserts</a:t>
            </a:r>
            <a:endParaRPr lang="en-US" dirty="0"/>
          </a:p>
          <a:p>
            <a:r>
              <a:rPr lang="en-US" dirty="0"/>
              <a:t>The XZ-utils incident in 2024 is particularly worth highlighting for audiences — it was a sophisticated, likely nation-state-backed operation where attackers spent two years using social engineering to gain trust and embed malicious code, coming days away from having a backdoor deployed to major Linux distributions globally. </a:t>
            </a:r>
            <a:r>
              <a:rPr lang="en-US" dirty="0">
                <a:hlinkClick r:id="rId7"/>
              </a:rPr>
              <a:t>Sonatype</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B0F71-3E32-4162-8A53-00FCE38A1788}" type="slidenum">
              <a:rPr lang="en-US" smtClean="0"/>
              <a:t>18</a:t>
            </a:fld>
            <a:endParaRPr lang="en-US"/>
          </a:p>
        </p:txBody>
      </p:sp>
    </p:spTree>
    <p:extLst>
      <p:ext uri="{BB962C8B-B14F-4D97-AF65-F5344CB8AC3E}">
        <p14:creationId xmlns:p14="http://schemas.microsoft.com/office/powerpoint/2010/main" val="427173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09F4-A75F-9780-07A1-712D45786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EEEBE-C182-1BDE-3E3B-5ECA42592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1C20B-8A37-C814-7292-F14C4D7D7FF6}"/>
              </a:ext>
            </a:extLst>
          </p:cNvPr>
          <p:cNvSpPr>
            <a:spLocks noGrp="1"/>
          </p:cNvSpPr>
          <p:nvPr>
            <p:ph type="body" idx="1"/>
          </p:nvPr>
        </p:nvSpPr>
        <p:spPr/>
        <p:txBody>
          <a:bodyPr/>
          <a:lstStyle/>
          <a:p>
            <a:r>
              <a:rPr lang="en-US" dirty="0"/>
              <a:t>Open Source </a:t>
            </a:r>
          </a:p>
          <a:p>
            <a:pPr lvl="1"/>
            <a:r>
              <a:rPr lang="en-US" dirty="0"/>
              <a:t>Supply Chain Attacks</a:t>
            </a:r>
          </a:p>
          <a:p>
            <a:pPr lvl="1"/>
            <a:r>
              <a:rPr lang="en-US" dirty="0"/>
              <a:t>Developers building infra with insecure defaults</a:t>
            </a:r>
          </a:p>
          <a:p>
            <a:pPr lvl="1"/>
            <a:r>
              <a:rPr lang="en-US" dirty="0"/>
              <a:t>On the plus side, great tools!</a:t>
            </a:r>
          </a:p>
          <a:p>
            <a:endParaRPr lang="en-US" dirty="0"/>
          </a:p>
          <a:p>
            <a:endParaRPr lang="en-US" dirty="0"/>
          </a:p>
          <a:p>
            <a:r>
              <a:rPr lang="en-US" dirty="0"/>
              <a:t>All figures are sourced from primary research reports. A few things worth noting for a presentation context:</a:t>
            </a:r>
          </a:p>
          <a:p>
            <a:r>
              <a:rPr lang="en-US" dirty="0"/>
              <a:t>The bar chart tells a starkly exponential story — in 2023, </a:t>
            </a:r>
            <a:r>
              <a:rPr lang="en-US" dirty="0" err="1"/>
              <a:t>Sonatype</a:t>
            </a:r>
            <a:r>
              <a:rPr lang="en-US" dirty="0"/>
              <a:t> detected over 245,000 malicious attacks on the open-source supply chain, representing nearly 280% growth from the prior year and more than double the total of all attacks from 2019–2022 combined. </a:t>
            </a:r>
            <a:r>
              <a:rPr lang="en-US" dirty="0">
                <a:hlinkClick r:id="rId3"/>
              </a:rPr>
              <a:t>Statista</a:t>
            </a:r>
            <a:r>
              <a:rPr lang="en-US" dirty="0"/>
              <a:t> Then in 2024 that jumped again to 512,847 malicious packages — a 156% year-over-year increase. </a:t>
            </a:r>
            <a:r>
              <a:rPr lang="en-US" dirty="0">
                <a:hlinkClick r:id="rId4"/>
              </a:rPr>
              <a:t>DeepStrike</a:t>
            </a:r>
            <a:endParaRPr lang="en-US" dirty="0"/>
          </a:p>
          <a:p>
            <a:r>
              <a:rPr lang="en-US" dirty="0"/>
              <a:t>The blue line overlaid shows the scale of the exposure problem: over four trillion OSS components were downloaded in 2023 </a:t>
            </a:r>
            <a:r>
              <a:rPr lang="en-US" dirty="0">
                <a:hlinkClick r:id="rId5"/>
              </a:rPr>
              <a:t>Infosecurity Magazine</a:t>
            </a:r>
            <a:r>
              <a:rPr lang="en-US" dirty="0"/>
              <a:t>, meaning the attack surface is enormous and growing in parallel with the threat.</a:t>
            </a:r>
          </a:p>
          <a:p>
            <a:r>
              <a:rPr lang="en-US" dirty="0"/>
              <a:t>The impact numbers are equally striking: a 2024 survey by BlackBerry revealed that more than 75% of organizations have experienced a software supply chain attack within the last year </a:t>
            </a:r>
            <a:r>
              <a:rPr lang="en-US" dirty="0">
                <a:hlinkClick r:id="rId4"/>
              </a:rPr>
              <a:t>DeepStrike</a:t>
            </a:r>
            <a:r>
              <a:rPr lang="en-US" dirty="0"/>
              <a:t>, and the average cost of a supply chain breach hit $4.91 million globally. </a:t>
            </a:r>
            <a:r>
              <a:rPr lang="en-US" dirty="0">
                <a:hlinkClick r:id="rId6"/>
              </a:rPr>
              <a:t>CyberDesserts</a:t>
            </a:r>
            <a:endParaRPr lang="en-US" dirty="0"/>
          </a:p>
          <a:p>
            <a:r>
              <a:rPr lang="en-US" dirty="0"/>
              <a:t>The XZ-utils incident in 2024 is particularly worth highlighting for audiences — it was a sophisticated, likely nation-state-backed operation where attackers spent two years using social engineering to gain trust and embed malicious code, coming days away from having a backdoor deployed to major Linux distributions globally. </a:t>
            </a:r>
            <a:r>
              <a:rPr lang="en-US" dirty="0">
                <a:hlinkClick r:id="rId7"/>
              </a:rPr>
              <a:t>Sonatype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DFD6C71-9C7E-E838-C706-166021CD9E1F}"/>
              </a:ext>
            </a:extLst>
          </p:cNvPr>
          <p:cNvSpPr>
            <a:spLocks noGrp="1"/>
          </p:cNvSpPr>
          <p:nvPr>
            <p:ph type="sldNum" sz="quarter" idx="5"/>
          </p:nvPr>
        </p:nvSpPr>
        <p:spPr/>
        <p:txBody>
          <a:bodyPr/>
          <a:lstStyle/>
          <a:p>
            <a:fld id="{FF6B0F71-3E32-4162-8A53-00FCE38A1788}" type="slidenum">
              <a:rPr lang="en-US" smtClean="0"/>
              <a:t>19</a:t>
            </a:fld>
            <a:endParaRPr lang="en-US"/>
          </a:p>
        </p:txBody>
      </p:sp>
    </p:spTree>
    <p:extLst>
      <p:ext uri="{BB962C8B-B14F-4D97-AF65-F5344CB8AC3E}">
        <p14:creationId xmlns:p14="http://schemas.microsoft.com/office/powerpoint/2010/main" val="106140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570B9-D059-871A-ECDD-91C11FB17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E3440-9ABA-8A80-6FEA-F3315D54C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57BF8-25DB-E28A-6E50-1CEE9DBE4F73}"/>
              </a:ext>
            </a:extLst>
          </p:cNvPr>
          <p:cNvSpPr>
            <a:spLocks noGrp="1"/>
          </p:cNvSpPr>
          <p:nvPr>
            <p:ph type="body" idx="1"/>
          </p:nvPr>
        </p:nvSpPr>
        <p:spPr/>
        <p:txBody>
          <a:bodyPr/>
          <a:lstStyle/>
          <a:p>
            <a:r>
              <a:rPr lang="en-US" dirty="0"/>
              <a:t>AI LLMs</a:t>
            </a:r>
          </a:p>
          <a:p>
            <a:pPr lvl="1"/>
            <a:r>
              <a:rPr lang="en-US" dirty="0"/>
              <a:t>Generating bugs and vulns at scale!</a:t>
            </a:r>
          </a:p>
          <a:p>
            <a:pPr lvl="1"/>
            <a:r>
              <a:rPr lang="en-US" dirty="0"/>
              <a:t>Empowering some, overwhelming others</a:t>
            </a:r>
          </a:p>
          <a:p>
            <a:endParaRPr lang="en-US" dirty="0"/>
          </a:p>
        </p:txBody>
      </p:sp>
      <p:sp>
        <p:nvSpPr>
          <p:cNvPr id="4" name="Slide Number Placeholder 3">
            <a:extLst>
              <a:ext uri="{FF2B5EF4-FFF2-40B4-BE49-F238E27FC236}">
                <a16:creationId xmlns:a16="http://schemas.microsoft.com/office/drawing/2014/main" id="{EDCF70CE-9A8F-BF8D-A7E1-CAAEF16CFB28}"/>
              </a:ext>
            </a:extLst>
          </p:cNvPr>
          <p:cNvSpPr>
            <a:spLocks noGrp="1"/>
          </p:cNvSpPr>
          <p:nvPr>
            <p:ph type="sldNum" sz="quarter" idx="5"/>
          </p:nvPr>
        </p:nvSpPr>
        <p:spPr/>
        <p:txBody>
          <a:bodyPr/>
          <a:lstStyle/>
          <a:p>
            <a:fld id="{FF6B0F71-3E32-4162-8A53-00FCE38A1788}" type="slidenum">
              <a:rPr lang="en-US" smtClean="0"/>
              <a:t>20</a:t>
            </a:fld>
            <a:endParaRPr lang="en-US"/>
          </a:p>
        </p:txBody>
      </p:sp>
    </p:spTree>
    <p:extLst>
      <p:ext uri="{BB962C8B-B14F-4D97-AF65-F5344CB8AC3E}">
        <p14:creationId xmlns:p14="http://schemas.microsoft.com/office/powerpoint/2010/main" val="131906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data – most breaches don’t involve malware</a:t>
            </a:r>
          </a:p>
          <a:p>
            <a:r>
              <a:rPr lang="en-US" dirty="0"/>
              <a:t>Testing we perform (as an industry) is wrong</a:t>
            </a:r>
          </a:p>
          <a:p>
            <a:r>
              <a:rPr lang="en-US" dirty="0"/>
              <a:t>Phishing Testing soapbox</a:t>
            </a:r>
          </a:p>
          <a:p>
            <a:endParaRPr lang="en-US" dirty="0"/>
          </a:p>
        </p:txBody>
      </p:sp>
      <p:sp>
        <p:nvSpPr>
          <p:cNvPr id="4" name="Slide Number Placeholder 3"/>
          <p:cNvSpPr>
            <a:spLocks noGrp="1"/>
          </p:cNvSpPr>
          <p:nvPr>
            <p:ph type="sldNum" sz="quarter" idx="5"/>
          </p:nvPr>
        </p:nvSpPr>
        <p:spPr/>
        <p:txBody>
          <a:bodyPr/>
          <a:lstStyle/>
          <a:p>
            <a:fld id="{FF6B0F71-3E32-4162-8A53-00FCE38A1788}" type="slidenum">
              <a:rPr lang="en-US" smtClean="0"/>
              <a:t>21</a:t>
            </a:fld>
            <a:endParaRPr lang="en-US"/>
          </a:p>
        </p:txBody>
      </p:sp>
    </p:spTree>
    <p:extLst>
      <p:ext uri="{BB962C8B-B14F-4D97-AF65-F5344CB8AC3E}">
        <p14:creationId xmlns:p14="http://schemas.microsoft.com/office/powerpoint/2010/main" val="231189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E9D2-DB71-7866-34FD-12BFC2597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8C751-438B-FAA2-B33A-CE314CF1B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B5C54-FB1B-3FCF-C69F-35CF1CED6237}"/>
              </a:ext>
            </a:extLst>
          </p:cNvPr>
          <p:cNvSpPr>
            <a:spLocks noGrp="1"/>
          </p:cNvSpPr>
          <p:nvPr>
            <p:ph type="body" idx="1"/>
          </p:nvPr>
        </p:nvSpPr>
        <p:spPr/>
        <p:txBody>
          <a:bodyPr/>
          <a:lstStyle/>
          <a:p>
            <a:r>
              <a:rPr lang="en-US" dirty="0"/>
              <a:t>Look at the data – most breaches don’t involve malware</a:t>
            </a:r>
          </a:p>
          <a:p>
            <a:r>
              <a:rPr lang="en-US" dirty="0"/>
              <a:t>Testing we perform (as an industry) is wrong</a:t>
            </a:r>
          </a:p>
          <a:p>
            <a:r>
              <a:rPr lang="en-US" dirty="0"/>
              <a:t>Phishing Testing soapbox</a:t>
            </a:r>
          </a:p>
          <a:p>
            <a:endParaRPr lang="en-US" dirty="0"/>
          </a:p>
        </p:txBody>
      </p:sp>
      <p:sp>
        <p:nvSpPr>
          <p:cNvPr id="4" name="Slide Number Placeholder 3">
            <a:extLst>
              <a:ext uri="{FF2B5EF4-FFF2-40B4-BE49-F238E27FC236}">
                <a16:creationId xmlns:a16="http://schemas.microsoft.com/office/drawing/2014/main" id="{83A6CAB6-BFFD-5F78-DF0E-7F5268C18557}"/>
              </a:ext>
            </a:extLst>
          </p:cNvPr>
          <p:cNvSpPr>
            <a:spLocks noGrp="1"/>
          </p:cNvSpPr>
          <p:nvPr>
            <p:ph type="sldNum" sz="quarter" idx="5"/>
          </p:nvPr>
        </p:nvSpPr>
        <p:spPr/>
        <p:txBody>
          <a:bodyPr/>
          <a:lstStyle/>
          <a:p>
            <a:fld id="{FF6B0F71-3E32-4162-8A53-00FCE38A1788}" type="slidenum">
              <a:rPr lang="en-US" smtClean="0"/>
              <a:t>22</a:t>
            </a:fld>
            <a:endParaRPr lang="en-US"/>
          </a:p>
        </p:txBody>
      </p:sp>
    </p:spTree>
    <p:extLst>
      <p:ext uri="{BB962C8B-B14F-4D97-AF65-F5344CB8AC3E}">
        <p14:creationId xmlns:p14="http://schemas.microsoft.com/office/powerpoint/2010/main" val="2296390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D2C5E-658A-27CB-1A25-5021E20D4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F2C36-055E-3350-D77A-0ED5B0B74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1327F-F830-2493-21A9-49F30D482BED}"/>
              </a:ext>
            </a:extLst>
          </p:cNvPr>
          <p:cNvSpPr>
            <a:spLocks noGrp="1"/>
          </p:cNvSpPr>
          <p:nvPr>
            <p:ph type="body" idx="1"/>
          </p:nvPr>
        </p:nvSpPr>
        <p:spPr/>
        <p:txBody>
          <a:bodyPr/>
          <a:lstStyle/>
          <a:p>
            <a:r>
              <a:rPr lang="en-US" dirty="0"/>
              <a:t>Look at the data – most breaches don’t involve malware</a:t>
            </a:r>
          </a:p>
          <a:p>
            <a:r>
              <a:rPr lang="en-US" dirty="0"/>
              <a:t>Testing we perform (as an industry) is wrong</a:t>
            </a:r>
          </a:p>
          <a:p>
            <a:r>
              <a:rPr lang="en-US" dirty="0"/>
              <a:t>Phishing Testing soapbox</a:t>
            </a:r>
          </a:p>
          <a:p>
            <a:endParaRPr lang="en-US" dirty="0"/>
          </a:p>
        </p:txBody>
      </p:sp>
      <p:sp>
        <p:nvSpPr>
          <p:cNvPr id="4" name="Slide Number Placeholder 3">
            <a:extLst>
              <a:ext uri="{FF2B5EF4-FFF2-40B4-BE49-F238E27FC236}">
                <a16:creationId xmlns:a16="http://schemas.microsoft.com/office/drawing/2014/main" id="{771EE5E1-F353-0621-AD36-5E0A56A98345}"/>
              </a:ext>
            </a:extLst>
          </p:cNvPr>
          <p:cNvSpPr>
            <a:spLocks noGrp="1"/>
          </p:cNvSpPr>
          <p:nvPr>
            <p:ph type="sldNum" sz="quarter" idx="5"/>
          </p:nvPr>
        </p:nvSpPr>
        <p:spPr/>
        <p:txBody>
          <a:bodyPr/>
          <a:lstStyle/>
          <a:p>
            <a:fld id="{FF6B0F71-3E32-4162-8A53-00FCE38A1788}" type="slidenum">
              <a:rPr lang="en-US" smtClean="0"/>
              <a:t>23</a:t>
            </a:fld>
            <a:endParaRPr lang="en-US"/>
          </a:p>
        </p:txBody>
      </p:sp>
    </p:spTree>
    <p:extLst>
      <p:ext uri="{BB962C8B-B14F-4D97-AF65-F5344CB8AC3E}">
        <p14:creationId xmlns:p14="http://schemas.microsoft.com/office/powerpoint/2010/main" val="412958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578E6-FED6-43DE-F485-3D878A83E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6DF76-E46C-7529-4DF3-4EC578E4B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B97F6-57F7-567E-26A8-C4F44F60FB99}"/>
              </a:ext>
            </a:extLst>
          </p:cNvPr>
          <p:cNvSpPr>
            <a:spLocks noGrp="1"/>
          </p:cNvSpPr>
          <p:nvPr>
            <p:ph type="body" idx="1"/>
          </p:nvPr>
        </p:nvSpPr>
        <p:spPr/>
        <p:txBody>
          <a:bodyPr/>
          <a:lstStyle/>
          <a:p>
            <a:r>
              <a:rPr lang="en-US" dirty="0"/>
              <a:t>Look at the data – most breaches don’t involve malware</a:t>
            </a:r>
          </a:p>
          <a:p>
            <a:r>
              <a:rPr lang="en-US" dirty="0"/>
              <a:t>Testing we perform (as an industry) is wrong</a:t>
            </a:r>
          </a:p>
          <a:p>
            <a:r>
              <a:rPr lang="en-US" dirty="0"/>
              <a:t>Phishing Testing soapbox</a:t>
            </a:r>
          </a:p>
          <a:p>
            <a:endParaRPr lang="en-US" dirty="0"/>
          </a:p>
        </p:txBody>
      </p:sp>
      <p:sp>
        <p:nvSpPr>
          <p:cNvPr id="4" name="Slide Number Placeholder 3">
            <a:extLst>
              <a:ext uri="{FF2B5EF4-FFF2-40B4-BE49-F238E27FC236}">
                <a16:creationId xmlns:a16="http://schemas.microsoft.com/office/drawing/2014/main" id="{527D0B05-AE5B-C16A-4D86-0321D26F125E}"/>
              </a:ext>
            </a:extLst>
          </p:cNvPr>
          <p:cNvSpPr>
            <a:spLocks noGrp="1"/>
          </p:cNvSpPr>
          <p:nvPr>
            <p:ph type="sldNum" sz="quarter" idx="5"/>
          </p:nvPr>
        </p:nvSpPr>
        <p:spPr/>
        <p:txBody>
          <a:bodyPr/>
          <a:lstStyle/>
          <a:p>
            <a:fld id="{FF6B0F71-3E32-4162-8A53-00FCE38A1788}" type="slidenum">
              <a:rPr lang="en-US" smtClean="0"/>
              <a:t>24</a:t>
            </a:fld>
            <a:endParaRPr lang="en-US"/>
          </a:p>
        </p:txBody>
      </p:sp>
    </p:spTree>
    <p:extLst>
      <p:ext uri="{BB962C8B-B14F-4D97-AF65-F5344CB8AC3E}">
        <p14:creationId xmlns:p14="http://schemas.microsoft.com/office/powerpoint/2010/main" val="20255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CB29D-B119-CC24-DEA2-A99C04B38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37C29-18E8-933E-C1D4-F49D3F1F8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C13C5-B770-2AA3-1075-C7A7EDD471AB}"/>
              </a:ext>
            </a:extLst>
          </p:cNvPr>
          <p:cNvSpPr>
            <a:spLocks noGrp="1"/>
          </p:cNvSpPr>
          <p:nvPr>
            <p:ph type="body" idx="1"/>
          </p:nvPr>
        </p:nvSpPr>
        <p:spPr/>
        <p:txBody>
          <a:bodyPr/>
          <a:lstStyle/>
          <a:p>
            <a:r>
              <a:rPr lang="en-US" dirty="0"/>
              <a:t>Look at the data – most breaches don’t involve malware</a:t>
            </a:r>
          </a:p>
          <a:p>
            <a:r>
              <a:rPr lang="en-US" dirty="0"/>
              <a:t>Testing we perform (as an industry) is wrong</a:t>
            </a:r>
          </a:p>
          <a:p>
            <a:r>
              <a:rPr lang="en-US" dirty="0"/>
              <a:t>Phishing Testing soapbox</a:t>
            </a:r>
          </a:p>
          <a:p>
            <a:endParaRPr lang="en-US" dirty="0"/>
          </a:p>
        </p:txBody>
      </p:sp>
      <p:sp>
        <p:nvSpPr>
          <p:cNvPr id="4" name="Slide Number Placeholder 3">
            <a:extLst>
              <a:ext uri="{FF2B5EF4-FFF2-40B4-BE49-F238E27FC236}">
                <a16:creationId xmlns:a16="http://schemas.microsoft.com/office/drawing/2014/main" id="{7B00F0C0-E68E-8940-ABDF-3380C483A880}"/>
              </a:ext>
            </a:extLst>
          </p:cNvPr>
          <p:cNvSpPr>
            <a:spLocks noGrp="1"/>
          </p:cNvSpPr>
          <p:nvPr>
            <p:ph type="sldNum" sz="quarter" idx="5"/>
          </p:nvPr>
        </p:nvSpPr>
        <p:spPr/>
        <p:txBody>
          <a:bodyPr/>
          <a:lstStyle/>
          <a:p>
            <a:fld id="{FF6B0F71-3E32-4162-8A53-00FCE38A1788}" type="slidenum">
              <a:rPr lang="en-US" smtClean="0"/>
              <a:t>25</a:t>
            </a:fld>
            <a:endParaRPr lang="en-US"/>
          </a:p>
        </p:txBody>
      </p:sp>
    </p:spTree>
    <p:extLst>
      <p:ext uri="{BB962C8B-B14F-4D97-AF65-F5344CB8AC3E}">
        <p14:creationId xmlns:p14="http://schemas.microsoft.com/office/powerpoint/2010/main" val="3886360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DD0C-1AA2-5EB9-99E7-D0A4A2E3C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47B8F-0DE7-20BA-AAA4-B277F54A4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17014-4A11-FBF5-C1BE-F10EB18A73EE}"/>
              </a:ext>
            </a:extLst>
          </p:cNvPr>
          <p:cNvSpPr>
            <a:spLocks noGrp="1"/>
          </p:cNvSpPr>
          <p:nvPr>
            <p:ph type="body" idx="1"/>
          </p:nvPr>
        </p:nvSpPr>
        <p:spPr/>
        <p:txBody>
          <a:bodyPr/>
          <a:lstStyle/>
          <a:p>
            <a:r>
              <a:rPr lang="en-US" dirty="0"/>
              <a:t>For “checklist” items, critical to automate</a:t>
            </a:r>
          </a:p>
          <a:p>
            <a:r>
              <a:rPr lang="en-US" dirty="0"/>
              <a:t>Your job is to analyze these outputs to find the new cool stuff, then make sure we are incorporating that into the automation</a:t>
            </a:r>
          </a:p>
          <a:p>
            <a:endParaRPr lang="en-US" dirty="0"/>
          </a:p>
        </p:txBody>
      </p:sp>
      <p:sp>
        <p:nvSpPr>
          <p:cNvPr id="4" name="Slide Number Placeholder 3">
            <a:extLst>
              <a:ext uri="{FF2B5EF4-FFF2-40B4-BE49-F238E27FC236}">
                <a16:creationId xmlns:a16="http://schemas.microsoft.com/office/drawing/2014/main" id="{7D6D22B8-75A4-1AFA-AC7A-D68CC50EADD6}"/>
              </a:ext>
            </a:extLst>
          </p:cNvPr>
          <p:cNvSpPr>
            <a:spLocks noGrp="1"/>
          </p:cNvSpPr>
          <p:nvPr>
            <p:ph type="sldNum" sz="quarter" idx="5"/>
          </p:nvPr>
        </p:nvSpPr>
        <p:spPr/>
        <p:txBody>
          <a:bodyPr/>
          <a:lstStyle/>
          <a:p>
            <a:fld id="{FF6B0F71-3E32-4162-8A53-00FCE38A1788}" type="slidenum">
              <a:rPr lang="en-US" smtClean="0"/>
              <a:t>26</a:t>
            </a:fld>
            <a:endParaRPr lang="en-US"/>
          </a:p>
        </p:txBody>
      </p:sp>
    </p:spTree>
    <p:extLst>
      <p:ext uri="{BB962C8B-B14F-4D97-AF65-F5344CB8AC3E}">
        <p14:creationId xmlns:p14="http://schemas.microsoft.com/office/powerpoint/2010/main" val="86729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p:cNvSpPr>
            <a:spLocks noGrp="1"/>
          </p:cNvSpPr>
          <p:nvPr>
            <p:ph type="sldNum" sz="quarter" idx="5"/>
          </p:nvPr>
        </p:nvSpPr>
        <p:spPr/>
        <p:txBody>
          <a:bodyPr/>
          <a:lstStyle/>
          <a:p>
            <a:fld id="{FF6B0F71-3E32-4162-8A53-00FCE38A1788}" type="slidenum">
              <a:rPr lang="en-US" smtClean="0"/>
              <a:t>9</a:t>
            </a:fld>
            <a:endParaRPr lang="en-US"/>
          </a:p>
        </p:txBody>
      </p:sp>
    </p:spTree>
    <p:extLst>
      <p:ext uri="{BB962C8B-B14F-4D97-AF65-F5344CB8AC3E}">
        <p14:creationId xmlns:p14="http://schemas.microsoft.com/office/powerpoint/2010/main" val="2206391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what threat actors do</a:t>
            </a:r>
          </a:p>
          <a:p>
            <a:r>
              <a:rPr lang="en-US" dirty="0"/>
              <a:t>Remove scope restrictions where possible</a:t>
            </a:r>
          </a:p>
          <a:p>
            <a:r>
              <a:rPr lang="en-US" dirty="0"/>
              <a:t>Threat models!!</a:t>
            </a:r>
          </a:p>
          <a:p>
            <a:endParaRPr lang="en-US" dirty="0"/>
          </a:p>
        </p:txBody>
      </p:sp>
      <p:sp>
        <p:nvSpPr>
          <p:cNvPr id="4" name="Slide Number Placeholder 3"/>
          <p:cNvSpPr>
            <a:spLocks noGrp="1"/>
          </p:cNvSpPr>
          <p:nvPr>
            <p:ph type="sldNum" sz="quarter" idx="5"/>
          </p:nvPr>
        </p:nvSpPr>
        <p:spPr/>
        <p:txBody>
          <a:bodyPr/>
          <a:lstStyle/>
          <a:p>
            <a:fld id="{FF6B0F71-3E32-4162-8A53-00FCE38A1788}" type="slidenum">
              <a:rPr lang="en-US" smtClean="0"/>
              <a:t>27</a:t>
            </a:fld>
            <a:endParaRPr lang="en-US"/>
          </a:p>
        </p:txBody>
      </p:sp>
    </p:spTree>
    <p:extLst>
      <p:ext uri="{BB962C8B-B14F-4D97-AF65-F5344CB8AC3E}">
        <p14:creationId xmlns:p14="http://schemas.microsoft.com/office/powerpoint/2010/main" val="1119463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B0F71-3E32-4162-8A53-00FCE38A1788}" type="slidenum">
              <a:rPr lang="en-US" smtClean="0"/>
              <a:t>28</a:t>
            </a:fld>
            <a:endParaRPr lang="en-US"/>
          </a:p>
        </p:txBody>
      </p:sp>
    </p:spTree>
    <p:extLst>
      <p:ext uri="{BB962C8B-B14F-4D97-AF65-F5344CB8AC3E}">
        <p14:creationId xmlns:p14="http://schemas.microsoft.com/office/powerpoint/2010/main" val="2284631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F223-8B53-A130-BA87-A34F4A4FD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F79B-69E8-EC79-A7E7-7A8F54697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2FB21-8EBF-BC75-7488-03F58AC544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483E04-CBBF-6820-D3A4-80694922D934}"/>
              </a:ext>
            </a:extLst>
          </p:cNvPr>
          <p:cNvSpPr>
            <a:spLocks noGrp="1"/>
          </p:cNvSpPr>
          <p:nvPr>
            <p:ph type="sldNum" sz="quarter" idx="5"/>
          </p:nvPr>
        </p:nvSpPr>
        <p:spPr/>
        <p:txBody>
          <a:bodyPr/>
          <a:lstStyle/>
          <a:p>
            <a:fld id="{FF6B0F71-3E32-4162-8A53-00FCE38A1788}" type="slidenum">
              <a:rPr lang="en-US" smtClean="0"/>
              <a:t>35</a:t>
            </a:fld>
            <a:endParaRPr lang="en-US"/>
          </a:p>
        </p:txBody>
      </p:sp>
    </p:spTree>
    <p:extLst>
      <p:ext uri="{BB962C8B-B14F-4D97-AF65-F5344CB8AC3E}">
        <p14:creationId xmlns:p14="http://schemas.microsoft.com/office/powerpoint/2010/main" val="3554482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07C0A-771F-BEE2-E66C-462A3932D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F83D5-A1F4-9B89-6425-281023DC3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F1D63-9AE0-69A4-E21E-6D096E21757A}"/>
              </a:ext>
            </a:extLst>
          </p:cNvPr>
          <p:cNvSpPr>
            <a:spLocks noGrp="1"/>
          </p:cNvSpPr>
          <p:nvPr>
            <p:ph type="body" idx="1"/>
          </p:nvPr>
        </p:nvSpPr>
        <p:spPr/>
        <p:txBody>
          <a:bodyPr/>
          <a:lstStyle/>
          <a:p>
            <a:r>
              <a:rPr lang="en-US" dirty="0"/>
              <a:t>For “checklist” items, critical to automate</a:t>
            </a:r>
          </a:p>
          <a:p>
            <a:r>
              <a:rPr lang="en-US" dirty="0"/>
              <a:t>Your job is to analyze these outputs to find the new cool stuff, then make sure we are incorporating that into the automation</a:t>
            </a:r>
          </a:p>
          <a:p>
            <a:endParaRPr lang="en-US" dirty="0"/>
          </a:p>
        </p:txBody>
      </p:sp>
      <p:sp>
        <p:nvSpPr>
          <p:cNvPr id="4" name="Slide Number Placeholder 3">
            <a:extLst>
              <a:ext uri="{FF2B5EF4-FFF2-40B4-BE49-F238E27FC236}">
                <a16:creationId xmlns:a16="http://schemas.microsoft.com/office/drawing/2014/main" id="{3BF19C91-0C0E-4AAE-9EB6-5EC27E3E2640}"/>
              </a:ext>
            </a:extLst>
          </p:cNvPr>
          <p:cNvSpPr>
            <a:spLocks noGrp="1"/>
          </p:cNvSpPr>
          <p:nvPr>
            <p:ph type="sldNum" sz="quarter" idx="5"/>
          </p:nvPr>
        </p:nvSpPr>
        <p:spPr/>
        <p:txBody>
          <a:bodyPr/>
          <a:lstStyle/>
          <a:p>
            <a:fld id="{FF6B0F71-3E32-4162-8A53-00FCE38A1788}" type="slidenum">
              <a:rPr lang="en-US" smtClean="0"/>
              <a:t>37</a:t>
            </a:fld>
            <a:endParaRPr lang="en-US"/>
          </a:p>
        </p:txBody>
      </p:sp>
    </p:spTree>
    <p:extLst>
      <p:ext uri="{BB962C8B-B14F-4D97-AF65-F5344CB8AC3E}">
        <p14:creationId xmlns:p14="http://schemas.microsoft.com/office/powerpoint/2010/main" val="380532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420BB-1C11-0CBE-5E78-F0166CB2F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FCABA-78E5-CD94-930C-C2530D46F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9FA58-501B-19B7-8E7E-EC2ECC8E4DF7}"/>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2F999962-8CAA-BB72-9055-846C7F4505F2}"/>
              </a:ext>
            </a:extLst>
          </p:cNvPr>
          <p:cNvSpPr>
            <a:spLocks noGrp="1"/>
          </p:cNvSpPr>
          <p:nvPr>
            <p:ph type="sldNum" sz="quarter" idx="5"/>
          </p:nvPr>
        </p:nvSpPr>
        <p:spPr/>
        <p:txBody>
          <a:bodyPr/>
          <a:lstStyle/>
          <a:p>
            <a:fld id="{FF6B0F71-3E32-4162-8A53-00FCE38A1788}" type="slidenum">
              <a:rPr lang="en-US" smtClean="0"/>
              <a:t>10</a:t>
            </a:fld>
            <a:endParaRPr lang="en-US"/>
          </a:p>
        </p:txBody>
      </p:sp>
    </p:spTree>
    <p:extLst>
      <p:ext uri="{BB962C8B-B14F-4D97-AF65-F5344CB8AC3E}">
        <p14:creationId xmlns:p14="http://schemas.microsoft.com/office/powerpoint/2010/main" val="275036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25844-E55E-38D8-8B00-C4020105F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F7658-12D6-A991-2D6A-B632C8AFB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BBE16-5948-4E16-0098-902872F63766}"/>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60879101-6C3E-3DC8-9056-789328096758}"/>
              </a:ext>
            </a:extLst>
          </p:cNvPr>
          <p:cNvSpPr>
            <a:spLocks noGrp="1"/>
          </p:cNvSpPr>
          <p:nvPr>
            <p:ph type="sldNum" sz="quarter" idx="5"/>
          </p:nvPr>
        </p:nvSpPr>
        <p:spPr/>
        <p:txBody>
          <a:bodyPr/>
          <a:lstStyle/>
          <a:p>
            <a:fld id="{FF6B0F71-3E32-4162-8A53-00FCE38A1788}" type="slidenum">
              <a:rPr lang="en-US" smtClean="0"/>
              <a:t>11</a:t>
            </a:fld>
            <a:endParaRPr lang="en-US"/>
          </a:p>
        </p:txBody>
      </p:sp>
    </p:spTree>
    <p:extLst>
      <p:ext uri="{BB962C8B-B14F-4D97-AF65-F5344CB8AC3E}">
        <p14:creationId xmlns:p14="http://schemas.microsoft.com/office/powerpoint/2010/main" val="280017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A5D4F-85B6-5D58-6F79-96B05301E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2FE75-FF05-98B5-7392-5421A0D71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8BD6F-E2F3-90EC-6236-38CA5ABA3EBD}"/>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35889A6B-EC90-F8A5-B878-FB8361958589}"/>
              </a:ext>
            </a:extLst>
          </p:cNvPr>
          <p:cNvSpPr>
            <a:spLocks noGrp="1"/>
          </p:cNvSpPr>
          <p:nvPr>
            <p:ph type="sldNum" sz="quarter" idx="5"/>
          </p:nvPr>
        </p:nvSpPr>
        <p:spPr/>
        <p:txBody>
          <a:bodyPr/>
          <a:lstStyle/>
          <a:p>
            <a:fld id="{FF6B0F71-3E32-4162-8A53-00FCE38A1788}" type="slidenum">
              <a:rPr lang="en-US" smtClean="0"/>
              <a:t>12</a:t>
            </a:fld>
            <a:endParaRPr lang="en-US"/>
          </a:p>
        </p:txBody>
      </p:sp>
    </p:spTree>
    <p:extLst>
      <p:ext uri="{BB962C8B-B14F-4D97-AF65-F5344CB8AC3E}">
        <p14:creationId xmlns:p14="http://schemas.microsoft.com/office/powerpoint/2010/main" val="31395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56466-94A0-FD4D-684A-B5DF1FAE2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ED1CB-7824-222A-ABE9-476A55453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2069D-F87C-7616-304F-4FC70F1FEAEE}"/>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61B94C51-F8C2-E155-A6EE-078B7C039E7A}"/>
              </a:ext>
            </a:extLst>
          </p:cNvPr>
          <p:cNvSpPr>
            <a:spLocks noGrp="1"/>
          </p:cNvSpPr>
          <p:nvPr>
            <p:ph type="sldNum" sz="quarter" idx="5"/>
          </p:nvPr>
        </p:nvSpPr>
        <p:spPr/>
        <p:txBody>
          <a:bodyPr/>
          <a:lstStyle/>
          <a:p>
            <a:fld id="{FF6B0F71-3E32-4162-8A53-00FCE38A1788}" type="slidenum">
              <a:rPr lang="en-US" smtClean="0"/>
              <a:t>13</a:t>
            </a:fld>
            <a:endParaRPr lang="en-US"/>
          </a:p>
        </p:txBody>
      </p:sp>
    </p:spTree>
    <p:extLst>
      <p:ext uri="{BB962C8B-B14F-4D97-AF65-F5344CB8AC3E}">
        <p14:creationId xmlns:p14="http://schemas.microsoft.com/office/powerpoint/2010/main" val="14719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A253A-14F8-A091-A686-C1242F5ED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920FB-8AD6-8A05-2150-32FD17C47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A73C2-B550-826F-6D09-25AD52D72D90}"/>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F3AC5932-19F4-D43C-BAC1-AA89938EDA28}"/>
              </a:ext>
            </a:extLst>
          </p:cNvPr>
          <p:cNvSpPr>
            <a:spLocks noGrp="1"/>
          </p:cNvSpPr>
          <p:nvPr>
            <p:ph type="sldNum" sz="quarter" idx="5"/>
          </p:nvPr>
        </p:nvSpPr>
        <p:spPr/>
        <p:txBody>
          <a:bodyPr/>
          <a:lstStyle/>
          <a:p>
            <a:fld id="{FF6B0F71-3E32-4162-8A53-00FCE38A1788}" type="slidenum">
              <a:rPr lang="en-US" smtClean="0"/>
              <a:t>14</a:t>
            </a:fld>
            <a:endParaRPr lang="en-US"/>
          </a:p>
        </p:txBody>
      </p:sp>
    </p:spTree>
    <p:extLst>
      <p:ext uri="{BB962C8B-B14F-4D97-AF65-F5344CB8AC3E}">
        <p14:creationId xmlns:p14="http://schemas.microsoft.com/office/powerpoint/2010/main" val="3027098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3CF21-F7E3-E397-174D-A59BF766B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374F-B7E9-DD5A-75AA-EAD36D115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49590-C155-8BD4-9CF6-4012B58B0981}"/>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3E4F9FF8-F28F-2355-5A43-5F4592F91618}"/>
              </a:ext>
            </a:extLst>
          </p:cNvPr>
          <p:cNvSpPr>
            <a:spLocks noGrp="1"/>
          </p:cNvSpPr>
          <p:nvPr>
            <p:ph type="sldNum" sz="quarter" idx="5"/>
          </p:nvPr>
        </p:nvSpPr>
        <p:spPr/>
        <p:txBody>
          <a:bodyPr/>
          <a:lstStyle/>
          <a:p>
            <a:fld id="{FF6B0F71-3E32-4162-8A53-00FCE38A1788}" type="slidenum">
              <a:rPr lang="en-US" smtClean="0"/>
              <a:t>15</a:t>
            </a:fld>
            <a:endParaRPr lang="en-US"/>
          </a:p>
        </p:txBody>
      </p:sp>
    </p:spTree>
    <p:extLst>
      <p:ext uri="{BB962C8B-B14F-4D97-AF65-F5344CB8AC3E}">
        <p14:creationId xmlns:p14="http://schemas.microsoft.com/office/powerpoint/2010/main" val="3074787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7B00-B209-3414-3482-E58A5F66D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88431-FB90-C74E-F602-90FFF6C8C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FECA2-A195-16B8-07E0-6F0E23D0E8BB}"/>
              </a:ext>
            </a:extLst>
          </p:cNvPr>
          <p:cNvSpPr>
            <a:spLocks noGrp="1"/>
          </p:cNvSpPr>
          <p:nvPr>
            <p:ph type="body" idx="1"/>
          </p:nvPr>
        </p:nvSpPr>
        <p:spPr/>
        <p:txBody>
          <a:bodyPr/>
          <a:lstStyle/>
          <a:p>
            <a:r>
              <a:rPr lang="en-US" dirty="0" err="1"/>
              <a:t>BitCoin</a:t>
            </a:r>
            <a:endParaRPr lang="en-US" dirty="0"/>
          </a:p>
          <a:p>
            <a:pPr lvl="1"/>
            <a:r>
              <a:rPr lang="en-US" dirty="0"/>
              <a:t>Hello ransomware!</a:t>
            </a:r>
          </a:p>
          <a:p>
            <a:pPr lvl="1"/>
            <a:r>
              <a:rPr lang="en-US" dirty="0"/>
              <a:t>Talk about the RaaS/Access Broker/Affiliate Model</a:t>
            </a:r>
          </a:p>
          <a:p>
            <a:endParaRPr lang="en-US" dirty="0"/>
          </a:p>
        </p:txBody>
      </p:sp>
      <p:sp>
        <p:nvSpPr>
          <p:cNvPr id="4" name="Slide Number Placeholder 3">
            <a:extLst>
              <a:ext uri="{FF2B5EF4-FFF2-40B4-BE49-F238E27FC236}">
                <a16:creationId xmlns:a16="http://schemas.microsoft.com/office/drawing/2014/main" id="{B722F52F-1271-5B76-0393-F7EF37CE8068}"/>
              </a:ext>
            </a:extLst>
          </p:cNvPr>
          <p:cNvSpPr>
            <a:spLocks noGrp="1"/>
          </p:cNvSpPr>
          <p:nvPr>
            <p:ph type="sldNum" sz="quarter" idx="5"/>
          </p:nvPr>
        </p:nvSpPr>
        <p:spPr/>
        <p:txBody>
          <a:bodyPr/>
          <a:lstStyle/>
          <a:p>
            <a:fld id="{FF6B0F71-3E32-4162-8A53-00FCE38A1788}" type="slidenum">
              <a:rPr lang="en-US" smtClean="0"/>
              <a:t>16</a:t>
            </a:fld>
            <a:endParaRPr lang="en-US"/>
          </a:p>
        </p:txBody>
      </p:sp>
    </p:spTree>
    <p:extLst>
      <p:ext uri="{BB962C8B-B14F-4D97-AF65-F5344CB8AC3E}">
        <p14:creationId xmlns:p14="http://schemas.microsoft.com/office/powerpoint/2010/main" val="3257177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x.com/OnDefend/" TargetMode="External"/><Relationship Id="rId7" Type="http://schemas.openxmlformats.org/officeDocument/2006/relationships/hyperlink" Target="https://ondefend.com/" TargetMode="External"/><Relationship Id="rId2" Type="http://schemas.openxmlformats.org/officeDocument/2006/relationships/hyperlink" Target="https://ondefend.com/contact-us/" TargetMode="External"/><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hyperlink" Target="https://www.linkedin.com/company/ondefend"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www.youtube.com/@OnDefend"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846AE0-3FF3-9DD3-DBEA-2B0AC38968AA}"/>
              </a:ext>
            </a:extLst>
          </p:cNvPr>
          <p:cNvSpPr/>
          <p:nvPr userDrawn="1"/>
        </p:nvSpPr>
        <p:spPr>
          <a:xfrm>
            <a:off x="0" y="0"/>
            <a:ext cx="12192000" cy="7404651"/>
          </a:xfrm>
          <a:prstGeom prst="rect">
            <a:avLst/>
          </a:prstGeom>
          <a:gradFill flip="none" rotWithShape="1">
            <a:gsLst>
              <a:gs pos="0">
                <a:schemeClr val="bg2">
                  <a:lumMod val="75000"/>
                </a:schemeClr>
              </a:gs>
              <a:gs pos="50000">
                <a:schemeClr val="tx2">
                  <a:alpha val="50000"/>
                </a:schemeClr>
              </a:gs>
              <a:gs pos="100000">
                <a:schemeClr val="tx2">
                  <a:alpha val="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10DDD-2BDB-3627-5CA2-92707EC4E066}"/>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AEE2B09-BA7E-812E-AB91-F0347B75AF8D}"/>
              </a:ext>
            </a:extLst>
          </p:cNvPr>
          <p:cNvSpPr>
            <a:spLocks noGrp="1"/>
          </p:cNvSpPr>
          <p:nvPr>
            <p:ph type="subTitle" idx="1"/>
          </p:nvPr>
        </p:nvSpPr>
        <p:spPr>
          <a:xfrm>
            <a:off x="1524000" y="3602038"/>
            <a:ext cx="9144000" cy="4718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1236ED3C-2FC1-2C4F-DDE3-AFF0C43865A2}"/>
              </a:ext>
            </a:extLst>
          </p:cNvPr>
          <p:cNvSpPr/>
          <p:nvPr userDrawn="1"/>
        </p:nvSpPr>
        <p:spPr>
          <a:xfrm flipH="1">
            <a:off x="1379172" y="1122363"/>
            <a:ext cx="45720" cy="2387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9">
            <a:extLst>
              <a:ext uri="{FF2B5EF4-FFF2-40B4-BE49-F238E27FC236}">
                <a16:creationId xmlns:a16="http://schemas.microsoft.com/office/drawing/2014/main" id="{E756DA26-78DA-E74C-1DF5-7F5FB1F0C8F7}"/>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dirty="0"/>
          </a:p>
        </p:txBody>
      </p:sp>
      <p:sp>
        <p:nvSpPr>
          <p:cNvPr id="6" name="Slide Number Placeholder 9">
            <a:extLst>
              <a:ext uri="{FF2B5EF4-FFF2-40B4-BE49-F238E27FC236}">
                <a16:creationId xmlns:a16="http://schemas.microsoft.com/office/drawing/2014/main" id="{7EFE36B4-191F-7EC3-D060-962D0A74DAF0}"/>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pic>
        <p:nvPicPr>
          <p:cNvPr id="9" name="Picture 8" descr="A white text on a black background&#10;&#10;AI-generated content may be incorrect.">
            <a:extLst>
              <a:ext uri="{FF2B5EF4-FFF2-40B4-BE49-F238E27FC236}">
                <a16:creationId xmlns:a16="http://schemas.microsoft.com/office/drawing/2014/main" id="{5D524DC7-7D09-247B-B3F2-B857A66B33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1393" y="232769"/>
            <a:ext cx="1584128" cy="298892"/>
          </a:xfrm>
          <a:prstGeom prst="rect">
            <a:avLst/>
          </a:prstGeom>
        </p:spPr>
      </p:pic>
    </p:spTree>
    <p:extLst>
      <p:ext uri="{BB962C8B-B14F-4D97-AF65-F5344CB8AC3E}">
        <p14:creationId xmlns:p14="http://schemas.microsoft.com/office/powerpoint/2010/main" val="4098545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peaker Intro">
    <p:bg>
      <p:bgPr>
        <a:gradFill>
          <a:gsLst>
            <a:gs pos="0">
              <a:schemeClr val="bg2">
                <a:lumMod val="75000"/>
              </a:schemeClr>
            </a:gs>
            <a:gs pos="50000">
              <a:schemeClr val="tx2">
                <a:alpha val="90000"/>
              </a:schemeClr>
            </a:gs>
            <a:gs pos="100000">
              <a:schemeClr val="tx2"/>
            </a:gs>
          </a:gsLst>
          <a:path path="circle">
            <a:fillToRect l="100000" b="100000"/>
          </a:path>
        </a:gradFill>
        <a:effectLst/>
      </p:bgPr>
    </p:bg>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0AAB215D-8510-5A64-503F-AA27C35BA638}"/>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7" name="Rectangle: Rounded Corners 2">
            <a:extLst>
              <a:ext uri="{FF2B5EF4-FFF2-40B4-BE49-F238E27FC236}">
                <a16:creationId xmlns:a16="http://schemas.microsoft.com/office/drawing/2014/main" id="{0768FCCF-B0D6-F8E5-9C32-749CF4C2AE33}"/>
              </a:ext>
            </a:extLst>
          </p:cNvPr>
          <p:cNvSpPr>
            <a:spLocks/>
          </p:cNvSpPr>
          <p:nvPr userDrawn="1"/>
        </p:nvSpPr>
        <p:spPr>
          <a:xfrm rot="5400000" flipH="1">
            <a:off x="3993222" y="2623611"/>
            <a:ext cx="529897"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9">
            <a:extLst>
              <a:ext uri="{FF2B5EF4-FFF2-40B4-BE49-F238E27FC236}">
                <a16:creationId xmlns:a16="http://schemas.microsoft.com/office/drawing/2014/main" id="{3A82CBCE-A34D-46C9-4F9C-797812D3E283}"/>
              </a:ext>
            </a:extLst>
          </p:cNvPr>
          <p:cNvSpPr>
            <a:spLocks noGrp="1"/>
          </p:cNvSpPr>
          <p:nvPr>
            <p:ph type="body" sz="quarter" idx="19"/>
          </p:nvPr>
        </p:nvSpPr>
        <p:spPr>
          <a:xfrm>
            <a:off x="2510408" y="4938180"/>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8">
            <a:extLst>
              <a:ext uri="{FF2B5EF4-FFF2-40B4-BE49-F238E27FC236}">
                <a16:creationId xmlns:a16="http://schemas.microsoft.com/office/drawing/2014/main" id="{ACA8D392-A5B2-34CF-639D-F63E0277B0DD}"/>
              </a:ext>
            </a:extLst>
          </p:cNvPr>
          <p:cNvSpPr>
            <a:spLocks noGrp="1"/>
          </p:cNvSpPr>
          <p:nvPr>
            <p:ph type="body" sz="quarter" idx="21" hasCustomPrompt="1"/>
          </p:nvPr>
        </p:nvSpPr>
        <p:spPr>
          <a:xfrm>
            <a:off x="2589391" y="4194021"/>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2" name="Rectangle: Rounded Corners 2">
            <a:extLst>
              <a:ext uri="{FF2B5EF4-FFF2-40B4-BE49-F238E27FC236}">
                <a16:creationId xmlns:a16="http://schemas.microsoft.com/office/drawing/2014/main" id="{BE611746-A728-6C78-CE37-ADD9CD9A44A4}"/>
              </a:ext>
            </a:extLst>
          </p:cNvPr>
          <p:cNvSpPr>
            <a:spLocks/>
          </p:cNvSpPr>
          <p:nvPr userDrawn="1"/>
        </p:nvSpPr>
        <p:spPr>
          <a:xfrm rot="5400000" flipH="1">
            <a:off x="7992167" y="2619921"/>
            <a:ext cx="522518"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986C42A2-DCE9-56AF-39C6-C5463FA78A63}"/>
              </a:ext>
            </a:extLst>
          </p:cNvPr>
          <p:cNvSpPr>
            <a:spLocks noGrp="1"/>
          </p:cNvSpPr>
          <p:nvPr>
            <p:ph type="body" sz="quarter" idx="22"/>
          </p:nvPr>
        </p:nvSpPr>
        <p:spPr>
          <a:xfrm>
            <a:off x="6505664" y="4938179"/>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8">
            <a:extLst>
              <a:ext uri="{FF2B5EF4-FFF2-40B4-BE49-F238E27FC236}">
                <a16:creationId xmlns:a16="http://schemas.microsoft.com/office/drawing/2014/main" id="{F7343304-F5D9-A2D4-E3FB-C9CA50E621C2}"/>
              </a:ext>
            </a:extLst>
          </p:cNvPr>
          <p:cNvSpPr>
            <a:spLocks noGrp="1"/>
          </p:cNvSpPr>
          <p:nvPr>
            <p:ph type="body" sz="quarter" idx="24" hasCustomPrompt="1"/>
          </p:nvPr>
        </p:nvSpPr>
        <p:spPr>
          <a:xfrm>
            <a:off x="6584646" y="4194020"/>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20" name="Title 1">
            <a:extLst>
              <a:ext uri="{FF2B5EF4-FFF2-40B4-BE49-F238E27FC236}">
                <a16:creationId xmlns:a16="http://schemas.microsoft.com/office/drawing/2014/main" id="{AC0E0A1A-AAF9-B559-E468-DCFDDEDF1717}"/>
              </a:ext>
            </a:extLst>
          </p:cNvPr>
          <p:cNvSpPr>
            <a:spLocks noGrp="1"/>
          </p:cNvSpPr>
          <p:nvPr>
            <p:ph type="title"/>
          </p:nvPr>
        </p:nvSpPr>
        <p:spPr>
          <a:xfrm>
            <a:off x="317890" y="254698"/>
            <a:ext cx="4905412" cy="541447"/>
          </a:xfrm>
        </p:spPr>
        <p:txBody>
          <a:bodyPr anchor="ctr">
            <a:noAutofit/>
          </a:bodyPr>
          <a:lstStyle>
            <a:lvl1pPr>
              <a:defRPr sz="2800">
                <a:solidFill>
                  <a:schemeClr val="bg1"/>
                </a:solidFill>
              </a:defRPr>
            </a:lvl1pPr>
          </a:lstStyle>
          <a:p>
            <a:r>
              <a:rPr lang="en-US" dirty="0"/>
              <a:t>Click to edit Master title style</a:t>
            </a:r>
          </a:p>
        </p:txBody>
      </p:sp>
      <p:sp>
        <p:nvSpPr>
          <p:cNvPr id="21" name="Rectangle 20">
            <a:extLst>
              <a:ext uri="{FF2B5EF4-FFF2-40B4-BE49-F238E27FC236}">
                <a16:creationId xmlns:a16="http://schemas.microsoft.com/office/drawing/2014/main" id="{3B292700-85A1-4F5C-30DB-9FB7479050F8}"/>
              </a:ext>
            </a:extLst>
          </p:cNvPr>
          <p:cNvSpPr/>
          <p:nvPr userDrawn="1"/>
        </p:nvSpPr>
        <p:spPr>
          <a:xfrm rot="5400000" flipH="1">
            <a:off x="1081414" y="207099"/>
            <a:ext cx="45720" cy="15727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1">
            <a:extLst>
              <a:ext uri="{FF2B5EF4-FFF2-40B4-BE49-F238E27FC236}">
                <a16:creationId xmlns:a16="http://schemas.microsoft.com/office/drawing/2014/main" id="{A2FC008F-E556-969E-D02A-2AEA6EA2B522}"/>
              </a:ext>
            </a:extLst>
          </p:cNvPr>
          <p:cNvSpPr>
            <a:spLocks noGrp="1"/>
          </p:cNvSpPr>
          <p:nvPr>
            <p:ph type="pic" sz="quarter" idx="25"/>
          </p:nvPr>
        </p:nvSpPr>
        <p:spPr>
          <a:xfrm>
            <a:off x="2886570" y="1261037"/>
            <a:ext cx="2743200" cy="27432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23" name="Picture Placeholder 11">
            <a:extLst>
              <a:ext uri="{FF2B5EF4-FFF2-40B4-BE49-F238E27FC236}">
                <a16:creationId xmlns:a16="http://schemas.microsoft.com/office/drawing/2014/main" id="{B5F73EA9-2F5C-C71D-73E9-62BF51E61917}"/>
              </a:ext>
            </a:extLst>
          </p:cNvPr>
          <p:cNvSpPr>
            <a:spLocks noGrp="1"/>
          </p:cNvSpPr>
          <p:nvPr>
            <p:ph type="pic" sz="quarter" idx="26"/>
          </p:nvPr>
        </p:nvSpPr>
        <p:spPr>
          <a:xfrm>
            <a:off x="6881826" y="1269995"/>
            <a:ext cx="2743200" cy="27432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pic>
        <p:nvPicPr>
          <p:cNvPr id="2" name="Picture 1" descr="A white logo with a black background&#10;&#10;Description automatically generated">
            <a:extLst>
              <a:ext uri="{FF2B5EF4-FFF2-40B4-BE49-F238E27FC236}">
                <a16:creationId xmlns:a16="http://schemas.microsoft.com/office/drawing/2014/main" id="{3FA450CC-28DB-007A-01CD-07F499EF6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5" name="Slide Number Placeholder 9">
            <a:extLst>
              <a:ext uri="{FF2B5EF4-FFF2-40B4-BE49-F238E27FC236}">
                <a16:creationId xmlns:a16="http://schemas.microsoft.com/office/drawing/2014/main" id="{D6822A67-1AB2-F73E-F281-F5B73B44AA6C}"/>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298510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0C187E-EDEE-0873-2FD7-8B08C0F7A315}"/>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Rectangle: Rounded Corners 2">
            <a:extLst>
              <a:ext uri="{FF2B5EF4-FFF2-40B4-BE49-F238E27FC236}">
                <a16:creationId xmlns:a16="http://schemas.microsoft.com/office/drawing/2014/main" id="{CB5DC1E1-61CD-E83C-5751-CEEA374DA958}"/>
              </a:ext>
            </a:extLst>
          </p:cNvPr>
          <p:cNvSpPr/>
          <p:nvPr userDrawn="1"/>
        </p:nvSpPr>
        <p:spPr>
          <a:xfrm rot="5400000" flipH="1">
            <a:off x="3802961" y="2438328"/>
            <a:ext cx="522518"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312EEA8-28A5-D38F-7683-5A901930B516}"/>
              </a:ext>
            </a:extLst>
          </p:cNvPr>
          <p:cNvSpPr>
            <a:spLocks noGrp="1"/>
          </p:cNvSpPr>
          <p:nvPr>
            <p:ph type="body" sz="quarter" idx="14"/>
          </p:nvPr>
        </p:nvSpPr>
        <p:spPr>
          <a:xfrm>
            <a:off x="2316458" y="4775363"/>
            <a:ext cx="3495524" cy="973138"/>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Picture Placeholder 11">
            <a:extLst>
              <a:ext uri="{FF2B5EF4-FFF2-40B4-BE49-F238E27FC236}">
                <a16:creationId xmlns:a16="http://schemas.microsoft.com/office/drawing/2014/main" id="{51837399-99F3-9E34-503C-46CB4AF41374}"/>
              </a:ext>
            </a:extLst>
          </p:cNvPr>
          <p:cNvSpPr>
            <a:spLocks noGrp="1"/>
          </p:cNvSpPr>
          <p:nvPr>
            <p:ph type="pic" sz="quarter" idx="15"/>
          </p:nvPr>
        </p:nvSpPr>
        <p:spPr>
          <a:xfrm>
            <a:off x="2555460" y="793012"/>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B8589D99-B5B8-3490-52FE-4077906CC13F}"/>
              </a:ext>
            </a:extLst>
          </p:cNvPr>
          <p:cNvSpPr>
            <a:spLocks noGrp="1"/>
          </p:cNvSpPr>
          <p:nvPr>
            <p:ph type="body" sz="quarter" idx="18" hasCustomPrompt="1"/>
          </p:nvPr>
        </p:nvSpPr>
        <p:spPr>
          <a:xfrm>
            <a:off x="2402577" y="4009877"/>
            <a:ext cx="3337559" cy="347662"/>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Presenter</a:t>
            </a:r>
          </a:p>
        </p:txBody>
      </p:sp>
      <p:sp>
        <p:nvSpPr>
          <p:cNvPr id="4" name="Slide Number Placeholder 9">
            <a:extLst>
              <a:ext uri="{FF2B5EF4-FFF2-40B4-BE49-F238E27FC236}">
                <a16:creationId xmlns:a16="http://schemas.microsoft.com/office/drawing/2014/main" id="{0AAB215D-8510-5A64-503F-AA27C35BA638}"/>
              </a:ext>
            </a:extLst>
          </p:cNvPr>
          <p:cNvSpPr>
            <a:spLocks noGrp="1"/>
          </p:cNvSpPr>
          <p:nvPr>
            <p:ph type="sldNum" sz="quarter" idx="4"/>
          </p:nvPr>
        </p:nvSpPr>
        <p:spPr>
          <a:xfrm>
            <a:off x="11544342" y="6369164"/>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dirty="0"/>
          </a:p>
        </p:txBody>
      </p:sp>
      <p:sp>
        <p:nvSpPr>
          <p:cNvPr id="7" name="Rectangle: Rounded Corners 2">
            <a:extLst>
              <a:ext uri="{FF2B5EF4-FFF2-40B4-BE49-F238E27FC236}">
                <a16:creationId xmlns:a16="http://schemas.microsoft.com/office/drawing/2014/main" id="{0768FCCF-B0D6-F8E5-9C32-749CF4C2AE33}"/>
              </a:ext>
            </a:extLst>
          </p:cNvPr>
          <p:cNvSpPr/>
          <p:nvPr userDrawn="1"/>
        </p:nvSpPr>
        <p:spPr>
          <a:xfrm rot="5400000" flipH="1">
            <a:off x="7992977" y="2410802"/>
            <a:ext cx="522518"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9">
            <a:extLst>
              <a:ext uri="{FF2B5EF4-FFF2-40B4-BE49-F238E27FC236}">
                <a16:creationId xmlns:a16="http://schemas.microsoft.com/office/drawing/2014/main" id="{3A82CBCE-A34D-46C9-4F9C-797812D3E283}"/>
              </a:ext>
            </a:extLst>
          </p:cNvPr>
          <p:cNvSpPr>
            <a:spLocks noGrp="1"/>
          </p:cNvSpPr>
          <p:nvPr>
            <p:ph type="body" sz="quarter" idx="19"/>
          </p:nvPr>
        </p:nvSpPr>
        <p:spPr>
          <a:xfrm>
            <a:off x="6506474" y="4747837"/>
            <a:ext cx="3495524" cy="973138"/>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3D3815B9-FEF0-FDCF-060F-12B80AEF6884}"/>
              </a:ext>
            </a:extLst>
          </p:cNvPr>
          <p:cNvSpPr>
            <a:spLocks noGrp="1"/>
          </p:cNvSpPr>
          <p:nvPr>
            <p:ph type="pic" sz="quarter" idx="20"/>
          </p:nvPr>
        </p:nvSpPr>
        <p:spPr>
          <a:xfrm>
            <a:off x="6745476" y="765486"/>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4" name="Text Placeholder 18">
            <a:extLst>
              <a:ext uri="{FF2B5EF4-FFF2-40B4-BE49-F238E27FC236}">
                <a16:creationId xmlns:a16="http://schemas.microsoft.com/office/drawing/2014/main" id="{ACA8D392-A5B2-34CF-639D-F63E0277B0DD}"/>
              </a:ext>
            </a:extLst>
          </p:cNvPr>
          <p:cNvSpPr>
            <a:spLocks noGrp="1"/>
          </p:cNvSpPr>
          <p:nvPr>
            <p:ph type="body" sz="quarter" idx="21" hasCustomPrompt="1"/>
          </p:nvPr>
        </p:nvSpPr>
        <p:spPr>
          <a:xfrm>
            <a:off x="6585457" y="3984902"/>
            <a:ext cx="3337559" cy="347662"/>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Presenter</a:t>
            </a:r>
          </a:p>
        </p:txBody>
      </p:sp>
      <p:pic>
        <p:nvPicPr>
          <p:cNvPr id="2" name="Picture 1" descr="A white logo with a black background&#10;&#10;Description automatically generated">
            <a:extLst>
              <a:ext uri="{FF2B5EF4-FFF2-40B4-BE49-F238E27FC236}">
                <a16:creationId xmlns:a16="http://schemas.microsoft.com/office/drawing/2014/main" id="{EF5B5759-024B-18BC-D2F2-386BAA69E4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5" name="Slide Number Placeholder 9">
            <a:extLst>
              <a:ext uri="{FF2B5EF4-FFF2-40B4-BE49-F238E27FC236}">
                <a16:creationId xmlns:a16="http://schemas.microsoft.com/office/drawing/2014/main" id="{5F003514-AC43-3164-EC37-A2EF489BEC7B}"/>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184832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peaker Intro">
    <p:bg>
      <p:bgPr>
        <a:gradFill>
          <a:gsLst>
            <a:gs pos="0">
              <a:srgbClr val="078E97"/>
            </a:gs>
            <a:gs pos="50000">
              <a:srgbClr val="030E2A"/>
            </a:gs>
            <a:gs pos="100000">
              <a:srgbClr val="030E2A"/>
            </a:gs>
          </a:gsLst>
          <a:path path="circle">
            <a:fillToRect l="100000" b="100000"/>
          </a:path>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B5DC1E1-61CD-E83C-5751-CEEA374DA958}"/>
              </a:ext>
            </a:extLst>
          </p:cNvPr>
          <p:cNvSpPr>
            <a:spLocks/>
          </p:cNvSpPr>
          <p:nvPr userDrawn="1"/>
        </p:nvSpPr>
        <p:spPr>
          <a:xfrm rot="5400000" flipH="1">
            <a:off x="1934277" y="2719110"/>
            <a:ext cx="529897"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312EEA8-28A5-D38F-7683-5A901930B516}"/>
              </a:ext>
            </a:extLst>
          </p:cNvPr>
          <p:cNvSpPr>
            <a:spLocks noGrp="1"/>
          </p:cNvSpPr>
          <p:nvPr>
            <p:ph type="body" sz="quarter" idx="14"/>
          </p:nvPr>
        </p:nvSpPr>
        <p:spPr>
          <a:xfrm>
            <a:off x="451463" y="5033679"/>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Picture Placeholder 11">
            <a:extLst>
              <a:ext uri="{FF2B5EF4-FFF2-40B4-BE49-F238E27FC236}">
                <a16:creationId xmlns:a16="http://schemas.microsoft.com/office/drawing/2014/main" id="{51837399-99F3-9E34-503C-46CB4AF41374}"/>
              </a:ext>
            </a:extLst>
          </p:cNvPr>
          <p:cNvSpPr>
            <a:spLocks noGrp="1"/>
          </p:cNvSpPr>
          <p:nvPr>
            <p:ph type="pic" sz="quarter" idx="15"/>
          </p:nvPr>
        </p:nvSpPr>
        <p:spPr>
          <a:xfrm>
            <a:off x="827625" y="1365494"/>
            <a:ext cx="2743200" cy="27432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B8589D99-B5B8-3490-52FE-4077906CC13F}"/>
              </a:ext>
            </a:extLst>
          </p:cNvPr>
          <p:cNvSpPr>
            <a:spLocks noGrp="1"/>
          </p:cNvSpPr>
          <p:nvPr>
            <p:ph type="body" sz="quarter" idx="18" hasCustomPrompt="1"/>
          </p:nvPr>
        </p:nvSpPr>
        <p:spPr>
          <a:xfrm>
            <a:off x="537583" y="4286969"/>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4" name="Slide Number Placeholder 9">
            <a:extLst>
              <a:ext uri="{FF2B5EF4-FFF2-40B4-BE49-F238E27FC236}">
                <a16:creationId xmlns:a16="http://schemas.microsoft.com/office/drawing/2014/main" id="{0AAB215D-8510-5A64-503F-AA27C35BA638}"/>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7" name="Rectangle: Rounded Corners 2">
            <a:extLst>
              <a:ext uri="{FF2B5EF4-FFF2-40B4-BE49-F238E27FC236}">
                <a16:creationId xmlns:a16="http://schemas.microsoft.com/office/drawing/2014/main" id="{0768FCCF-B0D6-F8E5-9C32-749CF4C2AE33}"/>
              </a:ext>
            </a:extLst>
          </p:cNvPr>
          <p:cNvSpPr>
            <a:spLocks/>
          </p:cNvSpPr>
          <p:nvPr userDrawn="1"/>
        </p:nvSpPr>
        <p:spPr>
          <a:xfrm rot="5400000" flipH="1">
            <a:off x="5842095" y="2719110"/>
            <a:ext cx="529897"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9">
            <a:extLst>
              <a:ext uri="{FF2B5EF4-FFF2-40B4-BE49-F238E27FC236}">
                <a16:creationId xmlns:a16="http://schemas.microsoft.com/office/drawing/2014/main" id="{3A82CBCE-A34D-46C9-4F9C-797812D3E283}"/>
              </a:ext>
            </a:extLst>
          </p:cNvPr>
          <p:cNvSpPr>
            <a:spLocks noGrp="1"/>
          </p:cNvSpPr>
          <p:nvPr>
            <p:ph type="body" sz="quarter" idx="19"/>
          </p:nvPr>
        </p:nvSpPr>
        <p:spPr>
          <a:xfrm>
            <a:off x="4359281" y="5033679"/>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18">
            <a:extLst>
              <a:ext uri="{FF2B5EF4-FFF2-40B4-BE49-F238E27FC236}">
                <a16:creationId xmlns:a16="http://schemas.microsoft.com/office/drawing/2014/main" id="{ACA8D392-A5B2-34CF-639D-F63E0277B0DD}"/>
              </a:ext>
            </a:extLst>
          </p:cNvPr>
          <p:cNvSpPr>
            <a:spLocks noGrp="1"/>
          </p:cNvSpPr>
          <p:nvPr>
            <p:ph type="body" sz="quarter" idx="21" hasCustomPrompt="1"/>
          </p:nvPr>
        </p:nvSpPr>
        <p:spPr>
          <a:xfrm>
            <a:off x="4438264" y="4289520"/>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2" name="Rectangle: Rounded Corners 2">
            <a:extLst>
              <a:ext uri="{FF2B5EF4-FFF2-40B4-BE49-F238E27FC236}">
                <a16:creationId xmlns:a16="http://schemas.microsoft.com/office/drawing/2014/main" id="{BE611746-A728-6C78-CE37-ADD9CD9A44A4}"/>
              </a:ext>
            </a:extLst>
          </p:cNvPr>
          <p:cNvSpPr>
            <a:spLocks/>
          </p:cNvSpPr>
          <p:nvPr userDrawn="1"/>
        </p:nvSpPr>
        <p:spPr>
          <a:xfrm rot="5400000" flipH="1">
            <a:off x="9731515" y="2715421"/>
            <a:ext cx="522518"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986C42A2-DCE9-56AF-39C6-C5463FA78A63}"/>
              </a:ext>
            </a:extLst>
          </p:cNvPr>
          <p:cNvSpPr>
            <a:spLocks noGrp="1"/>
          </p:cNvSpPr>
          <p:nvPr>
            <p:ph type="body" sz="quarter" idx="22"/>
          </p:nvPr>
        </p:nvSpPr>
        <p:spPr>
          <a:xfrm>
            <a:off x="8245012" y="5033679"/>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8">
            <a:extLst>
              <a:ext uri="{FF2B5EF4-FFF2-40B4-BE49-F238E27FC236}">
                <a16:creationId xmlns:a16="http://schemas.microsoft.com/office/drawing/2014/main" id="{F7343304-F5D9-A2D4-E3FB-C9CA50E621C2}"/>
              </a:ext>
            </a:extLst>
          </p:cNvPr>
          <p:cNvSpPr>
            <a:spLocks noGrp="1"/>
          </p:cNvSpPr>
          <p:nvPr>
            <p:ph type="body" sz="quarter" idx="24" hasCustomPrompt="1"/>
          </p:nvPr>
        </p:nvSpPr>
        <p:spPr>
          <a:xfrm>
            <a:off x="8323995" y="4289520"/>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20" name="Title 1">
            <a:extLst>
              <a:ext uri="{FF2B5EF4-FFF2-40B4-BE49-F238E27FC236}">
                <a16:creationId xmlns:a16="http://schemas.microsoft.com/office/drawing/2014/main" id="{AC0E0A1A-AAF9-B559-E468-DCFDDEDF1717}"/>
              </a:ext>
            </a:extLst>
          </p:cNvPr>
          <p:cNvSpPr>
            <a:spLocks noGrp="1"/>
          </p:cNvSpPr>
          <p:nvPr>
            <p:ph type="title"/>
          </p:nvPr>
        </p:nvSpPr>
        <p:spPr>
          <a:xfrm>
            <a:off x="317890" y="254698"/>
            <a:ext cx="4905412" cy="541447"/>
          </a:xfrm>
        </p:spPr>
        <p:txBody>
          <a:bodyPr anchor="ctr">
            <a:noAutofit/>
          </a:bodyPr>
          <a:lstStyle>
            <a:lvl1pPr>
              <a:defRPr sz="2800">
                <a:solidFill>
                  <a:schemeClr val="bg1"/>
                </a:solidFill>
              </a:defRPr>
            </a:lvl1pPr>
          </a:lstStyle>
          <a:p>
            <a:r>
              <a:rPr lang="en-US" dirty="0"/>
              <a:t>Click to edit Master title style</a:t>
            </a:r>
          </a:p>
        </p:txBody>
      </p:sp>
      <p:sp>
        <p:nvSpPr>
          <p:cNvPr id="21" name="Rectangle 20">
            <a:extLst>
              <a:ext uri="{FF2B5EF4-FFF2-40B4-BE49-F238E27FC236}">
                <a16:creationId xmlns:a16="http://schemas.microsoft.com/office/drawing/2014/main" id="{3B292700-85A1-4F5C-30DB-9FB7479050F8}"/>
              </a:ext>
            </a:extLst>
          </p:cNvPr>
          <p:cNvSpPr/>
          <p:nvPr userDrawn="1"/>
        </p:nvSpPr>
        <p:spPr>
          <a:xfrm rot="5400000" flipH="1">
            <a:off x="1081414" y="207099"/>
            <a:ext cx="45720" cy="15727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1">
            <a:extLst>
              <a:ext uri="{FF2B5EF4-FFF2-40B4-BE49-F238E27FC236}">
                <a16:creationId xmlns:a16="http://schemas.microsoft.com/office/drawing/2014/main" id="{A2FC008F-E556-969E-D02A-2AEA6EA2B522}"/>
              </a:ext>
            </a:extLst>
          </p:cNvPr>
          <p:cNvSpPr>
            <a:spLocks noGrp="1"/>
          </p:cNvSpPr>
          <p:nvPr>
            <p:ph type="pic" sz="quarter" idx="25"/>
          </p:nvPr>
        </p:nvSpPr>
        <p:spPr>
          <a:xfrm>
            <a:off x="4735443" y="1365494"/>
            <a:ext cx="2743200" cy="27432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23" name="Picture Placeholder 11">
            <a:extLst>
              <a:ext uri="{FF2B5EF4-FFF2-40B4-BE49-F238E27FC236}">
                <a16:creationId xmlns:a16="http://schemas.microsoft.com/office/drawing/2014/main" id="{B5F73EA9-2F5C-C71D-73E9-62BF51E61917}"/>
              </a:ext>
            </a:extLst>
          </p:cNvPr>
          <p:cNvSpPr>
            <a:spLocks noGrp="1"/>
          </p:cNvSpPr>
          <p:nvPr>
            <p:ph type="pic" sz="quarter" idx="26"/>
          </p:nvPr>
        </p:nvSpPr>
        <p:spPr>
          <a:xfrm>
            <a:off x="8621174" y="1365494"/>
            <a:ext cx="2743200" cy="27432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pic>
        <p:nvPicPr>
          <p:cNvPr id="2" name="Picture 1" descr="A white logo with a black background&#10;&#10;Description automatically generated">
            <a:extLst>
              <a:ext uri="{FF2B5EF4-FFF2-40B4-BE49-F238E27FC236}">
                <a16:creationId xmlns:a16="http://schemas.microsoft.com/office/drawing/2014/main" id="{75AFFEE0-9BBA-5609-78C5-0C729270F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5" name="Slide Number Placeholder 9">
            <a:extLst>
              <a:ext uri="{FF2B5EF4-FFF2-40B4-BE49-F238E27FC236}">
                <a16:creationId xmlns:a16="http://schemas.microsoft.com/office/drawing/2014/main" id="{214B325E-084C-AFA2-68A2-3BF68E33796D}"/>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3165692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71B3D4-42C0-D083-F79E-6B918DC68067}"/>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B5DC1E1-61CD-E83C-5751-CEEA374DA958}"/>
              </a:ext>
            </a:extLst>
          </p:cNvPr>
          <p:cNvSpPr>
            <a:spLocks/>
          </p:cNvSpPr>
          <p:nvPr userDrawn="1"/>
        </p:nvSpPr>
        <p:spPr>
          <a:xfrm rot="5400000" flipH="1">
            <a:off x="1963517" y="2552517"/>
            <a:ext cx="529897"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312EEA8-28A5-D38F-7683-5A901930B516}"/>
              </a:ext>
            </a:extLst>
          </p:cNvPr>
          <p:cNvSpPr>
            <a:spLocks noGrp="1"/>
          </p:cNvSpPr>
          <p:nvPr>
            <p:ph type="body" sz="quarter" idx="14"/>
          </p:nvPr>
        </p:nvSpPr>
        <p:spPr>
          <a:xfrm>
            <a:off x="480704" y="486708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Picture Placeholder 11">
            <a:extLst>
              <a:ext uri="{FF2B5EF4-FFF2-40B4-BE49-F238E27FC236}">
                <a16:creationId xmlns:a16="http://schemas.microsoft.com/office/drawing/2014/main" id="{51837399-99F3-9E34-503C-46CB4AF41374}"/>
              </a:ext>
            </a:extLst>
          </p:cNvPr>
          <p:cNvSpPr>
            <a:spLocks noGrp="1"/>
          </p:cNvSpPr>
          <p:nvPr>
            <p:ph type="pic" sz="quarter" idx="15"/>
          </p:nvPr>
        </p:nvSpPr>
        <p:spPr>
          <a:xfrm>
            <a:off x="719706" y="903512"/>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B8589D99-B5B8-3490-52FE-4077906CC13F}"/>
              </a:ext>
            </a:extLst>
          </p:cNvPr>
          <p:cNvSpPr>
            <a:spLocks noGrp="1"/>
          </p:cNvSpPr>
          <p:nvPr>
            <p:ph type="body" sz="quarter" idx="18" hasCustomPrompt="1"/>
          </p:nvPr>
        </p:nvSpPr>
        <p:spPr>
          <a:xfrm>
            <a:off x="559687" y="4120376"/>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Presenter</a:t>
            </a:r>
          </a:p>
        </p:txBody>
      </p:sp>
      <p:sp>
        <p:nvSpPr>
          <p:cNvPr id="4" name="Slide Number Placeholder 9">
            <a:extLst>
              <a:ext uri="{FF2B5EF4-FFF2-40B4-BE49-F238E27FC236}">
                <a16:creationId xmlns:a16="http://schemas.microsoft.com/office/drawing/2014/main" id="{0AAB215D-8510-5A64-503F-AA27C35BA638}"/>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7" name="Rectangle: Rounded Corners 2">
            <a:extLst>
              <a:ext uri="{FF2B5EF4-FFF2-40B4-BE49-F238E27FC236}">
                <a16:creationId xmlns:a16="http://schemas.microsoft.com/office/drawing/2014/main" id="{0768FCCF-B0D6-F8E5-9C32-749CF4C2AE33}"/>
              </a:ext>
            </a:extLst>
          </p:cNvPr>
          <p:cNvSpPr>
            <a:spLocks/>
          </p:cNvSpPr>
          <p:nvPr userDrawn="1"/>
        </p:nvSpPr>
        <p:spPr>
          <a:xfrm rot="5400000" flipH="1">
            <a:off x="5845671" y="2552517"/>
            <a:ext cx="529897"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9">
            <a:extLst>
              <a:ext uri="{FF2B5EF4-FFF2-40B4-BE49-F238E27FC236}">
                <a16:creationId xmlns:a16="http://schemas.microsoft.com/office/drawing/2014/main" id="{3A82CBCE-A34D-46C9-4F9C-797812D3E283}"/>
              </a:ext>
            </a:extLst>
          </p:cNvPr>
          <p:cNvSpPr>
            <a:spLocks noGrp="1"/>
          </p:cNvSpPr>
          <p:nvPr>
            <p:ph type="body" sz="quarter" idx="19"/>
          </p:nvPr>
        </p:nvSpPr>
        <p:spPr>
          <a:xfrm>
            <a:off x="4362858" y="486708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3D3815B9-FEF0-FDCF-060F-12B80AEF6884}"/>
              </a:ext>
            </a:extLst>
          </p:cNvPr>
          <p:cNvSpPr>
            <a:spLocks noGrp="1"/>
          </p:cNvSpPr>
          <p:nvPr>
            <p:ph type="pic" sz="quarter" idx="20"/>
          </p:nvPr>
        </p:nvSpPr>
        <p:spPr>
          <a:xfrm>
            <a:off x="4601860" y="903512"/>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4" name="Text Placeholder 18">
            <a:extLst>
              <a:ext uri="{FF2B5EF4-FFF2-40B4-BE49-F238E27FC236}">
                <a16:creationId xmlns:a16="http://schemas.microsoft.com/office/drawing/2014/main" id="{ACA8D392-A5B2-34CF-639D-F63E0277B0DD}"/>
              </a:ext>
            </a:extLst>
          </p:cNvPr>
          <p:cNvSpPr>
            <a:spLocks noGrp="1"/>
          </p:cNvSpPr>
          <p:nvPr>
            <p:ph type="body" sz="quarter" idx="21" hasCustomPrompt="1"/>
          </p:nvPr>
        </p:nvSpPr>
        <p:spPr>
          <a:xfrm>
            <a:off x="4441841" y="412292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Presenter</a:t>
            </a:r>
          </a:p>
        </p:txBody>
      </p:sp>
      <p:sp>
        <p:nvSpPr>
          <p:cNvPr id="12" name="Rectangle: Rounded Corners 2">
            <a:extLst>
              <a:ext uri="{FF2B5EF4-FFF2-40B4-BE49-F238E27FC236}">
                <a16:creationId xmlns:a16="http://schemas.microsoft.com/office/drawing/2014/main" id="{BE611746-A728-6C78-CE37-ADD9CD9A44A4}"/>
              </a:ext>
            </a:extLst>
          </p:cNvPr>
          <p:cNvSpPr>
            <a:spLocks/>
          </p:cNvSpPr>
          <p:nvPr userDrawn="1"/>
        </p:nvSpPr>
        <p:spPr>
          <a:xfrm rot="5400000" flipH="1">
            <a:off x="9731515" y="2548828"/>
            <a:ext cx="522518"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986C42A2-DCE9-56AF-39C6-C5463FA78A63}"/>
              </a:ext>
            </a:extLst>
          </p:cNvPr>
          <p:cNvSpPr>
            <a:spLocks noGrp="1"/>
          </p:cNvSpPr>
          <p:nvPr>
            <p:ph type="body" sz="quarter" idx="22"/>
          </p:nvPr>
        </p:nvSpPr>
        <p:spPr>
          <a:xfrm>
            <a:off x="8245012" y="486708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Picture Placeholder 11">
            <a:extLst>
              <a:ext uri="{FF2B5EF4-FFF2-40B4-BE49-F238E27FC236}">
                <a16:creationId xmlns:a16="http://schemas.microsoft.com/office/drawing/2014/main" id="{CABAAB42-087E-78F5-30D0-8D9D78FDA145}"/>
              </a:ext>
            </a:extLst>
          </p:cNvPr>
          <p:cNvSpPr>
            <a:spLocks noGrp="1"/>
          </p:cNvSpPr>
          <p:nvPr>
            <p:ph type="pic" sz="quarter" idx="23"/>
          </p:nvPr>
        </p:nvSpPr>
        <p:spPr>
          <a:xfrm>
            <a:off x="8484014" y="903512"/>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7" name="Text Placeholder 18">
            <a:extLst>
              <a:ext uri="{FF2B5EF4-FFF2-40B4-BE49-F238E27FC236}">
                <a16:creationId xmlns:a16="http://schemas.microsoft.com/office/drawing/2014/main" id="{F7343304-F5D9-A2D4-E3FB-C9CA50E621C2}"/>
              </a:ext>
            </a:extLst>
          </p:cNvPr>
          <p:cNvSpPr>
            <a:spLocks noGrp="1"/>
          </p:cNvSpPr>
          <p:nvPr>
            <p:ph type="body" sz="quarter" idx="24" hasCustomPrompt="1"/>
          </p:nvPr>
        </p:nvSpPr>
        <p:spPr>
          <a:xfrm>
            <a:off x="8323994" y="412292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Name of Presenter</a:t>
            </a:r>
          </a:p>
        </p:txBody>
      </p:sp>
      <p:pic>
        <p:nvPicPr>
          <p:cNvPr id="2" name="Picture 1" descr="A white logo with a black background&#10;&#10;Description automatically generated">
            <a:extLst>
              <a:ext uri="{FF2B5EF4-FFF2-40B4-BE49-F238E27FC236}">
                <a16:creationId xmlns:a16="http://schemas.microsoft.com/office/drawing/2014/main" id="{169F1A9E-D3BA-81FD-F7C2-3A5FB17119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5" name="Slide Number Placeholder 9">
            <a:extLst>
              <a:ext uri="{FF2B5EF4-FFF2-40B4-BE49-F238E27FC236}">
                <a16:creationId xmlns:a16="http://schemas.microsoft.com/office/drawing/2014/main" id="{E292A119-D8CD-C156-FEF4-8DD541F82B3D}"/>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307146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gradFill flip="none" rotWithShape="1">
          <a:gsLst>
            <a:gs pos="0">
              <a:srgbClr val="078E97"/>
            </a:gs>
            <a:gs pos="50000">
              <a:srgbClr val="030E2A"/>
            </a:gs>
            <a:gs pos="100000">
              <a:srgbClr val="030E2A"/>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CA22-0B84-1A22-0BC4-943DF2DBC29B}"/>
              </a:ext>
            </a:extLst>
          </p:cNvPr>
          <p:cNvSpPr>
            <a:spLocks noGrp="1"/>
          </p:cNvSpPr>
          <p:nvPr>
            <p:ph type="title" hasCustomPrompt="1"/>
          </p:nvPr>
        </p:nvSpPr>
        <p:spPr>
          <a:xfrm>
            <a:off x="2340429" y="1749787"/>
            <a:ext cx="7025640" cy="3103065"/>
          </a:xfrm>
        </p:spPr>
        <p:txBody>
          <a:bodyPr/>
          <a:lstStyle>
            <a:lvl1pPr algn="ctr">
              <a:defRPr>
                <a:solidFill>
                  <a:schemeClr val="bg1"/>
                </a:solidFill>
              </a:defRPr>
            </a:lvl1pPr>
          </a:lstStyle>
          <a:p>
            <a:br>
              <a:rPr lang="en-US"/>
            </a:br>
            <a:br>
              <a:rPr lang="en-US"/>
            </a:br>
            <a:br>
              <a:rPr lang="en-US"/>
            </a:br>
            <a:r>
              <a:rPr lang="en-US"/>
              <a:t>Click to edit Master title style</a:t>
            </a:r>
            <a:br>
              <a:rPr lang="en-US"/>
            </a:br>
            <a:br>
              <a:rPr lang="en-US"/>
            </a:br>
            <a:br>
              <a:rPr lang="en-US"/>
            </a:br>
            <a:endParaRPr lang="en-US"/>
          </a:p>
        </p:txBody>
      </p:sp>
      <p:pic>
        <p:nvPicPr>
          <p:cNvPr id="7" name="Graphic 6">
            <a:extLst>
              <a:ext uri="{FF2B5EF4-FFF2-40B4-BE49-F238E27FC236}">
                <a16:creationId xmlns:a16="http://schemas.microsoft.com/office/drawing/2014/main" id="{38483DFE-ACDE-621B-12BE-A564B65057C1}"/>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flipH="1">
            <a:off x="1249313" y="1097279"/>
            <a:ext cx="931179" cy="1034781"/>
          </a:xfrm>
          <a:prstGeom prst="rect">
            <a:avLst/>
          </a:prstGeom>
        </p:spPr>
      </p:pic>
      <p:pic>
        <p:nvPicPr>
          <p:cNvPr id="8" name="Graphic 7">
            <a:extLst>
              <a:ext uri="{FF2B5EF4-FFF2-40B4-BE49-F238E27FC236}">
                <a16:creationId xmlns:a16="http://schemas.microsoft.com/office/drawing/2014/main" id="{74361E3A-8117-FBC0-D89D-4F7AD08EE6BD}"/>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9748879" y="4214948"/>
            <a:ext cx="931179" cy="1034781"/>
          </a:xfrm>
          <a:prstGeom prst="rect">
            <a:avLst/>
          </a:prstGeom>
        </p:spPr>
      </p:pic>
      <p:sp>
        <p:nvSpPr>
          <p:cNvPr id="4" name="Slide Number Placeholder 9">
            <a:extLst>
              <a:ext uri="{FF2B5EF4-FFF2-40B4-BE49-F238E27FC236}">
                <a16:creationId xmlns:a16="http://schemas.microsoft.com/office/drawing/2014/main" id="{178666B2-F09A-4677-EA04-087A442F0A00}"/>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3" name="Slide Number Placeholder 9">
            <a:extLst>
              <a:ext uri="{FF2B5EF4-FFF2-40B4-BE49-F238E27FC236}">
                <a16:creationId xmlns:a16="http://schemas.microsoft.com/office/drawing/2014/main" id="{55568D2E-25CE-BE55-8D20-44780A98CBA4}"/>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199593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p:bg>
      <p:bgPr>
        <a:gradFill flip="none" rotWithShape="1">
          <a:gsLst>
            <a:gs pos="0">
              <a:schemeClr val="bg2">
                <a:lumMod val="75000"/>
              </a:schemeClr>
            </a:gs>
            <a:gs pos="50000">
              <a:schemeClr val="tx2"/>
            </a:gs>
            <a:gs pos="100000">
              <a:schemeClr val="tx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178666B2-F09A-4677-EA04-087A442F0A00}"/>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3" name="Slide Number Placeholder 9">
            <a:extLst>
              <a:ext uri="{FF2B5EF4-FFF2-40B4-BE49-F238E27FC236}">
                <a16:creationId xmlns:a16="http://schemas.microsoft.com/office/drawing/2014/main" id="{367762C8-EB4E-974F-435C-C5BAE9EEFAAA}"/>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3400424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778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458417-06F2-F066-5633-5F849188454E}"/>
              </a:ext>
            </a:extLst>
          </p:cNvPr>
          <p:cNvSpPr/>
          <p:nvPr userDrawn="1"/>
        </p:nvSpPr>
        <p:spPr>
          <a:xfrm>
            <a:off x="0" y="-1"/>
            <a:ext cx="12192000" cy="1301309"/>
          </a:xfrm>
          <a:prstGeom prst="rect">
            <a:avLst/>
          </a:prstGeom>
          <a:gradFill>
            <a:gsLst>
              <a:gs pos="0">
                <a:srgbClr val="09BDC9">
                  <a:lumMod val="75000"/>
                </a:srgbClr>
              </a:gs>
              <a:gs pos="50000">
                <a:srgbClr val="030E2A">
                  <a:alpha val="90000"/>
                </a:srgbClr>
              </a:gs>
              <a:gs pos="100000">
                <a:srgbClr val="030E2A"/>
              </a:gs>
            </a:gsLst>
            <a:path path="circle">
              <a:fillToRect l="100000" b="100000"/>
            </a:path>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Content Placeholder 4">
            <a:extLst>
              <a:ext uri="{FF2B5EF4-FFF2-40B4-BE49-F238E27FC236}">
                <a16:creationId xmlns:a16="http://schemas.microsoft.com/office/drawing/2014/main" id="{F8A95C16-705E-918B-D469-8195E2C6F364}"/>
              </a:ext>
            </a:extLst>
          </p:cNvPr>
          <p:cNvSpPr>
            <a:spLocks noGrp="1"/>
          </p:cNvSpPr>
          <p:nvPr>
            <p:ph sz="quarter" idx="11"/>
          </p:nvPr>
        </p:nvSpPr>
        <p:spPr>
          <a:xfrm>
            <a:off x="457200" y="1645920"/>
            <a:ext cx="5446031" cy="4197617"/>
          </a:xfrm>
          <a:prstGeom prst="rect">
            <a:avLst/>
          </a:prstGeom>
        </p:spPr>
        <p:txBody>
          <a:bodyPr/>
          <a:lstStyle/>
          <a:p>
            <a:pPr lvl="0"/>
            <a:r>
              <a:rPr lang="en-US"/>
              <a:t>Click to edit Master text styles</a:t>
            </a:r>
          </a:p>
          <a:p>
            <a:pPr lvl="1"/>
            <a:r>
              <a:rPr lang="en-US"/>
              <a:t>Second level</a:t>
            </a:r>
          </a:p>
        </p:txBody>
      </p:sp>
      <p:sp>
        <p:nvSpPr>
          <p:cNvPr id="6" name="Content Placeholder 4">
            <a:extLst>
              <a:ext uri="{FF2B5EF4-FFF2-40B4-BE49-F238E27FC236}">
                <a16:creationId xmlns:a16="http://schemas.microsoft.com/office/drawing/2014/main" id="{C70F7F1F-E795-2536-33C8-F9E3327A6171}"/>
              </a:ext>
            </a:extLst>
          </p:cNvPr>
          <p:cNvSpPr>
            <a:spLocks noGrp="1"/>
          </p:cNvSpPr>
          <p:nvPr>
            <p:ph sz="quarter" idx="12"/>
          </p:nvPr>
        </p:nvSpPr>
        <p:spPr>
          <a:xfrm>
            <a:off x="6190020" y="1645920"/>
            <a:ext cx="5239980" cy="4197617"/>
          </a:xfrm>
          <a:prstGeom prst="rect">
            <a:avLst/>
          </a:prstGeom>
        </p:spPr>
        <p:txBody>
          <a:body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6133E045-0E31-DB51-31D0-717AA4A42FD7}"/>
              </a:ext>
            </a:extLst>
          </p:cNvPr>
          <p:cNvSpPr>
            <a:spLocks noGrp="1"/>
          </p:cNvSpPr>
          <p:nvPr>
            <p:ph type="title"/>
          </p:nvPr>
        </p:nvSpPr>
        <p:spPr>
          <a:xfrm>
            <a:off x="457200" y="182880"/>
            <a:ext cx="10972800" cy="914400"/>
          </a:xfrm>
        </p:spPr>
        <p:txBody>
          <a:bodyPr/>
          <a:lstStyle>
            <a:lvl1pPr>
              <a:defRPr>
                <a:solidFill>
                  <a:schemeClr val="bg1"/>
                </a:soli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CE66FE4C-7540-C206-6C19-C7C7AC6BF8AB}"/>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rgbClr val="071C42"/>
                </a:solidFill>
              </a:defRPr>
            </a:lvl1pPr>
          </a:lstStyle>
          <a:p>
            <a:fld id="{DB4DB770-9987-47E7-848E-5A58BCE4BF4D}" type="slidenum">
              <a:rPr lang="en-US" smtClean="0"/>
              <a:pPr/>
              <a:t>‹#›</a:t>
            </a:fld>
            <a:endParaRPr lang="en-US"/>
          </a:p>
        </p:txBody>
      </p:sp>
      <p:sp>
        <p:nvSpPr>
          <p:cNvPr id="3" name="Rectangle 2">
            <a:extLst>
              <a:ext uri="{FF2B5EF4-FFF2-40B4-BE49-F238E27FC236}">
                <a16:creationId xmlns:a16="http://schemas.microsoft.com/office/drawing/2014/main" id="{D02DF05F-F205-2585-A825-FAB53E492C88}"/>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C36753EB-2A47-4B45-2787-7E26B9195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9471" y="226268"/>
            <a:ext cx="439281" cy="298892"/>
          </a:xfrm>
          <a:prstGeom prst="rect">
            <a:avLst/>
          </a:prstGeom>
        </p:spPr>
      </p:pic>
    </p:spTree>
    <p:extLst>
      <p:ext uri="{BB962C8B-B14F-4D97-AF65-F5344CB8AC3E}">
        <p14:creationId xmlns:p14="http://schemas.microsoft.com/office/powerpoint/2010/main" val="234535557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s ">
    <p:bg>
      <p:bgRef idx="1001">
        <a:schemeClr val="bg1"/>
      </p:bgRef>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E66FE4C-7540-C206-6C19-C7C7AC6BF8AB}"/>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rgbClr val="071C42"/>
                </a:solidFill>
              </a:defRPr>
            </a:lvl1pPr>
          </a:lstStyle>
          <a:p>
            <a:fld id="{DB4DB770-9987-47E7-848E-5A58BCE4BF4D}" type="slidenum">
              <a:rPr lang="en-US" smtClean="0"/>
              <a:pPr/>
              <a:t>‹#›</a:t>
            </a:fld>
            <a:endParaRPr lang="en-US"/>
          </a:p>
        </p:txBody>
      </p:sp>
      <p:sp>
        <p:nvSpPr>
          <p:cNvPr id="2" name="Rectangle 1">
            <a:extLst>
              <a:ext uri="{FF2B5EF4-FFF2-40B4-BE49-F238E27FC236}">
                <a16:creationId xmlns:a16="http://schemas.microsoft.com/office/drawing/2014/main" id="{DFF3BC03-6703-44CE-0FAE-8FC6FCA69838}"/>
              </a:ext>
            </a:extLst>
          </p:cNvPr>
          <p:cNvSpPr/>
          <p:nvPr userDrawn="1"/>
        </p:nvSpPr>
        <p:spPr>
          <a:xfrm>
            <a:off x="0" y="-1"/>
            <a:ext cx="12192000" cy="1301309"/>
          </a:xfrm>
          <a:prstGeom prst="rect">
            <a:avLst/>
          </a:prstGeom>
          <a:gradFill>
            <a:gsLst>
              <a:gs pos="0">
                <a:srgbClr val="09BDC9">
                  <a:lumMod val="75000"/>
                </a:srgbClr>
              </a:gs>
              <a:gs pos="50000">
                <a:srgbClr val="030E2A">
                  <a:alpha val="90000"/>
                </a:srgbClr>
              </a:gs>
              <a:gs pos="100000">
                <a:srgbClr val="030E2A"/>
              </a:gs>
            </a:gsLst>
            <a:path path="circle">
              <a:fillToRect l="100000" b="100000"/>
            </a:path>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itle 1">
            <a:extLst>
              <a:ext uri="{FF2B5EF4-FFF2-40B4-BE49-F238E27FC236}">
                <a16:creationId xmlns:a16="http://schemas.microsoft.com/office/drawing/2014/main" id="{C58EF8FB-4CB0-FED2-4BA3-7B0332FB084D}"/>
              </a:ext>
            </a:extLst>
          </p:cNvPr>
          <p:cNvSpPr>
            <a:spLocks noGrp="1"/>
          </p:cNvSpPr>
          <p:nvPr>
            <p:ph type="title"/>
          </p:nvPr>
        </p:nvSpPr>
        <p:spPr>
          <a:xfrm>
            <a:off x="457200" y="182880"/>
            <a:ext cx="10972800" cy="914400"/>
          </a:xfrm>
        </p:spPr>
        <p:txBody>
          <a:bodyPr/>
          <a:lstStyle>
            <a:lvl1pP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E6E96CEE-2B25-3265-8E45-0529C04A2612}"/>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logo&#10;&#10;Description automatically generated">
            <a:extLst>
              <a:ext uri="{FF2B5EF4-FFF2-40B4-BE49-F238E27FC236}">
                <a16:creationId xmlns:a16="http://schemas.microsoft.com/office/drawing/2014/main" id="{03E27F57-FC44-ED44-ED51-B879B00A36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9471" y="226268"/>
            <a:ext cx="439281" cy="298892"/>
          </a:xfrm>
          <a:prstGeom prst="rect">
            <a:avLst/>
          </a:prstGeom>
        </p:spPr>
      </p:pic>
    </p:spTree>
    <p:extLst>
      <p:ext uri="{BB962C8B-B14F-4D97-AF65-F5344CB8AC3E}">
        <p14:creationId xmlns:p14="http://schemas.microsoft.com/office/powerpoint/2010/main" val="22473704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Blocker">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7E91BB67-09DB-E25D-2129-37550A127474}"/>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38951-D646-3535-02EF-1635844A9F46}"/>
              </a:ext>
            </a:extLst>
          </p:cNvPr>
          <p:cNvSpPr/>
          <p:nvPr userDrawn="1"/>
        </p:nvSpPr>
        <p:spPr>
          <a:xfrm>
            <a:off x="5231672" y="4524974"/>
            <a:ext cx="6960326" cy="233302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6130595-445A-70A9-5962-684E5ACD5198}"/>
              </a:ext>
            </a:extLst>
          </p:cNvPr>
          <p:cNvSpPr>
            <a:spLocks noGrp="1"/>
          </p:cNvSpPr>
          <p:nvPr>
            <p:ph type="body" sz="quarter" idx="11"/>
          </p:nvPr>
        </p:nvSpPr>
        <p:spPr>
          <a:xfrm>
            <a:off x="5231674" y="-1304"/>
            <a:ext cx="6960326" cy="226771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txBody>
          <a:bodyPr>
            <a:normAutofit/>
          </a:bodyPr>
          <a:lstStyle>
            <a:lvl1pPr marL="342900" indent="-342900">
              <a:buFont typeface="Arial" panose="020B0604020202020204" pitchFamily="34" charset="0"/>
              <a:buChar char="•"/>
              <a:defRPr sz="2400">
                <a:solidFill>
                  <a:schemeClr val="bg1"/>
                </a:solidFill>
              </a:defRPr>
            </a:lvl1pPr>
            <a:lvl2pPr marL="800100" indent="-342900">
              <a:buFont typeface="Arial" panose="020B0604020202020204" pitchFamily="34" charset="0"/>
              <a:buChar char="•"/>
              <a:defRPr sz="2000">
                <a:solidFill>
                  <a:schemeClr val="bg1"/>
                </a:solidFill>
              </a:defRPr>
            </a:lvl2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8C776CB4-0151-2AEF-0B2C-ECBC4C68A8C4}"/>
              </a:ext>
            </a:extLst>
          </p:cNvPr>
          <p:cNvSpPr>
            <a:spLocks noGrp="1"/>
          </p:cNvSpPr>
          <p:nvPr>
            <p:ph type="body" sz="quarter" idx="12"/>
          </p:nvPr>
        </p:nvSpPr>
        <p:spPr>
          <a:xfrm>
            <a:off x="5231672" y="2226101"/>
            <a:ext cx="6960326" cy="23238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txBody>
          <a:bodyPr>
            <a:normAutofit/>
          </a:bodyPr>
          <a:lstStyle>
            <a:lvl1pPr marL="342900" indent="-342900">
              <a:buFont typeface="Arial" panose="020B0604020202020204" pitchFamily="34" charset="0"/>
              <a:buChar char="•"/>
              <a:defRPr sz="2400">
                <a:solidFill>
                  <a:schemeClr val="bg1"/>
                </a:solidFill>
              </a:defRPr>
            </a:lvl1pPr>
            <a:lvl2pPr marL="800100" indent="-342900">
              <a:buFont typeface="Arial" panose="020B0604020202020204" pitchFamily="34" charset="0"/>
              <a:buChar char="•"/>
              <a:defRPr sz="2000">
                <a:solidFill>
                  <a:schemeClr val="bg1"/>
                </a:solidFill>
              </a:defRPr>
            </a:lvl2pPr>
          </a:lstStyle>
          <a:p>
            <a:pPr lvl="0"/>
            <a:r>
              <a:rPr lang="en-US"/>
              <a:t>Click to edit Master text styles</a:t>
            </a:r>
          </a:p>
          <a:p>
            <a:pPr lvl="1"/>
            <a:r>
              <a:rPr lang="en-US"/>
              <a:t>Second level</a:t>
            </a:r>
          </a:p>
        </p:txBody>
      </p:sp>
      <p:sp>
        <p:nvSpPr>
          <p:cNvPr id="18" name="Text Placeholder 17">
            <a:extLst>
              <a:ext uri="{FF2B5EF4-FFF2-40B4-BE49-F238E27FC236}">
                <a16:creationId xmlns:a16="http://schemas.microsoft.com/office/drawing/2014/main" id="{FC98879A-D3B5-F1C4-F314-7986A2C99972}"/>
              </a:ext>
            </a:extLst>
          </p:cNvPr>
          <p:cNvSpPr>
            <a:spLocks noGrp="1"/>
          </p:cNvSpPr>
          <p:nvPr>
            <p:ph type="body" sz="quarter" idx="15"/>
          </p:nvPr>
        </p:nvSpPr>
        <p:spPr>
          <a:xfrm>
            <a:off x="5231672" y="4583289"/>
            <a:ext cx="6960327" cy="1856358"/>
          </a:xfrm>
        </p:spPr>
        <p:txBody>
          <a:bodyPr>
            <a:normAutofit/>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 name="Slide Number Placeholder 9">
            <a:extLst>
              <a:ext uri="{FF2B5EF4-FFF2-40B4-BE49-F238E27FC236}">
                <a16:creationId xmlns:a16="http://schemas.microsoft.com/office/drawing/2014/main" id="{E2B14B8B-F63D-0AAD-A8C4-1BF3E186FA48}"/>
              </a:ext>
            </a:extLst>
          </p:cNvPr>
          <p:cNvSpPr>
            <a:spLocks noGrp="1"/>
          </p:cNvSpPr>
          <p:nvPr>
            <p:ph type="sldNum" sz="quarter" idx="4"/>
          </p:nvPr>
        </p:nvSpPr>
        <p:spPr>
          <a:xfrm>
            <a:off x="11648661" y="6439647"/>
            <a:ext cx="386860" cy="298892"/>
          </a:xfrm>
          <a:prstGeom prst="rect">
            <a:avLst/>
          </a:prstGeom>
        </p:spPr>
        <p:txBody>
          <a:bodyPr vert="horz" lIns="91440" tIns="45720" rIns="91440" bIns="45720" rtlCol="0" anchor="ctr"/>
          <a:lstStyle>
            <a:lvl1pPr algn="r">
              <a:defRPr sz="1100">
                <a:solidFill>
                  <a:schemeClr val="bg1"/>
                </a:solidFill>
              </a:defRPr>
            </a:lvl1pPr>
          </a:lstStyle>
          <a:p>
            <a:fld id="{DB4DB770-9987-47E7-848E-5A58BCE4BF4D}" type="slidenum">
              <a:rPr lang="en-US" sz="1200" smtClean="0"/>
              <a:pPr/>
              <a:t>‹#›</a:t>
            </a:fld>
            <a:endParaRPr lang="en-US"/>
          </a:p>
        </p:txBody>
      </p:sp>
      <p:sp>
        <p:nvSpPr>
          <p:cNvPr id="5" name="Title 1">
            <a:extLst>
              <a:ext uri="{FF2B5EF4-FFF2-40B4-BE49-F238E27FC236}">
                <a16:creationId xmlns:a16="http://schemas.microsoft.com/office/drawing/2014/main" id="{7F3A26BA-A1EB-7A75-C165-BDD6672A967C}"/>
              </a:ext>
            </a:extLst>
          </p:cNvPr>
          <p:cNvSpPr>
            <a:spLocks noGrp="1"/>
          </p:cNvSpPr>
          <p:nvPr>
            <p:ph type="title"/>
          </p:nvPr>
        </p:nvSpPr>
        <p:spPr>
          <a:xfrm>
            <a:off x="727654" y="494731"/>
            <a:ext cx="4035415" cy="993253"/>
          </a:xfrm>
          <a:prstGeom prst="rect">
            <a:avLst/>
          </a:prstGeom>
        </p:spPr>
        <p:txBody>
          <a:bodyPr>
            <a:normAutofit/>
          </a:bodyPr>
          <a:lstStyle>
            <a:lvl1pPr>
              <a:defRPr sz="2800"/>
            </a:lvl1pPr>
          </a:lstStyle>
          <a:p>
            <a:r>
              <a:rPr lang="en-US" dirty="0"/>
              <a:t>Click to edit Master title style</a:t>
            </a:r>
          </a:p>
        </p:txBody>
      </p:sp>
      <p:sp>
        <p:nvSpPr>
          <p:cNvPr id="10" name="Subtitle 2">
            <a:extLst>
              <a:ext uri="{FF2B5EF4-FFF2-40B4-BE49-F238E27FC236}">
                <a16:creationId xmlns:a16="http://schemas.microsoft.com/office/drawing/2014/main" id="{54BE9566-4992-48E9-8C7E-76685C1EB2A4}"/>
              </a:ext>
            </a:extLst>
          </p:cNvPr>
          <p:cNvSpPr>
            <a:spLocks noGrp="1"/>
          </p:cNvSpPr>
          <p:nvPr>
            <p:ph type="subTitle" idx="1"/>
          </p:nvPr>
        </p:nvSpPr>
        <p:spPr>
          <a:xfrm>
            <a:off x="727653" y="1572827"/>
            <a:ext cx="4035415" cy="801883"/>
          </a:xfrm>
          <a:prstGeom prst="rect">
            <a:avLst/>
          </a:prstGeo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188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chemeClr val="bg2">
                <a:lumMod val="75000"/>
              </a:schemeClr>
            </a:gs>
            <a:gs pos="50000">
              <a:schemeClr val="tx2">
                <a:alpha val="90000"/>
              </a:schemeClr>
            </a:gs>
            <a:gs pos="100000">
              <a:schemeClr val="tx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CA22-0B84-1A22-0BC4-943DF2DBC29B}"/>
              </a:ext>
            </a:extLst>
          </p:cNvPr>
          <p:cNvSpPr>
            <a:spLocks noGrp="1"/>
          </p:cNvSpPr>
          <p:nvPr>
            <p:ph type="title"/>
          </p:nvPr>
        </p:nvSpPr>
        <p:spPr>
          <a:xfrm>
            <a:off x="457200" y="182245"/>
            <a:ext cx="10972800" cy="91440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F621BE7F-A856-AE7D-3E17-B4E19D8FA625}"/>
              </a:ext>
            </a:extLst>
          </p:cNvPr>
          <p:cNvSpPr>
            <a:spLocks noGrp="1"/>
          </p:cNvSpPr>
          <p:nvPr>
            <p:ph sz="quarter" idx="10"/>
          </p:nvPr>
        </p:nvSpPr>
        <p:spPr>
          <a:xfrm>
            <a:off x="457200" y="1371600"/>
            <a:ext cx="10972800" cy="457200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9">
            <a:extLst>
              <a:ext uri="{FF2B5EF4-FFF2-40B4-BE49-F238E27FC236}">
                <a16:creationId xmlns:a16="http://schemas.microsoft.com/office/drawing/2014/main" id="{32DED9CC-A14A-5958-4F4A-2CFEC2575FC6}"/>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8" name="Slide Number Placeholder 9">
            <a:extLst>
              <a:ext uri="{FF2B5EF4-FFF2-40B4-BE49-F238E27FC236}">
                <a16:creationId xmlns:a16="http://schemas.microsoft.com/office/drawing/2014/main" id="{915E974A-B28F-7D64-37E0-FDD0F73CBA3A}"/>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
        <p:nvSpPr>
          <p:cNvPr id="10" name="Rectangle 9">
            <a:extLst>
              <a:ext uri="{FF2B5EF4-FFF2-40B4-BE49-F238E27FC236}">
                <a16:creationId xmlns:a16="http://schemas.microsoft.com/office/drawing/2014/main" id="{F0BDA33C-3E05-416F-33D7-7824D1414A9F}"/>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508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our Block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9D2AAA-B840-CC2C-7139-E8C6727F02B5}"/>
              </a:ext>
            </a:extLst>
          </p:cNvPr>
          <p:cNvSpPr/>
          <p:nvPr userDrawn="1"/>
        </p:nvSpPr>
        <p:spPr>
          <a:xfrm>
            <a:off x="5137608" y="0"/>
            <a:ext cx="7054392" cy="6858000"/>
          </a:xfrm>
          <a:prstGeom prst="rect">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5D3CAD3-5017-7885-9296-91FEECCDE432}"/>
              </a:ext>
            </a:extLst>
          </p:cNvPr>
          <p:cNvSpPr>
            <a:spLocks noGrp="1"/>
          </p:cNvSpPr>
          <p:nvPr>
            <p:ph type="title"/>
          </p:nvPr>
        </p:nvSpPr>
        <p:spPr>
          <a:xfrm>
            <a:off x="727654" y="494731"/>
            <a:ext cx="4035415" cy="993253"/>
          </a:xfrm>
          <a:prstGeom prst="rect">
            <a:avLst/>
          </a:prstGeom>
        </p:spPr>
        <p:txBody>
          <a:bodyPr>
            <a:normAutofit/>
          </a:bodyPr>
          <a:lstStyle>
            <a:lvl1pPr>
              <a:defRPr sz="2800"/>
            </a:lvl1pPr>
          </a:lstStyle>
          <a:p>
            <a:r>
              <a:rPr lang="en-US"/>
              <a:t>Click to edit Master title style</a:t>
            </a:r>
          </a:p>
        </p:txBody>
      </p:sp>
      <p:sp>
        <p:nvSpPr>
          <p:cNvPr id="7" name="Subtitle 2">
            <a:extLst>
              <a:ext uri="{FF2B5EF4-FFF2-40B4-BE49-F238E27FC236}">
                <a16:creationId xmlns:a16="http://schemas.microsoft.com/office/drawing/2014/main" id="{6212EAEE-1E8C-1C13-4E6D-DF64C6F63D8A}"/>
              </a:ext>
            </a:extLst>
          </p:cNvPr>
          <p:cNvSpPr>
            <a:spLocks noGrp="1"/>
          </p:cNvSpPr>
          <p:nvPr>
            <p:ph type="subTitle" idx="1"/>
          </p:nvPr>
        </p:nvSpPr>
        <p:spPr>
          <a:xfrm>
            <a:off x="727653" y="1572827"/>
            <a:ext cx="4035415" cy="801883"/>
          </a:xfrm>
          <a:prstGeom prst="rect">
            <a:avLst/>
          </a:prstGeo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TextBox 17">
            <a:extLst>
              <a:ext uri="{FF2B5EF4-FFF2-40B4-BE49-F238E27FC236}">
                <a16:creationId xmlns:a16="http://schemas.microsoft.com/office/drawing/2014/main" id="{DD81385F-52C5-177C-F725-0B38CBFCE71F}"/>
              </a:ext>
            </a:extLst>
          </p:cNvPr>
          <p:cNvSpPr txBox="1"/>
          <p:nvPr userDrawn="1"/>
        </p:nvSpPr>
        <p:spPr>
          <a:xfrm>
            <a:off x="1714500" y="3610699"/>
            <a:ext cx="2236527" cy="369332"/>
          </a:xfrm>
          <a:prstGeom prst="rect">
            <a:avLst/>
          </a:prstGeom>
          <a:noFill/>
        </p:spPr>
        <p:txBody>
          <a:bodyPr wrap="square">
            <a:spAutoFit/>
          </a:bodyPr>
          <a:lstStyle/>
          <a:p>
            <a:r>
              <a:rPr lang="en-US">
                <a:solidFill>
                  <a:schemeClr val="bg1"/>
                </a:solidFill>
              </a:rPr>
              <a:t>#071C42</a:t>
            </a:r>
          </a:p>
        </p:txBody>
      </p:sp>
      <p:sp>
        <p:nvSpPr>
          <p:cNvPr id="21" name="Text Placeholder 20">
            <a:extLst>
              <a:ext uri="{FF2B5EF4-FFF2-40B4-BE49-F238E27FC236}">
                <a16:creationId xmlns:a16="http://schemas.microsoft.com/office/drawing/2014/main" id="{DEE332D3-77FD-F808-C1D6-52E8813C2B56}"/>
              </a:ext>
            </a:extLst>
          </p:cNvPr>
          <p:cNvSpPr>
            <a:spLocks noGrp="1"/>
          </p:cNvSpPr>
          <p:nvPr>
            <p:ph type="body" sz="quarter" idx="10"/>
          </p:nvPr>
        </p:nvSpPr>
        <p:spPr>
          <a:xfrm>
            <a:off x="5465763" y="580067"/>
            <a:ext cx="3030537" cy="262731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20">
            <a:extLst>
              <a:ext uri="{FF2B5EF4-FFF2-40B4-BE49-F238E27FC236}">
                <a16:creationId xmlns:a16="http://schemas.microsoft.com/office/drawing/2014/main" id="{D42EB564-1406-0CE6-16EC-D4AB397BE973}"/>
              </a:ext>
            </a:extLst>
          </p:cNvPr>
          <p:cNvSpPr>
            <a:spLocks noGrp="1"/>
          </p:cNvSpPr>
          <p:nvPr>
            <p:ph type="body" sz="quarter" idx="11"/>
          </p:nvPr>
        </p:nvSpPr>
        <p:spPr>
          <a:xfrm flipH="1">
            <a:off x="8940483" y="580067"/>
            <a:ext cx="3030537" cy="262731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0">
            <a:extLst>
              <a:ext uri="{FF2B5EF4-FFF2-40B4-BE49-F238E27FC236}">
                <a16:creationId xmlns:a16="http://schemas.microsoft.com/office/drawing/2014/main" id="{4E2408D7-E3DA-F46A-12F6-A83CCA91E216}"/>
              </a:ext>
            </a:extLst>
          </p:cNvPr>
          <p:cNvSpPr>
            <a:spLocks noGrp="1"/>
          </p:cNvSpPr>
          <p:nvPr>
            <p:ph type="body" sz="quarter" idx="12"/>
          </p:nvPr>
        </p:nvSpPr>
        <p:spPr>
          <a:xfrm flipH="1">
            <a:off x="8940483" y="3610699"/>
            <a:ext cx="3030537" cy="262731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5" name="Text Placeholder 20">
            <a:extLst>
              <a:ext uri="{FF2B5EF4-FFF2-40B4-BE49-F238E27FC236}">
                <a16:creationId xmlns:a16="http://schemas.microsoft.com/office/drawing/2014/main" id="{31702F56-3E5D-EBD0-0E93-7A92E7A60202}"/>
              </a:ext>
            </a:extLst>
          </p:cNvPr>
          <p:cNvSpPr>
            <a:spLocks noGrp="1"/>
          </p:cNvSpPr>
          <p:nvPr>
            <p:ph type="body" sz="quarter" idx="13"/>
          </p:nvPr>
        </p:nvSpPr>
        <p:spPr>
          <a:xfrm>
            <a:off x="5404601" y="3610699"/>
            <a:ext cx="3030537" cy="262731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Slide Number Placeholder 9">
            <a:extLst>
              <a:ext uri="{FF2B5EF4-FFF2-40B4-BE49-F238E27FC236}">
                <a16:creationId xmlns:a16="http://schemas.microsoft.com/office/drawing/2014/main" id="{D5547930-1926-D0E4-064C-84B0F3AEE148}"/>
              </a:ext>
            </a:extLst>
          </p:cNvPr>
          <p:cNvSpPr>
            <a:spLocks noGrp="1"/>
          </p:cNvSpPr>
          <p:nvPr>
            <p:ph type="sldNum" sz="quarter" idx="4"/>
          </p:nvPr>
        </p:nvSpPr>
        <p:spPr>
          <a:xfrm>
            <a:off x="11618843" y="6439647"/>
            <a:ext cx="416678" cy="298892"/>
          </a:xfrm>
          <a:prstGeom prst="rect">
            <a:avLst/>
          </a:prstGeom>
        </p:spPr>
        <p:txBody>
          <a:bodyPr vert="horz" lIns="91440" tIns="45720" rIns="91440" bIns="45720" rtlCol="0" anchor="ctr"/>
          <a:lstStyle>
            <a:lvl1pPr algn="r">
              <a:defRPr sz="1100">
                <a:solidFill>
                  <a:schemeClr val="bg1"/>
                </a:solidFill>
              </a:defRPr>
            </a:lvl1pPr>
          </a:lstStyle>
          <a:p>
            <a:fld id="{DB4DB770-9987-47E7-848E-5A58BCE4BF4D}" type="slidenum">
              <a:rPr lang="en-US" sz="1200" smtClean="0"/>
              <a:pPr/>
              <a:t>‹#›</a:t>
            </a:fld>
            <a:endParaRPr lang="en-US"/>
          </a:p>
        </p:txBody>
      </p:sp>
    </p:spTree>
    <p:extLst>
      <p:ext uri="{BB962C8B-B14F-4D97-AF65-F5344CB8AC3E}">
        <p14:creationId xmlns:p14="http://schemas.microsoft.com/office/powerpoint/2010/main" val="3398119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5BB252-D888-AB13-3671-F6BDF9E376B0}"/>
              </a:ext>
            </a:extLst>
          </p:cNvPr>
          <p:cNvSpPr/>
          <p:nvPr userDrawn="1"/>
        </p:nvSpPr>
        <p:spPr>
          <a:xfrm>
            <a:off x="0" y="-1"/>
            <a:ext cx="12192000" cy="1301309"/>
          </a:xfrm>
          <a:prstGeom prst="rect">
            <a:avLst/>
          </a:prstGeom>
          <a:gradFill>
            <a:gsLst>
              <a:gs pos="0">
                <a:srgbClr val="09BDC9">
                  <a:lumMod val="75000"/>
                </a:srgbClr>
              </a:gs>
              <a:gs pos="50000">
                <a:srgbClr val="030E2A">
                  <a:alpha val="90000"/>
                </a:srgbClr>
              </a:gs>
              <a:gs pos="100000">
                <a:srgbClr val="030E2A"/>
              </a:gs>
            </a:gsLst>
            <a:path path="circle">
              <a:fillToRect l="100000" b="100000"/>
            </a:path>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Content Placeholder 4">
            <a:extLst>
              <a:ext uri="{FF2B5EF4-FFF2-40B4-BE49-F238E27FC236}">
                <a16:creationId xmlns:a16="http://schemas.microsoft.com/office/drawing/2014/main" id="{F8A95C16-705E-918B-D469-8195E2C6F364}"/>
              </a:ext>
            </a:extLst>
          </p:cNvPr>
          <p:cNvSpPr>
            <a:spLocks noGrp="1"/>
          </p:cNvSpPr>
          <p:nvPr>
            <p:ph sz="quarter" idx="11"/>
          </p:nvPr>
        </p:nvSpPr>
        <p:spPr>
          <a:xfrm>
            <a:off x="840694" y="1671087"/>
            <a:ext cx="3383280" cy="3998747"/>
          </a:xfrm>
          <a:prstGeom prst="rect">
            <a:avLst/>
          </a:prstGeom>
        </p:spPr>
        <p:txBody>
          <a:bodyPr/>
          <a:lstStyle/>
          <a:p>
            <a:pPr lvl="0"/>
            <a:r>
              <a:rPr lang="en-US"/>
              <a:t>Click to edit Master text styles</a:t>
            </a:r>
          </a:p>
          <a:p>
            <a:pPr lvl="1"/>
            <a:r>
              <a:rPr lang="en-US"/>
              <a:t>Second level</a:t>
            </a:r>
          </a:p>
        </p:txBody>
      </p:sp>
      <p:sp>
        <p:nvSpPr>
          <p:cNvPr id="6" name="Content Placeholder 4">
            <a:extLst>
              <a:ext uri="{FF2B5EF4-FFF2-40B4-BE49-F238E27FC236}">
                <a16:creationId xmlns:a16="http://schemas.microsoft.com/office/drawing/2014/main" id="{C70F7F1F-E795-2536-33C8-F9E3327A6171}"/>
              </a:ext>
            </a:extLst>
          </p:cNvPr>
          <p:cNvSpPr>
            <a:spLocks noGrp="1"/>
          </p:cNvSpPr>
          <p:nvPr>
            <p:ph sz="quarter" idx="12"/>
          </p:nvPr>
        </p:nvSpPr>
        <p:spPr>
          <a:xfrm>
            <a:off x="7950920" y="1666433"/>
            <a:ext cx="3383280" cy="3988264"/>
          </a:xfrm>
          <a:prstGeom prst="rect">
            <a:avLst/>
          </a:prstGeom>
        </p:spPr>
        <p:txBody>
          <a:bodyPr/>
          <a:lstStyle/>
          <a:p>
            <a:pPr lvl="0"/>
            <a:r>
              <a:rPr lang="en-US"/>
              <a:t>Click to edit Master text styles</a:t>
            </a:r>
          </a:p>
          <a:p>
            <a:pPr lvl="1"/>
            <a:r>
              <a:rPr lang="en-US"/>
              <a:t>Second level</a:t>
            </a:r>
          </a:p>
        </p:txBody>
      </p:sp>
      <p:sp>
        <p:nvSpPr>
          <p:cNvPr id="4" name="Content Placeholder 4">
            <a:extLst>
              <a:ext uri="{FF2B5EF4-FFF2-40B4-BE49-F238E27FC236}">
                <a16:creationId xmlns:a16="http://schemas.microsoft.com/office/drawing/2014/main" id="{95FE7623-EF26-9BEC-D3D2-D94CD1479BE7}"/>
              </a:ext>
            </a:extLst>
          </p:cNvPr>
          <p:cNvSpPr>
            <a:spLocks noGrp="1"/>
          </p:cNvSpPr>
          <p:nvPr>
            <p:ph sz="quarter" idx="13"/>
          </p:nvPr>
        </p:nvSpPr>
        <p:spPr>
          <a:xfrm>
            <a:off x="4395807" y="1671087"/>
            <a:ext cx="3383280" cy="3988264"/>
          </a:xfrm>
          <a:prstGeom prst="rect">
            <a:avLst/>
          </a:prstGeom>
        </p:spPr>
        <p:txBody>
          <a:bodyPr/>
          <a:lstStyle/>
          <a:p>
            <a:pPr lvl="0"/>
            <a:r>
              <a:rPr lang="en-US"/>
              <a:t>Click to edit Master text styles</a:t>
            </a:r>
          </a:p>
          <a:p>
            <a:pPr lvl="1"/>
            <a:r>
              <a:rPr lang="en-US"/>
              <a:t>Second level</a:t>
            </a:r>
          </a:p>
        </p:txBody>
      </p:sp>
      <p:sp>
        <p:nvSpPr>
          <p:cNvPr id="2" name="Slide Number Placeholder 9">
            <a:extLst>
              <a:ext uri="{FF2B5EF4-FFF2-40B4-BE49-F238E27FC236}">
                <a16:creationId xmlns:a16="http://schemas.microsoft.com/office/drawing/2014/main" id="{7FEF3179-CB62-8D17-4843-12469E942C53}"/>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rgbClr val="071C42"/>
                </a:solidFill>
              </a:defRPr>
            </a:lvl1pPr>
          </a:lstStyle>
          <a:p>
            <a:fld id="{DB4DB770-9987-47E7-848E-5A58BCE4BF4D}" type="slidenum">
              <a:rPr lang="en-US" smtClean="0"/>
              <a:pPr/>
              <a:t>‹#›</a:t>
            </a:fld>
            <a:endParaRPr lang="en-US"/>
          </a:p>
        </p:txBody>
      </p:sp>
      <p:sp>
        <p:nvSpPr>
          <p:cNvPr id="7" name="Title 1">
            <a:extLst>
              <a:ext uri="{FF2B5EF4-FFF2-40B4-BE49-F238E27FC236}">
                <a16:creationId xmlns:a16="http://schemas.microsoft.com/office/drawing/2014/main" id="{0EB85541-CA04-A4B5-A988-BC476CF85609}"/>
              </a:ext>
            </a:extLst>
          </p:cNvPr>
          <p:cNvSpPr>
            <a:spLocks noGrp="1"/>
          </p:cNvSpPr>
          <p:nvPr>
            <p:ph type="title"/>
          </p:nvPr>
        </p:nvSpPr>
        <p:spPr>
          <a:xfrm>
            <a:off x="457200" y="182880"/>
            <a:ext cx="10972800" cy="914400"/>
          </a:xfrm>
        </p:spPr>
        <p:txBody>
          <a:bodyPr/>
          <a:lstStyle>
            <a:lvl1pPr>
              <a:defRPr>
                <a:solidFill>
                  <a:schemeClr val="bg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F29757D2-EE95-DD8A-2C69-65D7F4E032D6}"/>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logo&#10;&#10;Description automatically generated">
            <a:extLst>
              <a:ext uri="{FF2B5EF4-FFF2-40B4-BE49-F238E27FC236}">
                <a16:creationId xmlns:a16="http://schemas.microsoft.com/office/drawing/2014/main" id="{367736ED-B455-AF83-0C83-C906823F1E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9471" y="226268"/>
            <a:ext cx="439281" cy="298892"/>
          </a:xfrm>
          <a:prstGeom prst="rect">
            <a:avLst/>
          </a:prstGeom>
        </p:spPr>
      </p:pic>
    </p:spTree>
    <p:extLst>
      <p:ext uri="{BB962C8B-B14F-4D97-AF65-F5344CB8AC3E}">
        <p14:creationId xmlns:p14="http://schemas.microsoft.com/office/powerpoint/2010/main" val="170117111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
    <p:bg>
      <p:bgRef idx="1001">
        <a:schemeClr val="bg1"/>
      </p:bgRef>
    </p:bg>
    <p:spTree>
      <p:nvGrpSpPr>
        <p:cNvPr id="1" name=""/>
        <p:cNvGrpSpPr/>
        <p:nvPr/>
      </p:nvGrpSpPr>
      <p:grpSpPr>
        <a:xfrm>
          <a:off x="0" y="0"/>
          <a:ext cx="0" cy="0"/>
          <a:chOff x="0" y="0"/>
          <a:chExt cx="0" cy="0"/>
        </a:xfrm>
      </p:grpSpPr>
      <p:sp>
        <p:nvSpPr>
          <p:cNvPr id="1025" name="Freeform: Shape 1024">
            <a:extLst>
              <a:ext uri="{FF2B5EF4-FFF2-40B4-BE49-F238E27FC236}">
                <a16:creationId xmlns:a16="http://schemas.microsoft.com/office/drawing/2014/main" id="{EF1B4A49-C166-0DDA-8027-AB21B2DBF4A0}"/>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8E3908-5CB8-1915-5F43-DDE5BE485CCE}"/>
              </a:ext>
            </a:extLst>
          </p:cNvPr>
          <p:cNvSpPr/>
          <p:nvPr userDrawn="1"/>
        </p:nvSpPr>
        <p:spPr>
          <a:xfrm>
            <a:off x="-2494" y="0"/>
            <a:ext cx="12192000" cy="4428877"/>
          </a:xfrm>
          <a:prstGeom prst="rect">
            <a:avLst/>
          </a:prstGeom>
          <a:gradFill>
            <a:gsLst>
              <a:gs pos="0">
                <a:srgbClr val="09BDC9">
                  <a:lumMod val="75000"/>
                </a:srgbClr>
              </a:gs>
              <a:gs pos="50000">
                <a:srgbClr val="030E2A">
                  <a:alpha val="90000"/>
                </a:srgbClr>
              </a:gs>
              <a:gs pos="100000">
                <a:srgbClr val="030E2A"/>
              </a:gs>
            </a:gsLst>
            <a:path path="circle">
              <a:fillToRect l="100000" b="100000"/>
            </a:path>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Rectangle: Rounded Corners 12">
            <a:extLst>
              <a:ext uri="{FF2B5EF4-FFF2-40B4-BE49-F238E27FC236}">
                <a16:creationId xmlns:a16="http://schemas.microsoft.com/office/drawing/2014/main" id="{EFB16BFA-43C1-E5B6-E737-DE11814EEEA6}"/>
              </a:ext>
            </a:extLst>
          </p:cNvPr>
          <p:cNvSpPr/>
          <p:nvPr userDrawn="1"/>
        </p:nvSpPr>
        <p:spPr>
          <a:xfrm rot="5400000" flipH="1">
            <a:off x="2202183" y="-370080"/>
            <a:ext cx="1135703" cy="3831321"/>
          </a:xfrm>
          <a:prstGeom prst="roundRect">
            <a:avLst>
              <a:gd name="adj" fmla="val 50000"/>
            </a:avLst>
          </a:prstGeom>
          <a:solidFill>
            <a:srgbClr val="09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2"/>
            <a:extLst>
              <a:ext uri="{FF2B5EF4-FFF2-40B4-BE49-F238E27FC236}">
                <a16:creationId xmlns:a16="http://schemas.microsoft.com/office/drawing/2014/main" id="{64B3AF8B-449F-A081-66D1-66FFA5E578F4}"/>
              </a:ext>
            </a:extLst>
          </p:cNvPr>
          <p:cNvSpPr txBox="1"/>
          <p:nvPr userDrawn="1"/>
        </p:nvSpPr>
        <p:spPr>
          <a:xfrm>
            <a:off x="1288110" y="1184744"/>
            <a:ext cx="2963849" cy="769441"/>
          </a:xfrm>
          <a:prstGeom prst="rect">
            <a:avLst/>
          </a:prstGeom>
          <a:noFill/>
        </p:spPr>
        <p:txBody>
          <a:bodyPr wrap="square" rtlCol="0">
            <a:spAutoFit/>
          </a:bodyPr>
          <a:lstStyle/>
          <a:p>
            <a:pPr algn="ctr"/>
            <a:r>
              <a:rPr lang="en-US" sz="4400">
                <a:solidFill>
                  <a:schemeClr val="bg1"/>
                </a:solidFill>
                <a:latin typeface="Roboto Light" panose="02000000000000000000" pitchFamily="2" charset="0"/>
                <a:ea typeface="Roboto Light" panose="02000000000000000000" pitchFamily="2" charset="0"/>
                <a:cs typeface="Roboto Light" panose="02000000000000000000" pitchFamily="2" charset="0"/>
              </a:rPr>
              <a:t>Contact Us</a:t>
            </a:r>
          </a:p>
        </p:txBody>
      </p:sp>
      <p:sp>
        <p:nvSpPr>
          <p:cNvPr id="2" name="Slide Number Placeholder 9">
            <a:extLst>
              <a:ext uri="{FF2B5EF4-FFF2-40B4-BE49-F238E27FC236}">
                <a16:creationId xmlns:a16="http://schemas.microsoft.com/office/drawing/2014/main" id="{A5FBDFD4-5B22-50FD-EC7A-8A885FCFC87C}"/>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rgbClr val="071C42"/>
                </a:solidFill>
              </a:defRPr>
            </a:lvl1pPr>
          </a:lstStyle>
          <a:p>
            <a:fld id="{DB4DB770-9987-47E7-848E-5A58BCE4BF4D}" type="slidenum">
              <a:rPr lang="en-US" smtClean="0"/>
              <a:pPr/>
              <a:t>‹#›</a:t>
            </a:fld>
            <a:endParaRPr lang="en-US"/>
          </a:p>
        </p:txBody>
      </p:sp>
      <p:grpSp>
        <p:nvGrpSpPr>
          <p:cNvPr id="24" name="Group 23">
            <a:extLst>
              <a:ext uri="{FF2B5EF4-FFF2-40B4-BE49-F238E27FC236}">
                <a16:creationId xmlns:a16="http://schemas.microsoft.com/office/drawing/2014/main" id="{493EB4AC-6545-1482-4CFD-F10F0BD0103D}"/>
              </a:ext>
            </a:extLst>
          </p:cNvPr>
          <p:cNvGrpSpPr/>
          <p:nvPr userDrawn="1"/>
        </p:nvGrpSpPr>
        <p:grpSpPr>
          <a:xfrm>
            <a:off x="1122803" y="3830605"/>
            <a:ext cx="1143000" cy="1143000"/>
            <a:chOff x="2652472" y="3794652"/>
            <a:chExt cx="1143000" cy="1143000"/>
          </a:xfrm>
        </p:grpSpPr>
        <p:sp>
          <p:nvSpPr>
            <p:cNvPr id="4" name="Oval 3">
              <a:extLst>
                <a:ext uri="{FF2B5EF4-FFF2-40B4-BE49-F238E27FC236}">
                  <a16:creationId xmlns:a16="http://schemas.microsoft.com/office/drawing/2014/main" id="{AE482E6C-2BFE-6598-13A0-733851179808}"/>
                </a:ext>
              </a:extLst>
            </p:cNvPr>
            <p:cNvSpPr/>
            <p:nvPr userDrawn="1"/>
          </p:nvSpPr>
          <p:spPr>
            <a:xfrm>
              <a:off x="2652472" y="3794652"/>
              <a:ext cx="1143000" cy="1143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74A8FD9-E104-8C02-104D-7531312F6EAD}"/>
                </a:ext>
              </a:extLst>
            </p:cNvPr>
            <p:cNvSpPr/>
            <p:nvPr userDrawn="1"/>
          </p:nvSpPr>
          <p:spPr>
            <a:xfrm>
              <a:off x="2792167" y="3936384"/>
              <a:ext cx="863610" cy="859536"/>
            </a:xfrm>
            <a:prstGeom prst="ellipse">
              <a:avLst/>
            </a:prstGeom>
            <a:solidFill>
              <a:srgbClr val="09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x in a circle&#10;&#10;AI-generated content may be incorrect.">
              <a:hlinkClick r:id="rId3"/>
              <a:extLst>
                <a:ext uri="{FF2B5EF4-FFF2-40B4-BE49-F238E27FC236}">
                  <a16:creationId xmlns:a16="http://schemas.microsoft.com/office/drawing/2014/main" id="{8D09BAA0-6110-DF34-AEAC-2B19174217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42972" y="3985152"/>
              <a:ext cx="762000" cy="762000"/>
            </a:xfrm>
            <a:prstGeom prst="rect">
              <a:avLst/>
            </a:prstGeom>
          </p:spPr>
        </p:pic>
      </p:grpSp>
      <p:grpSp>
        <p:nvGrpSpPr>
          <p:cNvPr id="21" name="Group 20">
            <a:extLst>
              <a:ext uri="{FF2B5EF4-FFF2-40B4-BE49-F238E27FC236}">
                <a16:creationId xmlns:a16="http://schemas.microsoft.com/office/drawing/2014/main" id="{3319D5A0-1967-0B92-3337-296677DBAD73}"/>
              </a:ext>
            </a:extLst>
          </p:cNvPr>
          <p:cNvGrpSpPr/>
          <p:nvPr userDrawn="1"/>
        </p:nvGrpSpPr>
        <p:grpSpPr>
          <a:xfrm>
            <a:off x="6959799" y="3830605"/>
            <a:ext cx="1143000" cy="1143000"/>
            <a:chOff x="5184515" y="3816802"/>
            <a:chExt cx="1143000" cy="1143000"/>
          </a:xfrm>
        </p:grpSpPr>
        <p:sp>
          <p:nvSpPr>
            <p:cNvPr id="3" name="Oval 2">
              <a:extLst>
                <a:ext uri="{FF2B5EF4-FFF2-40B4-BE49-F238E27FC236}">
                  <a16:creationId xmlns:a16="http://schemas.microsoft.com/office/drawing/2014/main" id="{C8FEE6E7-B0EB-1906-EE78-86BB7A2BB37E}"/>
                </a:ext>
              </a:extLst>
            </p:cNvPr>
            <p:cNvSpPr/>
            <p:nvPr userDrawn="1"/>
          </p:nvSpPr>
          <p:spPr>
            <a:xfrm>
              <a:off x="5184515" y="3816802"/>
              <a:ext cx="1143000" cy="1143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CFE70E7-BC5D-5CE5-1E7A-68652E3A94E9}"/>
                </a:ext>
              </a:extLst>
            </p:cNvPr>
            <p:cNvSpPr/>
            <p:nvPr userDrawn="1"/>
          </p:nvSpPr>
          <p:spPr>
            <a:xfrm>
              <a:off x="5324210" y="3958534"/>
              <a:ext cx="863610" cy="859536"/>
            </a:xfrm>
            <a:prstGeom prst="ellipse">
              <a:avLst/>
            </a:prstGeom>
            <a:solidFill>
              <a:srgbClr val="09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letter on a black background&#10;&#10;AI-generated content may be incorrect.">
              <a:hlinkClick r:id="rId5"/>
              <a:extLst>
                <a:ext uri="{FF2B5EF4-FFF2-40B4-BE49-F238E27FC236}">
                  <a16:creationId xmlns:a16="http://schemas.microsoft.com/office/drawing/2014/main" id="{06B8B59D-3880-013A-82CD-A9EB170BEB5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06765" y="4026352"/>
              <a:ext cx="698500" cy="723900"/>
            </a:xfrm>
            <a:prstGeom prst="rect">
              <a:avLst/>
            </a:prstGeom>
          </p:spPr>
        </p:pic>
      </p:grpSp>
      <p:grpSp>
        <p:nvGrpSpPr>
          <p:cNvPr id="20" name="Group 19">
            <a:extLst>
              <a:ext uri="{FF2B5EF4-FFF2-40B4-BE49-F238E27FC236}">
                <a16:creationId xmlns:a16="http://schemas.microsoft.com/office/drawing/2014/main" id="{34D788ED-42F0-0192-BCA0-6EB562E30298}"/>
              </a:ext>
            </a:extLst>
          </p:cNvPr>
          <p:cNvGrpSpPr/>
          <p:nvPr userDrawn="1"/>
        </p:nvGrpSpPr>
        <p:grpSpPr>
          <a:xfrm>
            <a:off x="9878297" y="3830605"/>
            <a:ext cx="1143000" cy="1143000"/>
            <a:chOff x="8394606" y="3849833"/>
            <a:chExt cx="1143000" cy="1143000"/>
          </a:xfrm>
        </p:grpSpPr>
        <p:sp>
          <p:nvSpPr>
            <p:cNvPr id="7" name="Oval 6">
              <a:extLst>
                <a:ext uri="{FF2B5EF4-FFF2-40B4-BE49-F238E27FC236}">
                  <a16:creationId xmlns:a16="http://schemas.microsoft.com/office/drawing/2014/main" id="{2DEE8741-E71D-C3B4-1835-9E0C377BFD53}"/>
                </a:ext>
              </a:extLst>
            </p:cNvPr>
            <p:cNvSpPr/>
            <p:nvPr userDrawn="1"/>
          </p:nvSpPr>
          <p:spPr>
            <a:xfrm>
              <a:off x="8394606" y="3849833"/>
              <a:ext cx="1143000" cy="1143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BFD7B56-389D-17D1-1701-554579076CDD}"/>
                </a:ext>
              </a:extLst>
            </p:cNvPr>
            <p:cNvSpPr/>
            <p:nvPr userDrawn="1"/>
          </p:nvSpPr>
          <p:spPr>
            <a:xfrm>
              <a:off x="8534301" y="3991565"/>
              <a:ext cx="863610" cy="859536"/>
            </a:xfrm>
            <a:prstGeom prst="ellipse">
              <a:avLst/>
            </a:prstGeom>
            <a:solidFill>
              <a:srgbClr val="09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globe with a black background&#10;&#10;AI-generated content may be incorrect.">
              <a:hlinkClick r:id="rId7"/>
              <a:extLst>
                <a:ext uri="{FF2B5EF4-FFF2-40B4-BE49-F238E27FC236}">
                  <a16:creationId xmlns:a16="http://schemas.microsoft.com/office/drawing/2014/main" id="{294592A7-3CFF-E548-F27D-B3FA9AD8DE5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54956" y="4097483"/>
              <a:ext cx="622300" cy="647700"/>
            </a:xfrm>
            <a:prstGeom prst="rect">
              <a:avLst/>
            </a:prstGeom>
          </p:spPr>
        </p:pic>
      </p:grpSp>
      <p:grpSp>
        <p:nvGrpSpPr>
          <p:cNvPr id="35" name="Group 34">
            <a:extLst>
              <a:ext uri="{FF2B5EF4-FFF2-40B4-BE49-F238E27FC236}">
                <a16:creationId xmlns:a16="http://schemas.microsoft.com/office/drawing/2014/main" id="{749B5863-F1EC-FBF5-13B3-E2EB4E5B51F4}"/>
              </a:ext>
            </a:extLst>
          </p:cNvPr>
          <p:cNvGrpSpPr/>
          <p:nvPr userDrawn="1"/>
        </p:nvGrpSpPr>
        <p:grpSpPr>
          <a:xfrm>
            <a:off x="4041301" y="3830605"/>
            <a:ext cx="1143000" cy="1143000"/>
            <a:chOff x="10578623" y="3837829"/>
            <a:chExt cx="1143000" cy="1143000"/>
          </a:xfrm>
        </p:grpSpPr>
        <p:grpSp>
          <p:nvGrpSpPr>
            <p:cNvPr id="25" name="Group 24">
              <a:extLst>
                <a:ext uri="{FF2B5EF4-FFF2-40B4-BE49-F238E27FC236}">
                  <a16:creationId xmlns:a16="http://schemas.microsoft.com/office/drawing/2014/main" id="{852C8363-9297-F630-3848-F0C3E440EA31}"/>
                </a:ext>
              </a:extLst>
            </p:cNvPr>
            <p:cNvGrpSpPr/>
            <p:nvPr userDrawn="1"/>
          </p:nvGrpSpPr>
          <p:grpSpPr>
            <a:xfrm>
              <a:off x="10578623" y="3837829"/>
              <a:ext cx="1143000" cy="1143000"/>
              <a:chOff x="8394606" y="3849833"/>
              <a:chExt cx="1143000" cy="1143000"/>
            </a:xfrm>
          </p:grpSpPr>
          <p:sp>
            <p:nvSpPr>
              <p:cNvPr id="26" name="Oval 25">
                <a:extLst>
                  <a:ext uri="{FF2B5EF4-FFF2-40B4-BE49-F238E27FC236}">
                    <a16:creationId xmlns:a16="http://schemas.microsoft.com/office/drawing/2014/main" id="{736FBBDE-C4CD-B604-0954-CEC0E426043A}"/>
                  </a:ext>
                </a:extLst>
              </p:cNvPr>
              <p:cNvSpPr/>
              <p:nvPr userDrawn="1"/>
            </p:nvSpPr>
            <p:spPr>
              <a:xfrm>
                <a:off x="8394606" y="3849833"/>
                <a:ext cx="1143000" cy="11430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D92A58B-3E4B-0111-955F-ED2CD2B85C4F}"/>
                  </a:ext>
                </a:extLst>
              </p:cNvPr>
              <p:cNvSpPr/>
              <p:nvPr userDrawn="1"/>
            </p:nvSpPr>
            <p:spPr>
              <a:xfrm>
                <a:off x="8534301" y="3991565"/>
                <a:ext cx="863610" cy="859536"/>
              </a:xfrm>
              <a:prstGeom prst="ellipse">
                <a:avLst/>
              </a:prstGeom>
              <a:solidFill>
                <a:srgbClr val="09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A black triangle on a white background&#10;&#10;AI-generated content may be incorrect.">
              <a:hlinkClick r:id="rId9"/>
              <a:extLst>
                <a:ext uri="{FF2B5EF4-FFF2-40B4-BE49-F238E27FC236}">
                  <a16:creationId xmlns:a16="http://schemas.microsoft.com/office/drawing/2014/main" id="{6A923184-4096-1FED-C48A-54031586D40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13705" y="4172785"/>
              <a:ext cx="672836" cy="473088"/>
            </a:xfrm>
            <a:prstGeom prst="rect">
              <a:avLst/>
            </a:prstGeom>
          </p:spPr>
        </p:pic>
      </p:grpSp>
      <p:pic>
        <p:nvPicPr>
          <p:cNvPr id="16" name="Picture 15" descr="A white text on a black background&#10;&#10;AI-generated content may be incorrect.">
            <a:extLst>
              <a:ext uri="{FF2B5EF4-FFF2-40B4-BE49-F238E27FC236}">
                <a16:creationId xmlns:a16="http://schemas.microsoft.com/office/drawing/2014/main" id="{C54C6B08-7481-D267-3CD7-476E30228F3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39752" y="469729"/>
            <a:ext cx="2692400" cy="508000"/>
          </a:xfrm>
          <a:prstGeom prst="rect">
            <a:avLst/>
          </a:prstGeom>
        </p:spPr>
      </p:pic>
    </p:spTree>
    <p:extLst>
      <p:ext uri="{BB962C8B-B14F-4D97-AF65-F5344CB8AC3E}">
        <p14:creationId xmlns:p14="http://schemas.microsoft.com/office/powerpoint/2010/main" val="111283905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over Slide with Swirl">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0CF5C9-38C6-FF01-BCA2-56FB97765FF0}"/>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9245C6-B3DA-6D4E-FAD7-3F0A4D8CAA75}"/>
              </a:ext>
            </a:extLst>
          </p:cNvPr>
          <p:cNvSpPr>
            <a:spLocks noGrp="1"/>
          </p:cNvSpPr>
          <p:nvPr>
            <p:ph type="title"/>
          </p:nvPr>
        </p:nvSpPr>
        <p:spPr>
          <a:xfrm>
            <a:off x="831850" y="1709738"/>
            <a:ext cx="10515600" cy="2852737"/>
          </a:xfrm>
        </p:spPr>
        <p:txBody>
          <a:bodyPr anchor="ct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D1880-3298-2C7A-808B-9AF5B69CB99A}"/>
              </a:ext>
            </a:extLst>
          </p:cNvPr>
          <p:cNvSpPr>
            <a:spLocks noGrp="1"/>
          </p:cNvSpPr>
          <p:nvPr>
            <p:ph type="body" idx="1"/>
          </p:nvPr>
        </p:nvSpPr>
        <p:spPr>
          <a:xfrm>
            <a:off x="831850" y="4589463"/>
            <a:ext cx="10515600" cy="896937"/>
          </a:xfrm>
        </p:spPr>
        <p:txBody>
          <a:bodyPr/>
          <a:lstStyle>
            <a:lvl1pPr marL="0" indent="0">
              <a:buNone/>
              <a:defRPr sz="2400" b="0" i="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104D969-1BBF-8C30-4BB5-B98D86B30EB3}"/>
              </a:ext>
            </a:extLst>
          </p:cNvPr>
          <p:cNvSpPr/>
          <p:nvPr userDrawn="1"/>
        </p:nvSpPr>
        <p:spPr>
          <a:xfrm flipH="1">
            <a:off x="690513" y="1709738"/>
            <a:ext cx="45720" cy="28527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251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ith Swirl">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BCC8733-A7C4-1E6A-0523-BC9DD86EC7A3}"/>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AE7B9-B0D0-9971-BA5E-31A826B4C6F0}"/>
              </a:ext>
            </a:extLst>
          </p:cNvPr>
          <p:cNvSpPr>
            <a:spLocks noGrp="1"/>
          </p:cNvSpPr>
          <p:nvPr>
            <p:ph type="title"/>
          </p:nvPr>
        </p:nvSpPr>
        <p:spPr>
          <a:xfrm>
            <a:off x="457200" y="182880"/>
            <a:ext cx="10972800" cy="914400"/>
          </a:xfrm>
        </p:spPr>
        <p:txBody>
          <a:bodyPr/>
          <a:lstStyle/>
          <a:p>
            <a:r>
              <a:rPr lang="en-US"/>
              <a:t>Click to edit Master title style</a:t>
            </a:r>
          </a:p>
        </p:txBody>
      </p:sp>
      <p:sp>
        <p:nvSpPr>
          <p:cNvPr id="9" name="Rectangle 8">
            <a:extLst>
              <a:ext uri="{FF2B5EF4-FFF2-40B4-BE49-F238E27FC236}">
                <a16:creationId xmlns:a16="http://schemas.microsoft.com/office/drawing/2014/main" id="{B92AFC18-4820-F593-957D-8774B4B9EFD6}"/>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993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F2442-D2A1-BCBF-4F04-BD2D255368BB}"/>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1663666-6799-0C69-891C-9150981BDB1F}"/>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3271075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E2FBBD3-4260-F684-3009-CB6D4AEC6D33}"/>
              </a:ext>
            </a:extLst>
          </p:cNvPr>
          <p:cNvSpPr>
            <a:spLocks noGrp="1"/>
          </p:cNvSpPr>
          <p:nvPr>
            <p:ph idx="1"/>
          </p:nvPr>
        </p:nvSpPr>
        <p:spPr>
          <a:xfrm>
            <a:off x="457200" y="457200"/>
            <a:ext cx="10972800" cy="5486400"/>
          </a:xfrm>
        </p:spPr>
        <p:txBody>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D3E38E2-0407-170E-D624-57D11BDC1CA3}"/>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19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175B95B-1550-0562-5D35-3B10288C6468}"/>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CDD7D9-AAE5-4656-5465-1B32CD1927B1}"/>
              </a:ext>
            </a:extLst>
          </p:cNvPr>
          <p:cNvSpPr>
            <a:spLocks noGrp="1"/>
          </p:cNvSpPr>
          <p:nvPr>
            <p:ph idx="1"/>
          </p:nvPr>
        </p:nvSpPr>
        <p:spPr>
          <a:xfrm>
            <a:off x="457200" y="1371600"/>
            <a:ext cx="10972800" cy="4572000"/>
          </a:xfrm>
        </p:spPr>
        <p:txBody>
          <a:bodyPr/>
          <a:lstStyle/>
          <a:p>
            <a:pPr lvl="0"/>
            <a:r>
              <a:rPr lang="en-US" dirty="0"/>
              <a:t>Click to edit Master text styles</a:t>
            </a:r>
          </a:p>
          <a:p>
            <a:pPr lvl="1"/>
            <a:r>
              <a:rPr lang="en-US" dirty="0"/>
              <a:t>Second level</a:t>
            </a:r>
          </a:p>
          <a:p>
            <a:pPr lvl="2"/>
            <a:r>
              <a:rPr lang="en-US" dirty="0"/>
              <a:t>Third level</a:t>
            </a:r>
          </a:p>
        </p:txBody>
      </p:sp>
      <p:sp>
        <p:nvSpPr>
          <p:cNvPr id="8" name="Rectangle 7">
            <a:extLst>
              <a:ext uri="{FF2B5EF4-FFF2-40B4-BE49-F238E27FC236}">
                <a16:creationId xmlns:a16="http://schemas.microsoft.com/office/drawing/2014/main" id="{AEC5122B-7E68-5085-06B6-588D4ED95AA4}"/>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55B620E-19A8-998D-B678-0C15D7E710CC}"/>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3340963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Swirl">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50AB1AC-5355-15E9-58D6-09BAAC1D56AB}"/>
              </a:ext>
            </a:extLst>
          </p:cNvPr>
          <p:cNvSpPr/>
          <p:nvPr userDrawn="1"/>
        </p:nvSpPr>
        <p:spPr>
          <a:xfrm>
            <a:off x="-125186" y="-87580"/>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BB6FEA-73CB-1714-DD92-5929F7B78382}"/>
              </a:ext>
            </a:extLst>
          </p:cNvPr>
          <p:cNvSpPr>
            <a:spLocks noGrp="1"/>
          </p:cNvSpPr>
          <p:nvPr>
            <p:ph type="title"/>
          </p:nvPr>
        </p:nvSpPr>
        <p:spPr>
          <a:xfrm>
            <a:off x="669971" y="659674"/>
            <a:ext cx="4241095" cy="1600200"/>
          </a:xfrm>
        </p:spPr>
        <p:txBody>
          <a:bodyPr anchor="ctr">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A0EBAFDC-CBC9-43EA-59A2-B5A15D8ADE15}"/>
              </a:ext>
            </a:extLst>
          </p:cNvPr>
          <p:cNvSpPr>
            <a:spLocks noGrp="1"/>
          </p:cNvSpPr>
          <p:nvPr>
            <p:ph idx="1"/>
          </p:nvPr>
        </p:nvSpPr>
        <p:spPr>
          <a:xfrm>
            <a:off x="5183188" y="659674"/>
            <a:ext cx="5829369" cy="51556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F646C318-E71F-40C4-CAEE-8CDEC7F40B42}"/>
              </a:ext>
            </a:extLst>
          </p:cNvPr>
          <p:cNvSpPr/>
          <p:nvPr userDrawn="1"/>
        </p:nvSpPr>
        <p:spPr>
          <a:xfrm flipH="1">
            <a:off x="521946" y="659674"/>
            <a:ext cx="45720" cy="1600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198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ED0381C1-43C1-1386-EF79-7291721B7675}"/>
              </a:ext>
            </a:extLst>
          </p:cNvPr>
          <p:cNvSpPr>
            <a:spLocks/>
          </p:cNvSpPr>
          <p:nvPr userDrawn="1"/>
        </p:nvSpPr>
        <p:spPr>
          <a:xfrm rot="5400000" flipH="1">
            <a:off x="3865624" y="2463064"/>
            <a:ext cx="529897"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6B6B6D15-261D-83B5-8F39-4F5548FA0897}"/>
              </a:ext>
            </a:extLst>
          </p:cNvPr>
          <p:cNvSpPr>
            <a:spLocks noGrp="1"/>
          </p:cNvSpPr>
          <p:nvPr>
            <p:ph type="body" sz="quarter" idx="19"/>
          </p:nvPr>
        </p:nvSpPr>
        <p:spPr>
          <a:xfrm>
            <a:off x="2382810" y="4777633"/>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Picture Placeholder 11">
            <a:extLst>
              <a:ext uri="{FF2B5EF4-FFF2-40B4-BE49-F238E27FC236}">
                <a16:creationId xmlns:a16="http://schemas.microsoft.com/office/drawing/2014/main" id="{A0DBFFFA-BA29-73BD-D947-410DFA655472}"/>
              </a:ext>
            </a:extLst>
          </p:cNvPr>
          <p:cNvSpPr>
            <a:spLocks noGrp="1"/>
          </p:cNvSpPr>
          <p:nvPr>
            <p:ph type="pic" sz="quarter" idx="20"/>
          </p:nvPr>
        </p:nvSpPr>
        <p:spPr>
          <a:xfrm>
            <a:off x="2987572" y="1433822"/>
            <a:ext cx="2286000" cy="22860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9" name="Text Placeholder 18">
            <a:extLst>
              <a:ext uri="{FF2B5EF4-FFF2-40B4-BE49-F238E27FC236}">
                <a16:creationId xmlns:a16="http://schemas.microsoft.com/office/drawing/2014/main" id="{55FA2049-C646-53E3-520B-1125D36039A4}"/>
              </a:ext>
            </a:extLst>
          </p:cNvPr>
          <p:cNvSpPr>
            <a:spLocks noGrp="1"/>
          </p:cNvSpPr>
          <p:nvPr>
            <p:ph type="body" sz="quarter" idx="21" hasCustomPrompt="1"/>
          </p:nvPr>
        </p:nvSpPr>
        <p:spPr>
          <a:xfrm>
            <a:off x="2461793" y="4033474"/>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0" name="Rectangle: Rounded Corners 2">
            <a:extLst>
              <a:ext uri="{FF2B5EF4-FFF2-40B4-BE49-F238E27FC236}">
                <a16:creationId xmlns:a16="http://schemas.microsoft.com/office/drawing/2014/main" id="{1A22D8CF-61C3-FAC7-7C60-966BE060DD01}"/>
              </a:ext>
            </a:extLst>
          </p:cNvPr>
          <p:cNvSpPr>
            <a:spLocks/>
          </p:cNvSpPr>
          <p:nvPr userDrawn="1"/>
        </p:nvSpPr>
        <p:spPr>
          <a:xfrm rot="5400000" flipH="1">
            <a:off x="7751468" y="2459375"/>
            <a:ext cx="522518"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4AC95246-90C5-1526-E7A9-9D4D696D9D8F}"/>
              </a:ext>
            </a:extLst>
          </p:cNvPr>
          <p:cNvSpPr>
            <a:spLocks noGrp="1"/>
          </p:cNvSpPr>
          <p:nvPr>
            <p:ph type="body" sz="quarter" idx="22"/>
          </p:nvPr>
        </p:nvSpPr>
        <p:spPr>
          <a:xfrm>
            <a:off x="6264965" y="4777633"/>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8">
            <a:extLst>
              <a:ext uri="{FF2B5EF4-FFF2-40B4-BE49-F238E27FC236}">
                <a16:creationId xmlns:a16="http://schemas.microsoft.com/office/drawing/2014/main" id="{1700923D-B044-2BD1-142F-9824DA7E8C84}"/>
              </a:ext>
            </a:extLst>
          </p:cNvPr>
          <p:cNvSpPr>
            <a:spLocks noGrp="1"/>
          </p:cNvSpPr>
          <p:nvPr>
            <p:ph type="body" sz="quarter" idx="24" hasCustomPrompt="1"/>
          </p:nvPr>
        </p:nvSpPr>
        <p:spPr>
          <a:xfrm>
            <a:off x="6343947" y="4033474"/>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4" name="Picture Placeholder 11">
            <a:extLst>
              <a:ext uri="{FF2B5EF4-FFF2-40B4-BE49-F238E27FC236}">
                <a16:creationId xmlns:a16="http://schemas.microsoft.com/office/drawing/2014/main" id="{49F11CC4-4E81-C444-B1E8-B1822644F344}"/>
              </a:ext>
            </a:extLst>
          </p:cNvPr>
          <p:cNvSpPr>
            <a:spLocks noGrp="1"/>
          </p:cNvSpPr>
          <p:nvPr>
            <p:ph type="pic" sz="quarter" idx="25"/>
          </p:nvPr>
        </p:nvSpPr>
        <p:spPr>
          <a:xfrm>
            <a:off x="6869727" y="1424798"/>
            <a:ext cx="2286000" cy="22860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4" name="Rectangle 13">
            <a:extLst>
              <a:ext uri="{FF2B5EF4-FFF2-40B4-BE49-F238E27FC236}">
                <a16:creationId xmlns:a16="http://schemas.microsoft.com/office/drawing/2014/main" id="{C8F7C1AD-CD51-788B-DEDB-D4A521FEA016}"/>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9A7B36-C5DD-55F5-A684-217B0E82291C}"/>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3481661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bg2">
                <a:lumMod val="75000"/>
              </a:schemeClr>
            </a:gs>
            <a:gs pos="50000">
              <a:schemeClr val="tx2"/>
            </a:gs>
            <a:gs pos="100000">
              <a:schemeClr val="tx2"/>
            </a:gs>
          </a:gsLst>
          <a:lin ang="6600000" scaled="0"/>
          <a:tileRect/>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06FA4C-C205-E664-275B-04C9704A2F3B}"/>
              </a:ext>
            </a:extLst>
          </p:cNvPr>
          <p:cNvSpPr>
            <a:spLocks noGrp="1"/>
          </p:cNvSpPr>
          <p:nvPr>
            <p:ph type="body" sz="quarter" idx="13" hasCustomPrompt="1"/>
          </p:nvPr>
        </p:nvSpPr>
        <p:spPr>
          <a:xfrm>
            <a:off x="6450871" y="965471"/>
            <a:ext cx="4500563" cy="508861"/>
          </a:xfrm>
        </p:spPr>
        <p:txBody>
          <a:bodyPr/>
          <a:lstStyle>
            <a:lvl1pPr marL="0" indent="0">
              <a:buNone/>
              <a:defRPr>
                <a:solidFill>
                  <a:schemeClr val="bg1"/>
                </a:solidFill>
              </a:defRPr>
            </a:lvl1pPr>
            <a:lvl5pPr>
              <a:defRPr/>
            </a:lvl5pPr>
          </a:lstStyle>
          <a:p>
            <a:pPr lvl="0"/>
            <a:r>
              <a:rPr lang="en-US"/>
              <a:t>Agenda Topic 1</a:t>
            </a:r>
          </a:p>
        </p:txBody>
      </p:sp>
      <p:sp>
        <p:nvSpPr>
          <p:cNvPr id="17" name="Text Placeholder 3">
            <a:extLst>
              <a:ext uri="{FF2B5EF4-FFF2-40B4-BE49-F238E27FC236}">
                <a16:creationId xmlns:a16="http://schemas.microsoft.com/office/drawing/2014/main" id="{BF22CA6B-036A-8BB6-B72D-5B76C196F3CC}"/>
              </a:ext>
            </a:extLst>
          </p:cNvPr>
          <p:cNvSpPr>
            <a:spLocks noGrp="1"/>
          </p:cNvSpPr>
          <p:nvPr>
            <p:ph type="body" sz="quarter" idx="14" hasCustomPrompt="1"/>
          </p:nvPr>
        </p:nvSpPr>
        <p:spPr>
          <a:xfrm>
            <a:off x="6450871" y="2082666"/>
            <a:ext cx="4500563" cy="508861"/>
          </a:xfrm>
        </p:spPr>
        <p:txBody>
          <a:bodyPr/>
          <a:lstStyle>
            <a:lvl1pPr marL="0" indent="0">
              <a:buNone/>
              <a:defRPr>
                <a:solidFill>
                  <a:schemeClr val="bg1"/>
                </a:solidFill>
              </a:defRPr>
            </a:lvl1pPr>
            <a:lvl5pPr>
              <a:defRPr/>
            </a:lvl5pPr>
          </a:lstStyle>
          <a:p>
            <a:pPr lvl="0"/>
            <a:r>
              <a:rPr lang="en-US"/>
              <a:t>Agenda Topic 2</a:t>
            </a:r>
          </a:p>
        </p:txBody>
      </p:sp>
      <p:sp>
        <p:nvSpPr>
          <p:cNvPr id="18" name="Text Placeholder 3">
            <a:extLst>
              <a:ext uri="{FF2B5EF4-FFF2-40B4-BE49-F238E27FC236}">
                <a16:creationId xmlns:a16="http://schemas.microsoft.com/office/drawing/2014/main" id="{C8A19711-2CE6-C0F6-BA93-B7FD18687737}"/>
              </a:ext>
            </a:extLst>
          </p:cNvPr>
          <p:cNvSpPr>
            <a:spLocks noGrp="1"/>
          </p:cNvSpPr>
          <p:nvPr>
            <p:ph type="body" sz="quarter" idx="15" hasCustomPrompt="1"/>
          </p:nvPr>
        </p:nvSpPr>
        <p:spPr>
          <a:xfrm>
            <a:off x="6450871" y="3199861"/>
            <a:ext cx="4500563" cy="508861"/>
          </a:xfrm>
        </p:spPr>
        <p:txBody>
          <a:bodyPr/>
          <a:lstStyle>
            <a:lvl1pPr marL="0" indent="0">
              <a:buNone/>
              <a:defRPr>
                <a:solidFill>
                  <a:schemeClr val="bg1"/>
                </a:solidFill>
              </a:defRPr>
            </a:lvl1pPr>
            <a:lvl5pPr>
              <a:defRPr/>
            </a:lvl5pPr>
          </a:lstStyle>
          <a:p>
            <a:pPr lvl="0"/>
            <a:r>
              <a:rPr lang="en-US"/>
              <a:t>Agenda Topic 3</a:t>
            </a:r>
          </a:p>
        </p:txBody>
      </p:sp>
      <p:sp>
        <p:nvSpPr>
          <p:cNvPr id="19" name="Text Placeholder 3">
            <a:extLst>
              <a:ext uri="{FF2B5EF4-FFF2-40B4-BE49-F238E27FC236}">
                <a16:creationId xmlns:a16="http://schemas.microsoft.com/office/drawing/2014/main" id="{A308D5FE-500F-1848-48D8-B7A664466F31}"/>
              </a:ext>
            </a:extLst>
          </p:cNvPr>
          <p:cNvSpPr>
            <a:spLocks noGrp="1"/>
          </p:cNvSpPr>
          <p:nvPr>
            <p:ph type="body" sz="quarter" idx="16" hasCustomPrompt="1"/>
          </p:nvPr>
        </p:nvSpPr>
        <p:spPr>
          <a:xfrm>
            <a:off x="6450871" y="4317055"/>
            <a:ext cx="4500563" cy="508861"/>
          </a:xfrm>
        </p:spPr>
        <p:txBody>
          <a:bodyPr/>
          <a:lstStyle>
            <a:lvl1pPr marL="0" indent="0">
              <a:buNone/>
              <a:defRPr>
                <a:solidFill>
                  <a:schemeClr val="bg1"/>
                </a:solidFill>
              </a:defRPr>
            </a:lvl1pPr>
            <a:lvl5pPr>
              <a:defRPr/>
            </a:lvl5pPr>
          </a:lstStyle>
          <a:p>
            <a:pPr lvl="0"/>
            <a:r>
              <a:rPr lang="en-US"/>
              <a:t>Agenda Topic 4</a:t>
            </a:r>
          </a:p>
        </p:txBody>
      </p:sp>
      <p:sp>
        <p:nvSpPr>
          <p:cNvPr id="20" name="Text Placeholder 3">
            <a:extLst>
              <a:ext uri="{FF2B5EF4-FFF2-40B4-BE49-F238E27FC236}">
                <a16:creationId xmlns:a16="http://schemas.microsoft.com/office/drawing/2014/main" id="{15F4CE09-455A-EC4B-C0DE-F53D69AAD72C}"/>
              </a:ext>
            </a:extLst>
          </p:cNvPr>
          <p:cNvSpPr>
            <a:spLocks noGrp="1"/>
          </p:cNvSpPr>
          <p:nvPr>
            <p:ph type="body" sz="quarter" idx="17" hasCustomPrompt="1"/>
          </p:nvPr>
        </p:nvSpPr>
        <p:spPr>
          <a:xfrm>
            <a:off x="6450871" y="5434249"/>
            <a:ext cx="4500563" cy="508861"/>
          </a:xfrm>
        </p:spPr>
        <p:txBody>
          <a:bodyPr/>
          <a:lstStyle>
            <a:lvl1pPr marL="0" indent="0">
              <a:buNone/>
              <a:defRPr>
                <a:solidFill>
                  <a:schemeClr val="bg1"/>
                </a:solidFill>
              </a:defRPr>
            </a:lvl1pPr>
            <a:lvl5pPr>
              <a:defRPr/>
            </a:lvl5pPr>
          </a:lstStyle>
          <a:p>
            <a:pPr lvl="0"/>
            <a:r>
              <a:rPr lang="en-US"/>
              <a:t>Agenda Topic 5</a:t>
            </a:r>
          </a:p>
        </p:txBody>
      </p:sp>
      <p:sp>
        <p:nvSpPr>
          <p:cNvPr id="13" name="Content Placeholder 12">
            <a:extLst>
              <a:ext uri="{FF2B5EF4-FFF2-40B4-BE49-F238E27FC236}">
                <a16:creationId xmlns:a16="http://schemas.microsoft.com/office/drawing/2014/main" id="{42BE1FCD-9732-717F-6C6D-C75F7CA326E7}"/>
              </a:ext>
            </a:extLst>
          </p:cNvPr>
          <p:cNvSpPr>
            <a:spLocks noGrp="1"/>
          </p:cNvSpPr>
          <p:nvPr>
            <p:ph sz="quarter" idx="19"/>
          </p:nvPr>
        </p:nvSpPr>
        <p:spPr>
          <a:xfrm>
            <a:off x="457200" y="640080"/>
            <a:ext cx="4114800" cy="54864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7" name="Text Placeholder 6">
            <a:extLst>
              <a:ext uri="{FF2B5EF4-FFF2-40B4-BE49-F238E27FC236}">
                <a16:creationId xmlns:a16="http://schemas.microsoft.com/office/drawing/2014/main" id="{683537EB-7C98-BCE2-F23F-75208373BF56}"/>
              </a:ext>
            </a:extLst>
          </p:cNvPr>
          <p:cNvSpPr>
            <a:spLocks noGrp="1"/>
          </p:cNvSpPr>
          <p:nvPr>
            <p:ph type="body" sz="quarter" idx="20" hasCustomPrompt="1"/>
          </p:nvPr>
        </p:nvSpPr>
        <p:spPr>
          <a:xfrm>
            <a:off x="5095012" y="762701"/>
            <a:ext cx="914400" cy="914400"/>
          </a:xfrm>
          <a:prstGeom prst="ellipse">
            <a:avLst/>
          </a:prstGeom>
          <a:ln>
            <a:solidFill>
              <a:schemeClr val="bg2"/>
            </a:solidFill>
          </a:ln>
        </p:spPr>
        <p:txBody>
          <a:bodyPr anchor="ctr"/>
          <a:lstStyle>
            <a:lvl1pPr marL="0" indent="0" algn="ctr">
              <a:buNone/>
              <a:defRPr>
                <a:solidFill>
                  <a:schemeClr val="bg1"/>
                </a:solidFill>
              </a:defRPr>
            </a:lvl1pPr>
          </a:lstStyle>
          <a:p>
            <a:pPr lvl="0"/>
            <a:r>
              <a:rPr lang="en-US" dirty="0"/>
              <a:t>1</a:t>
            </a:r>
          </a:p>
        </p:txBody>
      </p:sp>
      <p:sp>
        <p:nvSpPr>
          <p:cNvPr id="11" name="Text Placeholder 6">
            <a:extLst>
              <a:ext uri="{FF2B5EF4-FFF2-40B4-BE49-F238E27FC236}">
                <a16:creationId xmlns:a16="http://schemas.microsoft.com/office/drawing/2014/main" id="{CF34E5CE-787C-5A2D-9684-F836C408F6B1}"/>
              </a:ext>
            </a:extLst>
          </p:cNvPr>
          <p:cNvSpPr>
            <a:spLocks noGrp="1"/>
          </p:cNvSpPr>
          <p:nvPr>
            <p:ph type="body" sz="quarter" idx="21" hasCustomPrompt="1"/>
          </p:nvPr>
        </p:nvSpPr>
        <p:spPr>
          <a:xfrm>
            <a:off x="5095012" y="1879896"/>
            <a:ext cx="914400" cy="914400"/>
          </a:xfrm>
          <a:prstGeom prst="ellipse">
            <a:avLst/>
          </a:prstGeom>
          <a:ln>
            <a:solidFill>
              <a:schemeClr val="bg2"/>
            </a:solidFill>
          </a:ln>
        </p:spPr>
        <p:txBody>
          <a:bodyPr anchor="ctr"/>
          <a:lstStyle>
            <a:lvl1pPr marL="0" indent="0" algn="ctr">
              <a:buNone/>
              <a:defRPr>
                <a:solidFill>
                  <a:schemeClr val="bg1"/>
                </a:solidFill>
              </a:defRPr>
            </a:lvl1pPr>
          </a:lstStyle>
          <a:p>
            <a:pPr lvl="0"/>
            <a:r>
              <a:rPr lang="en-US"/>
              <a:t>2</a:t>
            </a:r>
          </a:p>
        </p:txBody>
      </p:sp>
      <p:sp>
        <p:nvSpPr>
          <p:cNvPr id="15" name="Text Placeholder 6">
            <a:extLst>
              <a:ext uri="{FF2B5EF4-FFF2-40B4-BE49-F238E27FC236}">
                <a16:creationId xmlns:a16="http://schemas.microsoft.com/office/drawing/2014/main" id="{6D25E966-CFD2-5E10-3104-6FA712C045EB}"/>
              </a:ext>
            </a:extLst>
          </p:cNvPr>
          <p:cNvSpPr>
            <a:spLocks noGrp="1"/>
          </p:cNvSpPr>
          <p:nvPr>
            <p:ph type="body" sz="quarter" idx="22" hasCustomPrompt="1"/>
          </p:nvPr>
        </p:nvSpPr>
        <p:spPr>
          <a:xfrm>
            <a:off x="5095012" y="2997091"/>
            <a:ext cx="914400" cy="914400"/>
          </a:xfrm>
          <a:prstGeom prst="ellipse">
            <a:avLst/>
          </a:prstGeom>
          <a:ln>
            <a:solidFill>
              <a:schemeClr val="bg2"/>
            </a:solidFill>
          </a:ln>
        </p:spPr>
        <p:txBody>
          <a:bodyPr anchor="ctr"/>
          <a:lstStyle>
            <a:lvl1pPr marL="0" indent="0" algn="ctr">
              <a:buNone/>
              <a:defRPr>
                <a:solidFill>
                  <a:schemeClr val="bg1"/>
                </a:solidFill>
              </a:defRPr>
            </a:lvl1pPr>
          </a:lstStyle>
          <a:p>
            <a:pPr lvl="0"/>
            <a:r>
              <a:rPr lang="en-US"/>
              <a:t>3</a:t>
            </a:r>
          </a:p>
        </p:txBody>
      </p:sp>
      <p:sp>
        <p:nvSpPr>
          <p:cNvPr id="21" name="Text Placeholder 6">
            <a:extLst>
              <a:ext uri="{FF2B5EF4-FFF2-40B4-BE49-F238E27FC236}">
                <a16:creationId xmlns:a16="http://schemas.microsoft.com/office/drawing/2014/main" id="{5E0D9BB0-40D6-2A53-E5F7-D27526EA946A}"/>
              </a:ext>
            </a:extLst>
          </p:cNvPr>
          <p:cNvSpPr>
            <a:spLocks noGrp="1"/>
          </p:cNvSpPr>
          <p:nvPr>
            <p:ph type="body" sz="quarter" idx="23" hasCustomPrompt="1"/>
          </p:nvPr>
        </p:nvSpPr>
        <p:spPr>
          <a:xfrm>
            <a:off x="5095012" y="4114285"/>
            <a:ext cx="914400" cy="914400"/>
          </a:xfrm>
          <a:prstGeom prst="ellipse">
            <a:avLst/>
          </a:prstGeom>
          <a:ln>
            <a:solidFill>
              <a:schemeClr val="bg2"/>
            </a:solidFill>
          </a:ln>
        </p:spPr>
        <p:txBody>
          <a:bodyPr anchor="ctr"/>
          <a:lstStyle>
            <a:lvl1pPr marL="0" indent="0" algn="ctr">
              <a:buNone/>
              <a:defRPr>
                <a:solidFill>
                  <a:schemeClr val="bg1"/>
                </a:solidFill>
              </a:defRPr>
            </a:lvl1pPr>
          </a:lstStyle>
          <a:p>
            <a:pPr lvl="0"/>
            <a:r>
              <a:rPr lang="en-US"/>
              <a:t>4</a:t>
            </a:r>
          </a:p>
        </p:txBody>
      </p:sp>
      <p:sp>
        <p:nvSpPr>
          <p:cNvPr id="22" name="Text Placeholder 6">
            <a:extLst>
              <a:ext uri="{FF2B5EF4-FFF2-40B4-BE49-F238E27FC236}">
                <a16:creationId xmlns:a16="http://schemas.microsoft.com/office/drawing/2014/main" id="{6E86E8F9-ED87-18F6-F556-646E9C40DA56}"/>
              </a:ext>
            </a:extLst>
          </p:cNvPr>
          <p:cNvSpPr>
            <a:spLocks noGrp="1"/>
          </p:cNvSpPr>
          <p:nvPr>
            <p:ph type="body" sz="quarter" idx="24" hasCustomPrompt="1"/>
          </p:nvPr>
        </p:nvSpPr>
        <p:spPr>
          <a:xfrm>
            <a:off x="5095012" y="5231479"/>
            <a:ext cx="914400" cy="914400"/>
          </a:xfrm>
          <a:prstGeom prst="ellipse">
            <a:avLst/>
          </a:prstGeom>
          <a:ln>
            <a:solidFill>
              <a:schemeClr val="bg2"/>
            </a:solidFill>
          </a:ln>
        </p:spPr>
        <p:txBody>
          <a:bodyPr anchor="ctr"/>
          <a:lstStyle>
            <a:lvl1pPr marL="0" indent="0" algn="ctr">
              <a:buNone/>
              <a:defRPr>
                <a:solidFill>
                  <a:schemeClr val="bg1"/>
                </a:solidFill>
              </a:defRPr>
            </a:lvl1pPr>
          </a:lstStyle>
          <a:p>
            <a:pPr lvl="0"/>
            <a:r>
              <a:rPr lang="en-US"/>
              <a:t>5</a:t>
            </a:r>
          </a:p>
        </p:txBody>
      </p:sp>
      <p:sp>
        <p:nvSpPr>
          <p:cNvPr id="3" name="Slide Number Placeholder 9">
            <a:extLst>
              <a:ext uri="{FF2B5EF4-FFF2-40B4-BE49-F238E27FC236}">
                <a16:creationId xmlns:a16="http://schemas.microsoft.com/office/drawing/2014/main" id="{ED77DF71-D9E1-8B60-C90E-517F49BE4ADC}"/>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5" name="Slide Number Placeholder 9">
            <a:extLst>
              <a:ext uri="{FF2B5EF4-FFF2-40B4-BE49-F238E27FC236}">
                <a16:creationId xmlns:a16="http://schemas.microsoft.com/office/drawing/2014/main" id="{95294E7E-E71A-CD48-8EF3-FC3B9D8D3753}"/>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4045316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ED0381C1-43C1-1386-EF79-7291721B7675}"/>
              </a:ext>
            </a:extLst>
          </p:cNvPr>
          <p:cNvSpPr>
            <a:spLocks/>
          </p:cNvSpPr>
          <p:nvPr userDrawn="1"/>
        </p:nvSpPr>
        <p:spPr>
          <a:xfrm rot="5400000" flipH="1">
            <a:off x="3885502" y="2204647"/>
            <a:ext cx="529897"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6B6B6D15-261D-83B5-8F39-4F5548FA0897}"/>
              </a:ext>
            </a:extLst>
          </p:cNvPr>
          <p:cNvSpPr>
            <a:spLocks noGrp="1"/>
          </p:cNvSpPr>
          <p:nvPr>
            <p:ph type="body" sz="quarter" idx="19"/>
          </p:nvPr>
        </p:nvSpPr>
        <p:spPr>
          <a:xfrm>
            <a:off x="2402688" y="451921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Picture Placeholder 11">
            <a:extLst>
              <a:ext uri="{FF2B5EF4-FFF2-40B4-BE49-F238E27FC236}">
                <a16:creationId xmlns:a16="http://schemas.microsoft.com/office/drawing/2014/main" id="{A0DBFFFA-BA29-73BD-D947-410DFA655472}"/>
              </a:ext>
            </a:extLst>
          </p:cNvPr>
          <p:cNvSpPr>
            <a:spLocks noGrp="1"/>
          </p:cNvSpPr>
          <p:nvPr>
            <p:ph type="pic" sz="quarter" idx="20"/>
          </p:nvPr>
        </p:nvSpPr>
        <p:spPr>
          <a:xfrm>
            <a:off x="2641690" y="555643"/>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9" name="Text Placeholder 18">
            <a:extLst>
              <a:ext uri="{FF2B5EF4-FFF2-40B4-BE49-F238E27FC236}">
                <a16:creationId xmlns:a16="http://schemas.microsoft.com/office/drawing/2014/main" id="{55FA2049-C646-53E3-520B-1125D36039A4}"/>
              </a:ext>
            </a:extLst>
          </p:cNvPr>
          <p:cNvSpPr>
            <a:spLocks noGrp="1"/>
          </p:cNvSpPr>
          <p:nvPr>
            <p:ph type="body" sz="quarter" idx="21" hasCustomPrompt="1"/>
          </p:nvPr>
        </p:nvSpPr>
        <p:spPr>
          <a:xfrm>
            <a:off x="2481671" y="377505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0" name="Rectangle: Rounded Corners 2">
            <a:extLst>
              <a:ext uri="{FF2B5EF4-FFF2-40B4-BE49-F238E27FC236}">
                <a16:creationId xmlns:a16="http://schemas.microsoft.com/office/drawing/2014/main" id="{1A22D8CF-61C3-FAC7-7C60-966BE060DD01}"/>
              </a:ext>
            </a:extLst>
          </p:cNvPr>
          <p:cNvSpPr>
            <a:spLocks/>
          </p:cNvSpPr>
          <p:nvPr userDrawn="1"/>
        </p:nvSpPr>
        <p:spPr>
          <a:xfrm rot="5400000" flipH="1">
            <a:off x="7771346" y="2200958"/>
            <a:ext cx="522518"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4AC95246-90C5-1526-E7A9-9D4D696D9D8F}"/>
              </a:ext>
            </a:extLst>
          </p:cNvPr>
          <p:cNvSpPr>
            <a:spLocks noGrp="1"/>
          </p:cNvSpPr>
          <p:nvPr>
            <p:ph type="body" sz="quarter" idx="22"/>
          </p:nvPr>
        </p:nvSpPr>
        <p:spPr>
          <a:xfrm>
            <a:off x="6284843" y="451921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Picture Placeholder 11">
            <a:extLst>
              <a:ext uri="{FF2B5EF4-FFF2-40B4-BE49-F238E27FC236}">
                <a16:creationId xmlns:a16="http://schemas.microsoft.com/office/drawing/2014/main" id="{EAE7CCBE-2085-D39E-DDAC-63C3557C85BB}"/>
              </a:ext>
            </a:extLst>
          </p:cNvPr>
          <p:cNvSpPr>
            <a:spLocks noGrp="1"/>
          </p:cNvSpPr>
          <p:nvPr>
            <p:ph type="pic" sz="quarter" idx="23"/>
          </p:nvPr>
        </p:nvSpPr>
        <p:spPr>
          <a:xfrm>
            <a:off x="6523845" y="555643"/>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3" name="Text Placeholder 18">
            <a:extLst>
              <a:ext uri="{FF2B5EF4-FFF2-40B4-BE49-F238E27FC236}">
                <a16:creationId xmlns:a16="http://schemas.microsoft.com/office/drawing/2014/main" id="{1700923D-B044-2BD1-142F-9824DA7E8C84}"/>
              </a:ext>
            </a:extLst>
          </p:cNvPr>
          <p:cNvSpPr>
            <a:spLocks noGrp="1"/>
          </p:cNvSpPr>
          <p:nvPr>
            <p:ph type="body" sz="quarter" idx="24" hasCustomPrompt="1"/>
          </p:nvPr>
        </p:nvSpPr>
        <p:spPr>
          <a:xfrm>
            <a:off x="6363825" y="377505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Tree>
    <p:extLst>
      <p:ext uri="{BB962C8B-B14F-4D97-AF65-F5344CB8AC3E}">
        <p14:creationId xmlns:p14="http://schemas.microsoft.com/office/powerpoint/2010/main" val="1939762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with Title">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CFA05E1-EE68-440F-6625-FD3433143A03}"/>
              </a:ext>
            </a:extLst>
          </p:cNvPr>
          <p:cNvSpPr>
            <a:spLocks/>
          </p:cNvSpPr>
          <p:nvPr userDrawn="1"/>
        </p:nvSpPr>
        <p:spPr>
          <a:xfrm rot="5400000" flipH="1">
            <a:off x="1970853" y="2323917"/>
            <a:ext cx="529897"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9">
            <a:extLst>
              <a:ext uri="{FF2B5EF4-FFF2-40B4-BE49-F238E27FC236}">
                <a16:creationId xmlns:a16="http://schemas.microsoft.com/office/drawing/2014/main" id="{52DF5EFA-1961-9929-314E-3A920121054B}"/>
              </a:ext>
            </a:extLst>
          </p:cNvPr>
          <p:cNvSpPr>
            <a:spLocks noGrp="1"/>
          </p:cNvSpPr>
          <p:nvPr>
            <p:ph type="body" sz="quarter" idx="14"/>
          </p:nvPr>
        </p:nvSpPr>
        <p:spPr>
          <a:xfrm>
            <a:off x="488039" y="463848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Picture Placeholder 11">
            <a:extLst>
              <a:ext uri="{FF2B5EF4-FFF2-40B4-BE49-F238E27FC236}">
                <a16:creationId xmlns:a16="http://schemas.microsoft.com/office/drawing/2014/main" id="{8870E724-13E5-2714-7490-313431C40BE3}"/>
              </a:ext>
            </a:extLst>
          </p:cNvPr>
          <p:cNvSpPr>
            <a:spLocks noGrp="1"/>
          </p:cNvSpPr>
          <p:nvPr>
            <p:ph type="pic" sz="quarter" idx="15"/>
          </p:nvPr>
        </p:nvSpPr>
        <p:spPr>
          <a:xfrm>
            <a:off x="1092801" y="1353934"/>
            <a:ext cx="2286000" cy="22860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7" name="Text Placeholder 18">
            <a:extLst>
              <a:ext uri="{FF2B5EF4-FFF2-40B4-BE49-F238E27FC236}">
                <a16:creationId xmlns:a16="http://schemas.microsoft.com/office/drawing/2014/main" id="{36A642A6-5258-179F-47DE-EED6F229D13B}"/>
              </a:ext>
            </a:extLst>
          </p:cNvPr>
          <p:cNvSpPr>
            <a:spLocks noGrp="1"/>
          </p:cNvSpPr>
          <p:nvPr>
            <p:ph type="body" sz="quarter" idx="18" hasCustomPrompt="1"/>
          </p:nvPr>
        </p:nvSpPr>
        <p:spPr>
          <a:xfrm>
            <a:off x="574159" y="3891776"/>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8" name="Rectangle: Rounded Corners 2">
            <a:extLst>
              <a:ext uri="{FF2B5EF4-FFF2-40B4-BE49-F238E27FC236}">
                <a16:creationId xmlns:a16="http://schemas.microsoft.com/office/drawing/2014/main" id="{DBD10ED1-15AC-D28B-1DF9-DFBD561852E6}"/>
              </a:ext>
            </a:extLst>
          </p:cNvPr>
          <p:cNvSpPr>
            <a:spLocks/>
          </p:cNvSpPr>
          <p:nvPr userDrawn="1"/>
        </p:nvSpPr>
        <p:spPr>
          <a:xfrm rot="5400000" flipH="1">
            <a:off x="5853007" y="2323917"/>
            <a:ext cx="529897"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72B671B5-B615-820B-5507-D8D3B840F1D7}"/>
              </a:ext>
            </a:extLst>
          </p:cNvPr>
          <p:cNvSpPr>
            <a:spLocks noGrp="1"/>
          </p:cNvSpPr>
          <p:nvPr>
            <p:ph type="body" sz="quarter" idx="19"/>
          </p:nvPr>
        </p:nvSpPr>
        <p:spPr>
          <a:xfrm>
            <a:off x="4370193" y="463848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8">
            <a:extLst>
              <a:ext uri="{FF2B5EF4-FFF2-40B4-BE49-F238E27FC236}">
                <a16:creationId xmlns:a16="http://schemas.microsoft.com/office/drawing/2014/main" id="{987D53ED-F44C-7F52-D194-C75D1D33EBA8}"/>
              </a:ext>
            </a:extLst>
          </p:cNvPr>
          <p:cNvSpPr>
            <a:spLocks noGrp="1"/>
          </p:cNvSpPr>
          <p:nvPr>
            <p:ph type="body" sz="quarter" idx="21" hasCustomPrompt="1"/>
          </p:nvPr>
        </p:nvSpPr>
        <p:spPr>
          <a:xfrm>
            <a:off x="4449176" y="389432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2" name="Rectangle: Rounded Corners 2">
            <a:extLst>
              <a:ext uri="{FF2B5EF4-FFF2-40B4-BE49-F238E27FC236}">
                <a16:creationId xmlns:a16="http://schemas.microsoft.com/office/drawing/2014/main" id="{DC2CC3F4-BA00-76A8-FD57-B8F669AB179C}"/>
              </a:ext>
            </a:extLst>
          </p:cNvPr>
          <p:cNvSpPr>
            <a:spLocks/>
          </p:cNvSpPr>
          <p:nvPr userDrawn="1"/>
        </p:nvSpPr>
        <p:spPr>
          <a:xfrm rot="5400000" flipH="1">
            <a:off x="9738851" y="2320228"/>
            <a:ext cx="522518"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CDD1564A-4286-1CF0-5B55-E6C964457715}"/>
              </a:ext>
            </a:extLst>
          </p:cNvPr>
          <p:cNvSpPr>
            <a:spLocks noGrp="1"/>
          </p:cNvSpPr>
          <p:nvPr>
            <p:ph type="body" sz="quarter" idx="22"/>
          </p:nvPr>
        </p:nvSpPr>
        <p:spPr>
          <a:xfrm>
            <a:off x="8252348" y="4638486"/>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18">
            <a:extLst>
              <a:ext uri="{FF2B5EF4-FFF2-40B4-BE49-F238E27FC236}">
                <a16:creationId xmlns:a16="http://schemas.microsoft.com/office/drawing/2014/main" id="{C8C9D4A4-B78B-32F6-F57D-A6CACE4B5B55}"/>
              </a:ext>
            </a:extLst>
          </p:cNvPr>
          <p:cNvSpPr>
            <a:spLocks noGrp="1"/>
          </p:cNvSpPr>
          <p:nvPr>
            <p:ph type="body" sz="quarter" idx="24" hasCustomPrompt="1"/>
          </p:nvPr>
        </p:nvSpPr>
        <p:spPr>
          <a:xfrm>
            <a:off x="8331330" y="389432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6" name="Picture Placeholder 11">
            <a:extLst>
              <a:ext uri="{FF2B5EF4-FFF2-40B4-BE49-F238E27FC236}">
                <a16:creationId xmlns:a16="http://schemas.microsoft.com/office/drawing/2014/main" id="{FD5D9B6D-F108-5AF9-87BE-194AB01B82AB}"/>
              </a:ext>
            </a:extLst>
          </p:cNvPr>
          <p:cNvSpPr>
            <a:spLocks noGrp="1"/>
          </p:cNvSpPr>
          <p:nvPr>
            <p:ph type="pic" sz="quarter" idx="25"/>
          </p:nvPr>
        </p:nvSpPr>
        <p:spPr>
          <a:xfrm>
            <a:off x="4974955" y="1351148"/>
            <a:ext cx="2286000" cy="22860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7" name="Picture Placeholder 11">
            <a:extLst>
              <a:ext uri="{FF2B5EF4-FFF2-40B4-BE49-F238E27FC236}">
                <a16:creationId xmlns:a16="http://schemas.microsoft.com/office/drawing/2014/main" id="{C1394210-E1F0-69F5-5898-56FAF5BF9EAA}"/>
              </a:ext>
            </a:extLst>
          </p:cNvPr>
          <p:cNvSpPr>
            <a:spLocks noGrp="1"/>
          </p:cNvSpPr>
          <p:nvPr>
            <p:ph type="pic" sz="quarter" idx="26"/>
          </p:nvPr>
        </p:nvSpPr>
        <p:spPr>
          <a:xfrm>
            <a:off x="8819743" y="1351148"/>
            <a:ext cx="2286000" cy="228600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8" name="Rectangle 17">
            <a:extLst>
              <a:ext uri="{FF2B5EF4-FFF2-40B4-BE49-F238E27FC236}">
                <a16:creationId xmlns:a16="http://schemas.microsoft.com/office/drawing/2014/main" id="{926F3647-3182-3713-7148-CEDDBC84EF5E}"/>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33AD00D2-36CA-A6D6-A652-5463468CCEEF}"/>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2855267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AEFD8C4B-8844-4EF3-8ADB-F33ED9E67128}"/>
              </a:ext>
            </a:extLst>
          </p:cNvPr>
          <p:cNvSpPr>
            <a:spLocks/>
          </p:cNvSpPr>
          <p:nvPr userDrawn="1"/>
        </p:nvSpPr>
        <p:spPr>
          <a:xfrm rot="5400000" flipH="1">
            <a:off x="2023151" y="2085378"/>
            <a:ext cx="529897"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id="{823E6892-664E-37AD-67EA-1D4079D99761}"/>
              </a:ext>
            </a:extLst>
          </p:cNvPr>
          <p:cNvSpPr>
            <a:spLocks noGrp="1"/>
          </p:cNvSpPr>
          <p:nvPr>
            <p:ph type="body" sz="quarter" idx="14"/>
          </p:nvPr>
        </p:nvSpPr>
        <p:spPr>
          <a:xfrm>
            <a:off x="540337" y="4399947"/>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 name="Picture Placeholder 11">
            <a:extLst>
              <a:ext uri="{FF2B5EF4-FFF2-40B4-BE49-F238E27FC236}">
                <a16:creationId xmlns:a16="http://schemas.microsoft.com/office/drawing/2014/main" id="{EAF6D69B-02B6-5EBF-7E4A-9CFF5884F937}"/>
              </a:ext>
            </a:extLst>
          </p:cNvPr>
          <p:cNvSpPr>
            <a:spLocks noGrp="1"/>
          </p:cNvSpPr>
          <p:nvPr>
            <p:ph type="pic" sz="quarter" idx="15"/>
          </p:nvPr>
        </p:nvSpPr>
        <p:spPr>
          <a:xfrm>
            <a:off x="779339" y="436373"/>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5" name="Text Placeholder 18">
            <a:extLst>
              <a:ext uri="{FF2B5EF4-FFF2-40B4-BE49-F238E27FC236}">
                <a16:creationId xmlns:a16="http://schemas.microsoft.com/office/drawing/2014/main" id="{D66C97EE-7C3A-D3F4-EC99-5B992EC1044E}"/>
              </a:ext>
            </a:extLst>
          </p:cNvPr>
          <p:cNvSpPr>
            <a:spLocks noGrp="1"/>
          </p:cNvSpPr>
          <p:nvPr>
            <p:ph type="body" sz="quarter" idx="18" hasCustomPrompt="1"/>
          </p:nvPr>
        </p:nvSpPr>
        <p:spPr>
          <a:xfrm>
            <a:off x="626457" y="3653237"/>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6" name="Rectangle: Rounded Corners 2">
            <a:extLst>
              <a:ext uri="{FF2B5EF4-FFF2-40B4-BE49-F238E27FC236}">
                <a16:creationId xmlns:a16="http://schemas.microsoft.com/office/drawing/2014/main" id="{ED0381C1-43C1-1386-EF79-7291721B7675}"/>
              </a:ext>
            </a:extLst>
          </p:cNvPr>
          <p:cNvSpPr>
            <a:spLocks/>
          </p:cNvSpPr>
          <p:nvPr userDrawn="1"/>
        </p:nvSpPr>
        <p:spPr>
          <a:xfrm rot="5400000" flipH="1">
            <a:off x="5905305" y="2085378"/>
            <a:ext cx="529897"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6B6B6D15-261D-83B5-8F39-4F5548FA0897}"/>
              </a:ext>
            </a:extLst>
          </p:cNvPr>
          <p:cNvSpPr>
            <a:spLocks noGrp="1"/>
          </p:cNvSpPr>
          <p:nvPr>
            <p:ph type="body" sz="quarter" idx="19"/>
          </p:nvPr>
        </p:nvSpPr>
        <p:spPr>
          <a:xfrm>
            <a:off x="4422491" y="4399947"/>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Picture Placeholder 11">
            <a:extLst>
              <a:ext uri="{FF2B5EF4-FFF2-40B4-BE49-F238E27FC236}">
                <a16:creationId xmlns:a16="http://schemas.microsoft.com/office/drawing/2014/main" id="{A0DBFFFA-BA29-73BD-D947-410DFA655472}"/>
              </a:ext>
            </a:extLst>
          </p:cNvPr>
          <p:cNvSpPr>
            <a:spLocks noGrp="1"/>
          </p:cNvSpPr>
          <p:nvPr>
            <p:ph type="pic" sz="quarter" idx="20"/>
          </p:nvPr>
        </p:nvSpPr>
        <p:spPr>
          <a:xfrm>
            <a:off x="4615774" y="436373"/>
            <a:ext cx="310896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9" name="Text Placeholder 18">
            <a:extLst>
              <a:ext uri="{FF2B5EF4-FFF2-40B4-BE49-F238E27FC236}">
                <a16:creationId xmlns:a16="http://schemas.microsoft.com/office/drawing/2014/main" id="{55FA2049-C646-53E3-520B-1125D36039A4}"/>
              </a:ext>
            </a:extLst>
          </p:cNvPr>
          <p:cNvSpPr>
            <a:spLocks noGrp="1"/>
          </p:cNvSpPr>
          <p:nvPr>
            <p:ph type="body" sz="quarter" idx="21" hasCustomPrompt="1"/>
          </p:nvPr>
        </p:nvSpPr>
        <p:spPr>
          <a:xfrm>
            <a:off x="4501474" y="3655788"/>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
        <p:nvSpPr>
          <p:cNvPr id="10" name="Rectangle: Rounded Corners 2">
            <a:extLst>
              <a:ext uri="{FF2B5EF4-FFF2-40B4-BE49-F238E27FC236}">
                <a16:creationId xmlns:a16="http://schemas.microsoft.com/office/drawing/2014/main" id="{1A22D8CF-61C3-FAC7-7C60-966BE060DD01}"/>
              </a:ext>
            </a:extLst>
          </p:cNvPr>
          <p:cNvSpPr>
            <a:spLocks/>
          </p:cNvSpPr>
          <p:nvPr userDrawn="1"/>
        </p:nvSpPr>
        <p:spPr>
          <a:xfrm rot="5400000" flipH="1">
            <a:off x="9791149" y="2081689"/>
            <a:ext cx="522518" cy="3495524"/>
          </a:xfrm>
          <a:prstGeom prst="roundRect">
            <a:avLst>
              <a:gd name="adj" fmla="val 50000"/>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4AC95246-90C5-1526-E7A9-9D4D696D9D8F}"/>
              </a:ext>
            </a:extLst>
          </p:cNvPr>
          <p:cNvSpPr>
            <a:spLocks noGrp="1"/>
          </p:cNvSpPr>
          <p:nvPr>
            <p:ph type="body" sz="quarter" idx="22"/>
          </p:nvPr>
        </p:nvSpPr>
        <p:spPr>
          <a:xfrm>
            <a:off x="8304646" y="4399947"/>
            <a:ext cx="3495524" cy="986880"/>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Picture Placeholder 11">
            <a:extLst>
              <a:ext uri="{FF2B5EF4-FFF2-40B4-BE49-F238E27FC236}">
                <a16:creationId xmlns:a16="http://schemas.microsoft.com/office/drawing/2014/main" id="{EAE7CCBE-2085-D39E-DDAC-63C3557C85BB}"/>
              </a:ext>
            </a:extLst>
          </p:cNvPr>
          <p:cNvSpPr>
            <a:spLocks noGrp="1"/>
          </p:cNvSpPr>
          <p:nvPr>
            <p:ph type="pic" sz="quarter" idx="23"/>
          </p:nvPr>
        </p:nvSpPr>
        <p:spPr>
          <a:xfrm>
            <a:off x="8543648" y="436373"/>
            <a:ext cx="3017520" cy="301752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3" name="Text Placeholder 18">
            <a:extLst>
              <a:ext uri="{FF2B5EF4-FFF2-40B4-BE49-F238E27FC236}">
                <a16:creationId xmlns:a16="http://schemas.microsoft.com/office/drawing/2014/main" id="{1700923D-B044-2BD1-142F-9824DA7E8C84}"/>
              </a:ext>
            </a:extLst>
          </p:cNvPr>
          <p:cNvSpPr>
            <a:spLocks noGrp="1"/>
          </p:cNvSpPr>
          <p:nvPr>
            <p:ph type="body" sz="quarter" idx="24" hasCustomPrompt="1"/>
          </p:nvPr>
        </p:nvSpPr>
        <p:spPr>
          <a:xfrm>
            <a:off x="8383628" y="3655788"/>
            <a:ext cx="3337559" cy="352571"/>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Text</a:t>
            </a:r>
          </a:p>
        </p:txBody>
      </p:sp>
    </p:spTree>
    <p:extLst>
      <p:ext uri="{BB962C8B-B14F-4D97-AF65-F5344CB8AC3E}">
        <p14:creationId xmlns:p14="http://schemas.microsoft.com/office/powerpoint/2010/main" val="3740985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rcular Proces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1B85F9-A2AF-E29D-103E-A6D121F0D3AD}"/>
              </a:ext>
            </a:extLst>
          </p:cNvPr>
          <p:cNvGrpSpPr/>
          <p:nvPr userDrawn="1"/>
        </p:nvGrpSpPr>
        <p:grpSpPr>
          <a:xfrm>
            <a:off x="4064266" y="1419493"/>
            <a:ext cx="3944201" cy="3811614"/>
            <a:chOff x="3893513" y="1472312"/>
            <a:chExt cx="4591940" cy="4390390"/>
          </a:xfrm>
        </p:grpSpPr>
        <p:sp>
          <p:nvSpPr>
            <p:cNvPr id="25" name="Freeform 12">
              <a:extLst>
                <a:ext uri="{FF2B5EF4-FFF2-40B4-BE49-F238E27FC236}">
                  <a16:creationId xmlns:a16="http://schemas.microsoft.com/office/drawing/2014/main" id="{04D1763D-BF5F-171F-EBA5-E555B706AF0D}"/>
                </a:ext>
              </a:extLst>
            </p:cNvPr>
            <p:cNvSpPr>
              <a:spLocks noChangeArrowheads="1"/>
            </p:cNvSpPr>
            <p:nvPr/>
          </p:nvSpPr>
          <p:spPr bwMode="auto">
            <a:xfrm rot="10800000">
              <a:off x="3893513" y="2830559"/>
              <a:ext cx="2045201" cy="2726267"/>
            </a:xfrm>
            <a:custGeom>
              <a:avLst/>
              <a:gdLst>
                <a:gd name="T0" fmla="*/ 1414 w 3005"/>
                <a:gd name="T1" fmla="*/ 2545 h 4155"/>
                <a:gd name="T2" fmla="*/ 975 w 3005"/>
                <a:gd name="T3" fmla="*/ 2545 h 4155"/>
                <a:gd name="T4" fmla="*/ 975 w 3005"/>
                <a:gd name="T5" fmla="*/ 2545 h 4155"/>
                <a:gd name="T6" fmla="*/ 932 w 3005"/>
                <a:gd name="T7" fmla="*/ 2623 h 4155"/>
                <a:gd name="T8" fmla="*/ 1915 w 3005"/>
                <a:gd name="T9" fmla="*/ 4123 h 4155"/>
                <a:gd name="T10" fmla="*/ 1915 w 3005"/>
                <a:gd name="T11" fmla="*/ 4123 h 4155"/>
                <a:gd name="T12" fmla="*/ 1999 w 3005"/>
                <a:gd name="T13" fmla="*/ 4123 h 4155"/>
                <a:gd name="T14" fmla="*/ 2982 w 3005"/>
                <a:gd name="T15" fmla="*/ 2623 h 4155"/>
                <a:gd name="T16" fmla="*/ 2982 w 3005"/>
                <a:gd name="T17" fmla="*/ 2623 h 4155"/>
                <a:gd name="T18" fmla="*/ 2940 w 3005"/>
                <a:gd name="T19" fmla="*/ 2545 h 4155"/>
                <a:gd name="T20" fmla="*/ 2549 w 3005"/>
                <a:gd name="T21" fmla="*/ 2545 h 4155"/>
                <a:gd name="T22" fmla="*/ 2549 w 3005"/>
                <a:gd name="T23" fmla="*/ 2545 h 4155"/>
                <a:gd name="T24" fmla="*/ 2355 w 3005"/>
                <a:gd name="T25" fmla="*/ 1573 h 4155"/>
                <a:gd name="T26" fmla="*/ 2355 w 3005"/>
                <a:gd name="T27" fmla="*/ 1573 h 4155"/>
                <a:gd name="T28" fmla="*/ 1803 w 3005"/>
                <a:gd name="T29" fmla="*/ 746 h 4155"/>
                <a:gd name="T30" fmla="*/ 1803 w 3005"/>
                <a:gd name="T31" fmla="*/ 746 h 4155"/>
                <a:gd name="T32" fmla="*/ 976 w 3005"/>
                <a:gd name="T33" fmla="*/ 193 h 4155"/>
                <a:gd name="T34" fmla="*/ 976 w 3005"/>
                <a:gd name="T35" fmla="*/ 193 h 4155"/>
                <a:gd name="T36" fmla="*/ 0 w 3005"/>
                <a:gd name="T37" fmla="*/ 0 h 4155"/>
                <a:gd name="T38" fmla="*/ 0 w 3005"/>
                <a:gd name="T39" fmla="*/ 1134 h 4155"/>
                <a:gd name="T40" fmla="*/ 0 w 3005"/>
                <a:gd name="T41" fmla="*/ 1134 h 4155"/>
                <a:gd name="T42" fmla="*/ 542 w 3005"/>
                <a:gd name="T43" fmla="*/ 1242 h 4155"/>
                <a:gd name="T44" fmla="*/ 542 w 3005"/>
                <a:gd name="T45" fmla="*/ 1242 h 4155"/>
                <a:gd name="T46" fmla="*/ 1000 w 3005"/>
                <a:gd name="T47" fmla="*/ 1548 h 4155"/>
                <a:gd name="T48" fmla="*/ 1000 w 3005"/>
                <a:gd name="T49" fmla="*/ 1548 h 4155"/>
                <a:gd name="T50" fmla="*/ 1307 w 3005"/>
                <a:gd name="T51" fmla="*/ 2006 h 4155"/>
                <a:gd name="T52" fmla="*/ 1307 w 3005"/>
                <a:gd name="T53" fmla="*/ 2006 h 4155"/>
                <a:gd name="T54" fmla="*/ 1414 w 3005"/>
                <a:gd name="T55" fmla="*/ 2545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5" h="4155">
                  <a:moveTo>
                    <a:pt x="1414" y="2545"/>
                  </a:moveTo>
                  <a:lnTo>
                    <a:pt x="975" y="2545"/>
                  </a:lnTo>
                  <a:lnTo>
                    <a:pt x="975" y="2545"/>
                  </a:lnTo>
                  <a:cubicBezTo>
                    <a:pt x="934" y="2545"/>
                    <a:pt x="909" y="2589"/>
                    <a:pt x="932" y="2623"/>
                  </a:cubicBezTo>
                  <a:lnTo>
                    <a:pt x="1915" y="4123"/>
                  </a:lnTo>
                  <a:lnTo>
                    <a:pt x="1915" y="4123"/>
                  </a:lnTo>
                  <a:cubicBezTo>
                    <a:pt x="1934" y="4154"/>
                    <a:pt x="1980" y="4154"/>
                    <a:pt x="1999" y="4123"/>
                  </a:cubicBezTo>
                  <a:lnTo>
                    <a:pt x="2982" y="2623"/>
                  </a:lnTo>
                  <a:lnTo>
                    <a:pt x="2982" y="2623"/>
                  </a:lnTo>
                  <a:cubicBezTo>
                    <a:pt x="3004" y="2589"/>
                    <a:pt x="2980" y="2545"/>
                    <a:pt x="2940" y="2545"/>
                  </a:cubicBezTo>
                  <a:lnTo>
                    <a:pt x="2549" y="2545"/>
                  </a:lnTo>
                  <a:lnTo>
                    <a:pt x="2549" y="2545"/>
                  </a:lnTo>
                  <a:cubicBezTo>
                    <a:pt x="2548" y="2211"/>
                    <a:pt x="2483" y="1880"/>
                    <a:pt x="2355" y="1573"/>
                  </a:cubicBezTo>
                  <a:lnTo>
                    <a:pt x="2355" y="1573"/>
                  </a:lnTo>
                  <a:cubicBezTo>
                    <a:pt x="2227" y="1264"/>
                    <a:pt x="2039" y="982"/>
                    <a:pt x="1803" y="746"/>
                  </a:cubicBezTo>
                  <a:lnTo>
                    <a:pt x="1803" y="746"/>
                  </a:lnTo>
                  <a:cubicBezTo>
                    <a:pt x="1566" y="509"/>
                    <a:pt x="1285" y="322"/>
                    <a:pt x="976" y="193"/>
                  </a:cubicBezTo>
                  <a:lnTo>
                    <a:pt x="976" y="193"/>
                  </a:lnTo>
                  <a:cubicBezTo>
                    <a:pt x="666" y="66"/>
                    <a:pt x="335" y="0"/>
                    <a:pt x="0" y="0"/>
                  </a:cubicBezTo>
                  <a:lnTo>
                    <a:pt x="0" y="1134"/>
                  </a:lnTo>
                  <a:lnTo>
                    <a:pt x="0" y="1134"/>
                  </a:lnTo>
                  <a:cubicBezTo>
                    <a:pt x="186" y="1134"/>
                    <a:pt x="370" y="1171"/>
                    <a:pt x="542" y="1242"/>
                  </a:cubicBezTo>
                  <a:lnTo>
                    <a:pt x="542" y="1242"/>
                  </a:lnTo>
                  <a:cubicBezTo>
                    <a:pt x="713" y="1313"/>
                    <a:pt x="869" y="1417"/>
                    <a:pt x="1000" y="1548"/>
                  </a:cubicBezTo>
                  <a:lnTo>
                    <a:pt x="1000" y="1548"/>
                  </a:lnTo>
                  <a:cubicBezTo>
                    <a:pt x="1132" y="1680"/>
                    <a:pt x="1236" y="1835"/>
                    <a:pt x="1307" y="2006"/>
                  </a:cubicBezTo>
                  <a:lnTo>
                    <a:pt x="1307" y="2006"/>
                  </a:lnTo>
                  <a:cubicBezTo>
                    <a:pt x="1378" y="2176"/>
                    <a:pt x="1414" y="2359"/>
                    <a:pt x="1414" y="2545"/>
                  </a:cubicBezTo>
                </a:path>
              </a:pathLst>
            </a:custGeom>
            <a:solidFill>
              <a:schemeClr val="bg2"/>
            </a:solidFill>
            <a:ln>
              <a:noFill/>
            </a:ln>
            <a:effectLst/>
          </p:spPr>
          <p:txBody>
            <a:bodyPr wrap="none" anchor="ctr"/>
            <a:lstStyle/>
            <a:p>
              <a:endParaRPr lang="en-US" sz="3600">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Freeform 2">
              <a:extLst>
                <a:ext uri="{FF2B5EF4-FFF2-40B4-BE49-F238E27FC236}">
                  <a16:creationId xmlns:a16="http://schemas.microsoft.com/office/drawing/2014/main" id="{6B51AB18-EF25-FDD3-D080-55C7E21FFDF7}"/>
                </a:ext>
              </a:extLst>
            </p:cNvPr>
            <p:cNvSpPr>
              <a:spLocks noChangeArrowheads="1"/>
            </p:cNvSpPr>
            <p:nvPr/>
          </p:nvSpPr>
          <p:spPr bwMode="auto">
            <a:xfrm>
              <a:off x="5341072" y="3891803"/>
              <a:ext cx="2829044" cy="1970899"/>
            </a:xfrm>
            <a:custGeom>
              <a:avLst/>
              <a:gdLst>
                <a:gd name="T0" fmla="*/ 1609 w 4155"/>
                <a:gd name="T1" fmla="*/ 1414 h 3005"/>
                <a:gd name="T2" fmla="*/ 1609 w 4155"/>
                <a:gd name="T3" fmla="*/ 974 h 3005"/>
                <a:gd name="T4" fmla="*/ 1609 w 4155"/>
                <a:gd name="T5" fmla="*/ 974 h 3005"/>
                <a:gd name="T6" fmla="*/ 1530 w 4155"/>
                <a:gd name="T7" fmla="*/ 931 h 3005"/>
                <a:gd name="T8" fmla="*/ 32 w 4155"/>
                <a:gd name="T9" fmla="*/ 1914 h 3005"/>
                <a:gd name="T10" fmla="*/ 32 w 4155"/>
                <a:gd name="T11" fmla="*/ 1914 h 3005"/>
                <a:gd name="T12" fmla="*/ 32 w 4155"/>
                <a:gd name="T13" fmla="*/ 1999 h 3005"/>
                <a:gd name="T14" fmla="*/ 1530 w 4155"/>
                <a:gd name="T15" fmla="*/ 2982 h 3005"/>
                <a:gd name="T16" fmla="*/ 1530 w 4155"/>
                <a:gd name="T17" fmla="*/ 2982 h 3005"/>
                <a:gd name="T18" fmla="*/ 1609 w 4155"/>
                <a:gd name="T19" fmla="*/ 2939 h 3005"/>
                <a:gd name="T20" fmla="*/ 1609 w 4155"/>
                <a:gd name="T21" fmla="*/ 2548 h 3005"/>
                <a:gd name="T22" fmla="*/ 1609 w 4155"/>
                <a:gd name="T23" fmla="*/ 2548 h 3005"/>
                <a:gd name="T24" fmla="*/ 2581 w 4155"/>
                <a:gd name="T25" fmla="*/ 2354 h 3005"/>
                <a:gd name="T26" fmla="*/ 2581 w 4155"/>
                <a:gd name="T27" fmla="*/ 2354 h 3005"/>
                <a:gd name="T28" fmla="*/ 3408 w 4155"/>
                <a:gd name="T29" fmla="*/ 1802 h 3005"/>
                <a:gd name="T30" fmla="*/ 3408 w 4155"/>
                <a:gd name="T31" fmla="*/ 1802 h 3005"/>
                <a:gd name="T32" fmla="*/ 3960 w 4155"/>
                <a:gd name="T33" fmla="*/ 975 h 3005"/>
                <a:gd name="T34" fmla="*/ 3960 w 4155"/>
                <a:gd name="T35" fmla="*/ 975 h 3005"/>
                <a:gd name="T36" fmla="*/ 4154 w 4155"/>
                <a:gd name="T37" fmla="*/ 0 h 3005"/>
                <a:gd name="T38" fmla="*/ 3020 w 4155"/>
                <a:gd name="T39" fmla="*/ 0 h 3005"/>
                <a:gd name="T40" fmla="*/ 3020 w 4155"/>
                <a:gd name="T41" fmla="*/ 0 h 3005"/>
                <a:gd name="T42" fmla="*/ 2912 w 4155"/>
                <a:gd name="T43" fmla="*/ 541 h 3005"/>
                <a:gd name="T44" fmla="*/ 2912 w 4155"/>
                <a:gd name="T45" fmla="*/ 541 h 3005"/>
                <a:gd name="T46" fmla="*/ 2606 w 4155"/>
                <a:gd name="T47" fmla="*/ 1000 h 3005"/>
                <a:gd name="T48" fmla="*/ 2606 w 4155"/>
                <a:gd name="T49" fmla="*/ 1000 h 3005"/>
                <a:gd name="T50" fmla="*/ 2147 w 4155"/>
                <a:gd name="T51" fmla="*/ 1306 h 3005"/>
                <a:gd name="T52" fmla="*/ 2147 w 4155"/>
                <a:gd name="T53" fmla="*/ 1306 h 3005"/>
                <a:gd name="T54" fmla="*/ 1609 w 4155"/>
                <a:gd name="T55" fmla="*/ 1414 h 3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5" h="3005">
                  <a:moveTo>
                    <a:pt x="1609" y="1414"/>
                  </a:moveTo>
                  <a:lnTo>
                    <a:pt x="1609" y="974"/>
                  </a:lnTo>
                  <a:lnTo>
                    <a:pt x="1609" y="974"/>
                  </a:lnTo>
                  <a:cubicBezTo>
                    <a:pt x="1609" y="933"/>
                    <a:pt x="1564" y="909"/>
                    <a:pt x="1530" y="931"/>
                  </a:cubicBezTo>
                  <a:lnTo>
                    <a:pt x="32" y="1914"/>
                  </a:lnTo>
                  <a:lnTo>
                    <a:pt x="32" y="1914"/>
                  </a:lnTo>
                  <a:cubicBezTo>
                    <a:pt x="0" y="1934"/>
                    <a:pt x="0" y="1979"/>
                    <a:pt x="32" y="1999"/>
                  </a:cubicBezTo>
                  <a:lnTo>
                    <a:pt x="1530" y="2982"/>
                  </a:lnTo>
                  <a:lnTo>
                    <a:pt x="1530" y="2982"/>
                  </a:lnTo>
                  <a:cubicBezTo>
                    <a:pt x="1564" y="3004"/>
                    <a:pt x="1609" y="2980"/>
                    <a:pt x="1609" y="2939"/>
                  </a:cubicBezTo>
                  <a:lnTo>
                    <a:pt x="1609" y="2548"/>
                  </a:lnTo>
                  <a:lnTo>
                    <a:pt x="1609" y="2548"/>
                  </a:lnTo>
                  <a:cubicBezTo>
                    <a:pt x="1943" y="2548"/>
                    <a:pt x="2273" y="2482"/>
                    <a:pt x="2581" y="2354"/>
                  </a:cubicBezTo>
                  <a:lnTo>
                    <a:pt x="2581" y="2354"/>
                  </a:lnTo>
                  <a:cubicBezTo>
                    <a:pt x="2891" y="2226"/>
                    <a:pt x="3172" y="2039"/>
                    <a:pt x="3408" y="1802"/>
                  </a:cubicBezTo>
                  <a:lnTo>
                    <a:pt x="3408" y="1802"/>
                  </a:lnTo>
                  <a:cubicBezTo>
                    <a:pt x="3645" y="1566"/>
                    <a:pt x="3833" y="1284"/>
                    <a:pt x="3960" y="975"/>
                  </a:cubicBezTo>
                  <a:lnTo>
                    <a:pt x="3960" y="975"/>
                  </a:lnTo>
                  <a:cubicBezTo>
                    <a:pt x="4088" y="666"/>
                    <a:pt x="4154" y="335"/>
                    <a:pt x="4154" y="0"/>
                  </a:cubicBezTo>
                  <a:lnTo>
                    <a:pt x="3020" y="0"/>
                  </a:lnTo>
                  <a:lnTo>
                    <a:pt x="3020" y="0"/>
                  </a:lnTo>
                  <a:cubicBezTo>
                    <a:pt x="3020" y="186"/>
                    <a:pt x="2983" y="369"/>
                    <a:pt x="2912" y="541"/>
                  </a:cubicBezTo>
                  <a:lnTo>
                    <a:pt x="2912" y="541"/>
                  </a:lnTo>
                  <a:cubicBezTo>
                    <a:pt x="2841" y="712"/>
                    <a:pt x="2737" y="868"/>
                    <a:pt x="2606" y="1000"/>
                  </a:cubicBezTo>
                  <a:lnTo>
                    <a:pt x="2606" y="1000"/>
                  </a:lnTo>
                  <a:cubicBezTo>
                    <a:pt x="2474" y="1131"/>
                    <a:pt x="2319" y="1235"/>
                    <a:pt x="2147" y="1306"/>
                  </a:cubicBezTo>
                  <a:lnTo>
                    <a:pt x="2147" y="1306"/>
                  </a:lnTo>
                  <a:cubicBezTo>
                    <a:pt x="1977" y="1377"/>
                    <a:pt x="1794" y="1413"/>
                    <a:pt x="1609" y="1414"/>
                  </a:cubicBezTo>
                </a:path>
              </a:pathLst>
            </a:custGeom>
            <a:solidFill>
              <a:schemeClr val="bg2">
                <a:lumMod val="75000"/>
              </a:schemeClr>
            </a:solidFill>
            <a:ln>
              <a:noFill/>
            </a:ln>
            <a:effectLst/>
          </p:spPr>
          <p:txBody>
            <a:bodyPr wrap="none" anchor="ctr"/>
            <a:lstStyle/>
            <a:p>
              <a:endParaRPr lang="en-US" sz="3600">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3">
              <a:extLst>
                <a:ext uri="{FF2B5EF4-FFF2-40B4-BE49-F238E27FC236}">
                  <a16:creationId xmlns:a16="http://schemas.microsoft.com/office/drawing/2014/main" id="{B2F47B19-01BE-52F0-5F85-AECF4E389160}"/>
                </a:ext>
              </a:extLst>
            </p:cNvPr>
            <p:cNvSpPr>
              <a:spLocks noChangeArrowheads="1"/>
            </p:cNvSpPr>
            <p:nvPr/>
          </p:nvSpPr>
          <p:spPr bwMode="auto">
            <a:xfrm>
              <a:off x="6440252" y="1793559"/>
              <a:ext cx="2045201" cy="2726267"/>
            </a:xfrm>
            <a:custGeom>
              <a:avLst/>
              <a:gdLst>
                <a:gd name="T0" fmla="*/ 1414 w 3005"/>
                <a:gd name="T1" fmla="*/ 2545 h 4155"/>
                <a:gd name="T2" fmla="*/ 975 w 3005"/>
                <a:gd name="T3" fmla="*/ 2545 h 4155"/>
                <a:gd name="T4" fmla="*/ 975 w 3005"/>
                <a:gd name="T5" fmla="*/ 2545 h 4155"/>
                <a:gd name="T6" fmla="*/ 932 w 3005"/>
                <a:gd name="T7" fmla="*/ 2623 h 4155"/>
                <a:gd name="T8" fmla="*/ 1915 w 3005"/>
                <a:gd name="T9" fmla="*/ 4123 h 4155"/>
                <a:gd name="T10" fmla="*/ 1915 w 3005"/>
                <a:gd name="T11" fmla="*/ 4123 h 4155"/>
                <a:gd name="T12" fmla="*/ 1999 w 3005"/>
                <a:gd name="T13" fmla="*/ 4123 h 4155"/>
                <a:gd name="T14" fmla="*/ 2982 w 3005"/>
                <a:gd name="T15" fmla="*/ 2623 h 4155"/>
                <a:gd name="T16" fmla="*/ 2982 w 3005"/>
                <a:gd name="T17" fmla="*/ 2623 h 4155"/>
                <a:gd name="T18" fmla="*/ 2940 w 3005"/>
                <a:gd name="T19" fmla="*/ 2545 h 4155"/>
                <a:gd name="T20" fmla="*/ 2549 w 3005"/>
                <a:gd name="T21" fmla="*/ 2545 h 4155"/>
                <a:gd name="T22" fmla="*/ 2549 w 3005"/>
                <a:gd name="T23" fmla="*/ 2545 h 4155"/>
                <a:gd name="T24" fmla="*/ 2355 w 3005"/>
                <a:gd name="T25" fmla="*/ 1573 h 4155"/>
                <a:gd name="T26" fmla="*/ 2355 w 3005"/>
                <a:gd name="T27" fmla="*/ 1573 h 4155"/>
                <a:gd name="T28" fmla="*/ 1803 w 3005"/>
                <a:gd name="T29" fmla="*/ 746 h 4155"/>
                <a:gd name="T30" fmla="*/ 1803 w 3005"/>
                <a:gd name="T31" fmla="*/ 746 h 4155"/>
                <a:gd name="T32" fmla="*/ 976 w 3005"/>
                <a:gd name="T33" fmla="*/ 193 h 4155"/>
                <a:gd name="T34" fmla="*/ 976 w 3005"/>
                <a:gd name="T35" fmla="*/ 193 h 4155"/>
                <a:gd name="T36" fmla="*/ 0 w 3005"/>
                <a:gd name="T37" fmla="*/ 0 h 4155"/>
                <a:gd name="T38" fmla="*/ 0 w 3005"/>
                <a:gd name="T39" fmla="*/ 1134 h 4155"/>
                <a:gd name="T40" fmla="*/ 0 w 3005"/>
                <a:gd name="T41" fmla="*/ 1134 h 4155"/>
                <a:gd name="T42" fmla="*/ 542 w 3005"/>
                <a:gd name="T43" fmla="*/ 1242 h 4155"/>
                <a:gd name="T44" fmla="*/ 542 w 3005"/>
                <a:gd name="T45" fmla="*/ 1242 h 4155"/>
                <a:gd name="T46" fmla="*/ 1000 w 3005"/>
                <a:gd name="T47" fmla="*/ 1548 h 4155"/>
                <a:gd name="T48" fmla="*/ 1000 w 3005"/>
                <a:gd name="T49" fmla="*/ 1548 h 4155"/>
                <a:gd name="T50" fmla="*/ 1307 w 3005"/>
                <a:gd name="T51" fmla="*/ 2006 h 4155"/>
                <a:gd name="T52" fmla="*/ 1307 w 3005"/>
                <a:gd name="T53" fmla="*/ 2006 h 4155"/>
                <a:gd name="T54" fmla="*/ 1414 w 3005"/>
                <a:gd name="T55" fmla="*/ 2545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05" h="4155">
                  <a:moveTo>
                    <a:pt x="1414" y="2545"/>
                  </a:moveTo>
                  <a:lnTo>
                    <a:pt x="975" y="2545"/>
                  </a:lnTo>
                  <a:lnTo>
                    <a:pt x="975" y="2545"/>
                  </a:lnTo>
                  <a:cubicBezTo>
                    <a:pt x="934" y="2545"/>
                    <a:pt x="909" y="2589"/>
                    <a:pt x="932" y="2623"/>
                  </a:cubicBezTo>
                  <a:lnTo>
                    <a:pt x="1915" y="4123"/>
                  </a:lnTo>
                  <a:lnTo>
                    <a:pt x="1915" y="4123"/>
                  </a:lnTo>
                  <a:cubicBezTo>
                    <a:pt x="1934" y="4154"/>
                    <a:pt x="1980" y="4154"/>
                    <a:pt x="1999" y="4123"/>
                  </a:cubicBezTo>
                  <a:lnTo>
                    <a:pt x="2982" y="2623"/>
                  </a:lnTo>
                  <a:lnTo>
                    <a:pt x="2982" y="2623"/>
                  </a:lnTo>
                  <a:cubicBezTo>
                    <a:pt x="3004" y="2589"/>
                    <a:pt x="2980" y="2545"/>
                    <a:pt x="2940" y="2545"/>
                  </a:cubicBezTo>
                  <a:lnTo>
                    <a:pt x="2549" y="2545"/>
                  </a:lnTo>
                  <a:lnTo>
                    <a:pt x="2549" y="2545"/>
                  </a:lnTo>
                  <a:cubicBezTo>
                    <a:pt x="2548" y="2211"/>
                    <a:pt x="2483" y="1880"/>
                    <a:pt x="2355" y="1573"/>
                  </a:cubicBezTo>
                  <a:lnTo>
                    <a:pt x="2355" y="1573"/>
                  </a:lnTo>
                  <a:cubicBezTo>
                    <a:pt x="2227" y="1264"/>
                    <a:pt x="2039" y="982"/>
                    <a:pt x="1803" y="746"/>
                  </a:cubicBezTo>
                  <a:lnTo>
                    <a:pt x="1803" y="746"/>
                  </a:lnTo>
                  <a:cubicBezTo>
                    <a:pt x="1566" y="509"/>
                    <a:pt x="1285" y="322"/>
                    <a:pt x="976" y="193"/>
                  </a:cubicBezTo>
                  <a:lnTo>
                    <a:pt x="976" y="193"/>
                  </a:lnTo>
                  <a:cubicBezTo>
                    <a:pt x="666" y="66"/>
                    <a:pt x="335" y="0"/>
                    <a:pt x="0" y="0"/>
                  </a:cubicBezTo>
                  <a:lnTo>
                    <a:pt x="0" y="1134"/>
                  </a:lnTo>
                  <a:lnTo>
                    <a:pt x="0" y="1134"/>
                  </a:lnTo>
                  <a:cubicBezTo>
                    <a:pt x="186" y="1134"/>
                    <a:pt x="370" y="1171"/>
                    <a:pt x="542" y="1242"/>
                  </a:cubicBezTo>
                  <a:lnTo>
                    <a:pt x="542" y="1242"/>
                  </a:lnTo>
                  <a:cubicBezTo>
                    <a:pt x="713" y="1313"/>
                    <a:pt x="869" y="1417"/>
                    <a:pt x="1000" y="1548"/>
                  </a:cubicBezTo>
                  <a:lnTo>
                    <a:pt x="1000" y="1548"/>
                  </a:lnTo>
                  <a:cubicBezTo>
                    <a:pt x="1132" y="1680"/>
                    <a:pt x="1236" y="1835"/>
                    <a:pt x="1307" y="2006"/>
                  </a:cubicBezTo>
                  <a:lnTo>
                    <a:pt x="1307" y="2006"/>
                  </a:lnTo>
                  <a:cubicBezTo>
                    <a:pt x="1378" y="2176"/>
                    <a:pt x="1414" y="2359"/>
                    <a:pt x="1414" y="2545"/>
                  </a:cubicBezTo>
                </a:path>
              </a:pathLst>
            </a:custGeom>
            <a:solidFill>
              <a:srgbClr val="055F64"/>
            </a:solidFill>
            <a:ln>
              <a:noFill/>
            </a:ln>
            <a:effectLst/>
          </p:spPr>
          <p:txBody>
            <a:bodyPr wrap="none" anchor="ctr"/>
            <a:lstStyle/>
            <a:p>
              <a:endParaRPr lang="en-US" sz="3600">
                <a:latin typeface="Roboto Light" panose="02000000000000000000" pitchFamily="2" charset="0"/>
                <a:ea typeface="Roboto Light" panose="02000000000000000000" pitchFamily="2" charset="0"/>
                <a:cs typeface="Roboto Light" panose="02000000000000000000" pitchFamily="2" charset="0"/>
              </a:endParaRPr>
            </a:p>
          </p:txBody>
        </p:sp>
        <p:sp>
          <p:nvSpPr>
            <p:cNvPr id="28" name="Freeform 4">
              <a:extLst>
                <a:ext uri="{FF2B5EF4-FFF2-40B4-BE49-F238E27FC236}">
                  <a16:creationId xmlns:a16="http://schemas.microsoft.com/office/drawing/2014/main" id="{A6F14CF4-FEF1-8817-2037-DA44BD532967}"/>
                </a:ext>
              </a:extLst>
            </p:cNvPr>
            <p:cNvSpPr>
              <a:spLocks noChangeArrowheads="1"/>
            </p:cNvSpPr>
            <p:nvPr/>
          </p:nvSpPr>
          <p:spPr bwMode="auto">
            <a:xfrm>
              <a:off x="4220867" y="1472312"/>
              <a:ext cx="2829044" cy="1970899"/>
            </a:xfrm>
            <a:custGeom>
              <a:avLst/>
              <a:gdLst>
                <a:gd name="T0" fmla="*/ 2545 w 4155"/>
                <a:gd name="T1" fmla="*/ 1590 h 3003"/>
                <a:gd name="T2" fmla="*/ 2545 w 4155"/>
                <a:gd name="T3" fmla="*/ 2030 h 3003"/>
                <a:gd name="T4" fmla="*/ 2545 w 4155"/>
                <a:gd name="T5" fmla="*/ 2030 h 3003"/>
                <a:gd name="T6" fmla="*/ 2624 w 4155"/>
                <a:gd name="T7" fmla="*/ 2072 h 3003"/>
                <a:gd name="T8" fmla="*/ 4123 w 4155"/>
                <a:gd name="T9" fmla="*/ 1090 h 3003"/>
                <a:gd name="T10" fmla="*/ 4123 w 4155"/>
                <a:gd name="T11" fmla="*/ 1090 h 3003"/>
                <a:gd name="T12" fmla="*/ 4123 w 4155"/>
                <a:gd name="T13" fmla="*/ 1005 h 3003"/>
                <a:gd name="T14" fmla="*/ 2624 w 4155"/>
                <a:gd name="T15" fmla="*/ 22 h 3003"/>
                <a:gd name="T16" fmla="*/ 2624 w 4155"/>
                <a:gd name="T17" fmla="*/ 22 h 3003"/>
                <a:gd name="T18" fmla="*/ 2545 w 4155"/>
                <a:gd name="T19" fmla="*/ 65 h 3003"/>
                <a:gd name="T20" fmla="*/ 2545 w 4155"/>
                <a:gd name="T21" fmla="*/ 455 h 3003"/>
                <a:gd name="T22" fmla="*/ 2545 w 4155"/>
                <a:gd name="T23" fmla="*/ 455 h 3003"/>
                <a:gd name="T24" fmla="*/ 1573 w 4155"/>
                <a:gd name="T25" fmla="*/ 649 h 3003"/>
                <a:gd name="T26" fmla="*/ 1573 w 4155"/>
                <a:gd name="T27" fmla="*/ 649 h 3003"/>
                <a:gd name="T28" fmla="*/ 746 w 4155"/>
                <a:gd name="T29" fmla="*/ 1202 h 3003"/>
                <a:gd name="T30" fmla="*/ 746 w 4155"/>
                <a:gd name="T31" fmla="*/ 1202 h 3003"/>
                <a:gd name="T32" fmla="*/ 194 w 4155"/>
                <a:gd name="T33" fmla="*/ 2029 h 3003"/>
                <a:gd name="T34" fmla="*/ 194 w 4155"/>
                <a:gd name="T35" fmla="*/ 2029 h 3003"/>
                <a:gd name="T36" fmla="*/ 0 w 4155"/>
                <a:gd name="T37" fmla="*/ 3002 h 3003"/>
                <a:gd name="T38" fmla="*/ 1134 w 4155"/>
                <a:gd name="T39" fmla="*/ 3002 h 3003"/>
                <a:gd name="T40" fmla="*/ 1134 w 4155"/>
                <a:gd name="T41" fmla="*/ 3002 h 3003"/>
                <a:gd name="T42" fmla="*/ 1242 w 4155"/>
                <a:gd name="T43" fmla="*/ 2461 h 3003"/>
                <a:gd name="T44" fmla="*/ 1242 w 4155"/>
                <a:gd name="T45" fmla="*/ 2461 h 3003"/>
                <a:gd name="T46" fmla="*/ 1548 w 4155"/>
                <a:gd name="T47" fmla="*/ 2004 h 3003"/>
                <a:gd name="T48" fmla="*/ 1548 w 4155"/>
                <a:gd name="T49" fmla="*/ 2004 h 3003"/>
                <a:gd name="T50" fmla="*/ 2007 w 4155"/>
                <a:gd name="T51" fmla="*/ 1697 h 3003"/>
                <a:gd name="T52" fmla="*/ 2007 w 4155"/>
                <a:gd name="T53" fmla="*/ 1697 h 3003"/>
                <a:gd name="T54" fmla="*/ 2545 w 4155"/>
                <a:gd name="T55" fmla="*/ 1590 h 3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5" h="3003">
                  <a:moveTo>
                    <a:pt x="2545" y="1590"/>
                  </a:moveTo>
                  <a:lnTo>
                    <a:pt x="2545" y="2030"/>
                  </a:lnTo>
                  <a:lnTo>
                    <a:pt x="2545" y="2030"/>
                  </a:lnTo>
                  <a:cubicBezTo>
                    <a:pt x="2545" y="2071"/>
                    <a:pt x="2590" y="2094"/>
                    <a:pt x="2624" y="2072"/>
                  </a:cubicBezTo>
                  <a:lnTo>
                    <a:pt x="4123" y="1090"/>
                  </a:lnTo>
                  <a:lnTo>
                    <a:pt x="4123" y="1090"/>
                  </a:lnTo>
                  <a:cubicBezTo>
                    <a:pt x="4154" y="1070"/>
                    <a:pt x="4154" y="1025"/>
                    <a:pt x="4123" y="1005"/>
                  </a:cubicBezTo>
                  <a:lnTo>
                    <a:pt x="2624" y="22"/>
                  </a:lnTo>
                  <a:lnTo>
                    <a:pt x="2624" y="22"/>
                  </a:lnTo>
                  <a:cubicBezTo>
                    <a:pt x="2590" y="0"/>
                    <a:pt x="2545" y="24"/>
                    <a:pt x="2545" y="65"/>
                  </a:cubicBezTo>
                  <a:lnTo>
                    <a:pt x="2545" y="455"/>
                  </a:lnTo>
                  <a:lnTo>
                    <a:pt x="2545" y="455"/>
                  </a:lnTo>
                  <a:cubicBezTo>
                    <a:pt x="2212" y="455"/>
                    <a:pt x="1881" y="522"/>
                    <a:pt x="1573" y="649"/>
                  </a:cubicBezTo>
                  <a:lnTo>
                    <a:pt x="1573" y="649"/>
                  </a:lnTo>
                  <a:cubicBezTo>
                    <a:pt x="1264" y="777"/>
                    <a:pt x="983" y="965"/>
                    <a:pt x="746" y="1202"/>
                  </a:cubicBezTo>
                  <a:lnTo>
                    <a:pt x="746" y="1202"/>
                  </a:lnTo>
                  <a:cubicBezTo>
                    <a:pt x="509" y="1438"/>
                    <a:pt x="322" y="1719"/>
                    <a:pt x="194" y="2029"/>
                  </a:cubicBezTo>
                  <a:lnTo>
                    <a:pt x="194" y="2029"/>
                  </a:lnTo>
                  <a:cubicBezTo>
                    <a:pt x="66" y="2336"/>
                    <a:pt x="0" y="2668"/>
                    <a:pt x="0" y="3002"/>
                  </a:cubicBezTo>
                  <a:lnTo>
                    <a:pt x="1134" y="3002"/>
                  </a:lnTo>
                  <a:lnTo>
                    <a:pt x="1134" y="3002"/>
                  </a:lnTo>
                  <a:cubicBezTo>
                    <a:pt x="1134" y="2817"/>
                    <a:pt x="1171" y="2633"/>
                    <a:pt x="1242" y="2461"/>
                  </a:cubicBezTo>
                  <a:lnTo>
                    <a:pt x="1242" y="2461"/>
                  </a:lnTo>
                  <a:cubicBezTo>
                    <a:pt x="1313" y="2290"/>
                    <a:pt x="1418" y="2135"/>
                    <a:pt x="1548" y="2004"/>
                  </a:cubicBezTo>
                  <a:lnTo>
                    <a:pt x="1548" y="2004"/>
                  </a:lnTo>
                  <a:cubicBezTo>
                    <a:pt x="1680" y="1873"/>
                    <a:pt x="1836" y="1769"/>
                    <a:pt x="2007" y="1697"/>
                  </a:cubicBezTo>
                  <a:lnTo>
                    <a:pt x="2007" y="1697"/>
                  </a:lnTo>
                  <a:cubicBezTo>
                    <a:pt x="2178" y="1627"/>
                    <a:pt x="2360" y="1590"/>
                    <a:pt x="2545" y="1590"/>
                  </a:cubicBezTo>
                </a:path>
              </a:pathLst>
            </a:custGeom>
            <a:solidFill>
              <a:schemeClr val="tx2">
                <a:lumMod val="90000"/>
                <a:lumOff val="10000"/>
              </a:schemeClr>
            </a:solidFill>
            <a:ln>
              <a:noFill/>
            </a:ln>
            <a:effectLst/>
          </p:spPr>
          <p:txBody>
            <a:bodyPr wrap="none" anchor="ctr"/>
            <a:lstStyle/>
            <a:p>
              <a:endParaRPr lang="en-US" sz="3600">
                <a:latin typeface="Roboto Light" panose="02000000000000000000" pitchFamily="2" charset="0"/>
                <a:ea typeface="Roboto Light" panose="02000000000000000000" pitchFamily="2" charset="0"/>
                <a:cs typeface="Roboto Light" panose="02000000000000000000" pitchFamily="2" charset="0"/>
              </a:endParaRPr>
            </a:p>
          </p:txBody>
        </p:sp>
        <p:sp>
          <p:nvSpPr>
            <p:cNvPr id="29" name="Freeform 8">
              <a:extLst>
                <a:ext uri="{FF2B5EF4-FFF2-40B4-BE49-F238E27FC236}">
                  <a16:creationId xmlns:a16="http://schemas.microsoft.com/office/drawing/2014/main" id="{F43A9BC7-F427-EB71-50CC-209B6D3D60C4}"/>
                </a:ext>
              </a:extLst>
            </p:cNvPr>
            <p:cNvSpPr>
              <a:spLocks noChangeArrowheads="1"/>
            </p:cNvSpPr>
            <p:nvPr/>
          </p:nvSpPr>
          <p:spPr bwMode="auto">
            <a:xfrm>
              <a:off x="3893513" y="2835448"/>
              <a:ext cx="1426536" cy="1056355"/>
            </a:xfrm>
            <a:custGeom>
              <a:avLst/>
              <a:gdLst>
                <a:gd name="T0" fmla="*/ 1004 w 2095"/>
                <a:gd name="T1" fmla="*/ 31 h 1609"/>
                <a:gd name="T2" fmla="*/ 1004 w 2095"/>
                <a:gd name="T3" fmla="*/ 31 h 1609"/>
                <a:gd name="T4" fmla="*/ 1090 w 2095"/>
                <a:gd name="T5" fmla="*/ 31 h 1609"/>
                <a:gd name="T6" fmla="*/ 2072 w 2095"/>
                <a:gd name="T7" fmla="*/ 1529 h 1609"/>
                <a:gd name="T8" fmla="*/ 2072 w 2095"/>
                <a:gd name="T9" fmla="*/ 1529 h 1609"/>
                <a:gd name="T10" fmla="*/ 2030 w 2095"/>
                <a:gd name="T11" fmla="*/ 1608 h 1609"/>
                <a:gd name="T12" fmla="*/ 65 w 2095"/>
                <a:gd name="T13" fmla="*/ 1608 h 1609"/>
                <a:gd name="T14" fmla="*/ 65 w 2095"/>
                <a:gd name="T15" fmla="*/ 1608 h 1609"/>
                <a:gd name="T16" fmla="*/ 22 w 2095"/>
                <a:gd name="T17" fmla="*/ 1529 h 1609"/>
                <a:gd name="T18" fmla="*/ 1004 w 2095"/>
                <a:gd name="T19" fmla="*/ 31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5" h="1609">
                  <a:moveTo>
                    <a:pt x="1004" y="31"/>
                  </a:moveTo>
                  <a:lnTo>
                    <a:pt x="1004" y="31"/>
                  </a:lnTo>
                  <a:cubicBezTo>
                    <a:pt x="1025" y="0"/>
                    <a:pt x="1070" y="0"/>
                    <a:pt x="1090" y="31"/>
                  </a:cubicBezTo>
                  <a:lnTo>
                    <a:pt x="2072" y="1529"/>
                  </a:lnTo>
                  <a:lnTo>
                    <a:pt x="2072" y="1529"/>
                  </a:lnTo>
                  <a:cubicBezTo>
                    <a:pt x="2094" y="1564"/>
                    <a:pt x="2071" y="1608"/>
                    <a:pt x="2030" y="1608"/>
                  </a:cubicBezTo>
                  <a:lnTo>
                    <a:pt x="65" y="1608"/>
                  </a:lnTo>
                  <a:lnTo>
                    <a:pt x="65" y="1608"/>
                  </a:lnTo>
                  <a:cubicBezTo>
                    <a:pt x="24" y="1608"/>
                    <a:pt x="0" y="1564"/>
                    <a:pt x="22" y="1529"/>
                  </a:cubicBezTo>
                  <a:lnTo>
                    <a:pt x="1004" y="31"/>
                  </a:lnTo>
                </a:path>
              </a:pathLst>
            </a:custGeom>
            <a:solidFill>
              <a:schemeClr val="bg2"/>
            </a:solidFill>
            <a:ln>
              <a:noFill/>
            </a:ln>
            <a:effectLst/>
          </p:spPr>
          <p:txBody>
            <a:bodyPr wrap="none" anchor="ctr"/>
            <a:lstStyle/>
            <a:p>
              <a:endParaRPr lang="en-US" sz="3600">
                <a:latin typeface="Roboto Light" panose="02000000000000000000" pitchFamily="2" charset="0"/>
                <a:ea typeface="Roboto Light" panose="02000000000000000000" pitchFamily="2" charset="0"/>
                <a:cs typeface="Roboto Light" panose="02000000000000000000" pitchFamily="2" charset="0"/>
              </a:endParaRPr>
            </a:p>
          </p:txBody>
        </p:sp>
        <p:sp>
          <p:nvSpPr>
            <p:cNvPr id="36" name="TextBox 35">
              <a:extLst>
                <a:ext uri="{FF2B5EF4-FFF2-40B4-BE49-F238E27FC236}">
                  <a16:creationId xmlns:a16="http://schemas.microsoft.com/office/drawing/2014/main" id="{92D9C18C-14C6-7AD1-6968-F2AF3464D537}"/>
                </a:ext>
              </a:extLst>
            </p:cNvPr>
            <p:cNvSpPr txBox="1"/>
            <p:nvPr/>
          </p:nvSpPr>
          <p:spPr>
            <a:xfrm>
              <a:off x="5965291" y="1820259"/>
              <a:ext cx="480001" cy="673570"/>
            </a:xfrm>
            <a:prstGeom prst="rect">
              <a:avLst/>
            </a:prstGeom>
            <a:noFill/>
          </p:spPr>
          <p:txBody>
            <a:bodyPr wrap="none" rtlCol="0" anchor="ctr">
              <a:spAutoFit/>
            </a:bodyPr>
            <a:lstStyle/>
            <a:p>
              <a:pPr algn="ctr"/>
              <a:r>
                <a:rPr lang="en-US" sz="3200" b="1">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37" name="TextBox 36">
              <a:extLst>
                <a:ext uri="{FF2B5EF4-FFF2-40B4-BE49-F238E27FC236}">
                  <a16:creationId xmlns:a16="http://schemas.microsoft.com/office/drawing/2014/main" id="{CC4DD2B4-4468-3BBB-F62E-CB6F9FAF0F03}"/>
                </a:ext>
              </a:extLst>
            </p:cNvPr>
            <p:cNvSpPr txBox="1"/>
            <p:nvPr/>
          </p:nvSpPr>
          <p:spPr>
            <a:xfrm>
              <a:off x="7545077" y="3331621"/>
              <a:ext cx="480001" cy="673570"/>
            </a:xfrm>
            <a:prstGeom prst="rect">
              <a:avLst/>
            </a:prstGeom>
            <a:noFill/>
          </p:spPr>
          <p:txBody>
            <a:bodyPr wrap="none" rtlCol="0" anchor="ctr">
              <a:spAutoFit/>
            </a:bodyPr>
            <a:lstStyle/>
            <a:p>
              <a:pPr algn="ctr"/>
              <a:r>
                <a:rPr lang="en-US" sz="3200" b="1">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38" name="TextBox 37">
              <a:extLst>
                <a:ext uri="{FF2B5EF4-FFF2-40B4-BE49-F238E27FC236}">
                  <a16:creationId xmlns:a16="http://schemas.microsoft.com/office/drawing/2014/main" id="{F6FB842D-7AA7-6A9D-0166-EA1A1754A65A}"/>
                </a:ext>
              </a:extLst>
            </p:cNvPr>
            <p:cNvSpPr txBox="1"/>
            <p:nvPr/>
          </p:nvSpPr>
          <p:spPr>
            <a:xfrm>
              <a:off x="6096939" y="4870563"/>
              <a:ext cx="480001" cy="673570"/>
            </a:xfrm>
            <a:prstGeom prst="rect">
              <a:avLst/>
            </a:prstGeom>
            <a:noFill/>
          </p:spPr>
          <p:txBody>
            <a:bodyPr wrap="none" rtlCol="0" anchor="ctr">
              <a:spAutoFit/>
            </a:bodyPr>
            <a:lstStyle/>
            <a:p>
              <a:pPr algn="ctr"/>
              <a:r>
                <a:rPr lang="en-US" sz="3200" b="1">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39" name="TextBox 38">
              <a:extLst>
                <a:ext uri="{FF2B5EF4-FFF2-40B4-BE49-F238E27FC236}">
                  <a16:creationId xmlns:a16="http://schemas.microsoft.com/office/drawing/2014/main" id="{17759A10-CE1F-22D3-2BB3-DFA6E874E7D0}"/>
                </a:ext>
              </a:extLst>
            </p:cNvPr>
            <p:cNvSpPr txBox="1"/>
            <p:nvPr/>
          </p:nvSpPr>
          <p:spPr>
            <a:xfrm>
              <a:off x="4345436" y="3370233"/>
              <a:ext cx="480001" cy="673570"/>
            </a:xfrm>
            <a:prstGeom prst="rect">
              <a:avLst/>
            </a:prstGeom>
            <a:noFill/>
          </p:spPr>
          <p:txBody>
            <a:bodyPr wrap="none" rtlCol="0" anchor="ctr">
              <a:spAutoFit/>
            </a:bodyPr>
            <a:lstStyle/>
            <a:p>
              <a:pPr algn="ctr"/>
              <a:r>
                <a:rPr lang="en-US" sz="3200" b="1">
                  <a:solidFill>
                    <a:schemeClr val="bg1"/>
                  </a:solidFill>
                  <a:latin typeface="Roboto Light" panose="02000000000000000000" pitchFamily="2" charset="0"/>
                  <a:ea typeface="Roboto Light" panose="02000000000000000000" pitchFamily="2" charset="0"/>
                  <a:cs typeface="Roboto Light" panose="02000000000000000000" pitchFamily="2" charset="0"/>
                </a:rPr>
                <a:t>4</a:t>
              </a:r>
            </a:p>
          </p:txBody>
        </p:sp>
      </p:grpSp>
      <p:sp>
        <p:nvSpPr>
          <p:cNvPr id="41" name="Text Placeholder 40">
            <a:extLst>
              <a:ext uri="{FF2B5EF4-FFF2-40B4-BE49-F238E27FC236}">
                <a16:creationId xmlns:a16="http://schemas.microsoft.com/office/drawing/2014/main" id="{BD9B8BC4-B358-135E-C1FF-622100A04B7E}"/>
              </a:ext>
            </a:extLst>
          </p:cNvPr>
          <p:cNvSpPr>
            <a:spLocks noGrp="1"/>
          </p:cNvSpPr>
          <p:nvPr>
            <p:ph type="body" sz="quarter" idx="11"/>
          </p:nvPr>
        </p:nvSpPr>
        <p:spPr>
          <a:xfrm>
            <a:off x="8093711" y="3962756"/>
            <a:ext cx="3231034" cy="1117915"/>
          </a:xfrm>
        </p:spPr>
        <p:txBody>
          <a:bodyPr anchor="ctr"/>
          <a:lstStyle>
            <a:lvl1pPr marL="0" indent="0" algn="l">
              <a:buNone/>
              <a:defRPr sz="2000"/>
            </a:lvl1pPr>
            <a:lvl2pPr algn="l">
              <a:defRPr/>
            </a:lvl2pPr>
          </a:lstStyle>
          <a:p>
            <a:pPr lvl="0"/>
            <a:endParaRPr lang="en-US" dirty="0"/>
          </a:p>
          <a:p>
            <a:pPr lvl="0"/>
            <a:r>
              <a:rPr lang="en-US" dirty="0"/>
              <a:t>3. Click to edit Master text styles</a:t>
            </a:r>
          </a:p>
          <a:p>
            <a:pPr lvl="1"/>
            <a:endParaRPr lang="en-US" dirty="0"/>
          </a:p>
        </p:txBody>
      </p:sp>
      <p:sp>
        <p:nvSpPr>
          <p:cNvPr id="42" name="Text Placeholder 40">
            <a:extLst>
              <a:ext uri="{FF2B5EF4-FFF2-40B4-BE49-F238E27FC236}">
                <a16:creationId xmlns:a16="http://schemas.microsoft.com/office/drawing/2014/main" id="{6816ABF1-B4A1-4844-B389-D8424DC6A55F}"/>
              </a:ext>
            </a:extLst>
          </p:cNvPr>
          <p:cNvSpPr>
            <a:spLocks noGrp="1"/>
          </p:cNvSpPr>
          <p:nvPr>
            <p:ph type="body" sz="quarter" idx="12"/>
          </p:nvPr>
        </p:nvSpPr>
        <p:spPr>
          <a:xfrm>
            <a:off x="868565" y="3962757"/>
            <a:ext cx="3231037" cy="1117916"/>
          </a:xfrm>
        </p:spPr>
        <p:txBody>
          <a:bodyPr anchor="ctr"/>
          <a:lstStyle>
            <a:lvl1pPr marL="0" indent="0" algn="r">
              <a:buNone/>
              <a:defRPr sz="2000"/>
            </a:lvl1pPr>
            <a:lvl2pPr algn="r">
              <a:defRPr/>
            </a:lvl2pPr>
          </a:lstStyle>
          <a:p>
            <a:pPr lvl="0"/>
            <a:endParaRPr lang="en-US" dirty="0"/>
          </a:p>
          <a:p>
            <a:pPr lvl="0"/>
            <a:r>
              <a:rPr lang="en-US" dirty="0"/>
              <a:t>4. Click to edit Master text styles</a:t>
            </a:r>
          </a:p>
          <a:p>
            <a:pPr lvl="1"/>
            <a:endParaRPr lang="en-US" dirty="0"/>
          </a:p>
        </p:txBody>
      </p:sp>
      <p:sp>
        <p:nvSpPr>
          <p:cNvPr id="43" name="Text Placeholder 40">
            <a:extLst>
              <a:ext uri="{FF2B5EF4-FFF2-40B4-BE49-F238E27FC236}">
                <a16:creationId xmlns:a16="http://schemas.microsoft.com/office/drawing/2014/main" id="{3E8226FB-1019-44A2-E094-76945114F33A}"/>
              </a:ext>
            </a:extLst>
          </p:cNvPr>
          <p:cNvSpPr>
            <a:spLocks noGrp="1"/>
          </p:cNvSpPr>
          <p:nvPr>
            <p:ph type="body" sz="quarter" idx="13"/>
          </p:nvPr>
        </p:nvSpPr>
        <p:spPr>
          <a:xfrm>
            <a:off x="868565" y="1698391"/>
            <a:ext cx="3231037" cy="1117916"/>
          </a:xfrm>
        </p:spPr>
        <p:txBody>
          <a:bodyPr anchor="ctr"/>
          <a:lstStyle>
            <a:lvl1pPr marL="0" indent="0" algn="r">
              <a:buNone/>
              <a:defRPr sz="2000"/>
            </a:lvl1pPr>
            <a:lvl2pPr algn="r">
              <a:defRPr/>
            </a:lvl2pPr>
          </a:lstStyle>
          <a:p>
            <a:pPr lvl="0"/>
            <a:endParaRPr lang="en-US" dirty="0"/>
          </a:p>
          <a:p>
            <a:pPr lvl="0"/>
            <a:r>
              <a:rPr lang="en-US" dirty="0"/>
              <a:t>1. Click to edit Master text styles</a:t>
            </a:r>
          </a:p>
          <a:p>
            <a:pPr lvl="1"/>
            <a:endParaRPr lang="en-US" dirty="0"/>
          </a:p>
        </p:txBody>
      </p:sp>
      <p:sp>
        <p:nvSpPr>
          <p:cNvPr id="44" name="Text Placeholder 40">
            <a:extLst>
              <a:ext uri="{FF2B5EF4-FFF2-40B4-BE49-F238E27FC236}">
                <a16:creationId xmlns:a16="http://schemas.microsoft.com/office/drawing/2014/main" id="{6054B049-FDA2-66A7-B0D7-5694B5FFAB7E}"/>
              </a:ext>
            </a:extLst>
          </p:cNvPr>
          <p:cNvSpPr>
            <a:spLocks noGrp="1"/>
          </p:cNvSpPr>
          <p:nvPr>
            <p:ph type="body" sz="quarter" idx="14"/>
          </p:nvPr>
        </p:nvSpPr>
        <p:spPr>
          <a:xfrm>
            <a:off x="8093710" y="1698391"/>
            <a:ext cx="3231037" cy="1117916"/>
          </a:xfrm>
        </p:spPr>
        <p:txBody>
          <a:bodyPr anchor="ctr"/>
          <a:lstStyle>
            <a:lvl1pPr marL="0" indent="0" algn="l">
              <a:buNone/>
              <a:defRPr sz="2000"/>
            </a:lvl1pPr>
            <a:lvl2pPr algn="l">
              <a:defRPr/>
            </a:lvl2pPr>
          </a:lstStyle>
          <a:p>
            <a:pPr lvl="0"/>
            <a:endParaRPr lang="en-US" dirty="0"/>
          </a:p>
          <a:p>
            <a:pPr lvl="0"/>
            <a:r>
              <a:rPr lang="en-US" dirty="0"/>
              <a:t>2. Click to edit Master text styles</a:t>
            </a:r>
          </a:p>
          <a:p>
            <a:pPr lvl="1"/>
            <a:endParaRPr lang="en-US" dirty="0"/>
          </a:p>
        </p:txBody>
      </p:sp>
      <p:sp>
        <p:nvSpPr>
          <p:cNvPr id="7" name="Rectangle 6">
            <a:extLst>
              <a:ext uri="{FF2B5EF4-FFF2-40B4-BE49-F238E27FC236}">
                <a16:creationId xmlns:a16="http://schemas.microsoft.com/office/drawing/2014/main" id="{AE17F6D6-70C3-CB26-988D-3CDADDEA9C7B}"/>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8E8A590-52F8-F268-3D8B-4A3EEB4D76ED}"/>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4206486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near Proces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A76AFB4-395D-8D5C-3FA2-6378B1904DC7}"/>
              </a:ext>
            </a:extLst>
          </p:cNvPr>
          <p:cNvSpPr>
            <a:spLocks noGrp="1"/>
          </p:cNvSpPr>
          <p:nvPr>
            <p:ph type="body" sz="quarter" idx="13"/>
          </p:nvPr>
        </p:nvSpPr>
        <p:spPr>
          <a:xfrm>
            <a:off x="747842" y="3080016"/>
            <a:ext cx="1562100" cy="1587500"/>
          </a:xfrm>
        </p:spPr>
        <p:txBody>
          <a:bodyPr>
            <a:normAutofit/>
          </a:bodyPr>
          <a:lstStyle>
            <a:lvl1pPr marL="0" indent="0" algn="ct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968B6115-908C-48F2-1101-665763324A99}"/>
              </a:ext>
            </a:extLst>
          </p:cNvPr>
          <p:cNvSpPr>
            <a:spLocks noGrp="1"/>
          </p:cNvSpPr>
          <p:nvPr>
            <p:ph type="body" sz="quarter" idx="14"/>
          </p:nvPr>
        </p:nvSpPr>
        <p:spPr>
          <a:xfrm>
            <a:off x="2977898" y="3080016"/>
            <a:ext cx="1562100" cy="1587500"/>
          </a:xfrm>
        </p:spPr>
        <p:txBody>
          <a:bodyPr>
            <a:normAutofit/>
          </a:bodyPr>
          <a:lstStyle>
            <a:lvl1pPr marL="0" indent="0" algn="ctr">
              <a:buNone/>
              <a:defRPr sz="2000"/>
            </a:lvl1pPr>
          </a:lstStyle>
          <a:p>
            <a:pPr lvl="0"/>
            <a:r>
              <a:rPr lang="en-US"/>
              <a:t>Click to edit Master text styles</a:t>
            </a:r>
          </a:p>
        </p:txBody>
      </p:sp>
      <p:sp>
        <p:nvSpPr>
          <p:cNvPr id="20" name="Text Placeholder 15">
            <a:extLst>
              <a:ext uri="{FF2B5EF4-FFF2-40B4-BE49-F238E27FC236}">
                <a16:creationId xmlns:a16="http://schemas.microsoft.com/office/drawing/2014/main" id="{68145AD4-F296-AF70-06C0-637D968AE027}"/>
              </a:ext>
            </a:extLst>
          </p:cNvPr>
          <p:cNvSpPr>
            <a:spLocks noGrp="1"/>
          </p:cNvSpPr>
          <p:nvPr>
            <p:ph type="body" sz="quarter" idx="15"/>
          </p:nvPr>
        </p:nvSpPr>
        <p:spPr>
          <a:xfrm>
            <a:off x="5193543" y="3080016"/>
            <a:ext cx="1562100" cy="1587500"/>
          </a:xfrm>
        </p:spPr>
        <p:txBody>
          <a:bodyPr>
            <a:normAutofit/>
          </a:bodyPr>
          <a:lstStyle>
            <a:lvl1pPr marL="0" indent="0" algn="ctr">
              <a:buNone/>
              <a:defRPr sz="2000"/>
            </a:lvl1pPr>
          </a:lstStyle>
          <a:p>
            <a:pPr lvl="0"/>
            <a:r>
              <a:rPr lang="en-US"/>
              <a:t>Click to edit Master text styles</a:t>
            </a:r>
          </a:p>
        </p:txBody>
      </p:sp>
      <p:sp>
        <p:nvSpPr>
          <p:cNvPr id="21" name="Text Placeholder 15">
            <a:extLst>
              <a:ext uri="{FF2B5EF4-FFF2-40B4-BE49-F238E27FC236}">
                <a16:creationId xmlns:a16="http://schemas.microsoft.com/office/drawing/2014/main" id="{86A00719-4863-F490-3A03-36F580F1CE3A}"/>
              </a:ext>
            </a:extLst>
          </p:cNvPr>
          <p:cNvSpPr>
            <a:spLocks noGrp="1"/>
          </p:cNvSpPr>
          <p:nvPr>
            <p:ph type="body" sz="quarter" idx="16"/>
          </p:nvPr>
        </p:nvSpPr>
        <p:spPr>
          <a:xfrm>
            <a:off x="7391384" y="3080016"/>
            <a:ext cx="1562100" cy="1587500"/>
          </a:xfrm>
        </p:spPr>
        <p:txBody>
          <a:bodyPr>
            <a:normAutofit/>
          </a:bodyPr>
          <a:lstStyle>
            <a:lvl1pPr marL="0" indent="0" algn="ctr">
              <a:buNone/>
              <a:defRPr sz="2000"/>
            </a:lvl1pPr>
          </a:lstStyle>
          <a:p>
            <a:pPr lvl="0"/>
            <a:r>
              <a:rPr lang="en-US"/>
              <a:t>Click to edit Master text styles</a:t>
            </a:r>
          </a:p>
        </p:txBody>
      </p:sp>
      <p:sp>
        <p:nvSpPr>
          <p:cNvPr id="22" name="Text Placeholder 15">
            <a:extLst>
              <a:ext uri="{FF2B5EF4-FFF2-40B4-BE49-F238E27FC236}">
                <a16:creationId xmlns:a16="http://schemas.microsoft.com/office/drawing/2014/main" id="{64079419-D26D-A72E-ED64-C9CF48AEF971}"/>
              </a:ext>
            </a:extLst>
          </p:cNvPr>
          <p:cNvSpPr>
            <a:spLocks noGrp="1"/>
          </p:cNvSpPr>
          <p:nvPr>
            <p:ph type="body" sz="quarter" idx="17"/>
          </p:nvPr>
        </p:nvSpPr>
        <p:spPr>
          <a:xfrm>
            <a:off x="9589226" y="3080016"/>
            <a:ext cx="1562100" cy="1587500"/>
          </a:xfrm>
        </p:spPr>
        <p:txBody>
          <a:bodyPr>
            <a:normAutofit/>
          </a:bodyPr>
          <a:lstStyle>
            <a:lvl1pPr marL="0" indent="0" algn="ctr">
              <a:buNone/>
              <a:defRPr sz="2000"/>
            </a:lvl1pPr>
          </a:lstStyle>
          <a:p>
            <a:pPr lvl="0"/>
            <a:r>
              <a:rPr lang="en-US"/>
              <a:t>Click to edit Master text styles</a:t>
            </a:r>
          </a:p>
        </p:txBody>
      </p:sp>
      <p:cxnSp>
        <p:nvCxnSpPr>
          <p:cNvPr id="26" name="Straight Connector 25">
            <a:extLst>
              <a:ext uri="{FF2B5EF4-FFF2-40B4-BE49-F238E27FC236}">
                <a16:creationId xmlns:a16="http://schemas.microsoft.com/office/drawing/2014/main" id="{305F02F7-91BF-343A-3231-A91CB4539F7C}"/>
              </a:ext>
            </a:extLst>
          </p:cNvPr>
          <p:cNvCxnSpPr>
            <a:cxnSpLocks/>
          </p:cNvCxnSpPr>
          <p:nvPr userDrawn="1"/>
        </p:nvCxnSpPr>
        <p:spPr>
          <a:xfrm>
            <a:off x="1936560" y="2368234"/>
            <a:ext cx="1550504" cy="0"/>
          </a:xfrm>
          <a:prstGeom prst="line">
            <a:avLst/>
          </a:prstGeom>
          <a:ln w="3810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4C906A5-65B1-6146-0779-5077E1C8EE5B}"/>
              </a:ext>
            </a:extLst>
          </p:cNvPr>
          <p:cNvCxnSpPr>
            <a:cxnSpLocks/>
          </p:cNvCxnSpPr>
          <p:nvPr userDrawn="1"/>
        </p:nvCxnSpPr>
        <p:spPr>
          <a:xfrm>
            <a:off x="4321951" y="2368234"/>
            <a:ext cx="1305339" cy="0"/>
          </a:xfrm>
          <a:prstGeom prst="line">
            <a:avLst/>
          </a:prstGeom>
          <a:ln w="3810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91A70C4-8351-5FDC-2844-8EF2C00386AE}"/>
              </a:ext>
            </a:extLst>
          </p:cNvPr>
          <p:cNvCxnSpPr>
            <a:cxnSpLocks/>
          </p:cNvCxnSpPr>
          <p:nvPr userDrawn="1"/>
        </p:nvCxnSpPr>
        <p:spPr>
          <a:xfrm>
            <a:off x="6356160" y="2368234"/>
            <a:ext cx="1517374" cy="0"/>
          </a:xfrm>
          <a:prstGeom prst="line">
            <a:avLst/>
          </a:prstGeom>
          <a:ln w="3810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A0A4EDC-2C91-6302-A204-18E939B2EB17}"/>
              </a:ext>
            </a:extLst>
          </p:cNvPr>
          <p:cNvCxnSpPr>
            <a:cxnSpLocks/>
          </p:cNvCxnSpPr>
          <p:nvPr userDrawn="1"/>
        </p:nvCxnSpPr>
        <p:spPr>
          <a:xfrm>
            <a:off x="8648786" y="2368234"/>
            <a:ext cx="1358348" cy="0"/>
          </a:xfrm>
          <a:prstGeom prst="line">
            <a:avLst/>
          </a:prstGeom>
          <a:ln w="38100">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D551084-5EC5-FFAB-56C0-58E780E35FF7}"/>
              </a:ext>
            </a:extLst>
          </p:cNvPr>
          <p:cNvCxnSpPr>
            <a:cxnSpLocks/>
          </p:cNvCxnSpPr>
          <p:nvPr userDrawn="1"/>
        </p:nvCxnSpPr>
        <p:spPr>
          <a:xfrm>
            <a:off x="10748730" y="2368234"/>
            <a:ext cx="722811" cy="0"/>
          </a:xfrm>
          <a:prstGeom prst="straightConnector1">
            <a:avLst/>
          </a:prstGeom>
          <a:ln w="381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Oval 1">
            <a:extLst>
              <a:ext uri="{FF2B5EF4-FFF2-40B4-BE49-F238E27FC236}">
                <a16:creationId xmlns:a16="http://schemas.microsoft.com/office/drawing/2014/main" id="{EBFF1DAF-7F0A-F017-0986-BDDFE9FA8392}"/>
              </a:ext>
            </a:extLst>
          </p:cNvPr>
          <p:cNvSpPr/>
          <p:nvPr userDrawn="1"/>
        </p:nvSpPr>
        <p:spPr>
          <a:xfrm>
            <a:off x="894139" y="1719162"/>
            <a:ext cx="1269507" cy="1269507"/>
          </a:xfrm>
          <a:prstGeom prst="ellipse">
            <a:avLst/>
          </a:prstGeom>
          <a:solidFill>
            <a:srgbClr val="030E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1</a:t>
            </a:r>
          </a:p>
        </p:txBody>
      </p:sp>
      <p:sp>
        <p:nvSpPr>
          <p:cNvPr id="3" name="Oval 2">
            <a:extLst>
              <a:ext uri="{FF2B5EF4-FFF2-40B4-BE49-F238E27FC236}">
                <a16:creationId xmlns:a16="http://schemas.microsoft.com/office/drawing/2014/main" id="{DFAB4C51-9F00-39A8-D7FC-A20E2BD1AD0D}"/>
              </a:ext>
            </a:extLst>
          </p:cNvPr>
          <p:cNvSpPr/>
          <p:nvPr userDrawn="1"/>
        </p:nvSpPr>
        <p:spPr>
          <a:xfrm>
            <a:off x="5339840" y="1719162"/>
            <a:ext cx="1269507" cy="1269507"/>
          </a:xfrm>
          <a:prstGeom prst="ellipse">
            <a:avLst/>
          </a:prstGeom>
          <a:solidFill>
            <a:srgbClr val="055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3</a:t>
            </a:r>
          </a:p>
        </p:txBody>
      </p:sp>
      <p:sp>
        <p:nvSpPr>
          <p:cNvPr id="4" name="Oval 3">
            <a:extLst>
              <a:ext uri="{FF2B5EF4-FFF2-40B4-BE49-F238E27FC236}">
                <a16:creationId xmlns:a16="http://schemas.microsoft.com/office/drawing/2014/main" id="{79665C85-61F0-6D1E-1EF5-D40C81477B03}"/>
              </a:ext>
            </a:extLst>
          </p:cNvPr>
          <p:cNvSpPr/>
          <p:nvPr userDrawn="1"/>
        </p:nvSpPr>
        <p:spPr>
          <a:xfrm>
            <a:off x="7537681" y="1719162"/>
            <a:ext cx="1269507" cy="1269507"/>
          </a:xfrm>
          <a:prstGeom prst="ellipse">
            <a:avLst/>
          </a:prstGeom>
          <a:solidFill>
            <a:srgbClr val="078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4</a:t>
            </a:r>
          </a:p>
        </p:txBody>
      </p:sp>
      <p:sp>
        <p:nvSpPr>
          <p:cNvPr id="8" name="Oval 7">
            <a:extLst>
              <a:ext uri="{FF2B5EF4-FFF2-40B4-BE49-F238E27FC236}">
                <a16:creationId xmlns:a16="http://schemas.microsoft.com/office/drawing/2014/main" id="{3B354885-8EC3-D200-E58B-BE8B28A210CD}"/>
              </a:ext>
            </a:extLst>
          </p:cNvPr>
          <p:cNvSpPr/>
          <p:nvPr userDrawn="1"/>
        </p:nvSpPr>
        <p:spPr>
          <a:xfrm>
            <a:off x="9735523" y="1719162"/>
            <a:ext cx="1269507" cy="1269507"/>
          </a:xfrm>
          <a:prstGeom prst="ellipse">
            <a:avLst/>
          </a:prstGeom>
          <a:solidFill>
            <a:srgbClr val="09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5</a:t>
            </a:r>
          </a:p>
        </p:txBody>
      </p:sp>
      <p:sp>
        <p:nvSpPr>
          <p:cNvPr id="9" name="Oval 8">
            <a:extLst>
              <a:ext uri="{FF2B5EF4-FFF2-40B4-BE49-F238E27FC236}">
                <a16:creationId xmlns:a16="http://schemas.microsoft.com/office/drawing/2014/main" id="{F8207BC3-F4B9-F661-F43E-F998639BD0AF}"/>
              </a:ext>
            </a:extLst>
          </p:cNvPr>
          <p:cNvSpPr/>
          <p:nvPr userDrawn="1"/>
        </p:nvSpPr>
        <p:spPr>
          <a:xfrm>
            <a:off x="3124195" y="1719162"/>
            <a:ext cx="1269507" cy="1269507"/>
          </a:xfrm>
          <a:prstGeom prst="ellipse">
            <a:avLst/>
          </a:prstGeom>
          <a:solidFill>
            <a:srgbClr val="071C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2</a:t>
            </a:r>
          </a:p>
        </p:txBody>
      </p:sp>
      <p:sp>
        <p:nvSpPr>
          <p:cNvPr id="11" name="Title 1">
            <a:extLst>
              <a:ext uri="{FF2B5EF4-FFF2-40B4-BE49-F238E27FC236}">
                <a16:creationId xmlns:a16="http://schemas.microsoft.com/office/drawing/2014/main" id="{9558730B-92D8-304C-C4E6-4D884E9D955E}"/>
              </a:ext>
            </a:extLst>
          </p:cNvPr>
          <p:cNvSpPr>
            <a:spLocks noGrp="1"/>
          </p:cNvSpPr>
          <p:nvPr>
            <p:ph type="title"/>
          </p:nvPr>
        </p:nvSpPr>
        <p:spPr>
          <a:xfrm>
            <a:off x="457200" y="182880"/>
            <a:ext cx="10972800" cy="914400"/>
          </a:xfrm>
        </p:spPr>
        <p:txBody>
          <a:bodyPr/>
          <a:lstStyle/>
          <a:p>
            <a:r>
              <a:rPr lang="en-US"/>
              <a:t>Click to edit Master title style</a:t>
            </a:r>
          </a:p>
        </p:txBody>
      </p:sp>
      <p:sp>
        <p:nvSpPr>
          <p:cNvPr id="7" name="Rectangle 6">
            <a:extLst>
              <a:ext uri="{FF2B5EF4-FFF2-40B4-BE49-F238E27FC236}">
                <a16:creationId xmlns:a16="http://schemas.microsoft.com/office/drawing/2014/main" id="{1856BDAE-1B35-B7E5-F563-8B652EB7146C}"/>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957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63BCFF70-B7C9-368D-70D1-5D6658C34F43}"/>
              </a:ext>
            </a:extLst>
          </p:cNvPr>
          <p:cNvGrpSpPr/>
          <p:nvPr userDrawn="1"/>
        </p:nvGrpSpPr>
        <p:grpSpPr>
          <a:xfrm>
            <a:off x="591254" y="1538912"/>
            <a:ext cx="11009492" cy="3780175"/>
            <a:chOff x="1509105" y="4323983"/>
            <a:chExt cx="21359442" cy="7119812"/>
          </a:xfrm>
        </p:grpSpPr>
        <p:sp>
          <p:nvSpPr>
            <p:cNvPr id="45" name="Freeform: Shape 606">
              <a:extLst>
                <a:ext uri="{FF2B5EF4-FFF2-40B4-BE49-F238E27FC236}">
                  <a16:creationId xmlns:a16="http://schemas.microsoft.com/office/drawing/2014/main" id="{5D9721A5-EB27-3C45-A761-3E780876DDE9}"/>
                </a:ext>
              </a:extLst>
            </p:cNvPr>
            <p:cNvSpPr>
              <a:spLocks noChangeArrowheads="1"/>
            </p:cNvSpPr>
            <p:nvPr userDrawn="1"/>
          </p:nvSpPr>
          <p:spPr bwMode="auto">
            <a:xfrm>
              <a:off x="4210595" y="5201334"/>
              <a:ext cx="2529589" cy="1810122"/>
            </a:xfrm>
            <a:custGeom>
              <a:avLst/>
              <a:gdLst>
                <a:gd name="connsiteX0" fmla="*/ 2179135 w 2202284"/>
                <a:gd name="connsiteY0" fmla="*/ 1505682 h 1575910"/>
                <a:gd name="connsiteX1" fmla="*/ 2202284 w 2202284"/>
                <a:gd name="connsiteY1" fmla="*/ 1563802 h 1575910"/>
                <a:gd name="connsiteX2" fmla="*/ 2164988 w 2202284"/>
                <a:gd name="connsiteY2" fmla="*/ 1575910 h 1575910"/>
                <a:gd name="connsiteX3" fmla="*/ 2143125 w 2202284"/>
                <a:gd name="connsiteY3" fmla="*/ 1519001 h 1575910"/>
                <a:gd name="connsiteX4" fmla="*/ 2079123 w 2202284"/>
                <a:gd name="connsiteY4" fmla="*/ 1269391 h 1575910"/>
                <a:gd name="connsiteX5" fmla="*/ 2108861 w 2202284"/>
                <a:gd name="connsiteY5" fmla="*/ 1327091 h 1575910"/>
                <a:gd name="connsiteX6" fmla="*/ 2072658 w 2202284"/>
                <a:gd name="connsiteY6" fmla="*/ 1345042 h 1575910"/>
                <a:gd name="connsiteX7" fmla="*/ 2044212 w 2202284"/>
                <a:gd name="connsiteY7" fmla="*/ 1286060 h 1575910"/>
                <a:gd name="connsiteX8" fmla="*/ 1942856 w 2202284"/>
                <a:gd name="connsiteY8" fmla="*/ 1049583 h 1575910"/>
                <a:gd name="connsiteX9" fmla="*/ 1977048 w 2202284"/>
                <a:gd name="connsiteY9" fmla="*/ 1106001 h 1575910"/>
                <a:gd name="connsiteX10" fmla="*/ 1945298 w 2202284"/>
                <a:gd name="connsiteY10" fmla="*/ 1125234 h 1575910"/>
                <a:gd name="connsiteX11" fmla="*/ 1912327 w 2202284"/>
                <a:gd name="connsiteY11" fmla="*/ 1071381 h 1575910"/>
                <a:gd name="connsiteX12" fmla="*/ 1792782 w 2202284"/>
                <a:gd name="connsiteY12" fmla="*/ 846259 h 1575910"/>
                <a:gd name="connsiteX13" fmla="*/ 1834141 w 2202284"/>
                <a:gd name="connsiteY13" fmla="*/ 893482 h 1575910"/>
                <a:gd name="connsiteX14" fmla="*/ 1804061 w 2202284"/>
                <a:gd name="connsiteY14" fmla="*/ 916487 h 1575910"/>
                <a:gd name="connsiteX15" fmla="*/ 1763955 w 2202284"/>
                <a:gd name="connsiteY15" fmla="*/ 869265 h 1575910"/>
                <a:gd name="connsiteX16" fmla="*/ 1619033 w 2202284"/>
                <a:gd name="connsiteY16" fmla="*/ 653929 h 1575910"/>
                <a:gd name="connsiteX17" fmla="*/ 1663831 w 2202284"/>
                <a:gd name="connsiteY17" fmla="*/ 697517 h 1575910"/>
                <a:gd name="connsiteX18" fmla="*/ 1637194 w 2202284"/>
                <a:gd name="connsiteY18" fmla="*/ 724154 h 1575910"/>
                <a:gd name="connsiteX19" fmla="*/ 1593606 w 2202284"/>
                <a:gd name="connsiteY19" fmla="*/ 680566 h 1575910"/>
                <a:gd name="connsiteX20" fmla="*/ 1424352 w 2202284"/>
                <a:gd name="connsiteY20" fmla="*/ 489074 h 1575910"/>
                <a:gd name="connsiteX21" fmla="*/ 1476923 w 2202284"/>
                <a:gd name="connsiteY21" fmla="*/ 528619 h 1575910"/>
                <a:gd name="connsiteX22" fmla="*/ 1451279 w 2202284"/>
                <a:gd name="connsiteY22" fmla="*/ 559235 h 1575910"/>
                <a:gd name="connsiteX23" fmla="*/ 1401272 w 2202284"/>
                <a:gd name="connsiteY23" fmla="*/ 518414 h 1575910"/>
                <a:gd name="connsiteX24" fmla="*/ 1212971 w 2202284"/>
                <a:gd name="connsiteY24" fmla="*/ 346199 h 1575910"/>
                <a:gd name="connsiteX25" fmla="*/ 1268106 w 2202284"/>
                <a:gd name="connsiteY25" fmla="*/ 379170 h 1575910"/>
                <a:gd name="connsiteX26" fmla="*/ 1247591 w 2202284"/>
                <a:gd name="connsiteY26" fmla="*/ 410920 h 1575910"/>
                <a:gd name="connsiteX27" fmla="*/ 1192455 w 2202284"/>
                <a:gd name="connsiteY27" fmla="*/ 377949 h 1575910"/>
                <a:gd name="connsiteX28" fmla="*/ 990304 w 2202284"/>
                <a:gd name="connsiteY28" fmla="*/ 225304 h 1575910"/>
                <a:gd name="connsiteX29" fmla="*/ 1048319 w 2202284"/>
                <a:gd name="connsiteY29" fmla="*/ 251900 h 1575910"/>
                <a:gd name="connsiteX30" fmla="*/ 1030662 w 2202284"/>
                <a:gd name="connsiteY30" fmla="*/ 284540 h 1575910"/>
                <a:gd name="connsiteX31" fmla="*/ 972647 w 2202284"/>
                <a:gd name="connsiteY31" fmla="*/ 257945 h 1575910"/>
                <a:gd name="connsiteX32" fmla="*/ 753958 w 2202284"/>
                <a:gd name="connsiteY32" fmla="*/ 126391 h 1575910"/>
                <a:gd name="connsiteX33" fmla="*/ 812077 w 2202284"/>
                <a:gd name="connsiteY33" fmla="*/ 149540 h 1575910"/>
                <a:gd name="connsiteX34" fmla="*/ 799969 w 2202284"/>
                <a:gd name="connsiteY34" fmla="*/ 185550 h 1575910"/>
                <a:gd name="connsiteX35" fmla="*/ 741849 w 2202284"/>
                <a:gd name="connsiteY35" fmla="*/ 163687 h 1575910"/>
                <a:gd name="connsiteX36" fmla="*/ 507581 w 2202284"/>
                <a:gd name="connsiteY36" fmla="*/ 54952 h 1575910"/>
                <a:gd name="connsiteX37" fmla="*/ 570247 w 2202284"/>
                <a:gd name="connsiteY37" fmla="*/ 70288 h 1575910"/>
                <a:gd name="connsiteX38" fmla="*/ 560220 w 2202284"/>
                <a:gd name="connsiteY38" fmla="*/ 108626 h 1575910"/>
                <a:gd name="connsiteX39" fmla="*/ 500061 w 2202284"/>
                <a:gd name="connsiteY39" fmla="*/ 93291 h 1575910"/>
                <a:gd name="connsiteX40" fmla="*/ 251109 w 2202284"/>
                <a:gd name="connsiteY40" fmla="*/ 16487 h 1575910"/>
                <a:gd name="connsiteX41" fmla="*/ 317446 w 2202284"/>
                <a:gd name="connsiteY41" fmla="*/ 24296 h 1575910"/>
                <a:gd name="connsiteX42" fmla="*/ 311067 w 2202284"/>
                <a:gd name="connsiteY42" fmla="*/ 64641 h 1575910"/>
                <a:gd name="connsiteX43" fmla="*/ 247282 w 2202284"/>
                <a:gd name="connsiteY43" fmla="*/ 56832 h 1575910"/>
                <a:gd name="connsiteX44" fmla="*/ 0 w 2202284"/>
                <a:gd name="connsiteY44" fmla="*/ 0 h 1575910"/>
                <a:gd name="connsiteX45" fmla="*/ 64674 w 2202284"/>
                <a:gd name="connsiteY45" fmla="*/ 1202 h 1575910"/>
                <a:gd name="connsiteX46" fmla="*/ 63406 w 2202284"/>
                <a:gd name="connsiteY46" fmla="*/ 37266 h 1575910"/>
                <a:gd name="connsiteX47" fmla="*/ 0 w 2202284"/>
                <a:gd name="connsiteY47" fmla="*/ 37266 h 157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02284" h="1575910">
                  <a:moveTo>
                    <a:pt x="2179135" y="1505682"/>
                  </a:moveTo>
                  <a:cubicBezTo>
                    <a:pt x="2188137" y="1523845"/>
                    <a:pt x="2195854" y="1544429"/>
                    <a:pt x="2202284" y="1563802"/>
                  </a:cubicBezTo>
                  <a:lnTo>
                    <a:pt x="2164988" y="1575910"/>
                  </a:lnTo>
                  <a:cubicBezTo>
                    <a:pt x="2158558" y="1556537"/>
                    <a:pt x="2150842" y="1537164"/>
                    <a:pt x="2143125" y="1519001"/>
                  </a:cubicBezTo>
                  <a:close/>
                  <a:moveTo>
                    <a:pt x="2079123" y="1269391"/>
                  </a:moveTo>
                  <a:cubicBezTo>
                    <a:pt x="2089467" y="1288624"/>
                    <a:pt x="2099810" y="1307858"/>
                    <a:pt x="2108861" y="1327091"/>
                  </a:cubicBezTo>
                  <a:lnTo>
                    <a:pt x="2072658" y="1345042"/>
                  </a:lnTo>
                  <a:cubicBezTo>
                    <a:pt x="2063607" y="1325809"/>
                    <a:pt x="2054556" y="1305293"/>
                    <a:pt x="2044212" y="1286060"/>
                  </a:cubicBezTo>
                  <a:close/>
                  <a:moveTo>
                    <a:pt x="1942856" y="1049583"/>
                  </a:moveTo>
                  <a:cubicBezTo>
                    <a:pt x="1955067" y="1067534"/>
                    <a:pt x="1966058" y="1086768"/>
                    <a:pt x="1977048" y="1106001"/>
                  </a:cubicBezTo>
                  <a:lnTo>
                    <a:pt x="1945298" y="1125234"/>
                  </a:lnTo>
                  <a:cubicBezTo>
                    <a:pt x="1934308" y="1107283"/>
                    <a:pt x="1923318" y="1089332"/>
                    <a:pt x="1912327" y="1071381"/>
                  </a:cubicBezTo>
                  <a:close/>
                  <a:moveTo>
                    <a:pt x="1792782" y="846259"/>
                  </a:moveTo>
                  <a:cubicBezTo>
                    <a:pt x="1806568" y="862000"/>
                    <a:pt x="1820354" y="877741"/>
                    <a:pt x="1834141" y="893482"/>
                  </a:cubicBezTo>
                  <a:lnTo>
                    <a:pt x="1804061" y="916487"/>
                  </a:lnTo>
                  <a:cubicBezTo>
                    <a:pt x="1790275" y="900747"/>
                    <a:pt x="1777742" y="885006"/>
                    <a:pt x="1763955" y="869265"/>
                  </a:cubicBezTo>
                  <a:close/>
                  <a:moveTo>
                    <a:pt x="1619033" y="653929"/>
                  </a:moveTo>
                  <a:cubicBezTo>
                    <a:pt x="1633562" y="668459"/>
                    <a:pt x="1648091" y="682988"/>
                    <a:pt x="1663831" y="697517"/>
                  </a:cubicBezTo>
                  <a:lnTo>
                    <a:pt x="1637194" y="724154"/>
                  </a:lnTo>
                  <a:cubicBezTo>
                    <a:pt x="1622665" y="708414"/>
                    <a:pt x="1608136" y="695096"/>
                    <a:pt x="1593606" y="680566"/>
                  </a:cubicBezTo>
                  <a:close/>
                  <a:moveTo>
                    <a:pt x="1424352" y="489074"/>
                  </a:moveTo>
                  <a:cubicBezTo>
                    <a:pt x="1442303" y="501831"/>
                    <a:pt x="1458972" y="515863"/>
                    <a:pt x="1476923" y="528619"/>
                  </a:cubicBezTo>
                  <a:lnTo>
                    <a:pt x="1451279" y="559235"/>
                  </a:lnTo>
                  <a:cubicBezTo>
                    <a:pt x="1435892" y="545203"/>
                    <a:pt x="1417941" y="532446"/>
                    <a:pt x="1401272" y="518414"/>
                  </a:cubicBezTo>
                  <a:close/>
                  <a:moveTo>
                    <a:pt x="1212971" y="346199"/>
                  </a:moveTo>
                  <a:cubicBezTo>
                    <a:pt x="1232204" y="355968"/>
                    <a:pt x="1250155" y="368180"/>
                    <a:pt x="1268106" y="379170"/>
                  </a:cubicBezTo>
                  <a:lnTo>
                    <a:pt x="1247591" y="410920"/>
                  </a:lnTo>
                  <a:cubicBezTo>
                    <a:pt x="1229640" y="399930"/>
                    <a:pt x="1211688" y="388939"/>
                    <a:pt x="1192455" y="377949"/>
                  </a:cubicBezTo>
                  <a:close/>
                  <a:moveTo>
                    <a:pt x="990304" y="225304"/>
                  </a:moveTo>
                  <a:cubicBezTo>
                    <a:pt x="1009222" y="233767"/>
                    <a:pt x="1029401" y="242229"/>
                    <a:pt x="1048319" y="251900"/>
                  </a:cubicBezTo>
                  <a:lnTo>
                    <a:pt x="1030662" y="284540"/>
                  </a:lnTo>
                  <a:cubicBezTo>
                    <a:pt x="1011744" y="276078"/>
                    <a:pt x="992826" y="267616"/>
                    <a:pt x="972647" y="257945"/>
                  </a:cubicBezTo>
                  <a:close/>
                  <a:moveTo>
                    <a:pt x="753958" y="126391"/>
                  </a:moveTo>
                  <a:cubicBezTo>
                    <a:pt x="773331" y="134108"/>
                    <a:pt x="792704" y="140538"/>
                    <a:pt x="812077" y="149540"/>
                  </a:cubicBezTo>
                  <a:lnTo>
                    <a:pt x="799969" y="185550"/>
                  </a:lnTo>
                  <a:cubicBezTo>
                    <a:pt x="780596" y="177834"/>
                    <a:pt x="761223" y="171403"/>
                    <a:pt x="741849" y="163687"/>
                  </a:cubicBezTo>
                  <a:close/>
                  <a:moveTo>
                    <a:pt x="507581" y="54952"/>
                  </a:moveTo>
                  <a:cubicBezTo>
                    <a:pt x="528888" y="58786"/>
                    <a:pt x="548941" y="63898"/>
                    <a:pt x="570247" y="70288"/>
                  </a:cubicBezTo>
                  <a:lnTo>
                    <a:pt x="560220" y="108626"/>
                  </a:lnTo>
                  <a:cubicBezTo>
                    <a:pt x="540167" y="102237"/>
                    <a:pt x="518861" y="97125"/>
                    <a:pt x="500061" y="93291"/>
                  </a:cubicBezTo>
                  <a:close/>
                  <a:moveTo>
                    <a:pt x="251109" y="16487"/>
                  </a:moveTo>
                  <a:cubicBezTo>
                    <a:pt x="272796" y="19090"/>
                    <a:pt x="294483" y="21693"/>
                    <a:pt x="317446" y="24296"/>
                  </a:cubicBezTo>
                  <a:lnTo>
                    <a:pt x="311067" y="64641"/>
                  </a:lnTo>
                  <a:cubicBezTo>
                    <a:pt x="289380" y="62038"/>
                    <a:pt x="268969" y="59435"/>
                    <a:pt x="247282" y="56832"/>
                  </a:cubicBezTo>
                  <a:close/>
                  <a:moveTo>
                    <a:pt x="0" y="0"/>
                  </a:moveTo>
                  <a:cubicBezTo>
                    <a:pt x="21558" y="0"/>
                    <a:pt x="43116" y="0"/>
                    <a:pt x="64674" y="1202"/>
                  </a:cubicBezTo>
                  <a:lnTo>
                    <a:pt x="63406" y="37266"/>
                  </a:lnTo>
                  <a:cubicBezTo>
                    <a:pt x="41848" y="37266"/>
                    <a:pt x="20290" y="37266"/>
                    <a:pt x="0" y="37266"/>
                  </a:cubicBezTo>
                  <a:close/>
                </a:path>
              </a:pathLst>
            </a:custGeom>
            <a:solidFill>
              <a:schemeClr val="tx2">
                <a:lumMod val="90000"/>
                <a:lumOff val="10000"/>
              </a:schemeClr>
            </a:solidFill>
            <a:ln>
              <a:solidFill>
                <a:schemeClr val="tx2">
                  <a:lumMod val="90000"/>
                  <a:lumOff val="10000"/>
                </a:schemeClr>
              </a:solidFill>
            </a:ln>
            <a:effectLst/>
          </p:spPr>
          <p:txBody>
            <a:bodyPr wrap="square" anchor="ctr">
              <a:noAutofit/>
            </a:bodyP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46" name="Freeform: Shape 607">
              <a:extLst>
                <a:ext uri="{FF2B5EF4-FFF2-40B4-BE49-F238E27FC236}">
                  <a16:creationId xmlns:a16="http://schemas.microsoft.com/office/drawing/2014/main" id="{051BAFF4-54D0-7479-7996-340E399822BF}"/>
                </a:ext>
              </a:extLst>
            </p:cNvPr>
            <p:cNvSpPr>
              <a:spLocks noChangeArrowheads="1"/>
            </p:cNvSpPr>
            <p:nvPr userDrawn="1"/>
          </p:nvSpPr>
          <p:spPr bwMode="auto">
            <a:xfrm>
              <a:off x="7025699" y="8754930"/>
              <a:ext cx="5035444" cy="1810130"/>
            </a:xfrm>
            <a:custGeom>
              <a:avLst/>
              <a:gdLst>
                <a:gd name="connsiteX0" fmla="*/ 2181590 w 4383905"/>
                <a:gd name="connsiteY0" fmla="*/ 1538654 h 1575917"/>
                <a:gd name="connsiteX1" fmla="*/ 2244996 w 4383905"/>
                <a:gd name="connsiteY1" fmla="*/ 1538654 h 1575917"/>
                <a:gd name="connsiteX2" fmla="*/ 2246264 w 4383905"/>
                <a:gd name="connsiteY2" fmla="*/ 1574715 h 1575917"/>
                <a:gd name="connsiteX3" fmla="*/ 2181590 w 4383905"/>
                <a:gd name="connsiteY3" fmla="*/ 1575917 h 1575917"/>
                <a:gd name="connsiteX4" fmla="*/ 1926914 w 4383905"/>
                <a:gd name="connsiteY4" fmla="*/ 1527663 h 1575917"/>
                <a:gd name="connsiteX5" fmla="*/ 1988060 w 4383905"/>
                <a:gd name="connsiteY5" fmla="*/ 1532548 h 1575917"/>
                <a:gd name="connsiteX6" fmla="*/ 1984463 w 4383905"/>
                <a:gd name="connsiteY6" fmla="*/ 1570404 h 1575917"/>
                <a:gd name="connsiteX7" fmla="*/ 1923317 w 4383905"/>
                <a:gd name="connsiteY7" fmla="*/ 1564298 h 1575917"/>
                <a:gd name="connsiteX8" fmla="*/ 2488822 w 4383905"/>
                <a:gd name="connsiteY8" fmla="*/ 1516673 h 1575917"/>
                <a:gd name="connsiteX9" fmla="*/ 2493618 w 4383905"/>
                <a:gd name="connsiteY9" fmla="*/ 1557018 h 1575917"/>
                <a:gd name="connsiteX10" fmla="*/ 2432472 w 4383905"/>
                <a:gd name="connsiteY10" fmla="*/ 1564827 h 1575917"/>
                <a:gd name="connsiteX11" fmla="*/ 2428875 w 4383905"/>
                <a:gd name="connsiteY11" fmla="*/ 1525783 h 1575917"/>
                <a:gd name="connsiteX12" fmla="*/ 2488822 w 4383905"/>
                <a:gd name="connsiteY12" fmla="*/ 1516673 h 1575917"/>
                <a:gd name="connsiteX13" fmla="*/ 1679312 w 4383905"/>
                <a:gd name="connsiteY13" fmla="*/ 1483702 h 1575917"/>
                <a:gd name="connsiteX14" fmla="*/ 1740722 w 4383905"/>
                <a:gd name="connsiteY14" fmla="*/ 1495764 h 1575917"/>
                <a:gd name="connsiteX15" fmla="*/ 1733202 w 4383905"/>
                <a:gd name="connsiteY15" fmla="*/ 1531951 h 1575917"/>
                <a:gd name="connsiteX16" fmla="*/ 1670539 w 4383905"/>
                <a:gd name="connsiteY16" fmla="*/ 1519889 h 1575917"/>
                <a:gd name="connsiteX17" fmla="*/ 2742005 w 4383905"/>
                <a:gd name="connsiteY17" fmla="*/ 1467214 h 1575917"/>
                <a:gd name="connsiteX18" fmla="*/ 2751858 w 4383905"/>
                <a:gd name="connsiteY18" fmla="*/ 1505553 h 1575917"/>
                <a:gd name="connsiteX19" fmla="*/ 2689044 w 4383905"/>
                <a:gd name="connsiteY19" fmla="*/ 1520888 h 1575917"/>
                <a:gd name="connsiteX20" fmla="*/ 2681654 w 4383905"/>
                <a:gd name="connsiteY20" fmla="*/ 1482549 h 1575917"/>
                <a:gd name="connsiteX21" fmla="*/ 2742005 w 4383905"/>
                <a:gd name="connsiteY21" fmla="*/ 1467214 h 1575917"/>
                <a:gd name="connsiteX22" fmla="*/ 1436572 w 4383905"/>
                <a:gd name="connsiteY22" fmla="*/ 1417759 h 1575917"/>
                <a:gd name="connsiteX23" fmla="*/ 1493481 w 4383905"/>
                <a:gd name="connsiteY23" fmla="*/ 1436076 h 1575917"/>
                <a:gd name="connsiteX24" fmla="*/ 1482584 w 4383905"/>
                <a:gd name="connsiteY24" fmla="*/ 1471490 h 1575917"/>
                <a:gd name="connsiteX25" fmla="*/ 1423253 w 4383905"/>
                <a:gd name="connsiteY25" fmla="*/ 1451951 h 1575917"/>
                <a:gd name="connsiteX26" fmla="*/ 2980350 w 4383905"/>
                <a:gd name="connsiteY26" fmla="*/ 1395779 h 1575917"/>
                <a:gd name="connsiteX27" fmla="*/ 2993668 w 4383905"/>
                <a:gd name="connsiteY27" fmla="*/ 1433075 h 1575917"/>
                <a:gd name="connsiteX28" fmla="*/ 2935551 w 4383905"/>
                <a:gd name="connsiteY28" fmla="*/ 1454938 h 1575917"/>
                <a:gd name="connsiteX29" fmla="*/ 2923443 w 4383905"/>
                <a:gd name="connsiteY29" fmla="*/ 1417642 h 1575917"/>
                <a:gd name="connsiteX30" fmla="*/ 2980350 w 4383905"/>
                <a:gd name="connsiteY30" fmla="*/ 1395779 h 1575917"/>
                <a:gd name="connsiteX31" fmla="*/ 1203631 w 4383905"/>
                <a:gd name="connsiteY31" fmla="*/ 1324339 h 1575917"/>
                <a:gd name="connsiteX32" fmla="*/ 1262613 w 4383905"/>
                <a:gd name="connsiteY32" fmla="*/ 1348519 h 1575917"/>
                <a:gd name="connsiteX33" fmla="*/ 1247226 w 4383905"/>
                <a:gd name="connsiteY33" fmla="*/ 1383579 h 1575917"/>
                <a:gd name="connsiteX34" fmla="*/ 1186962 w 4383905"/>
                <a:gd name="connsiteY34" fmla="*/ 1356981 h 1575917"/>
                <a:gd name="connsiteX35" fmla="*/ 3211941 w 4383905"/>
                <a:gd name="connsiteY35" fmla="*/ 1296865 h 1575917"/>
                <a:gd name="connsiteX36" fmla="*/ 3229892 w 4383905"/>
                <a:gd name="connsiteY36" fmla="*/ 1328296 h 1575917"/>
                <a:gd name="connsiteX37" fmla="*/ 3170910 w 4383905"/>
                <a:gd name="connsiteY37" fmla="*/ 1356101 h 1575917"/>
                <a:gd name="connsiteX38" fmla="*/ 3154241 w 4383905"/>
                <a:gd name="connsiteY38" fmla="*/ 1323461 h 1575917"/>
                <a:gd name="connsiteX39" fmla="*/ 3211941 w 4383905"/>
                <a:gd name="connsiteY39" fmla="*/ 1296865 h 1575917"/>
                <a:gd name="connsiteX40" fmla="*/ 982172 w 4383905"/>
                <a:gd name="connsiteY40" fmla="*/ 1203445 h 1575917"/>
                <a:gd name="connsiteX41" fmla="*/ 1037308 w 4383905"/>
                <a:gd name="connsiteY41" fmla="*/ 1234550 h 1575917"/>
                <a:gd name="connsiteX42" fmla="*/ 1018075 w 4383905"/>
                <a:gd name="connsiteY42" fmla="*/ 1268143 h 1575917"/>
                <a:gd name="connsiteX43" fmla="*/ 961657 w 4383905"/>
                <a:gd name="connsiteY43" fmla="*/ 1235794 h 1575917"/>
                <a:gd name="connsiteX44" fmla="*/ 3428279 w 4383905"/>
                <a:gd name="connsiteY44" fmla="*/ 1170474 h 1575917"/>
                <a:gd name="connsiteX45" fmla="*/ 3449720 w 4383905"/>
                <a:gd name="connsiteY45" fmla="*/ 1201003 h 1575917"/>
                <a:gd name="connsiteX46" fmla="*/ 3394227 w 4383905"/>
                <a:gd name="connsiteY46" fmla="*/ 1235195 h 1575917"/>
                <a:gd name="connsiteX47" fmla="*/ 3374048 w 4383905"/>
                <a:gd name="connsiteY47" fmla="*/ 1203445 h 1575917"/>
                <a:gd name="connsiteX48" fmla="*/ 3428279 w 4383905"/>
                <a:gd name="connsiteY48" fmla="*/ 1170474 h 1575917"/>
                <a:gd name="connsiteX49" fmla="*/ 775920 w 4383905"/>
                <a:gd name="connsiteY49" fmla="*/ 1060570 h 1575917"/>
                <a:gd name="connsiteX50" fmla="*/ 828491 w 4383905"/>
                <a:gd name="connsiteY50" fmla="*/ 1098841 h 1575917"/>
                <a:gd name="connsiteX51" fmla="*/ 805411 w 4383905"/>
                <a:gd name="connsiteY51" fmla="*/ 1130733 h 1575917"/>
                <a:gd name="connsiteX52" fmla="*/ 752840 w 4383905"/>
                <a:gd name="connsiteY52" fmla="*/ 1091187 h 1575917"/>
                <a:gd name="connsiteX53" fmla="*/ 3630086 w 4383905"/>
                <a:gd name="connsiteY53" fmla="*/ 1016609 h 1575917"/>
                <a:gd name="connsiteX54" fmla="*/ 3653091 w 4383905"/>
                <a:gd name="connsiteY54" fmla="*/ 1046689 h 1575917"/>
                <a:gd name="connsiteX55" fmla="*/ 3605871 w 4383905"/>
                <a:gd name="connsiteY55" fmla="*/ 1086795 h 1575917"/>
                <a:gd name="connsiteX56" fmla="*/ 3582866 w 4383905"/>
                <a:gd name="connsiteY56" fmla="*/ 1056715 h 1575917"/>
                <a:gd name="connsiteX57" fmla="*/ 3630086 w 4383905"/>
                <a:gd name="connsiteY57" fmla="*/ 1016609 h 1575917"/>
                <a:gd name="connsiteX58" fmla="*/ 580440 w 4383905"/>
                <a:gd name="connsiteY58" fmla="*/ 895714 h 1575917"/>
                <a:gd name="connsiteX59" fmla="*/ 625241 w 4383905"/>
                <a:gd name="connsiteY59" fmla="*/ 938824 h 1575917"/>
                <a:gd name="connsiteX60" fmla="*/ 601024 w 4383905"/>
                <a:gd name="connsiteY60" fmla="*/ 965922 h 1575917"/>
                <a:gd name="connsiteX61" fmla="*/ 555013 w 4383905"/>
                <a:gd name="connsiteY61" fmla="*/ 922812 h 1575917"/>
                <a:gd name="connsiteX62" fmla="*/ 3819997 w 4383905"/>
                <a:gd name="connsiteY62" fmla="*/ 851753 h 1575917"/>
                <a:gd name="connsiteX63" fmla="*/ 3845424 w 4383905"/>
                <a:gd name="connsiteY63" fmla="*/ 877181 h 1575917"/>
                <a:gd name="connsiteX64" fmla="*/ 3801834 w 4383905"/>
                <a:gd name="connsiteY64" fmla="*/ 921981 h 1575917"/>
                <a:gd name="connsiteX65" fmla="*/ 3775196 w 4383905"/>
                <a:gd name="connsiteY65" fmla="*/ 895343 h 1575917"/>
                <a:gd name="connsiteX66" fmla="*/ 3819997 w 4383905"/>
                <a:gd name="connsiteY66" fmla="*/ 851753 h 1575917"/>
                <a:gd name="connsiteX67" fmla="*/ 413488 w 4383905"/>
                <a:gd name="connsiteY67" fmla="*/ 708878 h 1575917"/>
                <a:gd name="connsiteX68" fmla="*/ 454845 w 4383905"/>
                <a:gd name="connsiteY68" fmla="*/ 754890 h 1575917"/>
                <a:gd name="connsiteX69" fmla="*/ 426020 w 4383905"/>
                <a:gd name="connsiteY69" fmla="*/ 779106 h 1575917"/>
                <a:gd name="connsiteX70" fmla="*/ 384663 w 4383905"/>
                <a:gd name="connsiteY70" fmla="*/ 731884 h 1575917"/>
                <a:gd name="connsiteX71" fmla="*/ 3985652 w 4383905"/>
                <a:gd name="connsiteY71" fmla="*/ 659423 h 1575917"/>
                <a:gd name="connsiteX72" fmla="*/ 4015731 w 4383905"/>
                <a:gd name="connsiteY72" fmla="*/ 683785 h 1575917"/>
                <a:gd name="connsiteX73" fmla="*/ 3974373 w 4383905"/>
                <a:gd name="connsiteY73" fmla="*/ 735074 h 1575917"/>
                <a:gd name="connsiteX74" fmla="*/ 3945548 w 4383905"/>
                <a:gd name="connsiteY74" fmla="*/ 710712 h 1575917"/>
                <a:gd name="connsiteX75" fmla="*/ 3985652 w 4383905"/>
                <a:gd name="connsiteY75" fmla="*/ 659423 h 1575917"/>
                <a:gd name="connsiteX76" fmla="*/ 260771 w 4383905"/>
                <a:gd name="connsiteY76" fmla="*/ 511051 h 1575917"/>
                <a:gd name="connsiteX77" fmla="*/ 295541 w 4383905"/>
                <a:gd name="connsiteY77" fmla="*/ 563622 h 1575917"/>
                <a:gd name="connsiteX78" fmla="*/ 265567 w 4383905"/>
                <a:gd name="connsiteY78" fmla="*/ 586702 h 1575917"/>
                <a:gd name="connsiteX79" fmla="*/ 230798 w 4383905"/>
                <a:gd name="connsiteY79" fmla="*/ 532849 h 1575917"/>
                <a:gd name="connsiteX80" fmla="*/ 4126888 w 4383905"/>
                <a:gd name="connsiteY80" fmla="*/ 456099 h 1575917"/>
                <a:gd name="connsiteX81" fmla="*/ 4158638 w 4383905"/>
                <a:gd name="connsiteY81" fmla="*/ 476278 h 1575917"/>
                <a:gd name="connsiteX82" fmla="*/ 4124446 w 4383905"/>
                <a:gd name="connsiteY82" fmla="*/ 531771 h 1575917"/>
                <a:gd name="connsiteX83" fmla="*/ 4093917 w 4383905"/>
                <a:gd name="connsiteY83" fmla="*/ 510331 h 1575917"/>
                <a:gd name="connsiteX84" fmla="*/ 4126888 w 4383905"/>
                <a:gd name="connsiteY84" fmla="*/ 456099 h 1575917"/>
                <a:gd name="connsiteX85" fmla="*/ 133152 w 4383905"/>
                <a:gd name="connsiteY85" fmla="*/ 291243 h 1575917"/>
                <a:gd name="connsiteX86" fmla="*/ 163587 w 4383905"/>
                <a:gd name="connsiteY86" fmla="*/ 347997 h 1575917"/>
                <a:gd name="connsiteX87" fmla="*/ 129348 w 4383905"/>
                <a:gd name="connsiteY87" fmla="*/ 366915 h 1575917"/>
                <a:gd name="connsiteX88" fmla="*/ 98913 w 4383905"/>
                <a:gd name="connsiteY88" fmla="*/ 308900 h 1575917"/>
                <a:gd name="connsiteX89" fmla="*/ 4254248 w 4383905"/>
                <a:gd name="connsiteY89" fmla="*/ 236291 h 1575917"/>
                <a:gd name="connsiteX90" fmla="*/ 4290451 w 4383905"/>
                <a:gd name="connsiteY90" fmla="*/ 252960 h 1575917"/>
                <a:gd name="connsiteX91" fmla="*/ 4260712 w 4383905"/>
                <a:gd name="connsiteY91" fmla="*/ 311942 h 1575917"/>
                <a:gd name="connsiteX92" fmla="*/ 4225802 w 4383905"/>
                <a:gd name="connsiteY92" fmla="*/ 293991 h 1575917"/>
                <a:gd name="connsiteX93" fmla="*/ 4254248 w 4383905"/>
                <a:gd name="connsiteY93" fmla="*/ 236291 h 1575917"/>
                <a:gd name="connsiteX94" fmla="*/ 35259 w 4383905"/>
                <a:gd name="connsiteY94" fmla="*/ 60445 h 1575917"/>
                <a:gd name="connsiteX95" fmla="*/ 59185 w 4383905"/>
                <a:gd name="connsiteY95" fmla="*/ 120709 h 1575917"/>
                <a:gd name="connsiteX96" fmla="*/ 23926 w 4383905"/>
                <a:gd name="connsiteY96" fmla="*/ 136096 h 1575917"/>
                <a:gd name="connsiteX97" fmla="*/ 0 w 4383905"/>
                <a:gd name="connsiteY97" fmla="*/ 74550 h 1575917"/>
                <a:gd name="connsiteX98" fmla="*/ 4346124 w 4383905"/>
                <a:gd name="connsiteY98" fmla="*/ 0 h 1575917"/>
                <a:gd name="connsiteX99" fmla="*/ 4383905 w 4383905"/>
                <a:gd name="connsiteY99" fmla="*/ 12108 h 1575917"/>
                <a:gd name="connsiteX100" fmla="*/ 4361236 w 4383905"/>
                <a:gd name="connsiteY100" fmla="*/ 70225 h 1575917"/>
                <a:gd name="connsiteX101" fmla="*/ 4324715 w 4383905"/>
                <a:gd name="connsiteY101" fmla="*/ 56907 h 1575917"/>
                <a:gd name="connsiteX102" fmla="*/ 4346124 w 4383905"/>
                <a:gd name="connsiteY102" fmla="*/ 0 h 157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383905" h="1575917">
                  <a:moveTo>
                    <a:pt x="2181590" y="1538654"/>
                  </a:moveTo>
                  <a:cubicBezTo>
                    <a:pt x="2203148" y="1538654"/>
                    <a:pt x="2224706" y="1538654"/>
                    <a:pt x="2244996" y="1538654"/>
                  </a:cubicBezTo>
                  <a:lnTo>
                    <a:pt x="2246264" y="1574715"/>
                  </a:lnTo>
                  <a:cubicBezTo>
                    <a:pt x="2224706" y="1575917"/>
                    <a:pt x="2203148" y="1575917"/>
                    <a:pt x="2181590" y="1575917"/>
                  </a:cubicBezTo>
                  <a:close/>
                  <a:moveTo>
                    <a:pt x="1926914" y="1527663"/>
                  </a:moveTo>
                  <a:cubicBezTo>
                    <a:pt x="1947296" y="1530105"/>
                    <a:pt x="1966479" y="1531327"/>
                    <a:pt x="1988060" y="1532548"/>
                  </a:cubicBezTo>
                  <a:lnTo>
                    <a:pt x="1984463" y="1570404"/>
                  </a:lnTo>
                  <a:cubicBezTo>
                    <a:pt x="1964081" y="1569183"/>
                    <a:pt x="1943699" y="1566740"/>
                    <a:pt x="1923317" y="1564298"/>
                  </a:cubicBezTo>
                  <a:close/>
                  <a:moveTo>
                    <a:pt x="2488822" y="1516673"/>
                  </a:moveTo>
                  <a:lnTo>
                    <a:pt x="2493618" y="1557018"/>
                  </a:lnTo>
                  <a:cubicBezTo>
                    <a:pt x="2473236" y="1559621"/>
                    <a:pt x="2452854" y="1562224"/>
                    <a:pt x="2432472" y="1564827"/>
                  </a:cubicBezTo>
                  <a:lnTo>
                    <a:pt x="2428875" y="1525783"/>
                  </a:lnTo>
                  <a:cubicBezTo>
                    <a:pt x="2448058" y="1523180"/>
                    <a:pt x="2468440" y="1520577"/>
                    <a:pt x="2488822" y="1516673"/>
                  </a:cubicBezTo>
                  <a:close/>
                  <a:moveTo>
                    <a:pt x="1679312" y="1483702"/>
                  </a:moveTo>
                  <a:cubicBezTo>
                    <a:pt x="1699364" y="1488527"/>
                    <a:pt x="1720670" y="1492146"/>
                    <a:pt x="1740722" y="1495764"/>
                  </a:cubicBezTo>
                  <a:lnTo>
                    <a:pt x="1733202" y="1531951"/>
                  </a:lnTo>
                  <a:cubicBezTo>
                    <a:pt x="1713150" y="1528332"/>
                    <a:pt x="1691844" y="1524713"/>
                    <a:pt x="1670539" y="1519889"/>
                  </a:cubicBezTo>
                  <a:close/>
                  <a:moveTo>
                    <a:pt x="2742005" y="1467214"/>
                  </a:moveTo>
                  <a:lnTo>
                    <a:pt x="2751858" y="1505553"/>
                  </a:lnTo>
                  <a:cubicBezTo>
                    <a:pt x="2730920" y="1510664"/>
                    <a:pt x="2709982" y="1515776"/>
                    <a:pt x="2689044" y="1520888"/>
                  </a:cubicBezTo>
                  <a:lnTo>
                    <a:pt x="2681654" y="1482549"/>
                  </a:lnTo>
                  <a:cubicBezTo>
                    <a:pt x="2701360" y="1477438"/>
                    <a:pt x="2722299" y="1472326"/>
                    <a:pt x="2742005" y="1467214"/>
                  </a:cubicBezTo>
                  <a:close/>
                  <a:moveTo>
                    <a:pt x="1436572" y="1417759"/>
                  </a:moveTo>
                  <a:cubicBezTo>
                    <a:pt x="1454735" y="1423865"/>
                    <a:pt x="1474108" y="1429971"/>
                    <a:pt x="1493481" y="1436076"/>
                  </a:cubicBezTo>
                  <a:lnTo>
                    <a:pt x="1482584" y="1471490"/>
                  </a:lnTo>
                  <a:cubicBezTo>
                    <a:pt x="1463210" y="1465384"/>
                    <a:pt x="1443837" y="1459278"/>
                    <a:pt x="1423253" y="1451951"/>
                  </a:cubicBezTo>
                  <a:close/>
                  <a:moveTo>
                    <a:pt x="2980350" y="1395779"/>
                  </a:moveTo>
                  <a:lnTo>
                    <a:pt x="2993668" y="1433075"/>
                  </a:lnTo>
                  <a:cubicBezTo>
                    <a:pt x="2974296" y="1440791"/>
                    <a:pt x="2954923" y="1448508"/>
                    <a:pt x="2935551" y="1454938"/>
                  </a:cubicBezTo>
                  <a:lnTo>
                    <a:pt x="2923443" y="1417642"/>
                  </a:lnTo>
                  <a:cubicBezTo>
                    <a:pt x="2942815" y="1411212"/>
                    <a:pt x="2962188" y="1403495"/>
                    <a:pt x="2980350" y="1395779"/>
                  </a:cubicBezTo>
                  <a:close/>
                  <a:moveTo>
                    <a:pt x="1203631" y="1324339"/>
                  </a:moveTo>
                  <a:cubicBezTo>
                    <a:pt x="1222864" y="1332802"/>
                    <a:pt x="1242097" y="1341265"/>
                    <a:pt x="1262613" y="1348519"/>
                  </a:cubicBezTo>
                  <a:lnTo>
                    <a:pt x="1247226" y="1383579"/>
                  </a:lnTo>
                  <a:cubicBezTo>
                    <a:pt x="1226711" y="1375116"/>
                    <a:pt x="1206195" y="1365444"/>
                    <a:pt x="1186962" y="1356981"/>
                  </a:cubicBezTo>
                  <a:close/>
                  <a:moveTo>
                    <a:pt x="3211941" y="1296865"/>
                  </a:moveTo>
                  <a:lnTo>
                    <a:pt x="3229892" y="1328296"/>
                  </a:lnTo>
                  <a:cubicBezTo>
                    <a:pt x="3209376" y="1339177"/>
                    <a:pt x="3190143" y="1347639"/>
                    <a:pt x="3170910" y="1356101"/>
                  </a:cubicBezTo>
                  <a:lnTo>
                    <a:pt x="3154241" y="1323461"/>
                  </a:lnTo>
                  <a:cubicBezTo>
                    <a:pt x="3173474" y="1313790"/>
                    <a:pt x="3192708" y="1305327"/>
                    <a:pt x="3211941" y="1296865"/>
                  </a:cubicBezTo>
                  <a:close/>
                  <a:moveTo>
                    <a:pt x="982172" y="1203445"/>
                  </a:moveTo>
                  <a:cubicBezTo>
                    <a:pt x="1000124" y="1213399"/>
                    <a:pt x="1019357" y="1224596"/>
                    <a:pt x="1037308" y="1234550"/>
                  </a:cubicBezTo>
                  <a:lnTo>
                    <a:pt x="1018075" y="1268143"/>
                  </a:lnTo>
                  <a:cubicBezTo>
                    <a:pt x="998841" y="1258189"/>
                    <a:pt x="980890" y="1246992"/>
                    <a:pt x="961657" y="1235794"/>
                  </a:cubicBezTo>
                  <a:close/>
                  <a:moveTo>
                    <a:pt x="3428279" y="1170474"/>
                  </a:moveTo>
                  <a:lnTo>
                    <a:pt x="3449720" y="1201003"/>
                  </a:lnTo>
                  <a:cubicBezTo>
                    <a:pt x="3432063" y="1213214"/>
                    <a:pt x="3413145" y="1224205"/>
                    <a:pt x="3394227" y="1235195"/>
                  </a:cubicBezTo>
                  <a:lnTo>
                    <a:pt x="3374048" y="1203445"/>
                  </a:lnTo>
                  <a:cubicBezTo>
                    <a:pt x="3391705" y="1192455"/>
                    <a:pt x="3410623" y="1181464"/>
                    <a:pt x="3428279" y="1170474"/>
                  </a:cubicBezTo>
                  <a:close/>
                  <a:moveTo>
                    <a:pt x="775920" y="1060570"/>
                  </a:moveTo>
                  <a:cubicBezTo>
                    <a:pt x="793871" y="1073327"/>
                    <a:pt x="810540" y="1086084"/>
                    <a:pt x="828491" y="1098841"/>
                  </a:cubicBezTo>
                  <a:lnTo>
                    <a:pt x="805411" y="1130733"/>
                  </a:lnTo>
                  <a:cubicBezTo>
                    <a:pt x="787460" y="1117977"/>
                    <a:pt x="770791" y="1105220"/>
                    <a:pt x="752840" y="1091187"/>
                  </a:cubicBezTo>
                  <a:close/>
                  <a:moveTo>
                    <a:pt x="3630086" y="1016609"/>
                  </a:moveTo>
                  <a:lnTo>
                    <a:pt x="3653091" y="1046689"/>
                  </a:lnTo>
                  <a:cubicBezTo>
                    <a:pt x="3638562" y="1060475"/>
                    <a:pt x="3621611" y="1074262"/>
                    <a:pt x="3605871" y="1086795"/>
                  </a:cubicBezTo>
                  <a:lnTo>
                    <a:pt x="3582866" y="1056715"/>
                  </a:lnTo>
                  <a:cubicBezTo>
                    <a:pt x="3598606" y="1044182"/>
                    <a:pt x="3614346" y="1030396"/>
                    <a:pt x="3630086" y="1016609"/>
                  </a:cubicBezTo>
                  <a:close/>
                  <a:moveTo>
                    <a:pt x="580440" y="895714"/>
                  </a:moveTo>
                  <a:cubicBezTo>
                    <a:pt x="596181" y="909263"/>
                    <a:pt x="610711" y="924044"/>
                    <a:pt x="625241" y="938824"/>
                  </a:cubicBezTo>
                  <a:lnTo>
                    <a:pt x="601024" y="965922"/>
                  </a:lnTo>
                  <a:cubicBezTo>
                    <a:pt x="585284" y="952373"/>
                    <a:pt x="569543" y="936361"/>
                    <a:pt x="555013" y="922812"/>
                  </a:cubicBezTo>
                  <a:close/>
                  <a:moveTo>
                    <a:pt x="3819997" y="851753"/>
                  </a:moveTo>
                  <a:lnTo>
                    <a:pt x="3845424" y="877181"/>
                  </a:lnTo>
                  <a:cubicBezTo>
                    <a:pt x="3830894" y="892921"/>
                    <a:pt x="3816364" y="907451"/>
                    <a:pt x="3801834" y="921981"/>
                  </a:cubicBezTo>
                  <a:lnTo>
                    <a:pt x="3775196" y="895343"/>
                  </a:lnTo>
                  <a:cubicBezTo>
                    <a:pt x="3790937" y="882024"/>
                    <a:pt x="3804256" y="866283"/>
                    <a:pt x="3819997" y="851753"/>
                  </a:cubicBezTo>
                  <a:close/>
                  <a:moveTo>
                    <a:pt x="413488" y="708878"/>
                  </a:moveTo>
                  <a:cubicBezTo>
                    <a:pt x="427274" y="723408"/>
                    <a:pt x="441060" y="739149"/>
                    <a:pt x="454845" y="754890"/>
                  </a:cubicBezTo>
                  <a:lnTo>
                    <a:pt x="426020" y="779106"/>
                  </a:lnTo>
                  <a:cubicBezTo>
                    <a:pt x="412235" y="763366"/>
                    <a:pt x="398449" y="747625"/>
                    <a:pt x="384663" y="731884"/>
                  </a:cubicBezTo>
                  <a:close/>
                  <a:moveTo>
                    <a:pt x="3985652" y="659423"/>
                  </a:moveTo>
                  <a:lnTo>
                    <a:pt x="4015731" y="683785"/>
                  </a:lnTo>
                  <a:cubicBezTo>
                    <a:pt x="4001945" y="701736"/>
                    <a:pt x="3988159" y="718405"/>
                    <a:pt x="3974373" y="735074"/>
                  </a:cubicBezTo>
                  <a:lnTo>
                    <a:pt x="3945548" y="710712"/>
                  </a:lnTo>
                  <a:cubicBezTo>
                    <a:pt x="3959334" y="694043"/>
                    <a:pt x="3973120" y="677374"/>
                    <a:pt x="3985652" y="659423"/>
                  </a:cubicBezTo>
                  <a:close/>
                  <a:moveTo>
                    <a:pt x="260771" y="511051"/>
                  </a:moveTo>
                  <a:cubicBezTo>
                    <a:pt x="272761" y="527720"/>
                    <a:pt x="283551" y="546953"/>
                    <a:pt x="295541" y="563622"/>
                  </a:cubicBezTo>
                  <a:lnTo>
                    <a:pt x="265567" y="586702"/>
                  </a:lnTo>
                  <a:cubicBezTo>
                    <a:pt x="253578" y="568751"/>
                    <a:pt x="242787" y="550800"/>
                    <a:pt x="230798" y="532849"/>
                  </a:cubicBezTo>
                  <a:close/>
                  <a:moveTo>
                    <a:pt x="4126888" y="456099"/>
                  </a:moveTo>
                  <a:lnTo>
                    <a:pt x="4158638" y="476278"/>
                  </a:lnTo>
                  <a:cubicBezTo>
                    <a:pt x="4147648" y="495196"/>
                    <a:pt x="4135436" y="512853"/>
                    <a:pt x="4124446" y="531771"/>
                  </a:cubicBezTo>
                  <a:lnTo>
                    <a:pt x="4093917" y="510331"/>
                  </a:lnTo>
                  <a:cubicBezTo>
                    <a:pt x="4104907" y="491413"/>
                    <a:pt x="4115898" y="473756"/>
                    <a:pt x="4126888" y="456099"/>
                  </a:cubicBezTo>
                  <a:close/>
                  <a:moveTo>
                    <a:pt x="133152" y="291243"/>
                  </a:moveTo>
                  <a:cubicBezTo>
                    <a:pt x="143297" y="310161"/>
                    <a:pt x="153442" y="329079"/>
                    <a:pt x="163587" y="347997"/>
                  </a:cubicBezTo>
                  <a:lnTo>
                    <a:pt x="129348" y="366915"/>
                  </a:lnTo>
                  <a:cubicBezTo>
                    <a:pt x="119203" y="347997"/>
                    <a:pt x="109058" y="329079"/>
                    <a:pt x="98913" y="308900"/>
                  </a:cubicBezTo>
                  <a:close/>
                  <a:moveTo>
                    <a:pt x="4254248" y="236291"/>
                  </a:moveTo>
                  <a:lnTo>
                    <a:pt x="4290451" y="252960"/>
                  </a:lnTo>
                  <a:cubicBezTo>
                    <a:pt x="4281400" y="273476"/>
                    <a:pt x="4271056" y="292709"/>
                    <a:pt x="4260712" y="311942"/>
                  </a:cubicBezTo>
                  <a:lnTo>
                    <a:pt x="4225802" y="293991"/>
                  </a:lnTo>
                  <a:cubicBezTo>
                    <a:pt x="4236146" y="276040"/>
                    <a:pt x="4245197" y="255524"/>
                    <a:pt x="4254248" y="236291"/>
                  </a:cubicBezTo>
                  <a:close/>
                  <a:moveTo>
                    <a:pt x="35259" y="60445"/>
                  </a:moveTo>
                  <a:cubicBezTo>
                    <a:pt x="42815" y="79678"/>
                    <a:pt x="51630" y="100194"/>
                    <a:pt x="59185" y="120709"/>
                  </a:cubicBezTo>
                  <a:lnTo>
                    <a:pt x="23926" y="136096"/>
                  </a:lnTo>
                  <a:cubicBezTo>
                    <a:pt x="15111" y="115581"/>
                    <a:pt x="7555" y="95065"/>
                    <a:pt x="0" y="74550"/>
                  </a:cubicBezTo>
                  <a:close/>
                  <a:moveTo>
                    <a:pt x="4346124" y="0"/>
                  </a:moveTo>
                  <a:lnTo>
                    <a:pt x="4383905" y="12108"/>
                  </a:lnTo>
                  <a:cubicBezTo>
                    <a:pt x="4376349" y="32691"/>
                    <a:pt x="4368792" y="52064"/>
                    <a:pt x="4361236" y="70225"/>
                  </a:cubicBezTo>
                  <a:lnTo>
                    <a:pt x="4324715" y="56907"/>
                  </a:lnTo>
                  <a:cubicBezTo>
                    <a:pt x="4332271" y="38745"/>
                    <a:pt x="4339827" y="19373"/>
                    <a:pt x="4346124" y="0"/>
                  </a:cubicBezTo>
                  <a:close/>
                </a:path>
              </a:pathLst>
            </a:custGeom>
            <a:solidFill>
              <a:srgbClr val="055F64"/>
            </a:solidFill>
            <a:ln>
              <a:noFill/>
            </a:ln>
            <a:effectLst/>
          </p:spPr>
          <p:txBody>
            <a:bodyPr wrap="square" anchor="ctr">
              <a:noAutofit/>
            </a:bodyP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47" name="Freeform: Shape 609">
              <a:extLst>
                <a:ext uri="{FF2B5EF4-FFF2-40B4-BE49-F238E27FC236}">
                  <a16:creationId xmlns:a16="http://schemas.microsoft.com/office/drawing/2014/main" id="{17FFD53D-A7CE-E973-73BC-8621BFAF07B7}"/>
                </a:ext>
              </a:extLst>
            </p:cNvPr>
            <p:cNvSpPr>
              <a:spLocks noChangeArrowheads="1"/>
            </p:cNvSpPr>
            <p:nvPr userDrawn="1"/>
          </p:nvSpPr>
          <p:spPr bwMode="auto">
            <a:xfrm>
              <a:off x="17635984" y="8754930"/>
              <a:ext cx="2535925" cy="1810130"/>
            </a:xfrm>
            <a:custGeom>
              <a:avLst/>
              <a:gdLst>
                <a:gd name="connsiteX0" fmla="*/ 2144396 w 2207800"/>
                <a:gd name="connsiteY0" fmla="*/ 1538654 h 1575917"/>
                <a:gd name="connsiteX1" fmla="*/ 2207800 w 2207800"/>
                <a:gd name="connsiteY1" fmla="*/ 1538654 h 1575917"/>
                <a:gd name="connsiteX2" fmla="*/ 2207800 w 2207800"/>
                <a:gd name="connsiteY2" fmla="*/ 1575917 h 1575917"/>
                <a:gd name="connsiteX3" fmla="*/ 2143128 w 2207800"/>
                <a:gd name="connsiteY3" fmla="*/ 1574715 h 1575917"/>
                <a:gd name="connsiteX4" fmla="*/ 1889956 w 2207800"/>
                <a:gd name="connsiteY4" fmla="*/ 1516673 h 1575917"/>
                <a:gd name="connsiteX5" fmla="*/ 1955014 w 2207800"/>
                <a:gd name="connsiteY5" fmla="*/ 1523802 h 1575917"/>
                <a:gd name="connsiteX6" fmla="*/ 1951188 w 2207800"/>
                <a:gd name="connsiteY6" fmla="*/ 1559447 h 1575917"/>
                <a:gd name="connsiteX7" fmla="*/ 1884854 w 2207800"/>
                <a:gd name="connsiteY7" fmla="*/ 1552318 h 1575917"/>
                <a:gd name="connsiteX8" fmla="*/ 1641928 w 2207800"/>
                <a:gd name="connsiteY8" fmla="*/ 1467214 h 1575917"/>
                <a:gd name="connsiteX9" fmla="*/ 1702280 w 2207800"/>
                <a:gd name="connsiteY9" fmla="*/ 1482549 h 1575917"/>
                <a:gd name="connsiteX10" fmla="*/ 1693658 w 2207800"/>
                <a:gd name="connsiteY10" fmla="*/ 1520888 h 1575917"/>
                <a:gd name="connsiteX11" fmla="*/ 1632076 w 2207800"/>
                <a:gd name="connsiteY11" fmla="*/ 1505553 h 1575917"/>
                <a:gd name="connsiteX12" fmla="*/ 1404392 w 2207800"/>
                <a:gd name="connsiteY12" fmla="*/ 1395779 h 1575917"/>
                <a:gd name="connsiteX13" fmla="*/ 1465938 w 2207800"/>
                <a:gd name="connsiteY13" fmla="*/ 1418928 h 1575917"/>
                <a:gd name="connsiteX14" fmla="*/ 1453116 w 2207800"/>
                <a:gd name="connsiteY14" fmla="*/ 1454938 h 1575917"/>
                <a:gd name="connsiteX15" fmla="*/ 1390288 w 2207800"/>
                <a:gd name="connsiteY15" fmla="*/ 1433075 h 1575917"/>
                <a:gd name="connsiteX16" fmla="*/ 1171944 w 2207800"/>
                <a:gd name="connsiteY16" fmla="*/ 1296865 h 1575917"/>
                <a:gd name="connsiteX17" fmla="*/ 1229642 w 2207800"/>
                <a:gd name="connsiteY17" fmla="*/ 1323461 h 1575917"/>
                <a:gd name="connsiteX18" fmla="*/ 1212974 w 2207800"/>
                <a:gd name="connsiteY18" fmla="*/ 1356101 h 1575917"/>
                <a:gd name="connsiteX19" fmla="*/ 1153992 w 2207800"/>
                <a:gd name="connsiteY19" fmla="*/ 1328296 h 1575917"/>
                <a:gd name="connsiteX20" fmla="*/ 955624 w 2207800"/>
                <a:gd name="connsiteY20" fmla="*/ 1170474 h 1575917"/>
                <a:gd name="connsiteX21" fmla="*/ 1009856 w 2207800"/>
                <a:gd name="connsiteY21" fmla="*/ 1203445 h 1575917"/>
                <a:gd name="connsiteX22" fmla="*/ 988416 w 2207800"/>
                <a:gd name="connsiteY22" fmla="*/ 1235195 h 1575917"/>
                <a:gd name="connsiteX23" fmla="*/ 934184 w 2207800"/>
                <a:gd name="connsiteY23" fmla="*/ 1201003 h 1575917"/>
                <a:gd name="connsiteX24" fmla="*/ 751012 w 2207800"/>
                <a:gd name="connsiteY24" fmla="*/ 1016609 h 1575917"/>
                <a:gd name="connsiteX25" fmla="*/ 801018 w 2207800"/>
                <a:gd name="connsiteY25" fmla="*/ 1056715 h 1575917"/>
                <a:gd name="connsiteX26" fmla="*/ 776656 w 2207800"/>
                <a:gd name="connsiteY26" fmla="*/ 1086795 h 1575917"/>
                <a:gd name="connsiteX27" fmla="*/ 725368 w 2207800"/>
                <a:gd name="connsiteY27" fmla="*/ 1046689 h 1575917"/>
                <a:gd name="connsiteX28" fmla="*/ 565168 w 2207800"/>
                <a:gd name="connsiteY28" fmla="*/ 851753 h 1575917"/>
                <a:gd name="connsiteX29" fmla="*/ 608758 w 2207800"/>
                <a:gd name="connsiteY29" fmla="*/ 895343 h 1575917"/>
                <a:gd name="connsiteX30" fmla="*/ 583330 w 2207800"/>
                <a:gd name="connsiteY30" fmla="*/ 921981 h 1575917"/>
                <a:gd name="connsiteX31" fmla="*/ 538530 w 2207800"/>
                <a:gd name="connsiteY31" fmla="*/ 877181 h 1575917"/>
                <a:gd name="connsiteX32" fmla="*/ 398260 w 2207800"/>
                <a:gd name="connsiteY32" fmla="*/ 659423 h 1575917"/>
                <a:gd name="connsiteX33" fmla="*/ 438364 w 2207800"/>
                <a:gd name="connsiteY33" fmla="*/ 710712 h 1575917"/>
                <a:gd name="connsiteX34" fmla="*/ 408286 w 2207800"/>
                <a:gd name="connsiteY34" fmla="*/ 735074 h 1575917"/>
                <a:gd name="connsiteX35" fmla="*/ 368180 w 2207800"/>
                <a:gd name="connsiteY35" fmla="*/ 683785 h 1575917"/>
                <a:gd name="connsiteX36" fmla="*/ 251558 w 2207800"/>
                <a:gd name="connsiteY36" fmla="*/ 456099 h 1575917"/>
                <a:gd name="connsiteX37" fmla="*/ 284530 w 2207800"/>
                <a:gd name="connsiteY37" fmla="*/ 511235 h 1575917"/>
                <a:gd name="connsiteX38" fmla="*/ 254002 w 2207800"/>
                <a:gd name="connsiteY38" fmla="*/ 531750 h 1575917"/>
                <a:gd name="connsiteX39" fmla="*/ 219808 w 2207800"/>
                <a:gd name="connsiteY39" fmla="*/ 476615 h 1575917"/>
                <a:gd name="connsiteX40" fmla="*/ 135118 w 2207800"/>
                <a:gd name="connsiteY40" fmla="*/ 236291 h 1575917"/>
                <a:gd name="connsiteX41" fmla="*/ 163564 w 2207800"/>
                <a:gd name="connsiteY41" fmla="*/ 293991 h 1575917"/>
                <a:gd name="connsiteX42" fmla="*/ 128654 w 2207800"/>
                <a:gd name="connsiteY42" fmla="*/ 311942 h 1575917"/>
                <a:gd name="connsiteX43" fmla="*/ 98916 w 2207800"/>
                <a:gd name="connsiteY43" fmla="*/ 252960 h 1575917"/>
                <a:gd name="connsiteX44" fmla="*/ 36014 w 2207800"/>
                <a:gd name="connsiteY44" fmla="*/ 0 h 1575917"/>
                <a:gd name="connsiteX45" fmla="*/ 59164 w 2207800"/>
                <a:gd name="connsiteY45" fmla="*/ 56907 h 1575917"/>
                <a:gd name="connsiteX46" fmla="*/ 21866 w 2207800"/>
                <a:gd name="connsiteY46" fmla="*/ 70225 h 1575917"/>
                <a:gd name="connsiteX47" fmla="*/ 0 w 2207800"/>
                <a:gd name="connsiteY47" fmla="*/ 12108 h 157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07800" h="1575917">
                  <a:moveTo>
                    <a:pt x="2144396" y="1538654"/>
                  </a:moveTo>
                  <a:cubicBezTo>
                    <a:pt x="2165954" y="1538654"/>
                    <a:pt x="2186242" y="1538654"/>
                    <a:pt x="2207800" y="1538654"/>
                  </a:cubicBezTo>
                  <a:lnTo>
                    <a:pt x="2207800" y="1575917"/>
                  </a:lnTo>
                  <a:cubicBezTo>
                    <a:pt x="2186242" y="1575917"/>
                    <a:pt x="2164684" y="1575917"/>
                    <a:pt x="2143128" y="1574715"/>
                  </a:cubicBezTo>
                  <a:close/>
                  <a:moveTo>
                    <a:pt x="1889956" y="1516673"/>
                  </a:moveTo>
                  <a:cubicBezTo>
                    <a:pt x="1911642" y="1519049"/>
                    <a:pt x="1933328" y="1521426"/>
                    <a:pt x="1955014" y="1523802"/>
                  </a:cubicBezTo>
                  <a:lnTo>
                    <a:pt x="1951188" y="1559447"/>
                  </a:lnTo>
                  <a:cubicBezTo>
                    <a:pt x="1928226" y="1557071"/>
                    <a:pt x="1906540" y="1554694"/>
                    <a:pt x="1884854" y="1552318"/>
                  </a:cubicBezTo>
                  <a:close/>
                  <a:moveTo>
                    <a:pt x="1641928" y="1467214"/>
                  </a:moveTo>
                  <a:cubicBezTo>
                    <a:pt x="1661634" y="1473604"/>
                    <a:pt x="1682572" y="1477438"/>
                    <a:pt x="1702280" y="1482549"/>
                  </a:cubicBezTo>
                  <a:lnTo>
                    <a:pt x="1693658" y="1520888"/>
                  </a:lnTo>
                  <a:cubicBezTo>
                    <a:pt x="1673952" y="1515776"/>
                    <a:pt x="1653014" y="1510664"/>
                    <a:pt x="1632076" y="1505553"/>
                  </a:cubicBezTo>
                  <a:close/>
                  <a:moveTo>
                    <a:pt x="1404392" y="1395779"/>
                  </a:moveTo>
                  <a:cubicBezTo>
                    <a:pt x="1424906" y="1403495"/>
                    <a:pt x="1445422" y="1411212"/>
                    <a:pt x="1465938" y="1418928"/>
                  </a:cubicBezTo>
                  <a:lnTo>
                    <a:pt x="1453116" y="1454938"/>
                  </a:lnTo>
                  <a:cubicBezTo>
                    <a:pt x="1431318" y="1448508"/>
                    <a:pt x="1410802" y="1440791"/>
                    <a:pt x="1390288" y="1433075"/>
                  </a:cubicBezTo>
                  <a:close/>
                  <a:moveTo>
                    <a:pt x="1171944" y="1296865"/>
                  </a:moveTo>
                  <a:cubicBezTo>
                    <a:pt x="1189894" y="1305327"/>
                    <a:pt x="1210410" y="1313790"/>
                    <a:pt x="1229642" y="1323461"/>
                  </a:cubicBezTo>
                  <a:lnTo>
                    <a:pt x="1212974" y="1356101"/>
                  </a:lnTo>
                  <a:cubicBezTo>
                    <a:pt x="1193740" y="1347639"/>
                    <a:pt x="1173226" y="1339177"/>
                    <a:pt x="1153992" y="1328296"/>
                  </a:cubicBezTo>
                  <a:close/>
                  <a:moveTo>
                    <a:pt x="955624" y="1170474"/>
                  </a:moveTo>
                  <a:cubicBezTo>
                    <a:pt x="973282" y="1181464"/>
                    <a:pt x="990938" y="1192455"/>
                    <a:pt x="1009856" y="1203445"/>
                  </a:cubicBezTo>
                  <a:lnTo>
                    <a:pt x="988416" y="1235195"/>
                  </a:lnTo>
                  <a:cubicBezTo>
                    <a:pt x="970758" y="1224205"/>
                    <a:pt x="951840" y="1213214"/>
                    <a:pt x="934184" y="1201003"/>
                  </a:cubicBezTo>
                  <a:close/>
                  <a:moveTo>
                    <a:pt x="751012" y="1016609"/>
                  </a:moveTo>
                  <a:cubicBezTo>
                    <a:pt x="766398" y="1030396"/>
                    <a:pt x="784348" y="1042929"/>
                    <a:pt x="801018" y="1056715"/>
                  </a:cubicBezTo>
                  <a:lnTo>
                    <a:pt x="776656" y="1086795"/>
                  </a:lnTo>
                  <a:cubicBezTo>
                    <a:pt x="759986" y="1074262"/>
                    <a:pt x="742036" y="1060475"/>
                    <a:pt x="725368" y="1046689"/>
                  </a:cubicBezTo>
                  <a:close/>
                  <a:moveTo>
                    <a:pt x="565168" y="851753"/>
                  </a:moveTo>
                  <a:cubicBezTo>
                    <a:pt x="579698" y="866283"/>
                    <a:pt x="594228" y="880813"/>
                    <a:pt x="608758" y="895343"/>
                  </a:cubicBezTo>
                  <a:lnTo>
                    <a:pt x="583330" y="921981"/>
                  </a:lnTo>
                  <a:cubicBezTo>
                    <a:pt x="568800" y="907451"/>
                    <a:pt x="553060" y="892921"/>
                    <a:pt x="538530" y="877181"/>
                  </a:cubicBezTo>
                  <a:close/>
                  <a:moveTo>
                    <a:pt x="398260" y="659423"/>
                  </a:moveTo>
                  <a:cubicBezTo>
                    <a:pt x="410792" y="676092"/>
                    <a:pt x="424578" y="694043"/>
                    <a:pt x="438364" y="710712"/>
                  </a:cubicBezTo>
                  <a:lnTo>
                    <a:pt x="408286" y="735074"/>
                  </a:lnTo>
                  <a:cubicBezTo>
                    <a:pt x="394500" y="718405"/>
                    <a:pt x="380714" y="701736"/>
                    <a:pt x="368180" y="683785"/>
                  </a:cubicBezTo>
                  <a:close/>
                  <a:moveTo>
                    <a:pt x="251558" y="456099"/>
                  </a:moveTo>
                  <a:cubicBezTo>
                    <a:pt x="262550" y="474050"/>
                    <a:pt x="273540" y="492001"/>
                    <a:pt x="284530" y="511235"/>
                  </a:cubicBezTo>
                  <a:lnTo>
                    <a:pt x="254002" y="531750"/>
                  </a:lnTo>
                  <a:cubicBezTo>
                    <a:pt x="241790" y="513799"/>
                    <a:pt x="230800" y="495848"/>
                    <a:pt x="219808" y="476615"/>
                  </a:cubicBezTo>
                  <a:close/>
                  <a:moveTo>
                    <a:pt x="135118" y="236291"/>
                  </a:moveTo>
                  <a:cubicBezTo>
                    <a:pt x="144170" y="255524"/>
                    <a:pt x="153220" y="276040"/>
                    <a:pt x="163564" y="293991"/>
                  </a:cubicBezTo>
                  <a:lnTo>
                    <a:pt x="128654" y="311942"/>
                  </a:lnTo>
                  <a:cubicBezTo>
                    <a:pt x="118310" y="292709"/>
                    <a:pt x="107966" y="273476"/>
                    <a:pt x="98916" y="252960"/>
                  </a:cubicBezTo>
                  <a:close/>
                  <a:moveTo>
                    <a:pt x="36014" y="0"/>
                  </a:moveTo>
                  <a:cubicBezTo>
                    <a:pt x="43730" y="19373"/>
                    <a:pt x="50160" y="38745"/>
                    <a:pt x="59164" y="56907"/>
                  </a:cubicBezTo>
                  <a:lnTo>
                    <a:pt x="21866" y="70225"/>
                  </a:lnTo>
                  <a:cubicBezTo>
                    <a:pt x="14148" y="52064"/>
                    <a:pt x="6432" y="32691"/>
                    <a:pt x="0" y="12108"/>
                  </a:cubicBezTo>
                  <a:close/>
                </a:path>
              </a:pathLst>
            </a:custGeom>
            <a:solidFill>
              <a:srgbClr val="09BDC9"/>
            </a:solidFill>
            <a:ln>
              <a:noFill/>
            </a:ln>
            <a:effectLst/>
          </p:spPr>
          <p:txBody>
            <a:bodyPr wrap="square" anchor="ctr">
              <a:noAutofit/>
            </a:bodyP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51" name="Freeform 123">
              <a:extLst>
                <a:ext uri="{FF2B5EF4-FFF2-40B4-BE49-F238E27FC236}">
                  <a16:creationId xmlns:a16="http://schemas.microsoft.com/office/drawing/2014/main" id="{B6B6AFB1-32D0-6663-DC22-7FDED0EE9A88}"/>
                </a:ext>
              </a:extLst>
            </p:cNvPr>
            <p:cNvSpPr>
              <a:spLocks noChangeArrowheads="1"/>
            </p:cNvSpPr>
            <p:nvPr userDrawn="1"/>
          </p:nvSpPr>
          <p:spPr bwMode="auto">
            <a:xfrm>
              <a:off x="1509105" y="5188709"/>
              <a:ext cx="5396665" cy="5390354"/>
            </a:xfrm>
            <a:custGeom>
              <a:avLst/>
              <a:gdLst>
                <a:gd name="T0" fmla="*/ 1885 w 3770"/>
                <a:gd name="T1" fmla="*/ 3767 h 3768"/>
                <a:gd name="T2" fmla="*/ 1885 w 3770"/>
                <a:gd name="T3" fmla="*/ 3767 h 3768"/>
                <a:gd name="T4" fmla="*/ 0 w 3770"/>
                <a:gd name="T5" fmla="*/ 1884 h 3768"/>
                <a:gd name="T6" fmla="*/ 0 w 3770"/>
                <a:gd name="T7" fmla="*/ 1884 h 3768"/>
                <a:gd name="T8" fmla="*/ 1885 w 3770"/>
                <a:gd name="T9" fmla="*/ 0 h 3768"/>
                <a:gd name="T10" fmla="*/ 1885 w 3770"/>
                <a:gd name="T11" fmla="*/ 51 h 3768"/>
                <a:gd name="T12" fmla="*/ 1885 w 3770"/>
                <a:gd name="T13" fmla="*/ 51 h 3768"/>
                <a:gd name="T14" fmla="*/ 51 w 3770"/>
                <a:gd name="T15" fmla="*/ 1884 h 3768"/>
                <a:gd name="T16" fmla="*/ 51 w 3770"/>
                <a:gd name="T17" fmla="*/ 1884 h 3768"/>
                <a:gd name="T18" fmla="*/ 1885 w 3770"/>
                <a:gd name="T19" fmla="*/ 3717 h 3768"/>
                <a:gd name="T20" fmla="*/ 1885 w 3770"/>
                <a:gd name="T21" fmla="*/ 3717 h 3768"/>
                <a:gd name="T22" fmla="*/ 3717 w 3770"/>
                <a:gd name="T23" fmla="*/ 1884 h 3768"/>
                <a:gd name="T24" fmla="*/ 3769 w 3770"/>
                <a:gd name="T25" fmla="*/ 1884 h 3768"/>
                <a:gd name="T26" fmla="*/ 3769 w 3770"/>
                <a:gd name="T27" fmla="*/ 1884 h 3768"/>
                <a:gd name="T28" fmla="*/ 1885 w 3770"/>
                <a:gd name="T29" fmla="*/ 3767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70" h="3768">
                  <a:moveTo>
                    <a:pt x="1885" y="3767"/>
                  </a:moveTo>
                  <a:lnTo>
                    <a:pt x="1885" y="3767"/>
                  </a:lnTo>
                  <a:cubicBezTo>
                    <a:pt x="846" y="3767"/>
                    <a:pt x="0" y="2922"/>
                    <a:pt x="0" y="1884"/>
                  </a:cubicBezTo>
                  <a:lnTo>
                    <a:pt x="0" y="1884"/>
                  </a:lnTo>
                  <a:cubicBezTo>
                    <a:pt x="0" y="845"/>
                    <a:pt x="846" y="0"/>
                    <a:pt x="1885" y="0"/>
                  </a:cubicBezTo>
                  <a:lnTo>
                    <a:pt x="1885" y="51"/>
                  </a:lnTo>
                  <a:lnTo>
                    <a:pt x="1885" y="51"/>
                  </a:lnTo>
                  <a:cubicBezTo>
                    <a:pt x="874" y="51"/>
                    <a:pt x="51" y="873"/>
                    <a:pt x="51" y="1884"/>
                  </a:cubicBezTo>
                  <a:lnTo>
                    <a:pt x="51" y="1884"/>
                  </a:lnTo>
                  <a:cubicBezTo>
                    <a:pt x="51" y="2894"/>
                    <a:pt x="874" y="3717"/>
                    <a:pt x="1885" y="3717"/>
                  </a:cubicBezTo>
                  <a:lnTo>
                    <a:pt x="1885" y="3717"/>
                  </a:lnTo>
                  <a:cubicBezTo>
                    <a:pt x="2895" y="3717"/>
                    <a:pt x="3717" y="2894"/>
                    <a:pt x="3717" y="1884"/>
                  </a:cubicBezTo>
                  <a:lnTo>
                    <a:pt x="3769" y="1884"/>
                  </a:lnTo>
                  <a:lnTo>
                    <a:pt x="3769" y="1884"/>
                  </a:lnTo>
                  <a:cubicBezTo>
                    <a:pt x="3769" y="2922"/>
                    <a:pt x="2924" y="3767"/>
                    <a:pt x="1885" y="3767"/>
                  </a:cubicBezTo>
                </a:path>
              </a:pathLst>
            </a:custGeom>
            <a:solidFill>
              <a:schemeClr val="tx2">
                <a:lumMod val="90000"/>
                <a:lumOff val="10000"/>
              </a:schemeClr>
            </a:solidFill>
            <a:ln>
              <a:solidFill>
                <a:schemeClr val="tx2">
                  <a:lumMod val="90000"/>
                  <a:lumOff val="10000"/>
                </a:schemeClr>
              </a:solidFill>
            </a:ln>
            <a:effectLst/>
          </p:spPr>
          <p:txBody>
            <a:bodyPr wrap="none" anchor="ct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54" name="Freeform 124">
              <a:extLst>
                <a:ext uri="{FF2B5EF4-FFF2-40B4-BE49-F238E27FC236}">
                  <a16:creationId xmlns:a16="http://schemas.microsoft.com/office/drawing/2014/main" id="{17E7BD99-5C61-40D2-57B9-4BDCD7E26F92}"/>
                </a:ext>
              </a:extLst>
            </p:cNvPr>
            <p:cNvSpPr>
              <a:spLocks noChangeArrowheads="1"/>
            </p:cNvSpPr>
            <p:nvPr userDrawn="1"/>
          </p:nvSpPr>
          <p:spPr bwMode="auto">
            <a:xfrm>
              <a:off x="6830028" y="5188709"/>
              <a:ext cx="5396670" cy="2695179"/>
            </a:xfrm>
            <a:custGeom>
              <a:avLst/>
              <a:gdLst>
                <a:gd name="T0" fmla="*/ 3768 w 3769"/>
                <a:gd name="T1" fmla="*/ 1884 h 1885"/>
                <a:gd name="T2" fmla="*/ 3718 w 3769"/>
                <a:gd name="T3" fmla="*/ 1884 h 1885"/>
                <a:gd name="T4" fmla="*/ 3718 w 3769"/>
                <a:gd name="T5" fmla="*/ 1884 h 1885"/>
                <a:gd name="T6" fmla="*/ 1884 w 3769"/>
                <a:gd name="T7" fmla="*/ 51 h 1885"/>
                <a:gd name="T8" fmla="*/ 1884 w 3769"/>
                <a:gd name="T9" fmla="*/ 51 h 1885"/>
                <a:gd name="T10" fmla="*/ 52 w 3769"/>
                <a:gd name="T11" fmla="*/ 1884 h 1885"/>
                <a:gd name="T12" fmla="*/ 0 w 3769"/>
                <a:gd name="T13" fmla="*/ 1884 h 1885"/>
                <a:gd name="T14" fmla="*/ 0 w 3769"/>
                <a:gd name="T15" fmla="*/ 1884 h 1885"/>
                <a:gd name="T16" fmla="*/ 1884 w 3769"/>
                <a:gd name="T17" fmla="*/ 0 h 1885"/>
                <a:gd name="T18" fmla="*/ 1884 w 3769"/>
                <a:gd name="T19" fmla="*/ 0 h 1885"/>
                <a:gd name="T20" fmla="*/ 3768 w 3769"/>
                <a:gd name="T21" fmla="*/ 1884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9" h="1885">
                  <a:moveTo>
                    <a:pt x="3768" y="1884"/>
                  </a:moveTo>
                  <a:lnTo>
                    <a:pt x="3718" y="1884"/>
                  </a:lnTo>
                  <a:lnTo>
                    <a:pt x="3718" y="1884"/>
                  </a:lnTo>
                  <a:cubicBezTo>
                    <a:pt x="3718" y="873"/>
                    <a:pt x="2895" y="51"/>
                    <a:pt x="1884" y="51"/>
                  </a:cubicBezTo>
                  <a:lnTo>
                    <a:pt x="1884" y="51"/>
                  </a:lnTo>
                  <a:cubicBezTo>
                    <a:pt x="874" y="51"/>
                    <a:pt x="52" y="873"/>
                    <a:pt x="52" y="1884"/>
                  </a:cubicBezTo>
                  <a:lnTo>
                    <a:pt x="0" y="1884"/>
                  </a:lnTo>
                  <a:lnTo>
                    <a:pt x="0" y="1884"/>
                  </a:lnTo>
                  <a:cubicBezTo>
                    <a:pt x="0" y="845"/>
                    <a:pt x="845" y="0"/>
                    <a:pt x="1884" y="0"/>
                  </a:cubicBezTo>
                  <a:lnTo>
                    <a:pt x="1884" y="0"/>
                  </a:lnTo>
                  <a:cubicBezTo>
                    <a:pt x="2923" y="0"/>
                    <a:pt x="3768" y="845"/>
                    <a:pt x="3768" y="1884"/>
                  </a:cubicBezTo>
                </a:path>
              </a:pathLst>
            </a:custGeom>
            <a:solidFill>
              <a:srgbClr val="055F64"/>
            </a:solidFill>
            <a:ln>
              <a:noFill/>
            </a:ln>
            <a:effectLst/>
          </p:spPr>
          <p:txBody>
            <a:bodyPr wrap="none" anchor="ct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55" name="Freeform 125">
              <a:extLst>
                <a:ext uri="{FF2B5EF4-FFF2-40B4-BE49-F238E27FC236}">
                  <a16:creationId xmlns:a16="http://schemas.microsoft.com/office/drawing/2014/main" id="{5EAB9878-2BEA-3B7A-E45A-AE291A13E9D6}"/>
                </a:ext>
              </a:extLst>
            </p:cNvPr>
            <p:cNvSpPr>
              <a:spLocks noChangeArrowheads="1"/>
            </p:cNvSpPr>
            <p:nvPr userDrawn="1"/>
          </p:nvSpPr>
          <p:spPr bwMode="auto">
            <a:xfrm>
              <a:off x="12150955" y="7883888"/>
              <a:ext cx="5390356" cy="2695175"/>
            </a:xfrm>
            <a:custGeom>
              <a:avLst/>
              <a:gdLst>
                <a:gd name="T0" fmla="*/ 1883 w 3768"/>
                <a:gd name="T1" fmla="*/ 1883 h 1884"/>
                <a:gd name="T2" fmla="*/ 1883 w 3768"/>
                <a:gd name="T3" fmla="*/ 1883 h 1884"/>
                <a:gd name="T4" fmla="*/ 0 w 3768"/>
                <a:gd name="T5" fmla="*/ 0 h 1884"/>
                <a:gd name="T6" fmla="*/ 50 w 3768"/>
                <a:gd name="T7" fmla="*/ 0 h 1884"/>
                <a:gd name="T8" fmla="*/ 50 w 3768"/>
                <a:gd name="T9" fmla="*/ 0 h 1884"/>
                <a:gd name="T10" fmla="*/ 1883 w 3768"/>
                <a:gd name="T11" fmla="*/ 1833 h 1884"/>
                <a:gd name="T12" fmla="*/ 1883 w 3768"/>
                <a:gd name="T13" fmla="*/ 1833 h 1884"/>
                <a:gd name="T14" fmla="*/ 3716 w 3768"/>
                <a:gd name="T15" fmla="*/ 0 h 1884"/>
                <a:gd name="T16" fmla="*/ 3767 w 3768"/>
                <a:gd name="T17" fmla="*/ 0 h 1884"/>
                <a:gd name="T18" fmla="*/ 3767 w 3768"/>
                <a:gd name="T19" fmla="*/ 0 h 1884"/>
                <a:gd name="T20" fmla="*/ 1883 w 3768"/>
                <a:gd name="T21" fmla="*/ 1883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8" h="1884">
                  <a:moveTo>
                    <a:pt x="1883" y="1883"/>
                  </a:moveTo>
                  <a:lnTo>
                    <a:pt x="1883" y="1883"/>
                  </a:lnTo>
                  <a:cubicBezTo>
                    <a:pt x="844" y="1883"/>
                    <a:pt x="0" y="1038"/>
                    <a:pt x="0" y="0"/>
                  </a:cubicBezTo>
                  <a:lnTo>
                    <a:pt x="50" y="0"/>
                  </a:lnTo>
                  <a:lnTo>
                    <a:pt x="50" y="0"/>
                  </a:lnTo>
                  <a:cubicBezTo>
                    <a:pt x="50" y="1010"/>
                    <a:pt x="872" y="1833"/>
                    <a:pt x="1883" y="1833"/>
                  </a:cubicBezTo>
                  <a:lnTo>
                    <a:pt x="1883" y="1833"/>
                  </a:lnTo>
                  <a:cubicBezTo>
                    <a:pt x="2894" y="1833"/>
                    <a:pt x="3716" y="1010"/>
                    <a:pt x="3716" y="0"/>
                  </a:cubicBezTo>
                  <a:lnTo>
                    <a:pt x="3767" y="0"/>
                  </a:lnTo>
                  <a:lnTo>
                    <a:pt x="3767" y="0"/>
                  </a:lnTo>
                  <a:cubicBezTo>
                    <a:pt x="3767" y="1038"/>
                    <a:pt x="2922" y="1883"/>
                    <a:pt x="1883" y="1883"/>
                  </a:cubicBezTo>
                </a:path>
              </a:pathLst>
            </a:custGeom>
            <a:solidFill>
              <a:srgbClr val="078E97"/>
            </a:solidFill>
            <a:ln>
              <a:noFill/>
            </a:ln>
            <a:effectLst/>
          </p:spPr>
          <p:txBody>
            <a:bodyPr wrap="none" anchor="ct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56" name="Freeform 126">
              <a:extLst>
                <a:ext uri="{FF2B5EF4-FFF2-40B4-BE49-F238E27FC236}">
                  <a16:creationId xmlns:a16="http://schemas.microsoft.com/office/drawing/2014/main" id="{952BC6BC-D931-94BC-F4BE-CF09C9546253}"/>
                </a:ext>
              </a:extLst>
            </p:cNvPr>
            <p:cNvSpPr>
              <a:spLocks noChangeArrowheads="1"/>
            </p:cNvSpPr>
            <p:nvPr userDrawn="1"/>
          </p:nvSpPr>
          <p:spPr bwMode="auto">
            <a:xfrm>
              <a:off x="17471877" y="5188709"/>
              <a:ext cx="5396670" cy="5390354"/>
            </a:xfrm>
            <a:custGeom>
              <a:avLst/>
              <a:gdLst>
                <a:gd name="T0" fmla="*/ 1884 w 3770"/>
                <a:gd name="T1" fmla="*/ 3767 h 3768"/>
                <a:gd name="T2" fmla="*/ 1884 w 3770"/>
                <a:gd name="T3" fmla="*/ 3717 h 3768"/>
                <a:gd name="T4" fmla="*/ 1884 w 3770"/>
                <a:gd name="T5" fmla="*/ 3717 h 3768"/>
                <a:gd name="T6" fmla="*/ 3717 w 3770"/>
                <a:gd name="T7" fmla="*/ 1884 h 3768"/>
                <a:gd name="T8" fmla="*/ 3717 w 3770"/>
                <a:gd name="T9" fmla="*/ 1884 h 3768"/>
                <a:gd name="T10" fmla="*/ 1884 w 3770"/>
                <a:gd name="T11" fmla="*/ 51 h 3768"/>
                <a:gd name="T12" fmla="*/ 1884 w 3770"/>
                <a:gd name="T13" fmla="*/ 51 h 3768"/>
                <a:gd name="T14" fmla="*/ 51 w 3770"/>
                <a:gd name="T15" fmla="*/ 1884 h 3768"/>
                <a:gd name="T16" fmla="*/ 0 w 3770"/>
                <a:gd name="T17" fmla="*/ 1884 h 3768"/>
                <a:gd name="T18" fmla="*/ 0 w 3770"/>
                <a:gd name="T19" fmla="*/ 1884 h 3768"/>
                <a:gd name="T20" fmla="*/ 1884 w 3770"/>
                <a:gd name="T21" fmla="*/ 0 h 3768"/>
                <a:gd name="T22" fmla="*/ 1884 w 3770"/>
                <a:gd name="T23" fmla="*/ 0 h 3768"/>
                <a:gd name="T24" fmla="*/ 3769 w 3770"/>
                <a:gd name="T25" fmla="*/ 1884 h 3768"/>
                <a:gd name="T26" fmla="*/ 3769 w 3770"/>
                <a:gd name="T27" fmla="*/ 1884 h 3768"/>
                <a:gd name="T28" fmla="*/ 1884 w 3770"/>
                <a:gd name="T29" fmla="*/ 3767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70" h="3768">
                  <a:moveTo>
                    <a:pt x="1884" y="3767"/>
                  </a:moveTo>
                  <a:lnTo>
                    <a:pt x="1884" y="3717"/>
                  </a:lnTo>
                  <a:lnTo>
                    <a:pt x="1884" y="3717"/>
                  </a:lnTo>
                  <a:cubicBezTo>
                    <a:pt x="2895" y="3717"/>
                    <a:pt x="3717" y="2894"/>
                    <a:pt x="3717" y="1884"/>
                  </a:cubicBezTo>
                  <a:lnTo>
                    <a:pt x="3717" y="1884"/>
                  </a:lnTo>
                  <a:cubicBezTo>
                    <a:pt x="3717" y="873"/>
                    <a:pt x="2895" y="51"/>
                    <a:pt x="1884" y="51"/>
                  </a:cubicBezTo>
                  <a:lnTo>
                    <a:pt x="1884" y="51"/>
                  </a:lnTo>
                  <a:cubicBezTo>
                    <a:pt x="873" y="51"/>
                    <a:pt x="51" y="873"/>
                    <a:pt x="51" y="1884"/>
                  </a:cubicBezTo>
                  <a:lnTo>
                    <a:pt x="0" y="1884"/>
                  </a:lnTo>
                  <a:lnTo>
                    <a:pt x="0" y="1884"/>
                  </a:lnTo>
                  <a:cubicBezTo>
                    <a:pt x="0" y="845"/>
                    <a:pt x="845" y="0"/>
                    <a:pt x="1884" y="0"/>
                  </a:cubicBezTo>
                  <a:lnTo>
                    <a:pt x="1884" y="0"/>
                  </a:lnTo>
                  <a:cubicBezTo>
                    <a:pt x="2923" y="0"/>
                    <a:pt x="3769" y="845"/>
                    <a:pt x="3769" y="1884"/>
                  </a:cubicBezTo>
                  <a:lnTo>
                    <a:pt x="3769" y="1884"/>
                  </a:lnTo>
                  <a:cubicBezTo>
                    <a:pt x="3769" y="2922"/>
                    <a:pt x="2923" y="3767"/>
                    <a:pt x="1884" y="3767"/>
                  </a:cubicBezTo>
                </a:path>
              </a:pathLst>
            </a:custGeom>
            <a:solidFill>
              <a:srgbClr val="09BDC9"/>
            </a:solidFill>
            <a:ln>
              <a:noFill/>
            </a:ln>
            <a:effectLst/>
          </p:spPr>
          <p:txBody>
            <a:bodyPr wrap="none" anchor="ct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57" name="Freeform: Shape 608">
              <a:extLst>
                <a:ext uri="{FF2B5EF4-FFF2-40B4-BE49-F238E27FC236}">
                  <a16:creationId xmlns:a16="http://schemas.microsoft.com/office/drawing/2014/main" id="{7A846292-2DA9-13E7-ED9B-728EB055E3F7}"/>
                </a:ext>
              </a:extLst>
            </p:cNvPr>
            <p:cNvSpPr>
              <a:spLocks noChangeArrowheads="1"/>
            </p:cNvSpPr>
            <p:nvPr userDrawn="1"/>
          </p:nvSpPr>
          <p:spPr bwMode="auto">
            <a:xfrm>
              <a:off x="12315065" y="5201334"/>
              <a:ext cx="5041753" cy="1810042"/>
            </a:xfrm>
            <a:custGeom>
              <a:avLst/>
              <a:gdLst>
                <a:gd name="connsiteX0" fmla="*/ 22667 w 4389398"/>
                <a:gd name="connsiteY0" fmla="*/ 1500189 h 1575840"/>
                <a:gd name="connsiteX1" fmla="*/ 59186 w 4389398"/>
                <a:gd name="connsiteY1" fmla="*/ 1514294 h 1575840"/>
                <a:gd name="connsiteX2" fmla="*/ 36519 w 4389398"/>
                <a:gd name="connsiteY2" fmla="*/ 1575840 h 1575840"/>
                <a:gd name="connsiteX3" fmla="*/ 0 w 4389398"/>
                <a:gd name="connsiteY3" fmla="*/ 1561736 h 1575840"/>
                <a:gd name="connsiteX4" fmla="*/ 22667 w 4389398"/>
                <a:gd name="connsiteY4" fmla="*/ 1500189 h 1575840"/>
                <a:gd name="connsiteX5" fmla="*/ 4365472 w 4389398"/>
                <a:gd name="connsiteY5" fmla="*/ 1445237 h 1575840"/>
                <a:gd name="connsiteX6" fmla="*/ 4389398 w 4389398"/>
                <a:gd name="connsiteY6" fmla="*/ 1506784 h 1575840"/>
                <a:gd name="connsiteX7" fmla="*/ 4354138 w 4389398"/>
                <a:gd name="connsiteY7" fmla="*/ 1520888 h 1575840"/>
                <a:gd name="connsiteX8" fmla="*/ 4330212 w 4389398"/>
                <a:gd name="connsiteY8" fmla="*/ 1460624 h 1575840"/>
                <a:gd name="connsiteX9" fmla="*/ 127359 w 4389398"/>
                <a:gd name="connsiteY9" fmla="*/ 1269391 h 1575840"/>
                <a:gd name="connsiteX10" fmla="*/ 163562 w 4389398"/>
                <a:gd name="connsiteY10" fmla="*/ 1287048 h 1575840"/>
                <a:gd name="connsiteX11" fmla="*/ 133823 w 4389398"/>
                <a:gd name="connsiteY11" fmla="*/ 1345063 h 1575840"/>
                <a:gd name="connsiteX12" fmla="*/ 98913 w 4389398"/>
                <a:gd name="connsiteY12" fmla="*/ 1328667 h 1575840"/>
                <a:gd name="connsiteX13" fmla="*/ 127359 w 4389398"/>
                <a:gd name="connsiteY13" fmla="*/ 1269391 h 1575840"/>
                <a:gd name="connsiteX14" fmla="*/ 4255218 w 4389398"/>
                <a:gd name="connsiteY14" fmla="*/ 1214439 h 1575840"/>
                <a:gd name="connsiteX15" fmla="*/ 4284957 w 4389398"/>
                <a:gd name="connsiteY15" fmla="*/ 1272139 h 1575840"/>
                <a:gd name="connsiteX16" fmla="*/ 4251340 w 4389398"/>
                <a:gd name="connsiteY16" fmla="*/ 1290090 h 1575840"/>
                <a:gd name="connsiteX17" fmla="*/ 4220308 w 4389398"/>
                <a:gd name="connsiteY17" fmla="*/ 1233672 h 1575840"/>
                <a:gd name="connsiteX18" fmla="*/ 258272 w 4389398"/>
                <a:gd name="connsiteY18" fmla="*/ 1049583 h 1575840"/>
                <a:gd name="connsiteX19" fmla="*/ 290022 w 4389398"/>
                <a:gd name="connsiteY19" fmla="*/ 1070099 h 1575840"/>
                <a:gd name="connsiteX20" fmla="*/ 257051 w 4389398"/>
                <a:gd name="connsiteY20" fmla="*/ 1125234 h 1575840"/>
                <a:gd name="connsiteX21" fmla="*/ 225301 w 4389398"/>
                <a:gd name="connsiteY21" fmla="*/ 1103436 h 1575840"/>
                <a:gd name="connsiteX22" fmla="*/ 258272 w 4389398"/>
                <a:gd name="connsiteY22" fmla="*/ 1049583 h 1575840"/>
                <a:gd name="connsiteX23" fmla="*/ 4118952 w 4389398"/>
                <a:gd name="connsiteY23" fmla="*/ 994631 h 1575840"/>
                <a:gd name="connsiteX24" fmla="*/ 4153144 w 4389398"/>
                <a:gd name="connsiteY24" fmla="*/ 1049767 h 1575840"/>
                <a:gd name="connsiteX25" fmla="*/ 4123836 w 4389398"/>
                <a:gd name="connsiteY25" fmla="*/ 1070282 h 1575840"/>
                <a:gd name="connsiteX26" fmla="*/ 4088423 w 4389398"/>
                <a:gd name="connsiteY26" fmla="*/ 1017711 h 1575840"/>
                <a:gd name="connsiteX27" fmla="*/ 409535 w 4389398"/>
                <a:gd name="connsiteY27" fmla="*/ 840766 h 1575840"/>
                <a:gd name="connsiteX28" fmla="*/ 438362 w 4389398"/>
                <a:gd name="connsiteY28" fmla="*/ 866411 h 1575840"/>
                <a:gd name="connsiteX29" fmla="*/ 398256 w 4389398"/>
                <a:gd name="connsiteY29" fmla="*/ 916417 h 1575840"/>
                <a:gd name="connsiteX30" fmla="*/ 368176 w 4389398"/>
                <a:gd name="connsiteY30" fmla="*/ 892055 h 1575840"/>
                <a:gd name="connsiteX31" fmla="*/ 409535 w 4389398"/>
                <a:gd name="connsiteY31" fmla="*/ 840766 h 1575840"/>
                <a:gd name="connsiteX32" fmla="*/ 3957887 w 4389398"/>
                <a:gd name="connsiteY32" fmla="*/ 796804 h 1575840"/>
                <a:gd name="connsiteX33" fmla="*/ 3999247 w 4389398"/>
                <a:gd name="connsiteY33" fmla="*/ 842814 h 1575840"/>
                <a:gd name="connsiteX34" fmla="*/ 3970420 w 4389398"/>
                <a:gd name="connsiteY34" fmla="*/ 867029 h 1575840"/>
                <a:gd name="connsiteX35" fmla="*/ 3929061 w 4389398"/>
                <a:gd name="connsiteY35" fmla="*/ 821020 h 1575840"/>
                <a:gd name="connsiteX36" fmla="*/ 582868 w 4389398"/>
                <a:gd name="connsiteY36" fmla="*/ 653929 h 1575840"/>
                <a:gd name="connsiteX37" fmla="*/ 608732 w 4389398"/>
                <a:gd name="connsiteY37" fmla="*/ 681026 h 1575840"/>
                <a:gd name="connsiteX38" fmla="*/ 564393 w 4389398"/>
                <a:gd name="connsiteY38" fmla="*/ 724134 h 1575840"/>
                <a:gd name="connsiteX39" fmla="*/ 538528 w 4389398"/>
                <a:gd name="connsiteY39" fmla="*/ 698269 h 1575840"/>
                <a:gd name="connsiteX40" fmla="*/ 582868 w 4389398"/>
                <a:gd name="connsiteY40" fmla="*/ 653929 h 1575840"/>
                <a:gd name="connsiteX41" fmla="*/ 3778642 w 4389398"/>
                <a:gd name="connsiteY41" fmla="*/ 609968 h 1575840"/>
                <a:gd name="connsiteX42" fmla="*/ 3823443 w 4389398"/>
                <a:gd name="connsiteY42" fmla="*/ 653076 h 1575840"/>
                <a:gd name="connsiteX43" fmla="*/ 3798016 w 4389398"/>
                <a:gd name="connsiteY43" fmla="*/ 680173 h 1575840"/>
                <a:gd name="connsiteX44" fmla="*/ 3753215 w 4389398"/>
                <a:gd name="connsiteY44" fmla="*/ 638296 h 1575840"/>
                <a:gd name="connsiteX45" fmla="*/ 776654 w 4389398"/>
                <a:gd name="connsiteY45" fmla="*/ 489074 h 1575840"/>
                <a:gd name="connsiteX46" fmla="*/ 801016 w 4389398"/>
                <a:gd name="connsiteY46" fmla="*/ 520406 h 1575840"/>
                <a:gd name="connsiteX47" fmla="*/ 749727 w 4389398"/>
                <a:gd name="connsiteY47" fmla="*/ 559257 h 1575840"/>
                <a:gd name="connsiteX48" fmla="*/ 725365 w 4389398"/>
                <a:gd name="connsiteY48" fmla="*/ 530432 h 1575840"/>
                <a:gd name="connsiteX49" fmla="*/ 776654 w 4389398"/>
                <a:gd name="connsiteY49" fmla="*/ 489074 h 1575840"/>
                <a:gd name="connsiteX50" fmla="*/ 3583965 w 4389398"/>
                <a:gd name="connsiteY50" fmla="*/ 450606 h 1575840"/>
                <a:gd name="connsiteX51" fmla="*/ 3636536 w 4389398"/>
                <a:gd name="connsiteY51" fmla="*/ 490153 h 1575840"/>
                <a:gd name="connsiteX52" fmla="*/ 3612174 w 4389398"/>
                <a:gd name="connsiteY52" fmla="*/ 520770 h 1575840"/>
                <a:gd name="connsiteX53" fmla="*/ 3560885 w 4389398"/>
                <a:gd name="connsiteY53" fmla="*/ 481223 h 1575840"/>
                <a:gd name="connsiteX54" fmla="*/ 989317 w 4389398"/>
                <a:gd name="connsiteY54" fmla="*/ 340702 h 1575840"/>
                <a:gd name="connsiteX55" fmla="*/ 1009833 w 4389398"/>
                <a:gd name="connsiteY55" fmla="*/ 372452 h 1575840"/>
                <a:gd name="connsiteX56" fmla="*/ 955980 w 4389398"/>
                <a:gd name="connsiteY56" fmla="*/ 405423 h 1575840"/>
                <a:gd name="connsiteX57" fmla="*/ 934182 w 4389398"/>
                <a:gd name="connsiteY57" fmla="*/ 374894 h 1575840"/>
                <a:gd name="connsiteX58" fmla="*/ 989317 w 4389398"/>
                <a:gd name="connsiteY58" fmla="*/ 340702 h 1575840"/>
                <a:gd name="connsiteX59" fmla="*/ 3365803 w 4389398"/>
                <a:gd name="connsiteY59" fmla="*/ 307731 h 1575840"/>
                <a:gd name="connsiteX60" fmla="*/ 3422221 w 4389398"/>
                <a:gd name="connsiteY60" fmla="*/ 339481 h 1575840"/>
                <a:gd name="connsiteX61" fmla="*/ 3401705 w 4389398"/>
                <a:gd name="connsiteY61" fmla="*/ 372452 h 1575840"/>
                <a:gd name="connsiteX62" fmla="*/ 3346570 w 4389398"/>
                <a:gd name="connsiteY62" fmla="*/ 339481 h 1575840"/>
                <a:gd name="connsiteX63" fmla="*/ 1212972 w 4389398"/>
                <a:gd name="connsiteY63" fmla="*/ 219807 h 1575840"/>
                <a:gd name="connsiteX64" fmla="*/ 1229641 w 4389398"/>
                <a:gd name="connsiteY64" fmla="*/ 252450 h 1575840"/>
                <a:gd name="connsiteX65" fmla="*/ 1171941 w 4389398"/>
                <a:gd name="connsiteY65" fmla="*/ 279047 h 1575840"/>
                <a:gd name="connsiteX66" fmla="*/ 1153990 w 4389398"/>
                <a:gd name="connsiteY66" fmla="*/ 246405 h 1575840"/>
                <a:gd name="connsiteX67" fmla="*/ 1212972 w 4389398"/>
                <a:gd name="connsiteY67" fmla="*/ 219807 h 1575840"/>
                <a:gd name="connsiteX68" fmla="*/ 3136656 w 4389398"/>
                <a:gd name="connsiteY68" fmla="*/ 197827 h 1575840"/>
                <a:gd name="connsiteX69" fmla="*/ 3196920 w 4389398"/>
                <a:gd name="connsiteY69" fmla="*/ 222500 h 1575840"/>
                <a:gd name="connsiteX70" fmla="*/ 3180251 w 4389398"/>
                <a:gd name="connsiteY70" fmla="*/ 257043 h 1575840"/>
                <a:gd name="connsiteX71" fmla="*/ 3121269 w 4389398"/>
                <a:gd name="connsiteY71" fmla="*/ 232370 h 1575840"/>
                <a:gd name="connsiteX72" fmla="*/ 1448402 w 4389398"/>
                <a:gd name="connsiteY72" fmla="*/ 126391 h 1575840"/>
                <a:gd name="connsiteX73" fmla="*/ 1460510 w 4389398"/>
                <a:gd name="connsiteY73" fmla="*/ 163687 h 1575840"/>
                <a:gd name="connsiteX74" fmla="*/ 1403601 w 4389398"/>
                <a:gd name="connsiteY74" fmla="*/ 185550 h 1575840"/>
                <a:gd name="connsiteX75" fmla="*/ 1390282 w 4389398"/>
                <a:gd name="connsiteY75" fmla="*/ 148254 h 1575840"/>
                <a:gd name="connsiteX76" fmla="*/ 1448402 w 4389398"/>
                <a:gd name="connsiteY76" fmla="*/ 126391 h 1575840"/>
                <a:gd name="connsiteX77" fmla="*/ 2900324 w 4389398"/>
                <a:gd name="connsiteY77" fmla="*/ 104410 h 1575840"/>
                <a:gd name="connsiteX78" fmla="*/ 2960675 w 4389398"/>
                <a:gd name="connsiteY78" fmla="*/ 123524 h 1575840"/>
                <a:gd name="connsiteX79" fmla="*/ 2948359 w 4389398"/>
                <a:gd name="connsiteY79" fmla="*/ 158168 h 1575840"/>
                <a:gd name="connsiteX80" fmla="*/ 2890471 w 4389398"/>
                <a:gd name="connsiteY80" fmla="*/ 139054 h 1575840"/>
                <a:gd name="connsiteX81" fmla="*/ 1693655 w 4389398"/>
                <a:gd name="connsiteY81" fmla="*/ 54952 h 1575840"/>
                <a:gd name="connsiteX82" fmla="*/ 1702277 w 4389398"/>
                <a:gd name="connsiteY82" fmla="*/ 93291 h 1575840"/>
                <a:gd name="connsiteX83" fmla="*/ 1640692 w 4389398"/>
                <a:gd name="connsiteY83" fmla="*/ 108626 h 1575840"/>
                <a:gd name="connsiteX84" fmla="*/ 1632070 w 4389398"/>
                <a:gd name="connsiteY84" fmla="*/ 70288 h 1575840"/>
                <a:gd name="connsiteX85" fmla="*/ 1693655 w 4389398"/>
                <a:gd name="connsiteY85" fmla="*/ 54952 h 1575840"/>
                <a:gd name="connsiteX86" fmla="*/ 2650576 w 4389398"/>
                <a:gd name="connsiteY86" fmla="*/ 43961 h 1575840"/>
                <a:gd name="connsiteX87" fmla="*/ 2713393 w 4389398"/>
                <a:gd name="connsiteY87" fmla="*/ 56024 h 1575840"/>
                <a:gd name="connsiteX88" fmla="*/ 2704771 w 4389398"/>
                <a:gd name="connsiteY88" fmla="*/ 92213 h 1575840"/>
                <a:gd name="connsiteX89" fmla="*/ 2643186 w 4389398"/>
                <a:gd name="connsiteY89" fmla="*/ 80150 h 1575840"/>
                <a:gd name="connsiteX90" fmla="*/ 1951185 w 4389398"/>
                <a:gd name="connsiteY90" fmla="*/ 16487 h 1575840"/>
                <a:gd name="connsiteX91" fmla="*/ 1955012 w 4389398"/>
                <a:gd name="connsiteY91" fmla="*/ 52132 h 1575840"/>
                <a:gd name="connsiteX92" fmla="*/ 1891227 w 4389398"/>
                <a:gd name="connsiteY92" fmla="*/ 59261 h 1575840"/>
                <a:gd name="connsiteX93" fmla="*/ 1884849 w 4389398"/>
                <a:gd name="connsiteY93" fmla="*/ 23616 h 1575840"/>
                <a:gd name="connsiteX94" fmla="*/ 1951185 w 4389398"/>
                <a:gd name="connsiteY94" fmla="*/ 16487 h 1575840"/>
                <a:gd name="connsiteX95" fmla="*/ 2399567 w 4389398"/>
                <a:gd name="connsiteY95" fmla="*/ 10990 h 1575840"/>
                <a:gd name="connsiteX96" fmla="*/ 2460625 w 4389398"/>
                <a:gd name="connsiteY96" fmla="*/ 17096 h 1575840"/>
                <a:gd name="connsiteX97" fmla="*/ 2458183 w 4389398"/>
                <a:gd name="connsiteY97" fmla="*/ 53731 h 1575840"/>
                <a:gd name="connsiteX98" fmla="*/ 2395904 w 4389398"/>
                <a:gd name="connsiteY98" fmla="*/ 47625 h 1575840"/>
                <a:gd name="connsiteX99" fmla="*/ 2143125 w 4389398"/>
                <a:gd name="connsiteY99" fmla="*/ 0 h 1575840"/>
                <a:gd name="connsiteX100" fmla="*/ 2207823 w 4389398"/>
                <a:gd name="connsiteY100" fmla="*/ 0 h 1575840"/>
                <a:gd name="connsiteX101" fmla="*/ 2207823 w 4389398"/>
                <a:gd name="connsiteY101" fmla="*/ 36064 h 1575840"/>
                <a:gd name="connsiteX102" fmla="*/ 2145613 w 4389398"/>
                <a:gd name="connsiteY102" fmla="*/ 37266 h 15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389398" h="1575840">
                  <a:moveTo>
                    <a:pt x="22667" y="1500189"/>
                  </a:moveTo>
                  <a:lnTo>
                    <a:pt x="59186" y="1514294"/>
                  </a:lnTo>
                  <a:cubicBezTo>
                    <a:pt x="50371" y="1534809"/>
                    <a:pt x="44074" y="1555325"/>
                    <a:pt x="36519" y="1575840"/>
                  </a:cubicBezTo>
                  <a:lnTo>
                    <a:pt x="0" y="1561736"/>
                  </a:lnTo>
                  <a:cubicBezTo>
                    <a:pt x="7556" y="1541220"/>
                    <a:pt x="15111" y="1520705"/>
                    <a:pt x="22667" y="1500189"/>
                  </a:cubicBezTo>
                  <a:close/>
                  <a:moveTo>
                    <a:pt x="4365472" y="1445237"/>
                  </a:moveTo>
                  <a:cubicBezTo>
                    <a:pt x="4374286" y="1465753"/>
                    <a:pt x="4381842" y="1486268"/>
                    <a:pt x="4389398" y="1506784"/>
                  </a:cubicBezTo>
                  <a:lnTo>
                    <a:pt x="4354138" y="1520888"/>
                  </a:lnTo>
                  <a:cubicBezTo>
                    <a:pt x="4345323" y="1500373"/>
                    <a:pt x="4337768" y="1479857"/>
                    <a:pt x="4330212" y="1460624"/>
                  </a:cubicBezTo>
                  <a:close/>
                  <a:moveTo>
                    <a:pt x="127359" y="1269391"/>
                  </a:moveTo>
                  <a:lnTo>
                    <a:pt x="163562" y="1287048"/>
                  </a:lnTo>
                  <a:cubicBezTo>
                    <a:pt x="153218" y="1307227"/>
                    <a:pt x="144167" y="1326145"/>
                    <a:pt x="133823" y="1345063"/>
                  </a:cubicBezTo>
                  <a:lnTo>
                    <a:pt x="98913" y="1328667"/>
                  </a:lnTo>
                  <a:cubicBezTo>
                    <a:pt x="107964" y="1308488"/>
                    <a:pt x="118308" y="1288309"/>
                    <a:pt x="127359" y="1269391"/>
                  </a:cubicBezTo>
                  <a:close/>
                  <a:moveTo>
                    <a:pt x="4255218" y="1214439"/>
                  </a:moveTo>
                  <a:cubicBezTo>
                    <a:pt x="4264269" y="1233672"/>
                    <a:pt x="4275906" y="1254188"/>
                    <a:pt x="4284957" y="1272139"/>
                  </a:cubicBezTo>
                  <a:lnTo>
                    <a:pt x="4251340" y="1290090"/>
                  </a:lnTo>
                  <a:cubicBezTo>
                    <a:pt x="4239703" y="1272139"/>
                    <a:pt x="4230652" y="1251624"/>
                    <a:pt x="4220308" y="1233672"/>
                  </a:cubicBezTo>
                  <a:close/>
                  <a:moveTo>
                    <a:pt x="258272" y="1049583"/>
                  </a:moveTo>
                  <a:lnTo>
                    <a:pt x="290022" y="1070099"/>
                  </a:lnTo>
                  <a:cubicBezTo>
                    <a:pt x="277810" y="1088050"/>
                    <a:pt x="266820" y="1107283"/>
                    <a:pt x="257051" y="1125234"/>
                  </a:cubicBezTo>
                  <a:lnTo>
                    <a:pt x="225301" y="1103436"/>
                  </a:lnTo>
                  <a:cubicBezTo>
                    <a:pt x="235070" y="1085485"/>
                    <a:pt x="247282" y="1067534"/>
                    <a:pt x="258272" y="1049583"/>
                  </a:cubicBezTo>
                  <a:close/>
                  <a:moveTo>
                    <a:pt x="4118952" y="994631"/>
                  </a:moveTo>
                  <a:cubicBezTo>
                    <a:pt x="4131163" y="1012582"/>
                    <a:pt x="4142154" y="1030533"/>
                    <a:pt x="4153144" y="1049767"/>
                  </a:cubicBezTo>
                  <a:lnTo>
                    <a:pt x="4123836" y="1070282"/>
                  </a:lnTo>
                  <a:cubicBezTo>
                    <a:pt x="4111625" y="1053613"/>
                    <a:pt x="4099413" y="1034380"/>
                    <a:pt x="4088423" y="1017711"/>
                  </a:cubicBezTo>
                  <a:close/>
                  <a:moveTo>
                    <a:pt x="409535" y="840766"/>
                  </a:moveTo>
                  <a:lnTo>
                    <a:pt x="438362" y="866411"/>
                  </a:lnTo>
                  <a:cubicBezTo>
                    <a:pt x="424575" y="883079"/>
                    <a:pt x="410789" y="899748"/>
                    <a:pt x="398256" y="916417"/>
                  </a:cubicBezTo>
                  <a:lnTo>
                    <a:pt x="368176" y="892055"/>
                  </a:lnTo>
                  <a:cubicBezTo>
                    <a:pt x="380709" y="875386"/>
                    <a:pt x="394496" y="857435"/>
                    <a:pt x="409535" y="840766"/>
                  </a:cubicBezTo>
                  <a:close/>
                  <a:moveTo>
                    <a:pt x="3957887" y="796804"/>
                  </a:moveTo>
                  <a:cubicBezTo>
                    <a:pt x="3971674" y="812544"/>
                    <a:pt x="3985460" y="828285"/>
                    <a:pt x="3999247" y="842814"/>
                  </a:cubicBezTo>
                  <a:lnTo>
                    <a:pt x="3970420" y="867029"/>
                  </a:lnTo>
                  <a:cubicBezTo>
                    <a:pt x="3956634" y="851289"/>
                    <a:pt x="3942847" y="835549"/>
                    <a:pt x="3929061" y="821020"/>
                  </a:cubicBezTo>
                  <a:close/>
                  <a:moveTo>
                    <a:pt x="582868" y="653929"/>
                  </a:moveTo>
                  <a:lnTo>
                    <a:pt x="608732" y="681026"/>
                  </a:lnTo>
                  <a:cubicBezTo>
                    <a:pt x="593952" y="695806"/>
                    <a:pt x="579173" y="710585"/>
                    <a:pt x="564393" y="724134"/>
                  </a:cubicBezTo>
                  <a:lnTo>
                    <a:pt x="538528" y="698269"/>
                  </a:lnTo>
                  <a:cubicBezTo>
                    <a:pt x="552076" y="683489"/>
                    <a:pt x="568088" y="668709"/>
                    <a:pt x="582868" y="653929"/>
                  </a:cubicBezTo>
                  <a:close/>
                  <a:moveTo>
                    <a:pt x="3778642" y="609968"/>
                  </a:moveTo>
                  <a:cubicBezTo>
                    <a:pt x="3794383" y="624748"/>
                    <a:pt x="3808913" y="638296"/>
                    <a:pt x="3823443" y="653076"/>
                  </a:cubicBezTo>
                  <a:lnTo>
                    <a:pt x="3798016" y="680173"/>
                  </a:lnTo>
                  <a:cubicBezTo>
                    <a:pt x="3783486" y="665393"/>
                    <a:pt x="3768956" y="651845"/>
                    <a:pt x="3753215" y="638296"/>
                  </a:cubicBezTo>
                  <a:close/>
                  <a:moveTo>
                    <a:pt x="776654" y="489074"/>
                  </a:moveTo>
                  <a:lnTo>
                    <a:pt x="801016" y="520406"/>
                  </a:lnTo>
                  <a:cubicBezTo>
                    <a:pt x="784347" y="532938"/>
                    <a:pt x="766396" y="546724"/>
                    <a:pt x="749727" y="559257"/>
                  </a:cubicBezTo>
                  <a:lnTo>
                    <a:pt x="725365" y="530432"/>
                  </a:lnTo>
                  <a:cubicBezTo>
                    <a:pt x="742034" y="516646"/>
                    <a:pt x="759985" y="502860"/>
                    <a:pt x="776654" y="489074"/>
                  </a:cubicBezTo>
                  <a:close/>
                  <a:moveTo>
                    <a:pt x="3583965" y="450606"/>
                  </a:moveTo>
                  <a:cubicBezTo>
                    <a:pt x="3601916" y="463363"/>
                    <a:pt x="3618585" y="476120"/>
                    <a:pt x="3636536" y="490153"/>
                  </a:cubicBezTo>
                  <a:lnTo>
                    <a:pt x="3612174" y="520770"/>
                  </a:lnTo>
                  <a:cubicBezTo>
                    <a:pt x="3595505" y="506737"/>
                    <a:pt x="3577554" y="495256"/>
                    <a:pt x="3560885" y="481223"/>
                  </a:cubicBezTo>
                  <a:close/>
                  <a:moveTo>
                    <a:pt x="989317" y="340702"/>
                  </a:moveTo>
                  <a:lnTo>
                    <a:pt x="1009833" y="372452"/>
                  </a:lnTo>
                  <a:cubicBezTo>
                    <a:pt x="991882" y="383442"/>
                    <a:pt x="973931" y="394433"/>
                    <a:pt x="955980" y="405423"/>
                  </a:cubicBezTo>
                  <a:lnTo>
                    <a:pt x="934182" y="374894"/>
                  </a:lnTo>
                  <a:cubicBezTo>
                    <a:pt x="952133" y="362683"/>
                    <a:pt x="971366" y="351693"/>
                    <a:pt x="989317" y="340702"/>
                  </a:cubicBezTo>
                  <a:close/>
                  <a:moveTo>
                    <a:pt x="3365803" y="307731"/>
                  </a:moveTo>
                  <a:cubicBezTo>
                    <a:pt x="3383754" y="317500"/>
                    <a:pt x="3402988" y="328491"/>
                    <a:pt x="3422221" y="339481"/>
                  </a:cubicBezTo>
                  <a:lnTo>
                    <a:pt x="3401705" y="372452"/>
                  </a:lnTo>
                  <a:cubicBezTo>
                    <a:pt x="3382472" y="360241"/>
                    <a:pt x="3364521" y="350471"/>
                    <a:pt x="3346570" y="339481"/>
                  </a:cubicBezTo>
                  <a:close/>
                  <a:moveTo>
                    <a:pt x="1212972" y="219807"/>
                  </a:moveTo>
                  <a:lnTo>
                    <a:pt x="1229641" y="252450"/>
                  </a:lnTo>
                  <a:cubicBezTo>
                    <a:pt x="1210408" y="260913"/>
                    <a:pt x="1191174" y="270584"/>
                    <a:pt x="1171941" y="279047"/>
                  </a:cubicBezTo>
                  <a:lnTo>
                    <a:pt x="1153990" y="246405"/>
                  </a:lnTo>
                  <a:cubicBezTo>
                    <a:pt x="1174505" y="237942"/>
                    <a:pt x="1193739" y="228270"/>
                    <a:pt x="1212972" y="219807"/>
                  </a:cubicBezTo>
                  <a:close/>
                  <a:moveTo>
                    <a:pt x="3136656" y="197827"/>
                  </a:moveTo>
                  <a:cubicBezTo>
                    <a:pt x="3157171" y="205229"/>
                    <a:pt x="3177687" y="215098"/>
                    <a:pt x="3196920" y="222500"/>
                  </a:cubicBezTo>
                  <a:lnTo>
                    <a:pt x="3180251" y="257043"/>
                  </a:lnTo>
                  <a:cubicBezTo>
                    <a:pt x="3161018" y="248407"/>
                    <a:pt x="3140502" y="239771"/>
                    <a:pt x="3121269" y="232370"/>
                  </a:cubicBezTo>
                  <a:close/>
                  <a:moveTo>
                    <a:pt x="1448402" y="126391"/>
                  </a:moveTo>
                  <a:lnTo>
                    <a:pt x="1460510" y="163687"/>
                  </a:lnTo>
                  <a:cubicBezTo>
                    <a:pt x="1441137" y="170117"/>
                    <a:pt x="1421764" y="177834"/>
                    <a:pt x="1403601" y="185550"/>
                  </a:cubicBezTo>
                  <a:lnTo>
                    <a:pt x="1390282" y="148254"/>
                  </a:lnTo>
                  <a:cubicBezTo>
                    <a:pt x="1409655" y="140538"/>
                    <a:pt x="1429029" y="132822"/>
                    <a:pt x="1448402" y="126391"/>
                  </a:cubicBezTo>
                  <a:close/>
                  <a:moveTo>
                    <a:pt x="2900324" y="104410"/>
                  </a:moveTo>
                  <a:cubicBezTo>
                    <a:pt x="2921262" y="110383"/>
                    <a:pt x="2940969" y="116356"/>
                    <a:pt x="2960675" y="123524"/>
                  </a:cubicBezTo>
                  <a:lnTo>
                    <a:pt x="2948359" y="158168"/>
                  </a:lnTo>
                  <a:cubicBezTo>
                    <a:pt x="2929884" y="151000"/>
                    <a:pt x="2910177" y="145027"/>
                    <a:pt x="2890471" y="139054"/>
                  </a:cubicBezTo>
                  <a:close/>
                  <a:moveTo>
                    <a:pt x="1693655" y="54952"/>
                  </a:moveTo>
                  <a:lnTo>
                    <a:pt x="1702277" y="93291"/>
                  </a:lnTo>
                  <a:cubicBezTo>
                    <a:pt x="1681338" y="98403"/>
                    <a:pt x="1660399" y="103514"/>
                    <a:pt x="1640692" y="108626"/>
                  </a:cubicBezTo>
                  <a:lnTo>
                    <a:pt x="1632070" y="70288"/>
                  </a:lnTo>
                  <a:cubicBezTo>
                    <a:pt x="1653009" y="65176"/>
                    <a:pt x="1672716" y="60064"/>
                    <a:pt x="1693655" y="54952"/>
                  </a:cubicBezTo>
                  <a:close/>
                  <a:moveTo>
                    <a:pt x="2650576" y="43961"/>
                  </a:moveTo>
                  <a:cubicBezTo>
                    <a:pt x="2671515" y="47580"/>
                    <a:pt x="2692454" y="52405"/>
                    <a:pt x="2713393" y="56024"/>
                  </a:cubicBezTo>
                  <a:lnTo>
                    <a:pt x="2704771" y="92213"/>
                  </a:lnTo>
                  <a:cubicBezTo>
                    <a:pt x="2683832" y="88594"/>
                    <a:pt x="2664125" y="83769"/>
                    <a:pt x="2643186" y="80150"/>
                  </a:cubicBezTo>
                  <a:close/>
                  <a:moveTo>
                    <a:pt x="1951185" y="16487"/>
                  </a:moveTo>
                  <a:lnTo>
                    <a:pt x="1955012" y="52132"/>
                  </a:lnTo>
                  <a:cubicBezTo>
                    <a:pt x="1933325" y="54508"/>
                    <a:pt x="1911639" y="56885"/>
                    <a:pt x="1891227" y="59261"/>
                  </a:cubicBezTo>
                  <a:lnTo>
                    <a:pt x="1884849" y="23616"/>
                  </a:lnTo>
                  <a:cubicBezTo>
                    <a:pt x="1907812" y="21240"/>
                    <a:pt x="1929498" y="18863"/>
                    <a:pt x="1951185" y="16487"/>
                  </a:cubicBezTo>
                  <a:close/>
                  <a:moveTo>
                    <a:pt x="2399567" y="10990"/>
                  </a:moveTo>
                  <a:cubicBezTo>
                    <a:pt x="2420327" y="13432"/>
                    <a:pt x="2441086" y="14654"/>
                    <a:pt x="2460625" y="17096"/>
                  </a:cubicBezTo>
                  <a:lnTo>
                    <a:pt x="2458183" y="53731"/>
                  </a:lnTo>
                  <a:cubicBezTo>
                    <a:pt x="2437423" y="51289"/>
                    <a:pt x="2416664" y="48846"/>
                    <a:pt x="2395904" y="47625"/>
                  </a:cubicBezTo>
                  <a:close/>
                  <a:moveTo>
                    <a:pt x="2143125" y="0"/>
                  </a:moveTo>
                  <a:cubicBezTo>
                    <a:pt x="2165520" y="0"/>
                    <a:pt x="2186672" y="0"/>
                    <a:pt x="2207823" y="0"/>
                  </a:cubicBezTo>
                  <a:lnTo>
                    <a:pt x="2207823" y="36064"/>
                  </a:lnTo>
                  <a:cubicBezTo>
                    <a:pt x="2186672" y="36064"/>
                    <a:pt x="2165520" y="37266"/>
                    <a:pt x="2145613" y="37266"/>
                  </a:cubicBezTo>
                  <a:close/>
                </a:path>
              </a:pathLst>
            </a:custGeom>
            <a:solidFill>
              <a:srgbClr val="078E97"/>
            </a:solidFill>
            <a:ln>
              <a:noFill/>
            </a:ln>
            <a:effectLst/>
          </p:spPr>
          <p:txBody>
            <a:bodyPr wrap="square" anchor="ctr">
              <a:noAutofit/>
            </a:bodyPr>
            <a:lstStyle/>
            <a:p>
              <a:endParaRPr lang="en-US" sz="900">
                <a:latin typeface="Roboto Light" panose="02000000000000000000" pitchFamily="2" charset="0"/>
                <a:ea typeface="Roboto Light" panose="02000000000000000000" pitchFamily="2" charset="0"/>
                <a:cs typeface="Roboto Light" panose="02000000000000000000" pitchFamily="2" charset="0"/>
              </a:endParaRPr>
            </a:p>
          </p:txBody>
        </p:sp>
        <p:sp>
          <p:nvSpPr>
            <p:cNvPr id="58" name="Freeform 150">
              <a:extLst>
                <a:ext uri="{FF2B5EF4-FFF2-40B4-BE49-F238E27FC236}">
                  <a16:creationId xmlns:a16="http://schemas.microsoft.com/office/drawing/2014/main" id="{C130D92A-599E-BECC-1310-EECA388B3A51}"/>
                </a:ext>
              </a:extLst>
            </p:cNvPr>
            <p:cNvSpPr>
              <a:spLocks noChangeArrowheads="1"/>
            </p:cNvSpPr>
            <p:nvPr userDrawn="1"/>
          </p:nvSpPr>
          <p:spPr bwMode="auto">
            <a:xfrm>
              <a:off x="3307991" y="4323983"/>
              <a:ext cx="1862722" cy="1805201"/>
            </a:xfrm>
            <a:custGeom>
              <a:avLst/>
              <a:gdLst>
                <a:gd name="T0" fmla="*/ 631 w 1262"/>
                <a:gd name="T1" fmla="*/ 0 h 1262"/>
                <a:gd name="T2" fmla="*/ 631 w 1262"/>
                <a:gd name="T3" fmla="*/ 0 h 1262"/>
                <a:gd name="T4" fmla="*/ 0 w 1262"/>
                <a:gd name="T5" fmla="*/ 630 h 1262"/>
                <a:gd name="T6" fmla="*/ 0 w 1262"/>
                <a:gd name="T7" fmla="*/ 630 h 1262"/>
                <a:gd name="T8" fmla="*/ 631 w 1262"/>
                <a:gd name="T9" fmla="*/ 1261 h 1262"/>
                <a:gd name="T10" fmla="*/ 631 w 1262"/>
                <a:gd name="T11" fmla="*/ 1261 h 1262"/>
                <a:gd name="T12" fmla="*/ 1261 w 1262"/>
                <a:gd name="T13" fmla="*/ 630 h 1262"/>
                <a:gd name="T14" fmla="*/ 1261 w 1262"/>
                <a:gd name="T15" fmla="*/ 630 h 1262"/>
                <a:gd name="T16" fmla="*/ 631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1" y="0"/>
                  </a:moveTo>
                  <a:lnTo>
                    <a:pt x="631" y="0"/>
                  </a:lnTo>
                  <a:cubicBezTo>
                    <a:pt x="282" y="0"/>
                    <a:pt x="0" y="283"/>
                    <a:pt x="0" y="630"/>
                  </a:cubicBezTo>
                  <a:lnTo>
                    <a:pt x="0" y="630"/>
                  </a:lnTo>
                  <a:cubicBezTo>
                    <a:pt x="0" y="979"/>
                    <a:pt x="282" y="1261"/>
                    <a:pt x="631" y="1261"/>
                  </a:cubicBezTo>
                  <a:lnTo>
                    <a:pt x="631" y="1261"/>
                  </a:lnTo>
                  <a:cubicBezTo>
                    <a:pt x="978" y="1261"/>
                    <a:pt x="1261" y="979"/>
                    <a:pt x="1261" y="630"/>
                  </a:cubicBezTo>
                  <a:lnTo>
                    <a:pt x="1261" y="630"/>
                  </a:lnTo>
                  <a:cubicBezTo>
                    <a:pt x="1261" y="283"/>
                    <a:pt x="978" y="0"/>
                    <a:pt x="631" y="0"/>
                  </a:cubicBezTo>
                </a:path>
              </a:pathLst>
            </a:custGeom>
            <a:solidFill>
              <a:schemeClr val="tx2">
                <a:lumMod val="90000"/>
                <a:lumOff val="10000"/>
              </a:schemeClr>
            </a:solidFill>
            <a:ln>
              <a:noFill/>
            </a:ln>
            <a:effectLst/>
          </p:spPr>
          <p:txBody>
            <a:bodyPr wrap="none" anchor="ctr"/>
            <a:lstStyle/>
            <a:p>
              <a:pPr algn="ctr"/>
              <a:r>
                <a:rPr lang="en-US" sz="400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59" name="Freeform 153">
              <a:extLst>
                <a:ext uri="{FF2B5EF4-FFF2-40B4-BE49-F238E27FC236}">
                  <a16:creationId xmlns:a16="http://schemas.microsoft.com/office/drawing/2014/main" id="{9897C9E7-1AE5-84A3-A658-77711D7E435B}"/>
                </a:ext>
              </a:extLst>
            </p:cNvPr>
            <p:cNvSpPr>
              <a:spLocks noChangeArrowheads="1"/>
            </p:cNvSpPr>
            <p:nvPr userDrawn="1"/>
          </p:nvSpPr>
          <p:spPr bwMode="auto">
            <a:xfrm>
              <a:off x="8628918" y="9638594"/>
              <a:ext cx="1862722" cy="1805201"/>
            </a:xfrm>
            <a:custGeom>
              <a:avLst/>
              <a:gdLst>
                <a:gd name="T0" fmla="*/ 630 w 1262"/>
                <a:gd name="T1" fmla="*/ 0 h 1262"/>
                <a:gd name="T2" fmla="*/ 630 w 1262"/>
                <a:gd name="T3" fmla="*/ 0 h 1262"/>
                <a:gd name="T4" fmla="*/ 0 w 1262"/>
                <a:gd name="T5" fmla="*/ 630 h 1262"/>
                <a:gd name="T6" fmla="*/ 0 w 1262"/>
                <a:gd name="T7" fmla="*/ 630 h 1262"/>
                <a:gd name="T8" fmla="*/ 630 w 1262"/>
                <a:gd name="T9" fmla="*/ 1261 h 1262"/>
                <a:gd name="T10" fmla="*/ 630 w 1262"/>
                <a:gd name="T11" fmla="*/ 1261 h 1262"/>
                <a:gd name="T12" fmla="*/ 1261 w 1262"/>
                <a:gd name="T13" fmla="*/ 630 h 1262"/>
                <a:gd name="T14" fmla="*/ 1261 w 1262"/>
                <a:gd name="T15" fmla="*/ 630 h 1262"/>
                <a:gd name="T16" fmla="*/ 630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0" y="0"/>
                  </a:moveTo>
                  <a:lnTo>
                    <a:pt x="630" y="0"/>
                  </a:lnTo>
                  <a:cubicBezTo>
                    <a:pt x="283" y="0"/>
                    <a:pt x="0" y="283"/>
                    <a:pt x="0" y="630"/>
                  </a:cubicBezTo>
                  <a:lnTo>
                    <a:pt x="0" y="630"/>
                  </a:lnTo>
                  <a:cubicBezTo>
                    <a:pt x="0" y="979"/>
                    <a:pt x="283" y="1261"/>
                    <a:pt x="630" y="1261"/>
                  </a:cubicBezTo>
                  <a:lnTo>
                    <a:pt x="630" y="1261"/>
                  </a:lnTo>
                  <a:cubicBezTo>
                    <a:pt x="979" y="1261"/>
                    <a:pt x="1261" y="979"/>
                    <a:pt x="1261" y="630"/>
                  </a:cubicBezTo>
                  <a:lnTo>
                    <a:pt x="1261" y="630"/>
                  </a:lnTo>
                  <a:cubicBezTo>
                    <a:pt x="1261" y="283"/>
                    <a:pt x="979" y="0"/>
                    <a:pt x="630" y="0"/>
                  </a:cubicBezTo>
                </a:path>
              </a:pathLst>
            </a:custGeom>
            <a:solidFill>
              <a:srgbClr val="055F64"/>
            </a:solidFill>
            <a:ln>
              <a:noFill/>
            </a:ln>
            <a:effectLst/>
          </p:spPr>
          <p:txBody>
            <a:bodyPr wrap="none" anchor="ctr"/>
            <a:lstStyle/>
            <a:p>
              <a:pPr algn="ctr"/>
              <a:r>
                <a:rPr lang="en-US" sz="400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60" name="Freeform 156">
              <a:extLst>
                <a:ext uri="{FF2B5EF4-FFF2-40B4-BE49-F238E27FC236}">
                  <a16:creationId xmlns:a16="http://schemas.microsoft.com/office/drawing/2014/main" id="{3A80E991-8FF0-36C1-0EC8-0DDE1685FEDE}"/>
                </a:ext>
              </a:extLst>
            </p:cNvPr>
            <p:cNvSpPr>
              <a:spLocks noChangeArrowheads="1"/>
            </p:cNvSpPr>
            <p:nvPr userDrawn="1"/>
          </p:nvSpPr>
          <p:spPr bwMode="auto">
            <a:xfrm>
              <a:off x="13943530" y="4323983"/>
              <a:ext cx="1862722" cy="1805201"/>
            </a:xfrm>
            <a:custGeom>
              <a:avLst/>
              <a:gdLst>
                <a:gd name="T0" fmla="*/ 630 w 1262"/>
                <a:gd name="T1" fmla="*/ 0 h 1262"/>
                <a:gd name="T2" fmla="*/ 630 w 1262"/>
                <a:gd name="T3" fmla="*/ 0 h 1262"/>
                <a:gd name="T4" fmla="*/ 0 w 1262"/>
                <a:gd name="T5" fmla="*/ 630 h 1262"/>
                <a:gd name="T6" fmla="*/ 0 w 1262"/>
                <a:gd name="T7" fmla="*/ 630 h 1262"/>
                <a:gd name="T8" fmla="*/ 630 w 1262"/>
                <a:gd name="T9" fmla="*/ 1261 h 1262"/>
                <a:gd name="T10" fmla="*/ 630 w 1262"/>
                <a:gd name="T11" fmla="*/ 1261 h 1262"/>
                <a:gd name="T12" fmla="*/ 1261 w 1262"/>
                <a:gd name="T13" fmla="*/ 630 h 1262"/>
                <a:gd name="T14" fmla="*/ 1261 w 1262"/>
                <a:gd name="T15" fmla="*/ 630 h 1262"/>
                <a:gd name="T16" fmla="*/ 630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0" y="0"/>
                  </a:moveTo>
                  <a:lnTo>
                    <a:pt x="630" y="0"/>
                  </a:lnTo>
                  <a:cubicBezTo>
                    <a:pt x="282" y="0"/>
                    <a:pt x="0" y="283"/>
                    <a:pt x="0" y="630"/>
                  </a:cubicBezTo>
                  <a:lnTo>
                    <a:pt x="0" y="630"/>
                  </a:lnTo>
                  <a:cubicBezTo>
                    <a:pt x="0" y="979"/>
                    <a:pt x="282" y="1261"/>
                    <a:pt x="630" y="1261"/>
                  </a:cubicBezTo>
                  <a:lnTo>
                    <a:pt x="630" y="1261"/>
                  </a:lnTo>
                  <a:cubicBezTo>
                    <a:pt x="978" y="1261"/>
                    <a:pt x="1261" y="979"/>
                    <a:pt x="1261" y="630"/>
                  </a:cubicBezTo>
                  <a:lnTo>
                    <a:pt x="1261" y="630"/>
                  </a:lnTo>
                  <a:cubicBezTo>
                    <a:pt x="1261" y="283"/>
                    <a:pt x="978" y="0"/>
                    <a:pt x="630" y="0"/>
                  </a:cubicBezTo>
                </a:path>
              </a:pathLst>
            </a:custGeom>
            <a:solidFill>
              <a:srgbClr val="078E97"/>
            </a:solidFill>
            <a:ln>
              <a:noFill/>
            </a:ln>
            <a:effectLst/>
          </p:spPr>
          <p:txBody>
            <a:bodyPr wrap="none" anchor="ctr"/>
            <a:lstStyle/>
            <a:p>
              <a:pPr algn="ctr"/>
              <a:r>
                <a:rPr lang="en-US" sz="400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61" name="Freeform 159">
              <a:extLst>
                <a:ext uri="{FF2B5EF4-FFF2-40B4-BE49-F238E27FC236}">
                  <a16:creationId xmlns:a16="http://schemas.microsoft.com/office/drawing/2014/main" id="{8C713CC2-4397-E8D7-6460-D9CEFE8611D2}"/>
                </a:ext>
              </a:extLst>
            </p:cNvPr>
            <p:cNvSpPr>
              <a:spLocks noChangeArrowheads="1"/>
            </p:cNvSpPr>
            <p:nvPr userDrawn="1"/>
          </p:nvSpPr>
          <p:spPr bwMode="auto">
            <a:xfrm>
              <a:off x="19264453" y="9638594"/>
              <a:ext cx="1862722" cy="1805201"/>
            </a:xfrm>
            <a:custGeom>
              <a:avLst/>
              <a:gdLst>
                <a:gd name="T0" fmla="*/ 630 w 1262"/>
                <a:gd name="T1" fmla="*/ 0 h 1262"/>
                <a:gd name="T2" fmla="*/ 630 w 1262"/>
                <a:gd name="T3" fmla="*/ 0 h 1262"/>
                <a:gd name="T4" fmla="*/ 0 w 1262"/>
                <a:gd name="T5" fmla="*/ 630 h 1262"/>
                <a:gd name="T6" fmla="*/ 0 w 1262"/>
                <a:gd name="T7" fmla="*/ 630 h 1262"/>
                <a:gd name="T8" fmla="*/ 630 w 1262"/>
                <a:gd name="T9" fmla="*/ 1261 h 1262"/>
                <a:gd name="T10" fmla="*/ 630 w 1262"/>
                <a:gd name="T11" fmla="*/ 1261 h 1262"/>
                <a:gd name="T12" fmla="*/ 1261 w 1262"/>
                <a:gd name="T13" fmla="*/ 630 h 1262"/>
                <a:gd name="T14" fmla="*/ 1261 w 1262"/>
                <a:gd name="T15" fmla="*/ 630 h 1262"/>
                <a:gd name="T16" fmla="*/ 630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0" y="0"/>
                  </a:moveTo>
                  <a:lnTo>
                    <a:pt x="630" y="0"/>
                  </a:lnTo>
                  <a:cubicBezTo>
                    <a:pt x="283" y="0"/>
                    <a:pt x="0" y="283"/>
                    <a:pt x="0" y="630"/>
                  </a:cubicBezTo>
                  <a:lnTo>
                    <a:pt x="0" y="630"/>
                  </a:lnTo>
                  <a:cubicBezTo>
                    <a:pt x="0" y="979"/>
                    <a:pt x="283" y="1261"/>
                    <a:pt x="630" y="1261"/>
                  </a:cubicBezTo>
                  <a:lnTo>
                    <a:pt x="630" y="1261"/>
                  </a:lnTo>
                  <a:cubicBezTo>
                    <a:pt x="978" y="1261"/>
                    <a:pt x="1261" y="979"/>
                    <a:pt x="1261" y="630"/>
                  </a:cubicBezTo>
                  <a:lnTo>
                    <a:pt x="1261" y="630"/>
                  </a:lnTo>
                  <a:cubicBezTo>
                    <a:pt x="1261" y="283"/>
                    <a:pt x="978" y="0"/>
                    <a:pt x="630" y="0"/>
                  </a:cubicBezTo>
                </a:path>
              </a:pathLst>
            </a:custGeom>
            <a:solidFill>
              <a:srgbClr val="09BDC9"/>
            </a:solidFill>
            <a:ln>
              <a:noFill/>
            </a:ln>
            <a:effectLst/>
          </p:spPr>
          <p:txBody>
            <a:bodyPr wrap="none" anchor="ctr"/>
            <a:lstStyle/>
            <a:p>
              <a:pPr algn="ctr"/>
              <a:r>
                <a:rPr lang="en-US" sz="4000">
                  <a:solidFill>
                    <a:schemeClr val="bg1"/>
                  </a:solidFill>
                  <a:latin typeface="Roboto Light" panose="02000000000000000000" pitchFamily="2" charset="0"/>
                  <a:ea typeface="Roboto Light" panose="02000000000000000000" pitchFamily="2" charset="0"/>
                  <a:cs typeface="Roboto Light" panose="02000000000000000000" pitchFamily="2" charset="0"/>
                </a:rPr>
                <a:t>4</a:t>
              </a:r>
            </a:p>
          </p:txBody>
        </p:sp>
      </p:grpSp>
      <p:sp>
        <p:nvSpPr>
          <p:cNvPr id="79" name="Text Placeholder 78">
            <a:extLst>
              <a:ext uri="{FF2B5EF4-FFF2-40B4-BE49-F238E27FC236}">
                <a16:creationId xmlns:a16="http://schemas.microsoft.com/office/drawing/2014/main" id="{3ADAE25A-3582-90C7-F72F-37C1DB533322}"/>
              </a:ext>
            </a:extLst>
          </p:cNvPr>
          <p:cNvSpPr>
            <a:spLocks noGrp="1"/>
          </p:cNvSpPr>
          <p:nvPr>
            <p:ph type="body" sz="quarter" idx="11" hasCustomPrompt="1"/>
          </p:nvPr>
        </p:nvSpPr>
        <p:spPr>
          <a:xfrm>
            <a:off x="1112865" y="2645568"/>
            <a:ext cx="1674443" cy="284628"/>
          </a:xfrm>
        </p:spPr>
        <p:txBody>
          <a:bodyPr anchor="ctr">
            <a:noAutofit/>
          </a:bodyPr>
          <a:lstStyle>
            <a:lvl1pPr marL="0" indent="0" algn="ctr">
              <a:buNone/>
              <a:defRPr sz="2000" b="1">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81" name="Text Placeholder 80">
            <a:extLst>
              <a:ext uri="{FF2B5EF4-FFF2-40B4-BE49-F238E27FC236}">
                <a16:creationId xmlns:a16="http://schemas.microsoft.com/office/drawing/2014/main" id="{0829ED89-329A-D1C6-2586-24E1FA4A8CC4}"/>
              </a:ext>
            </a:extLst>
          </p:cNvPr>
          <p:cNvSpPr>
            <a:spLocks noGrp="1"/>
          </p:cNvSpPr>
          <p:nvPr>
            <p:ph type="body" sz="quarter" idx="12" hasCustomPrompt="1"/>
          </p:nvPr>
        </p:nvSpPr>
        <p:spPr>
          <a:xfrm>
            <a:off x="1112863" y="2999149"/>
            <a:ext cx="1674443" cy="1294220"/>
          </a:xfrm>
        </p:spPr>
        <p:txBody>
          <a:bodyPr>
            <a:normAutofit/>
          </a:bodyPr>
          <a:lstStyle>
            <a:lvl1pPr marL="0" indent="0" algn="ctr">
              <a:buNone/>
              <a:defRPr sz="1800"/>
            </a:lvl1pPr>
          </a:lstStyle>
          <a:p>
            <a:pPr lvl="0"/>
            <a:r>
              <a:rPr lang="en-US"/>
              <a:t>Description</a:t>
            </a:r>
          </a:p>
        </p:txBody>
      </p:sp>
      <p:sp>
        <p:nvSpPr>
          <p:cNvPr id="82" name="Text Placeholder 78">
            <a:extLst>
              <a:ext uri="{FF2B5EF4-FFF2-40B4-BE49-F238E27FC236}">
                <a16:creationId xmlns:a16="http://schemas.microsoft.com/office/drawing/2014/main" id="{36472B6A-2B65-C312-06B9-7BFE344614AF}"/>
              </a:ext>
            </a:extLst>
          </p:cNvPr>
          <p:cNvSpPr>
            <a:spLocks noGrp="1"/>
          </p:cNvSpPr>
          <p:nvPr>
            <p:ph type="body" sz="quarter" idx="13" hasCustomPrompt="1"/>
          </p:nvPr>
        </p:nvSpPr>
        <p:spPr>
          <a:xfrm>
            <a:off x="3871986" y="2645568"/>
            <a:ext cx="1674443" cy="284628"/>
          </a:xfrm>
        </p:spPr>
        <p:txBody>
          <a:bodyPr anchor="ctr">
            <a:noAutofit/>
          </a:bodyPr>
          <a:lstStyle>
            <a:lvl1pPr marL="0" indent="0" algn="ctr">
              <a:buNone/>
              <a:defRPr sz="2000" b="1">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83" name="Text Placeholder 80">
            <a:extLst>
              <a:ext uri="{FF2B5EF4-FFF2-40B4-BE49-F238E27FC236}">
                <a16:creationId xmlns:a16="http://schemas.microsoft.com/office/drawing/2014/main" id="{A5E30BB3-183A-5C4B-E013-55754AC28F05}"/>
              </a:ext>
            </a:extLst>
          </p:cNvPr>
          <p:cNvSpPr>
            <a:spLocks noGrp="1"/>
          </p:cNvSpPr>
          <p:nvPr>
            <p:ph type="body" sz="quarter" idx="14" hasCustomPrompt="1"/>
          </p:nvPr>
        </p:nvSpPr>
        <p:spPr>
          <a:xfrm>
            <a:off x="3871984" y="2999149"/>
            <a:ext cx="1674443" cy="1294220"/>
          </a:xfrm>
        </p:spPr>
        <p:txBody>
          <a:bodyPr>
            <a:normAutofit/>
          </a:bodyPr>
          <a:lstStyle>
            <a:lvl1pPr marL="0" indent="0" algn="ctr">
              <a:buNone/>
              <a:defRPr sz="1800"/>
            </a:lvl1pPr>
          </a:lstStyle>
          <a:p>
            <a:pPr lvl="0"/>
            <a:r>
              <a:rPr lang="en-US"/>
              <a:t>Description</a:t>
            </a:r>
          </a:p>
        </p:txBody>
      </p:sp>
      <p:sp>
        <p:nvSpPr>
          <p:cNvPr id="84" name="Text Placeholder 78">
            <a:extLst>
              <a:ext uri="{FF2B5EF4-FFF2-40B4-BE49-F238E27FC236}">
                <a16:creationId xmlns:a16="http://schemas.microsoft.com/office/drawing/2014/main" id="{3B276182-B955-D2DE-13C8-81937CA67F67}"/>
              </a:ext>
            </a:extLst>
          </p:cNvPr>
          <p:cNvSpPr>
            <a:spLocks noGrp="1"/>
          </p:cNvSpPr>
          <p:nvPr>
            <p:ph type="body" sz="quarter" idx="15" hasCustomPrompt="1"/>
          </p:nvPr>
        </p:nvSpPr>
        <p:spPr>
          <a:xfrm>
            <a:off x="6645570" y="2645568"/>
            <a:ext cx="1674443" cy="284628"/>
          </a:xfrm>
        </p:spPr>
        <p:txBody>
          <a:bodyPr anchor="ctr">
            <a:noAutofit/>
          </a:bodyPr>
          <a:lstStyle>
            <a:lvl1pPr marL="0" indent="0" algn="ctr">
              <a:buNone/>
              <a:defRPr sz="2000" b="1">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85" name="Text Placeholder 80">
            <a:extLst>
              <a:ext uri="{FF2B5EF4-FFF2-40B4-BE49-F238E27FC236}">
                <a16:creationId xmlns:a16="http://schemas.microsoft.com/office/drawing/2014/main" id="{16CA36B2-8986-7DF5-D2DC-5B21A2872188}"/>
              </a:ext>
            </a:extLst>
          </p:cNvPr>
          <p:cNvSpPr>
            <a:spLocks noGrp="1"/>
          </p:cNvSpPr>
          <p:nvPr>
            <p:ph type="body" sz="quarter" idx="16" hasCustomPrompt="1"/>
          </p:nvPr>
        </p:nvSpPr>
        <p:spPr>
          <a:xfrm>
            <a:off x="6645570" y="2999149"/>
            <a:ext cx="1674443" cy="1294220"/>
          </a:xfrm>
        </p:spPr>
        <p:txBody>
          <a:bodyPr>
            <a:normAutofit/>
          </a:bodyPr>
          <a:lstStyle>
            <a:lvl1pPr marL="0" indent="0" algn="ctr">
              <a:buNone/>
              <a:defRPr sz="1800"/>
            </a:lvl1pPr>
          </a:lstStyle>
          <a:p>
            <a:pPr lvl="0"/>
            <a:r>
              <a:rPr lang="en-US" dirty="0"/>
              <a:t>Description</a:t>
            </a:r>
          </a:p>
        </p:txBody>
      </p:sp>
      <p:sp>
        <p:nvSpPr>
          <p:cNvPr id="86" name="Text Placeholder 78">
            <a:extLst>
              <a:ext uri="{FF2B5EF4-FFF2-40B4-BE49-F238E27FC236}">
                <a16:creationId xmlns:a16="http://schemas.microsoft.com/office/drawing/2014/main" id="{144A1CAE-9A26-39B9-6EB0-A65EA3EDA42D}"/>
              </a:ext>
            </a:extLst>
          </p:cNvPr>
          <p:cNvSpPr>
            <a:spLocks noGrp="1"/>
          </p:cNvSpPr>
          <p:nvPr>
            <p:ph type="body" sz="quarter" idx="17" hasCustomPrompt="1"/>
          </p:nvPr>
        </p:nvSpPr>
        <p:spPr>
          <a:xfrm>
            <a:off x="9435022" y="2645568"/>
            <a:ext cx="1674443" cy="284628"/>
          </a:xfrm>
        </p:spPr>
        <p:txBody>
          <a:bodyPr anchor="ctr">
            <a:noAutofit/>
          </a:bodyPr>
          <a:lstStyle>
            <a:lvl1pPr marL="0" indent="0" algn="ctr">
              <a:buNone/>
              <a:defRPr sz="2000" b="1">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87" name="Text Placeholder 80">
            <a:extLst>
              <a:ext uri="{FF2B5EF4-FFF2-40B4-BE49-F238E27FC236}">
                <a16:creationId xmlns:a16="http://schemas.microsoft.com/office/drawing/2014/main" id="{7C9C26FA-A3AD-50B7-2D3A-C9AB62FD40A7}"/>
              </a:ext>
            </a:extLst>
          </p:cNvPr>
          <p:cNvSpPr>
            <a:spLocks noGrp="1"/>
          </p:cNvSpPr>
          <p:nvPr>
            <p:ph type="body" sz="quarter" idx="18" hasCustomPrompt="1"/>
          </p:nvPr>
        </p:nvSpPr>
        <p:spPr>
          <a:xfrm>
            <a:off x="9435022" y="2999149"/>
            <a:ext cx="1674443" cy="1294220"/>
          </a:xfrm>
        </p:spPr>
        <p:txBody>
          <a:bodyPr>
            <a:normAutofit/>
          </a:bodyPr>
          <a:lstStyle>
            <a:lvl1pPr marL="0" indent="0" algn="ctr">
              <a:buNone/>
              <a:defRPr sz="1800"/>
            </a:lvl1pPr>
          </a:lstStyle>
          <a:p>
            <a:pPr lvl="0"/>
            <a:r>
              <a:rPr lang="en-US"/>
              <a:t>Description</a:t>
            </a:r>
          </a:p>
        </p:txBody>
      </p:sp>
      <p:sp>
        <p:nvSpPr>
          <p:cNvPr id="6" name="Rectangle 5">
            <a:extLst>
              <a:ext uri="{FF2B5EF4-FFF2-40B4-BE49-F238E27FC236}">
                <a16:creationId xmlns:a16="http://schemas.microsoft.com/office/drawing/2014/main" id="{71B9B7A4-3E5B-D38E-1EE8-F01D9DA98B7B}"/>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4EF8323-0CC0-7B6E-2117-E66ECA2CCA4B}"/>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2555321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termar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8767BD-E88F-485D-D628-3B8E7F86839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 r="51428" b="-14326"/>
          <a:stretch/>
        </p:blipFill>
        <p:spPr>
          <a:xfrm>
            <a:off x="5670415" y="747421"/>
            <a:ext cx="6521585" cy="4531999"/>
          </a:xfrm>
          <a:prstGeom prst="rect">
            <a:avLst/>
          </a:prstGeom>
        </p:spPr>
      </p:pic>
      <p:sp>
        <p:nvSpPr>
          <p:cNvPr id="7" name="Content Placeholder 6">
            <a:extLst>
              <a:ext uri="{FF2B5EF4-FFF2-40B4-BE49-F238E27FC236}">
                <a16:creationId xmlns:a16="http://schemas.microsoft.com/office/drawing/2014/main" id="{ABECF8BA-74A7-38DB-8030-9E37D558D651}"/>
              </a:ext>
            </a:extLst>
          </p:cNvPr>
          <p:cNvSpPr>
            <a:spLocks noGrp="1"/>
          </p:cNvSpPr>
          <p:nvPr>
            <p:ph sz="quarter" idx="10"/>
          </p:nvPr>
        </p:nvSpPr>
        <p:spPr>
          <a:xfrm>
            <a:off x="606473" y="1661821"/>
            <a:ext cx="7211645" cy="3951798"/>
          </a:xfrm>
        </p:spPr>
        <p:txBody>
          <a:bodyPr/>
          <a:lstStyle/>
          <a:p>
            <a:pPr lvl="0"/>
            <a:r>
              <a:rPr lang="en-US"/>
              <a:t>Click to edit Master text styles</a:t>
            </a:r>
          </a:p>
          <a:p>
            <a:pPr lvl="1"/>
            <a:r>
              <a:rPr lang="en-US"/>
              <a:t>Second level</a:t>
            </a:r>
          </a:p>
          <a:p>
            <a:pPr lvl="2"/>
            <a:r>
              <a:rPr lang="en-US"/>
              <a:t>Third level</a:t>
            </a:r>
          </a:p>
          <a:p>
            <a:pPr lvl="3"/>
            <a:endParaRPr lang="en-US"/>
          </a:p>
        </p:txBody>
      </p:sp>
      <p:sp>
        <p:nvSpPr>
          <p:cNvPr id="2" name="Title 1">
            <a:extLst>
              <a:ext uri="{FF2B5EF4-FFF2-40B4-BE49-F238E27FC236}">
                <a16:creationId xmlns:a16="http://schemas.microsoft.com/office/drawing/2014/main" id="{44F7FA61-CEBA-16F2-1BC8-4C899B9E278B}"/>
              </a:ext>
            </a:extLst>
          </p:cNvPr>
          <p:cNvSpPr>
            <a:spLocks noGrp="1"/>
          </p:cNvSpPr>
          <p:nvPr>
            <p:ph type="title"/>
          </p:nvPr>
        </p:nvSpPr>
        <p:spPr>
          <a:xfrm>
            <a:off x="606472" y="664180"/>
            <a:ext cx="7211646" cy="914400"/>
          </a:xfrm>
        </p:spPr>
        <p:txBody>
          <a:bodyPr/>
          <a:lstStyle/>
          <a:p>
            <a:r>
              <a:rPr lang="en-US" dirty="0"/>
              <a:t>Click to edit Master title style</a:t>
            </a:r>
          </a:p>
        </p:txBody>
      </p:sp>
      <p:sp>
        <p:nvSpPr>
          <p:cNvPr id="4" name="Rectangle 3">
            <a:extLst>
              <a:ext uri="{FF2B5EF4-FFF2-40B4-BE49-F238E27FC236}">
                <a16:creationId xmlns:a16="http://schemas.microsoft.com/office/drawing/2014/main" id="{3413835D-025F-BACD-7E8C-E57227E2D78C}"/>
              </a:ext>
            </a:extLst>
          </p:cNvPr>
          <p:cNvSpPr/>
          <p:nvPr userDrawn="1"/>
        </p:nvSpPr>
        <p:spPr>
          <a:xfrm flipH="1">
            <a:off x="429256" y="664180"/>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254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43D83F-DC0F-9506-560C-1ED9D2E5CDBD}"/>
              </a:ext>
            </a:extLst>
          </p:cNvPr>
          <p:cNvSpPr>
            <a:spLocks noGrp="1"/>
          </p:cNvSpPr>
          <p:nvPr>
            <p:ph sz="half" idx="2"/>
          </p:nvPr>
        </p:nvSpPr>
        <p:spPr>
          <a:xfrm>
            <a:off x="457200" y="1397110"/>
            <a:ext cx="5336313" cy="4063780"/>
          </a:xfrm>
        </p:spPr>
        <p:txBody>
          <a:bodyPr/>
          <a:lstStyle/>
          <a:p>
            <a:pPr lvl="0"/>
            <a:r>
              <a:rPr lang="en-US"/>
              <a:t>Click to edit Master text styles</a:t>
            </a:r>
          </a:p>
          <a:p>
            <a:pPr lvl="1"/>
            <a:r>
              <a:rPr lang="en-US"/>
              <a:t>Second level</a:t>
            </a:r>
          </a:p>
          <a:p>
            <a:pPr lvl="2"/>
            <a:r>
              <a:rPr lang="en-US"/>
              <a:t>Third level</a:t>
            </a:r>
          </a:p>
          <a:p>
            <a:pPr lvl="3"/>
            <a:endParaRPr lang="en-US"/>
          </a:p>
        </p:txBody>
      </p:sp>
      <p:sp>
        <p:nvSpPr>
          <p:cNvPr id="6" name="Content Placeholder 5">
            <a:extLst>
              <a:ext uri="{FF2B5EF4-FFF2-40B4-BE49-F238E27FC236}">
                <a16:creationId xmlns:a16="http://schemas.microsoft.com/office/drawing/2014/main" id="{7F9018FF-0100-3FBA-817A-0D2525A7F340}"/>
              </a:ext>
            </a:extLst>
          </p:cNvPr>
          <p:cNvSpPr>
            <a:spLocks noGrp="1"/>
          </p:cNvSpPr>
          <p:nvPr>
            <p:ph sz="quarter" idx="4"/>
          </p:nvPr>
        </p:nvSpPr>
        <p:spPr>
          <a:xfrm>
            <a:off x="5968138" y="1397110"/>
            <a:ext cx="5461862" cy="4063780"/>
          </a:xfrm>
        </p:spPr>
        <p:txBody>
          <a:bodyPr/>
          <a:lstStyle/>
          <a:p>
            <a:pPr lvl="0"/>
            <a:r>
              <a:rPr lang="en-US"/>
              <a:t>Click to edit Master text styles</a:t>
            </a:r>
          </a:p>
          <a:p>
            <a:pPr lvl="1"/>
            <a:r>
              <a:rPr lang="en-US"/>
              <a:t>Second level</a:t>
            </a:r>
          </a:p>
          <a:p>
            <a:pPr lvl="2"/>
            <a:r>
              <a:rPr lang="en-US"/>
              <a:t>Third level</a:t>
            </a:r>
          </a:p>
        </p:txBody>
      </p:sp>
      <p:sp>
        <p:nvSpPr>
          <p:cNvPr id="8" name="Freeform: Shape 7">
            <a:extLst>
              <a:ext uri="{FF2B5EF4-FFF2-40B4-BE49-F238E27FC236}">
                <a16:creationId xmlns:a16="http://schemas.microsoft.com/office/drawing/2014/main" id="{8A8BDEA9-C0DF-23D8-9FF5-944ACA1885A5}"/>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A792DA-27D7-A0C4-7B5C-4A4026F370F9}"/>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E17C4DC-61B1-D780-325B-6124D9591ABF}"/>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1361571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Displa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5D0A62A-11C9-DA64-90EF-0D3F673F469B}"/>
              </a:ext>
            </a:extLst>
          </p:cNvPr>
          <p:cNvSpPr/>
          <p:nvPr userDrawn="1"/>
        </p:nvSpPr>
        <p:spPr>
          <a:xfrm>
            <a:off x="-45720" y="65314"/>
            <a:ext cx="12442371" cy="5679507"/>
          </a:xfrm>
          <a:custGeom>
            <a:avLst/>
            <a:gdLst>
              <a:gd name="connsiteX0" fmla="*/ 0 w 12181114"/>
              <a:gd name="connsiteY0" fmla="*/ 0 h 5405187"/>
              <a:gd name="connsiteX1" fmla="*/ 2893423 w 12181114"/>
              <a:gd name="connsiteY1" fmla="*/ 5368835 h 5405187"/>
              <a:gd name="connsiteX2" fmla="*/ 12181114 w 12181114"/>
              <a:gd name="connsiteY2" fmla="*/ 2351315 h 5405187"/>
            </a:gdLst>
            <a:ahLst/>
            <a:cxnLst>
              <a:cxn ang="0">
                <a:pos x="connsiteX0" y="connsiteY0"/>
              </a:cxn>
              <a:cxn ang="0">
                <a:pos x="connsiteX1" y="connsiteY1"/>
              </a:cxn>
              <a:cxn ang="0">
                <a:pos x="connsiteX2" y="connsiteY2"/>
              </a:cxn>
            </a:cxnLst>
            <a:rect l="l" t="t" r="r" b="b"/>
            <a:pathLst>
              <a:path w="12181114" h="5405187">
                <a:moveTo>
                  <a:pt x="0" y="0"/>
                </a:moveTo>
                <a:cubicBezTo>
                  <a:pt x="431618" y="2488474"/>
                  <a:pt x="863237" y="4976949"/>
                  <a:pt x="2893423" y="5368835"/>
                </a:cubicBezTo>
                <a:cubicBezTo>
                  <a:pt x="4923609" y="5760721"/>
                  <a:pt x="10615748" y="2866209"/>
                  <a:pt x="12181114" y="2351315"/>
                </a:cubicBezTo>
              </a:path>
            </a:pathLst>
          </a:cu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77EE5-45A6-8AFE-020F-73CD924794B0}"/>
              </a:ext>
            </a:extLst>
          </p:cNvPr>
          <p:cNvSpPr>
            <a:spLocks noGrp="1"/>
          </p:cNvSpPr>
          <p:nvPr>
            <p:ph type="title"/>
          </p:nvPr>
        </p:nvSpPr>
        <p:spPr>
          <a:xfrm>
            <a:off x="634464" y="702417"/>
            <a:ext cx="3558904" cy="1766464"/>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4DAEE8-E062-798C-5939-5D632657EE85}"/>
              </a:ext>
            </a:extLst>
          </p:cNvPr>
          <p:cNvSpPr>
            <a:spLocks noGrp="1"/>
          </p:cNvSpPr>
          <p:nvPr>
            <p:ph type="body" sz="quarter" idx="11"/>
          </p:nvPr>
        </p:nvSpPr>
        <p:spPr>
          <a:xfrm>
            <a:off x="634464" y="2533098"/>
            <a:ext cx="3558904" cy="2483040"/>
          </a:xfrm>
        </p:spPr>
        <p:txBody>
          <a:bodyPr/>
          <a:lstStyle>
            <a:lvl1pPr marL="0" indent="0">
              <a:buNone/>
              <a:defRPr/>
            </a:lvl1pPr>
          </a:lstStyle>
          <a:p>
            <a:pPr lvl="0"/>
            <a:r>
              <a:rPr lang="en-US"/>
              <a:t>Click to edit Master text styles</a:t>
            </a:r>
          </a:p>
        </p:txBody>
      </p:sp>
      <p:pic>
        <p:nvPicPr>
          <p:cNvPr id="8" name="Picture 7" descr="A computer with a blank screen&#10;&#10;Description automatically generated">
            <a:extLst>
              <a:ext uri="{FF2B5EF4-FFF2-40B4-BE49-F238E27FC236}">
                <a16:creationId xmlns:a16="http://schemas.microsoft.com/office/drawing/2014/main" id="{E740FCD5-D934-71DB-1482-D361865FF6BB}"/>
              </a:ext>
            </a:extLst>
          </p:cNvPr>
          <p:cNvPicPr>
            <a:picLocks noChangeAspect="1"/>
          </p:cNvPicPr>
          <p:nvPr userDrawn="1"/>
        </p:nvPicPr>
        <p:blipFill>
          <a:blip r:embed="rId2">
            <a:extLst>
              <a:ext uri="{28A0092B-C50C-407E-A947-70E740481C1C}">
                <a14:useLocalDpi xmlns:a14="http://schemas.microsoft.com/office/drawing/2010/main" val="0"/>
              </a:ext>
            </a:extLst>
          </a:blip>
          <a:srcRect l="2618" t="20985" r="3816" b="18613"/>
          <a:stretch/>
        </p:blipFill>
        <p:spPr>
          <a:xfrm>
            <a:off x="4404668" y="579615"/>
            <a:ext cx="7323601" cy="4727806"/>
          </a:xfrm>
          <a:prstGeom prst="rect">
            <a:avLst/>
          </a:prstGeom>
        </p:spPr>
      </p:pic>
      <p:sp>
        <p:nvSpPr>
          <p:cNvPr id="10" name="Picture Placeholder 9">
            <a:extLst>
              <a:ext uri="{FF2B5EF4-FFF2-40B4-BE49-F238E27FC236}">
                <a16:creationId xmlns:a16="http://schemas.microsoft.com/office/drawing/2014/main" id="{4C0A624F-A1C9-C940-E254-C78C9EA9C7A4}"/>
              </a:ext>
            </a:extLst>
          </p:cNvPr>
          <p:cNvSpPr>
            <a:spLocks noGrp="1"/>
          </p:cNvSpPr>
          <p:nvPr>
            <p:ph type="pic" sz="quarter" idx="12"/>
          </p:nvPr>
        </p:nvSpPr>
        <p:spPr>
          <a:xfrm>
            <a:off x="5610687" y="986246"/>
            <a:ext cx="5002885" cy="3248403"/>
          </a:xfrm>
        </p:spPr>
        <p:txBody>
          <a:bodyPr/>
          <a:lstStyle>
            <a:lvl1pPr marL="0" indent="0">
              <a:buNone/>
              <a:defRPr/>
            </a:lvl1pPr>
          </a:lstStyle>
          <a:p>
            <a:endParaRPr lang="en-US"/>
          </a:p>
        </p:txBody>
      </p:sp>
      <p:sp>
        <p:nvSpPr>
          <p:cNvPr id="4" name="Rectangle 3">
            <a:extLst>
              <a:ext uri="{FF2B5EF4-FFF2-40B4-BE49-F238E27FC236}">
                <a16:creationId xmlns:a16="http://schemas.microsoft.com/office/drawing/2014/main" id="{DA2F8937-3D71-9D49-39C5-450C66C5CA9E}"/>
              </a:ext>
            </a:extLst>
          </p:cNvPr>
          <p:cNvSpPr/>
          <p:nvPr userDrawn="1"/>
        </p:nvSpPr>
        <p:spPr>
          <a:xfrm flipH="1">
            <a:off x="463731" y="702416"/>
            <a:ext cx="45720" cy="17664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595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09A35022-4AB1-5D08-F5B7-60000A4C2A23}"/>
              </a:ext>
            </a:extLst>
          </p:cNvPr>
          <p:cNvSpPr>
            <a:spLocks noGrp="1"/>
          </p:cNvSpPr>
          <p:nvPr>
            <p:ph type="body" orient="vert" idx="1"/>
          </p:nvPr>
        </p:nvSpPr>
        <p:spPr>
          <a:xfrm>
            <a:off x="635726" y="1470057"/>
            <a:ext cx="10515600" cy="35954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6DA57A9-1E54-3B20-7102-558FBA71EF06}"/>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331BA6B-D4FA-95A5-EBDF-5E9C430E47E5}"/>
              </a:ext>
            </a:extLst>
          </p:cNvPr>
          <p:cNvSpPr>
            <a:spLocks noGrp="1"/>
          </p:cNvSpPr>
          <p:nvPr>
            <p:ph type="title"/>
          </p:nvPr>
        </p:nvSpPr>
        <p:spPr>
          <a:xfrm>
            <a:off x="457200" y="182880"/>
            <a:ext cx="10972800" cy="914400"/>
          </a:xfrm>
        </p:spPr>
        <p:txBody>
          <a:bodyPr/>
          <a:lstStyle/>
          <a:p>
            <a:r>
              <a:rPr lang="en-US"/>
              <a:t>Click to edit Master title style</a:t>
            </a:r>
          </a:p>
        </p:txBody>
      </p:sp>
    </p:spTree>
    <p:extLst>
      <p:ext uri="{BB962C8B-B14F-4D97-AF65-F5344CB8AC3E}">
        <p14:creationId xmlns:p14="http://schemas.microsoft.com/office/powerpoint/2010/main" val="1309724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gradFill>
          <a:gsLst>
            <a:gs pos="0">
              <a:schemeClr val="bg2">
                <a:lumMod val="75000"/>
              </a:schemeClr>
            </a:gs>
            <a:gs pos="50000">
              <a:schemeClr val="tx2">
                <a:alpha val="90000"/>
              </a:schemeClr>
            </a:gs>
            <a:gs pos="100000">
              <a:schemeClr val="tx2"/>
            </a:gs>
          </a:gsLst>
          <a:path path="circle">
            <a:fillToRect l="100000" b="100000"/>
          </a:path>
        </a:gra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933A3F0-1B72-E1B4-52DD-0F137087C331}"/>
              </a:ext>
            </a:extLst>
          </p:cNvPr>
          <p:cNvSpPr>
            <a:spLocks noGrp="1"/>
          </p:cNvSpPr>
          <p:nvPr>
            <p:ph type="body" sz="quarter" idx="10"/>
          </p:nvPr>
        </p:nvSpPr>
        <p:spPr>
          <a:xfrm>
            <a:off x="2171676" y="2062328"/>
            <a:ext cx="7656788" cy="1568450"/>
          </a:xfrm>
        </p:spPr>
        <p:txBody>
          <a:bodyPr anchor="ctr"/>
          <a:lstStyle>
            <a:lvl1pPr marL="0" indent="0" algn="ctr">
              <a:buNone/>
              <a:defRPr sz="4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a:p>
            <a:pPr lvl="0"/>
            <a:r>
              <a:rPr lang="en-US"/>
              <a:t>Click to edit Master text styles</a:t>
            </a:r>
          </a:p>
          <a:p>
            <a:pPr lvl="1"/>
            <a:endParaRPr lang="en-US"/>
          </a:p>
        </p:txBody>
      </p:sp>
      <p:sp>
        <p:nvSpPr>
          <p:cNvPr id="2" name="Rectangle 1">
            <a:extLst>
              <a:ext uri="{FF2B5EF4-FFF2-40B4-BE49-F238E27FC236}">
                <a16:creationId xmlns:a16="http://schemas.microsoft.com/office/drawing/2014/main" id="{D1810460-3E0F-BE6C-BF40-CEE27A86F40A}"/>
              </a:ext>
            </a:extLst>
          </p:cNvPr>
          <p:cNvSpPr/>
          <p:nvPr userDrawn="1"/>
        </p:nvSpPr>
        <p:spPr>
          <a:xfrm flipH="1">
            <a:off x="2008639" y="2058010"/>
            <a:ext cx="45720" cy="15727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9">
            <a:extLst>
              <a:ext uri="{FF2B5EF4-FFF2-40B4-BE49-F238E27FC236}">
                <a16:creationId xmlns:a16="http://schemas.microsoft.com/office/drawing/2014/main" id="{7B97C618-7A50-8BB4-F429-BE80319A15DE}"/>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4" name="Slide Number Placeholder 9">
            <a:extLst>
              <a:ext uri="{FF2B5EF4-FFF2-40B4-BE49-F238E27FC236}">
                <a16:creationId xmlns:a16="http://schemas.microsoft.com/office/drawing/2014/main" id="{F0B53047-CFD9-DFD9-4611-37BD03F356B2}"/>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133283210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C6EF092D-602F-CA3E-A8BA-742550D255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35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Content">
    <p:bg>
      <p:bgPr>
        <a:gradFill flip="none" rotWithShape="1">
          <a:gsLst>
            <a:gs pos="0">
              <a:schemeClr val="bg2">
                <a:lumMod val="75000"/>
              </a:schemeClr>
            </a:gs>
            <a:gs pos="50000">
              <a:schemeClr val="tx2"/>
            </a:gs>
            <a:gs pos="100000">
              <a:schemeClr val="tx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2939D1D-3BAE-D72D-8240-4B379D88E353}"/>
              </a:ext>
            </a:extLst>
          </p:cNvPr>
          <p:cNvSpPr>
            <a:spLocks noGrp="1"/>
          </p:cNvSpPr>
          <p:nvPr>
            <p:ph sz="quarter" idx="10"/>
          </p:nvPr>
        </p:nvSpPr>
        <p:spPr>
          <a:xfrm>
            <a:off x="457200" y="1371600"/>
            <a:ext cx="10972800" cy="457200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9">
            <a:extLst>
              <a:ext uri="{FF2B5EF4-FFF2-40B4-BE49-F238E27FC236}">
                <a16:creationId xmlns:a16="http://schemas.microsoft.com/office/drawing/2014/main" id="{C822BE20-CD96-9AC6-DC6D-B18A8464CAB0}"/>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9" name="Title 1">
            <a:extLst>
              <a:ext uri="{FF2B5EF4-FFF2-40B4-BE49-F238E27FC236}">
                <a16:creationId xmlns:a16="http://schemas.microsoft.com/office/drawing/2014/main" id="{D6DAE76D-D8A8-E185-ACDB-B83A3094FD63}"/>
              </a:ext>
            </a:extLst>
          </p:cNvPr>
          <p:cNvSpPr>
            <a:spLocks noGrp="1"/>
          </p:cNvSpPr>
          <p:nvPr>
            <p:ph type="title"/>
          </p:nvPr>
        </p:nvSpPr>
        <p:spPr>
          <a:xfrm>
            <a:off x="457200" y="182880"/>
            <a:ext cx="10972800" cy="914400"/>
          </a:xfrm>
        </p:spPr>
        <p:txBody>
          <a:bodyPr/>
          <a:lstStyle>
            <a:lvl1pPr>
              <a:defRPr>
                <a:solidFill>
                  <a:schemeClr val="bg1"/>
                </a:solidFill>
              </a:defRPr>
            </a:lvl1pPr>
          </a:lstStyle>
          <a:p>
            <a:r>
              <a:rPr lang="en-US"/>
              <a:t>Click to edit Master title style</a:t>
            </a:r>
          </a:p>
        </p:txBody>
      </p:sp>
      <p:sp>
        <p:nvSpPr>
          <p:cNvPr id="4" name="Slide Number Placeholder 9">
            <a:extLst>
              <a:ext uri="{FF2B5EF4-FFF2-40B4-BE49-F238E27FC236}">
                <a16:creationId xmlns:a16="http://schemas.microsoft.com/office/drawing/2014/main" id="{A0A6169F-BD0B-0F7A-B6F8-CB8BEF5E7CD1}"/>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
        <p:nvSpPr>
          <p:cNvPr id="12" name="Rectangle 11">
            <a:extLst>
              <a:ext uri="{FF2B5EF4-FFF2-40B4-BE49-F238E27FC236}">
                <a16:creationId xmlns:a16="http://schemas.microsoft.com/office/drawing/2014/main" id="{B3C9021C-638B-0D8D-43C9-6CE45237D5E3}"/>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98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lendar">
    <p:bg>
      <p:bgPr>
        <a:gradFill>
          <a:gsLst>
            <a:gs pos="0">
              <a:schemeClr val="bg2">
                <a:lumMod val="75000"/>
              </a:schemeClr>
            </a:gs>
            <a:gs pos="50000">
              <a:schemeClr val="tx2">
                <a:alpha val="90000"/>
              </a:schemeClr>
            </a:gs>
            <a:gs pos="100000">
              <a:schemeClr val="tx2"/>
            </a:gs>
          </a:gsLst>
          <a:path path="circle">
            <a:fillToRect l="100000" b="100000"/>
          </a:path>
        </a:gradFill>
        <a:effectLst/>
      </p:bgPr>
    </p:bg>
    <p:spTree>
      <p:nvGrpSpPr>
        <p:cNvPr id="1" name=""/>
        <p:cNvGrpSpPr/>
        <p:nvPr/>
      </p:nvGrpSpPr>
      <p:grpSpPr>
        <a:xfrm>
          <a:off x="0" y="0"/>
          <a:ext cx="0" cy="0"/>
          <a:chOff x="0" y="0"/>
          <a:chExt cx="0" cy="0"/>
        </a:xfrm>
      </p:grpSpPr>
      <p:sp>
        <p:nvSpPr>
          <p:cNvPr id="12" name="Table Placeholder 11">
            <a:extLst>
              <a:ext uri="{FF2B5EF4-FFF2-40B4-BE49-F238E27FC236}">
                <a16:creationId xmlns:a16="http://schemas.microsoft.com/office/drawing/2014/main" id="{501DC2F0-0C9E-8A18-BBEE-FC6507EBED54}"/>
              </a:ext>
            </a:extLst>
          </p:cNvPr>
          <p:cNvSpPr>
            <a:spLocks noGrp="1"/>
          </p:cNvSpPr>
          <p:nvPr>
            <p:ph type="tbl" sz="quarter" idx="13"/>
          </p:nvPr>
        </p:nvSpPr>
        <p:spPr>
          <a:xfrm>
            <a:off x="457200" y="1371600"/>
            <a:ext cx="10972800" cy="4572000"/>
          </a:xfrm>
        </p:spPr>
        <p:txBody>
          <a:bodyPr/>
          <a:lstStyle>
            <a:lvl1pPr>
              <a:defRPr>
                <a:solidFill>
                  <a:schemeClr val="bg1"/>
                </a:solidFill>
              </a:defRPr>
            </a:lvl1pPr>
          </a:lstStyle>
          <a:p>
            <a:endParaRPr lang="en-US"/>
          </a:p>
        </p:txBody>
      </p:sp>
      <p:sp>
        <p:nvSpPr>
          <p:cNvPr id="4" name="Title 1">
            <a:extLst>
              <a:ext uri="{FF2B5EF4-FFF2-40B4-BE49-F238E27FC236}">
                <a16:creationId xmlns:a16="http://schemas.microsoft.com/office/drawing/2014/main" id="{BDE5D300-927B-A31B-8D4F-646B497B456E}"/>
              </a:ext>
            </a:extLst>
          </p:cNvPr>
          <p:cNvSpPr>
            <a:spLocks noGrp="1"/>
          </p:cNvSpPr>
          <p:nvPr>
            <p:ph type="title"/>
          </p:nvPr>
        </p:nvSpPr>
        <p:spPr>
          <a:xfrm>
            <a:off x="457200" y="182880"/>
            <a:ext cx="10972800" cy="914400"/>
          </a:xfrm>
        </p:spPr>
        <p:txBody>
          <a:bodyPr/>
          <a:lstStyle>
            <a:lvl1pPr>
              <a:defRPr>
                <a:solidFill>
                  <a:schemeClr val="bg1"/>
                </a:solidFill>
              </a:defRPr>
            </a:lvl1pPr>
          </a:lstStyle>
          <a:p>
            <a:r>
              <a:rPr lang="en-US"/>
              <a:t>Click to edit Master title style</a:t>
            </a:r>
          </a:p>
        </p:txBody>
      </p:sp>
      <p:sp>
        <p:nvSpPr>
          <p:cNvPr id="3" name="Slide Number Placeholder 9">
            <a:extLst>
              <a:ext uri="{FF2B5EF4-FFF2-40B4-BE49-F238E27FC236}">
                <a16:creationId xmlns:a16="http://schemas.microsoft.com/office/drawing/2014/main" id="{A3576186-6B49-2C20-06C0-B38034AD4F93}"/>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7" name="Slide Number Placeholder 9">
            <a:extLst>
              <a:ext uri="{FF2B5EF4-FFF2-40B4-BE49-F238E27FC236}">
                <a16:creationId xmlns:a16="http://schemas.microsoft.com/office/drawing/2014/main" id="{CABF0D96-8F2B-6D8E-D510-D27355200129}"/>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
        <p:nvSpPr>
          <p:cNvPr id="9" name="Rectangle 8">
            <a:extLst>
              <a:ext uri="{FF2B5EF4-FFF2-40B4-BE49-F238E27FC236}">
                <a16:creationId xmlns:a16="http://schemas.microsoft.com/office/drawing/2014/main" id="{02736F89-FBE8-109D-1A47-5FA43B269013}"/>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552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Pic Placeholder">
    <p:bg>
      <p:bgPr>
        <a:gradFill flip="none" rotWithShape="1">
          <a:gsLst>
            <a:gs pos="0">
              <a:schemeClr val="bg2">
                <a:lumMod val="75000"/>
              </a:schemeClr>
            </a:gs>
            <a:gs pos="50000">
              <a:schemeClr val="tx2"/>
            </a:gs>
            <a:gs pos="100000">
              <a:schemeClr val="tx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D5CCEB68-2346-1D03-6024-28AE122A31B2}"/>
              </a:ext>
            </a:extLst>
          </p:cNvPr>
          <p:cNvSpPr>
            <a:spLocks noGrp="1"/>
          </p:cNvSpPr>
          <p:nvPr>
            <p:ph sz="quarter" idx="11"/>
          </p:nvPr>
        </p:nvSpPr>
        <p:spPr>
          <a:xfrm>
            <a:off x="6126480" y="1371598"/>
            <a:ext cx="5303520" cy="4572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stStyle>
          <a:p>
            <a:pPr lvl="0"/>
            <a:endParaRPr lang="en-US" dirty="0"/>
          </a:p>
        </p:txBody>
      </p:sp>
      <p:sp>
        <p:nvSpPr>
          <p:cNvPr id="6" name="Text Placeholder 5">
            <a:extLst>
              <a:ext uri="{FF2B5EF4-FFF2-40B4-BE49-F238E27FC236}">
                <a16:creationId xmlns:a16="http://schemas.microsoft.com/office/drawing/2014/main" id="{B6F40AB4-ED87-EC24-F07F-354DC6E7EA8A}"/>
              </a:ext>
            </a:extLst>
          </p:cNvPr>
          <p:cNvSpPr>
            <a:spLocks noGrp="1"/>
          </p:cNvSpPr>
          <p:nvPr>
            <p:ph type="body" sz="quarter" idx="12"/>
          </p:nvPr>
        </p:nvSpPr>
        <p:spPr>
          <a:xfrm>
            <a:off x="457200" y="1371598"/>
            <a:ext cx="5303520"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9">
            <a:extLst>
              <a:ext uri="{FF2B5EF4-FFF2-40B4-BE49-F238E27FC236}">
                <a16:creationId xmlns:a16="http://schemas.microsoft.com/office/drawing/2014/main" id="{C75E558A-43F0-CF74-BBA1-042F69D534BA}"/>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4" name="Title 1">
            <a:extLst>
              <a:ext uri="{FF2B5EF4-FFF2-40B4-BE49-F238E27FC236}">
                <a16:creationId xmlns:a16="http://schemas.microsoft.com/office/drawing/2014/main" id="{1FF43427-807B-FDFA-8335-94F5881553B8}"/>
              </a:ext>
            </a:extLst>
          </p:cNvPr>
          <p:cNvSpPr>
            <a:spLocks noGrp="1"/>
          </p:cNvSpPr>
          <p:nvPr>
            <p:ph type="title"/>
          </p:nvPr>
        </p:nvSpPr>
        <p:spPr>
          <a:xfrm>
            <a:off x="457200" y="182880"/>
            <a:ext cx="10972800" cy="914400"/>
          </a:xfrm>
        </p:spPr>
        <p:txBody>
          <a:bodyPr/>
          <a:lstStyle>
            <a:lvl1pPr>
              <a:defRPr>
                <a:solidFill>
                  <a:schemeClr val="bg1"/>
                </a:solidFill>
              </a:defRPr>
            </a:lvl1pPr>
          </a:lstStyle>
          <a:p>
            <a:r>
              <a:rPr lang="en-US"/>
              <a:t>Click to edit Master title style</a:t>
            </a:r>
          </a:p>
        </p:txBody>
      </p:sp>
      <p:sp>
        <p:nvSpPr>
          <p:cNvPr id="8" name="Slide Number Placeholder 9">
            <a:extLst>
              <a:ext uri="{FF2B5EF4-FFF2-40B4-BE49-F238E27FC236}">
                <a16:creationId xmlns:a16="http://schemas.microsoft.com/office/drawing/2014/main" id="{80B9B807-5A02-8F7F-CF22-861B56E894E3}"/>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
        <p:nvSpPr>
          <p:cNvPr id="11" name="Rectangle 10">
            <a:extLst>
              <a:ext uri="{FF2B5EF4-FFF2-40B4-BE49-F238E27FC236}">
                <a16:creationId xmlns:a16="http://schemas.microsoft.com/office/drawing/2014/main" id="{ECD33978-F11B-56EC-FA5D-0CCEE3F1B70D}"/>
              </a:ext>
            </a:extLst>
          </p:cNvPr>
          <p:cNvSpPr/>
          <p:nvPr userDrawn="1"/>
        </p:nvSpPr>
        <p:spPr>
          <a:xfrm flipH="1">
            <a:off x="182880" y="182244"/>
            <a:ext cx="45720" cy="914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92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p:bg>
      <p:bgPr>
        <a:gradFill>
          <a:gsLst>
            <a:gs pos="0">
              <a:schemeClr val="bg2">
                <a:lumMod val="75000"/>
              </a:schemeClr>
            </a:gs>
            <a:gs pos="50000">
              <a:schemeClr val="tx2">
                <a:alpha val="90000"/>
              </a:schemeClr>
            </a:gs>
            <a:gs pos="100000">
              <a:schemeClr val="tx2"/>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3A79-15EF-EEBD-B8F3-57E6FC0D2CDB}"/>
              </a:ext>
            </a:extLst>
          </p:cNvPr>
          <p:cNvSpPr>
            <a:spLocks noGrp="1"/>
          </p:cNvSpPr>
          <p:nvPr>
            <p:ph type="title"/>
          </p:nvPr>
        </p:nvSpPr>
        <p:spPr>
          <a:xfrm>
            <a:off x="338427" y="503582"/>
            <a:ext cx="4905412" cy="541447"/>
          </a:xfrm>
        </p:spPr>
        <p:txBody>
          <a:bodyPr anchor="ctr">
            <a:noAutofit/>
          </a:bodyPr>
          <a:lstStyle>
            <a:lvl1pPr>
              <a:defRPr sz="2800">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CB5DC1E1-61CD-E83C-5751-CEEA374DA958}"/>
              </a:ext>
            </a:extLst>
          </p:cNvPr>
          <p:cNvSpPr/>
          <p:nvPr userDrawn="1"/>
        </p:nvSpPr>
        <p:spPr>
          <a:xfrm rot="5400000" flipH="1">
            <a:off x="1101951" y="455983"/>
            <a:ext cx="45720" cy="15727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EDAFD551-9CB5-61F5-9184-DC29C675157D}"/>
              </a:ext>
            </a:extLst>
          </p:cNvPr>
          <p:cNvSpPr>
            <a:spLocks noGrp="1"/>
          </p:cNvSpPr>
          <p:nvPr>
            <p:ph type="pic" sz="quarter" idx="13"/>
          </p:nvPr>
        </p:nvSpPr>
        <p:spPr>
          <a:xfrm>
            <a:off x="3714349" y="1735599"/>
            <a:ext cx="2194560" cy="219456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6" name="Picture Placeholder 11">
            <a:extLst>
              <a:ext uri="{FF2B5EF4-FFF2-40B4-BE49-F238E27FC236}">
                <a16:creationId xmlns:a16="http://schemas.microsoft.com/office/drawing/2014/main" id="{643856CC-7FCB-46C9-166E-E68778B7E086}"/>
              </a:ext>
            </a:extLst>
          </p:cNvPr>
          <p:cNvSpPr>
            <a:spLocks noGrp="1"/>
          </p:cNvSpPr>
          <p:nvPr>
            <p:ph type="pic" sz="quarter" idx="14"/>
          </p:nvPr>
        </p:nvSpPr>
        <p:spPr>
          <a:xfrm>
            <a:off x="6315124" y="1735599"/>
            <a:ext cx="2194560" cy="219456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7" name="Picture Placeholder 11">
            <a:extLst>
              <a:ext uri="{FF2B5EF4-FFF2-40B4-BE49-F238E27FC236}">
                <a16:creationId xmlns:a16="http://schemas.microsoft.com/office/drawing/2014/main" id="{080D110E-B2F4-6E1B-86B1-B5DFC7DCDA86}"/>
              </a:ext>
            </a:extLst>
          </p:cNvPr>
          <p:cNvSpPr>
            <a:spLocks noGrp="1"/>
          </p:cNvSpPr>
          <p:nvPr>
            <p:ph type="pic" sz="quarter" idx="15"/>
          </p:nvPr>
        </p:nvSpPr>
        <p:spPr>
          <a:xfrm>
            <a:off x="6315124" y="4058186"/>
            <a:ext cx="2194560" cy="219456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8" name="Picture Placeholder 11">
            <a:extLst>
              <a:ext uri="{FF2B5EF4-FFF2-40B4-BE49-F238E27FC236}">
                <a16:creationId xmlns:a16="http://schemas.microsoft.com/office/drawing/2014/main" id="{D9571091-410D-91C9-2E12-A152E292F9FE}"/>
              </a:ext>
            </a:extLst>
          </p:cNvPr>
          <p:cNvSpPr>
            <a:spLocks noGrp="1"/>
          </p:cNvSpPr>
          <p:nvPr>
            <p:ph type="pic" sz="quarter" idx="16"/>
          </p:nvPr>
        </p:nvSpPr>
        <p:spPr>
          <a:xfrm>
            <a:off x="3714349" y="4058186"/>
            <a:ext cx="2194560" cy="219456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20" name="Text Placeholder 19">
            <a:extLst>
              <a:ext uri="{FF2B5EF4-FFF2-40B4-BE49-F238E27FC236}">
                <a16:creationId xmlns:a16="http://schemas.microsoft.com/office/drawing/2014/main" id="{F085D1BF-791B-AF8C-44F3-927E3AFB85B0}"/>
              </a:ext>
            </a:extLst>
          </p:cNvPr>
          <p:cNvSpPr>
            <a:spLocks noGrp="1"/>
          </p:cNvSpPr>
          <p:nvPr>
            <p:ph type="body" sz="quarter" idx="17" hasCustomPrompt="1"/>
          </p:nvPr>
        </p:nvSpPr>
        <p:spPr>
          <a:xfrm>
            <a:off x="9151595" y="1897710"/>
            <a:ext cx="2450592" cy="417513"/>
          </a:xfrm>
        </p:spPr>
        <p:txBody>
          <a:bodyPr>
            <a:noAutofit/>
          </a:bodyPr>
          <a:lstStyle>
            <a:lvl1pPr marL="0" indent="0">
              <a:buNone/>
              <a:defRPr sz="2400" b="1">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Name</a:t>
            </a:r>
          </a:p>
        </p:txBody>
      </p:sp>
      <p:sp>
        <p:nvSpPr>
          <p:cNvPr id="21" name="Text Placeholder 19">
            <a:extLst>
              <a:ext uri="{FF2B5EF4-FFF2-40B4-BE49-F238E27FC236}">
                <a16:creationId xmlns:a16="http://schemas.microsoft.com/office/drawing/2014/main" id="{5E1F846C-C3F5-7AD3-FB2B-A87D29075A75}"/>
              </a:ext>
            </a:extLst>
          </p:cNvPr>
          <p:cNvSpPr>
            <a:spLocks noGrp="1"/>
          </p:cNvSpPr>
          <p:nvPr>
            <p:ph type="body" sz="quarter" idx="18" hasCustomPrompt="1"/>
          </p:nvPr>
        </p:nvSpPr>
        <p:spPr>
          <a:xfrm>
            <a:off x="9151595" y="2379239"/>
            <a:ext cx="2450592" cy="417513"/>
          </a:xfrm>
        </p:spPr>
        <p:txBody>
          <a:bodyPr>
            <a:noAutofit/>
          </a:bodyPr>
          <a:lstStyle>
            <a:lvl1pPr marL="0" indent="0">
              <a:buNone/>
              <a:defRPr sz="2000" b="0" i="0">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23" name="Text Placeholder 22">
            <a:extLst>
              <a:ext uri="{FF2B5EF4-FFF2-40B4-BE49-F238E27FC236}">
                <a16:creationId xmlns:a16="http://schemas.microsoft.com/office/drawing/2014/main" id="{A902C95F-3F26-408D-FDD3-DAC4F0BD7950}"/>
              </a:ext>
            </a:extLst>
          </p:cNvPr>
          <p:cNvSpPr>
            <a:spLocks noGrp="1"/>
          </p:cNvSpPr>
          <p:nvPr>
            <p:ph type="body" sz="quarter" idx="19" hasCustomPrompt="1"/>
          </p:nvPr>
        </p:nvSpPr>
        <p:spPr>
          <a:xfrm>
            <a:off x="8676107" y="2896248"/>
            <a:ext cx="2926080" cy="932688"/>
          </a:xfrm>
        </p:spPr>
        <p:txBody>
          <a:bodyPr>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Description</a:t>
            </a:r>
          </a:p>
        </p:txBody>
      </p:sp>
      <p:sp>
        <p:nvSpPr>
          <p:cNvPr id="24" name="Text Placeholder 19">
            <a:extLst>
              <a:ext uri="{FF2B5EF4-FFF2-40B4-BE49-F238E27FC236}">
                <a16:creationId xmlns:a16="http://schemas.microsoft.com/office/drawing/2014/main" id="{1B3F0E3C-DF7F-3881-7770-F86AD29FB5DB}"/>
              </a:ext>
            </a:extLst>
          </p:cNvPr>
          <p:cNvSpPr>
            <a:spLocks noGrp="1"/>
          </p:cNvSpPr>
          <p:nvPr>
            <p:ph type="body" sz="quarter" idx="20" hasCustomPrompt="1"/>
          </p:nvPr>
        </p:nvSpPr>
        <p:spPr>
          <a:xfrm>
            <a:off x="9151595" y="4132485"/>
            <a:ext cx="2450592" cy="417513"/>
          </a:xfrm>
        </p:spPr>
        <p:txBody>
          <a:bodyPr>
            <a:noAutofit/>
          </a:bodyPr>
          <a:lstStyle>
            <a:lvl1pPr marL="0" indent="0">
              <a:buNone/>
              <a:defRPr sz="2400" b="1">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Name</a:t>
            </a:r>
          </a:p>
        </p:txBody>
      </p:sp>
      <p:sp>
        <p:nvSpPr>
          <p:cNvPr id="25" name="Text Placeholder 19">
            <a:extLst>
              <a:ext uri="{FF2B5EF4-FFF2-40B4-BE49-F238E27FC236}">
                <a16:creationId xmlns:a16="http://schemas.microsoft.com/office/drawing/2014/main" id="{77E2FE48-87B4-48A0-6F4C-05B64C27D7F2}"/>
              </a:ext>
            </a:extLst>
          </p:cNvPr>
          <p:cNvSpPr>
            <a:spLocks noGrp="1"/>
          </p:cNvSpPr>
          <p:nvPr>
            <p:ph type="body" sz="quarter" idx="21" hasCustomPrompt="1"/>
          </p:nvPr>
        </p:nvSpPr>
        <p:spPr>
          <a:xfrm>
            <a:off x="9151595" y="4614014"/>
            <a:ext cx="2450592" cy="417513"/>
          </a:xfrm>
        </p:spPr>
        <p:txBody>
          <a:bodyPr>
            <a:noAutofit/>
          </a:bodyPr>
          <a:lstStyle>
            <a:lvl1pPr marL="0" indent="0">
              <a:buNone/>
              <a:defRPr sz="2000" b="0" i="0">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26" name="Text Placeholder 22">
            <a:extLst>
              <a:ext uri="{FF2B5EF4-FFF2-40B4-BE49-F238E27FC236}">
                <a16:creationId xmlns:a16="http://schemas.microsoft.com/office/drawing/2014/main" id="{C5634010-1E43-5834-2DE7-7B7C59B1EDAE}"/>
              </a:ext>
            </a:extLst>
          </p:cNvPr>
          <p:cNvSpPr>
            <a:spLocks noGrp="1"/>
          </p:cNvSpPr>
          <p:nvPr>
            <p:ph type="body" sz="quarter" idx="22" hasCustomPrompt="1"/>
          </p:nvPr>
        </p:nvSpPr>
        <p:spPr>
          <a:xfrm>
            <a:off x="8676107" y="5131023"/>
            <a:ext cx="2926080" cy="932688"/>
          </a:xfrm>
        </p:spPr>
        <p:txBody>
          <a:bodyPr>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Description</a:t>
            </a:r>
          </a:p>
        </p:txBody>
      </p:sp>
      <p:sp>
        <p:nvSpPr>
          <p:cNvPr id="27" name="Text Placeholder 19">
            <a:extLst>
              <a:ext uri="{FF2B5EF4-FFF2-40B4-BE49-F238E27FC236}">
                <a16:creationId xmlns:a16="http://schemas.microsoft.com/office/drawing/2014/main" id="{F0FA08AC-F1CE-3282-C9A5-0CF36F5D18DC}"/>
              </a:ext>
            </a:extLst>
          </p:cNvPr>
          <p:cNvSpPr>
            <a:spLocks noGrp="1"/>
          </p:cNvSpPr>
          <p:nvPr>
            <p:ph type="body" sz="quarter" idx="23" hasCustomPrompt="1"/>
          </p:nvPr>
        </p:nvSpPr>
        <p:spPr>
          <a:xfrm>
            <a:off x="670373" y="4132485"/>
            <a:ext cx="2450592" cy="417513"/>
          </a:xfrm>
        </p:spPr>
        <p:txBody>
          <a:bodyPr>
            <a:noAutofit/>
          </a:bodyPr>
          <a:lstStyle>
            <a:lvl1pPr marL="0" indent="0">
              <a:buNone/>
              <a:defRPr sz="2400" b="1">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Name</a:t>
            </a:r>
          </a:p>
        </p:txBody>
      </p:sp>
      <p:sp>
        <p:nvSpPr>
          <p:cNvPr id="28" name="Text Placeholder 19">
            <a:extLst>
              <a:ext uri="{FF2B5EF4-FFF2-40B4-BE49-F238E27FC236}">
                <a16:creationId xmlns:a16="http://schemas.microsoft.com/office/drawing/2014/main" id="{62965F34-0D14-1033-B71B-5B1C0D7BF2D5}"/>
              </a:ext>
            </a:extLst>
          </p:cNvPr>
          <p:cNvSpPr>
            <a:spLocks noGrp="1"/>
          </p:cNvSpPr>
          <p:nvPr>
            <p:ph type="body" sz="quarter" idx="24" hasCustomPrompt="1"/>
          </p:nvPr>
        </p:nvSpPr>
        <p:spPr>
          <a:xfrm>
            <a:off x="670373" y="4614014"/>
            <a:ext cx="2450592" cy="417513"/>
          </a:xfrm>
        </p:spPr>
        <p:txBody>
          <a:bodyPr>
            <a:noAutofit/>
          </a:bodyPr>
          <a:lstStyle>
            <a:lvl1pPr marL="0" indent="0">
              <a:buNone/>
              <a:defRPr sz="2000" b="0" i="0">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Title</a:t>
            </a:r>
          </a:p>
        </p:txBody>
      </p:sp>
      <p:sp>
        <p:nvSpPr>
          <p:cNvPr id="29" name="Text Placeholder 22">
            <a:extLst>
              <a:ext uri="{FF2B5EF4-FFF2-40B4-BE49-F238E27FC236}">
                <a16:creationId xmlns:a16="http://schemas.microsoft.com/office/drawing/2014/main" id="{2CBAB93E-7917-5C02-C250-680F1CFF5DFD}"/>
              </a:ext>
            </a:extLst>
          </p:cNvPr>
          <p:cNvSpPr>
            <a:spLocks noGrp="1"/>
          </p:cNvSpPr>
          <p:nvPr>
            <p:ph type="body" sz="quarter" idx="25" hasCustomPrompt="1"/>
          </p:nvPr>
        </p:nvSpPr>
        <p:spPr>
          <a:xfrm>
            <a:off x="670373" y="5131022"/>
            <a:ext cx="2926080" cy="933125"/>
          </a:xfrm>
        </p:spPr>
        <p:txBody>
          <a:bodyPr>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Description</a:t>
            </a:r>
          </a:p>
        </p:txBody>
      </p:sp>
      <p:sp>
        <p:nvSpPr>
          <p:cNvPr id="30" name="Text Placeholder 19">
            <a:extLst>
              <a:ext uri="{FF2B5EF4-FFF2-40B4-BE49-F238E27FC236}">
                <a16:creationId xmlns:a16="http://schemas.microsoft.com/office/drawing/2014/main" id="{D25E0C72-4745-07CB-1F06-286F42A32E15}"/>
              </a:ext>
            </a:extLst>
          </p:cNvPr>
          <p:cNvSpPr>
            <a:spLocks noGrp="1"/>
          </p:cNvSpPr>
          <p:nvPr>
            <p:ph type="body" sz="quarter" idx="26" hasCustomPrompt="1"/>
          </p:nvPr>
        </p:nvSpPr>
        <p:spPr>
          <a:xfrm>
            <a:off x="669293" y="1863245"/>
            <a:ext cx="2450592" cy="417513"/>
          </a:xfrm>
        </p:spPr>
        <p:txBody>
          <a:bodyPr>
            <a:noAutofit/>
          </a:bodyPr>
          <a:lstStyle>
            <a:lvl1pPr marL="0" indent="0">
              <a:buNone/>
              <a:defRPr sz="2400" b="1">
                <a:solidFill>
                  <a:schemeClr val="bg2"/>
                </a:solidFill>
                <a:latin typeface="Roboto" panose="02000000000000000000" pitchFamily="2" charset="0"/>
                <a:ea typeface="Roboto" panose="02000000000000000000" pitchFamily="2" charset="0"/>
                <a:cs typeface="Roboto" panose="02000000000000000000" pitchFamily="2" charset="0"/>
              </a:defRPr>
            </a:lvl1pPr>
            <a:lvl5pPr>
              <a:defRPr/>
            </a:lvl5pPr>
          </a:lstStyle>
          <a:p>
            <a:pPr lvl="0"/>
            <a:r>
              <a:rPr lang="en-US"/>
              <a:t>Name</a:t>
            </a:r>
          </a:p>
        </p:txBody>
      </p:sp>
      <p:sp>
        <p:nvSpPr>
          <p:cNvPr id="31" name="Text Placeholder 19">
            <a:extLst>
              <a:ext uri="{FF2B5EF4-FFF2-40B4-BE49-F238E27FC236}">
                <a16:creationId xmlns:a16="http://schemas.microsoft.com/office/drawing/2014/main" id="{7752356C-B508-1B8A-3313-A15262ACF0B6}"/>
              </a:ext>
            </a:extLst>
          </p:cNvPr>
          <p:cNvSpPr>
            <a:spLocks noGrp="1"/>
          </p:cNvSpPr>
          <p:nvPr>
            <p:ph type="body" sz="quarter" idx="27" hasCustomPrompt="1"/>
          </p:nvPr>
        </p:nvSpPr>
        <p:spPr>
          <a:xfrm>
            <a:off x="669293" y="2344774"/>
            <a:ext cx="2450592" cy="417513"/>
          </a:xfrm>
        </p:spPr>
        <p:txBody>
          <a:bodyPr>
            <a:noAutofit/>
          </a:bodyPr>
          <a:lstStyle>
            <a:lvl1pPr marL="0" indent="0">
              <a:buNone/>
              <a:defRPr sz="2000" b="0" i="0">
                <a:solidFill>
                  <a:schemeClr val="bg2"/>
                </a:solidFill>
                <a:latin typeface="+mj-lt"/>
                <a:ea typeface="Roboto Condensed" panose="02000000000000000000" pitchFamily="2" charset="0"/>
                <a:cs typeface="Roboto Condensed" panose="02000000000000000000" pitchFamily="2" charset="0"/>
              </a:defRPr>
            </a:lvl1pPr>
            <a:lvl5pPr>
              <a:defRPr/>
            </a:lvl5pPr>
          </a:lstStyle>
          <a:p>
            <a:pPr lvl="0"/>
            <a:r>
              <a:rPr lang="en-US"/>
              <a:t>Title</a:t>
            </a:r>
          </a:p>
        </p:txBody>
      </p:sp>
      <p:sp>
        <p:nvSpPr>
          <p:cNvPr id="32" name="Text Placeholder 22">
            <a:extLst>
              <a:ext uri="{FF2B5EF4-FFF2-40B4-BE49-F238E27FC236}">
                <a16:creationId xmlns:a16="http://schemas.microsoft.com/office/drawing/2014/main" id="{9DE2B870-6FD2-BBA6-6CAE-FA3BAE0DD40D}"/>
              </a:ext>
            </a:extLst>
          </p:cNvPr>
          <p:cNvSpPr>
            <a:spLocks noGrp="1"/>
          </p:cNvSpPr>
          <p:nvPr>
            <p:ph type="body" sz="quarter" idx="28" hasCustomPrompt="1"/>
          </p:nvPr>
        </p:nvSpPr>
        <p:spPr>
          <a:xfrm>
            <a:off x="669293" y="2861782"/>
            <a:ext cx="2922046" cy="933125"/>
          </a:xfrm>
        </p:spPr>
        <p:txBody>
          <a:bodyPr>
            <a:normAutofit/>
          </a:bodyPr>
          <a:lstStyle>
            <a:lvl1pPr marL="0" indent="0">
              <a:buNone/>
              <a:defRPr sz="1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Description</a:t>
            </a:r>
          </a:p>
        </p:txBody>
      </p:sp>
      <p:sp>
        <p:nvSpPr>
          <p:cNvPr id="5" name="Slide Number Placeholder 9">
            <a:extLst>
              <a:ext uri="{FF2B5EF4-FFF2-40B4-BE49-F238E27FC236}">
                <a16:creationId xmlns:a16="http://schemas.microsoft.com/office/drawing/2014/main" id="{F22966C2-A24F-C55F-4D20-7E04E2F5DE10}"/>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sp>
        <p:nvSpPr>
          <p:cNvPr id="6" name="Slide Number Placeholder 9">
            <a:extLst>
              <a:ext uri="{FF2B5EF4-FFF2-40B4-BE49-F238E27FC236}">
                <a16:creationId xmlns:a16="http://schemas.microsoft.com/office/drawing/2014/main" id="{69C07D69-F7C5-8FDC-62C5-B15FFA825C3D}"/>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138178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2B38-9D98-B98D-9407-361BCD1CA12F}"/>
              </a:ext>
            </a:extLst>
          </p:cNvPr>
          <p:cNvSpPr/>
          <p:nvPr userDrawn="1"/>
        </p:nvSpPr>
        <p:spPr>
          <a:xfrm>
            <a:off x="0" y="0"/>
            <a:ext cx="6095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36B0CF-65B0-7C79-3454-814ED2B62266}"/>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B5DC1E1-61CD-E83C-5751-CEEA374DA958}"/>
              </a:ext>
            </a:extLst>
          </p:cNvPr>
          <p:cNvSpPr/>
          <p:nvPr userDrawn="1"/>
        </p:nvSpPr>
        <p:spPr>
          <a:xfrm rot="5400000" flipH="1">
            <a:off x="2610266" y="2595064"/>
            <a:ext cx="522518" cy="34955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D312EEA8-28A5-D38F-7683-5A901930B516}"/>
              </a:ext>
            </a:extLst>
          </p:cNvPr>
          <p:cNvSpPr>
            <a:spLocks noGrp="1"/>
          </p:cNvSpPr>
          <p:nvPr>
            <p:ph type="body" sz="quarter" idx="14"/>
          </p:nvPr>
        </p:nvSpPr>
        <p:spPr>
          <a:xfrm>
            <a:off x="1123763" y="4932099"/>
            <a:ext cx="3495524" cy="973138"/>
          </a:xfrm>
        </p:spPr>
        <p:txBody>
          <a:bodyPr>
            <a:normAutofit/>
          </a:bodyPr>
          <a:lstStyle>
            <a:lvl1pPr marL="0" indent="0">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Picture Placeholder 11">
            <a:extLst>
              <a:ext uri="{FF2B5EF4-FFF2-40B4-BE49-F238E27FC236}">
                <a16:creationId xmlns:a16="http://schemas.microsoft.com/office/drawing/2014/main" id="{51837399-99F3-9E34-503C-46CB4AF41374}"/>
              </a:ext>
            </a:extLst>
          </p:cNvPr>
          <p:cNvSpPr>
            <a:spLocks noGrp="1"/>
          </p:cNvSpPr>
          <p:nvPr>
            <p:ph type="pic" sz="quarter" idx="15"/>
          </p:nvPr>
        </p:nvSpPr>
        <p:spPr>
          <a:xfrm>
            <a:off x="1315359" y="848148"/>
            <a:ext cx="3112333" cy="3108960"/>
          </a:xfrm>
          <a:prstGeom prst="ellipse">
            <a:avLst/>
          </a:prstGeom>
          <a:ln w="19050">
            <a:solidFill>
              <a:schemeClr val="bg2"/>
            </a:solidFill>
          </a:ln>
        </p:spPr>
        <p:txBody>
          <a:bodyPr/>
          <a:lstStyle>
            <a:lvl1pPr marL="0" indent="0">
              <a:buNone/>
              <a:defRPr>
                <a:solidFill>
                  <a:schemeClr val="bg1"/>
                </a:solidFill>
              </a:defRPr>
            </a:lvl1pPr>
          </a:lstStyle>
          <a:p>
            <a:endParaRPr lang="en-US"/>
          </a:p>
        </p:txBody>
      </p:sp>
      <p:sp>
        <p:nvSpPr>
          <p:cNvPr id="15" name="Text Placeholder 14">
            <a:extLst>
              <a:ext uri="{FF2B5EF4-FFF2-40B4-BE49-F238E27FC236}">
                <a16:creationId xmlns:a16="http://schemas.microsoft.com/office/drawing/2014/main" id="{D6391CFC-9E3C-C765-F5F4-5314BE173515}"/>
              </a:ext>
            </a:extLst>
          </p:cNvPr>
          <p:cNvSpPr>
            <a:spLocks noGrp="1"/>
          </p:cNvSpPr>
          <p:nvPr>
            <p:ph type="body" sz="quarter" idx="16"/>
          </p:nvPr>
        </p:nvSpPr>
        <p:spPr>
          <a:xfrm>
            <a:off x="6387418" y="999675"/>
            <a:ext cx="5532438" cy="797699"/>
          </a:xfrm>
        </p:spPr>
        <p:txBody>
          <a:bodyPr anchor="ctr">
            <a:noAutofit/>
          </a:bodyPr>
          <a:lstStyle>
            <a:lvl1pPr marL="0" indent="0">
              <a:buNone/>
              <a:defRPr sz="28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6">
            <a:extLst>
              <a:ext uri="{FF2B5EF4-FFF2-40B4-BE49-F238E27FC236}">
                <a16:creationId xmlns:a16="http://schemas.microsoft.com/office/drawing/2014/main" id="{33D4E52C-E723-DB09-0235-2A0027C0B270}"/>
              </a:ext>
            </a:extLst>
          </p:cNvPr>
          <p:cNvSpPr>
            <a:spLocks noGrp="1"/>
          </p:cNvSpPr>
          <p:nvPr>
            <p:ph type="body" sz="quarter" idx="17"/>
          </p:nvPr>
        </p:nvSpPr>
        <p:spPr>
          <a:xfrm>
            <a:off x="6381069" y="2002057"/>
            <a:ext cx="5543550" cy="3967669"/>
          </a:xfrm>
        </p:spPr>
        <p:txBody>
          <a:bodyPr>
            <a:normAutofit/>
          </a:bodyPr>
          <a:lstStyle>
            <a:lvl1pPr marL="0" indent="0">
              <a:buNone/>
              <a:defRPr sz="24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9" name="Text Placeholder 18">
            <a:extLst>
              <a:ext uri="{FF2B5EF4-FFF2-40B4-BE49-F238E27FC236}">
                <a16:creationId xmlns:a16="http://schemas.microsoft.com/office/drawing/2014/main" id="{B8589D99-B5B8-3490-52FE-4077906CC13F}"/>
              </a:ext>
            </a:extLst>
          </p:cNvPr>
          <p:cNvSpPr>
            <a:spLocks noGrp="1"/>
          </p:cNvSpPr>
          <p:nvPr>
            <p:ph type="body" sz="quarter" idx="18" hasCustomPrompt="1"/>
          </p:nvPr>
        </p:nvSpPr>
        <p:spPr>
          <a:xfrm>
            <a:off x="1209882" y="4166613"/>
            <a:ext cx="3337559" cy="347662"/>
          </a:xfrm>
        </p:spPr>
        <p:txBody>
          <a:bodyPr>
            <a:noAutofit/>
          </a:bodyPr>
          <a:lstStyle>
            <a:lvl1pPr marL="0" indent="0" algn="ctr">
              <a:buNone/>
              <a:defRPr sz="2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Name of Presenter</a:t>
            </a:r>
          </a:p>
        </p:txBody>
      </p:sp>
      <p:sp>
        <p:nvSpPr>
          <p:cNvPr id="4" name="Slide Number Placeholder 9">
            <a:extLst>
              <a:ext uri="{FF2B5EF4-FFF2-40B4-BE49-F238E27FC236}">
                <a16:creationId xmlns:a16="http://schemas.microsoft.com/office/drawing/2014/main" id="{0AAB215D-8510-5A64-503F-AA27C35BA638}"/>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bg1"/>
                </a:solidFill>
              </a:defRPr>
            </a:lvl1pPr>
          </a:lstStyle>
          <a:p>
            <a:fld id="{DB4DB770-9987-47E7-848E-5A58BCE4BF4D}" type="slidenum">
              <a:rPr lang="en-US" smtClean="0"/>
              <a:pPr/>
              <a:t>‹#›</a:t>
            </a:fld>
            <a:endParaRPr lang="en-US"/>
          </a:p>
        </p:txBody>
      </p:sp>
      <p:pic>
        <p:nvPicPr>
          <p:cNvPr id="7" name="Picture 6" descr="A white logo with a black background&#10;&#10;Description automatically generated">
            <a:extLst>
              <a:ext uri="{FF2B5EF4-FFF2-40B4-BE49-F238E27FC236}">
                <a16:creationId xmlns:a16="http://schemas.microsoft.com/office/drawing/2014/main" id="{6C42C236-7991-B1C5-5CD1-B92B686C41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5" name="Slide Number Placeholder 9">
            <a:extLst>
              <a:ext uri="{FF2B5EF4-FFF2-40B4-BE49-F238E27FC236}">
                <a16:creationId xmlns:a16="http://schemas.microsoft.com/office/drawing/2014/main" id="{0E7BA290-9334-AB08-112E-1F46AB4BF901}"/>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350718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2.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43B90-24C7-BD17-22ED-E8E0637FC095}"/>
              </a:ext>
            </a:extLst>
          </p:cNvPr>
          <p:cNvSpPr>
            <a:spLocks noGrp="1"/>
          </p:cNvSpPr>
          <p:nvPr>
            <p:ph type="title"/>
          </p:nvPr>
        </p:nvSpPr>
        <p:spPr>
          <a:xfrm>
            <a:off x="838200" y="365126"/>
            <a:ext cx="1051560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478A0-AD4E-8586-FE83-D8790A9D0CBA}"/>
              </a:ext>
            </a:extLst>
          </p:cNvPr>
          <p:cNvSpPr>
            <a:spLocks noGrp="1"/>
          </p:cNvSpPr>
          <p:nvPr>
            <p:ph type="body" idx="1"/>
          </p:nvPr>
        </p:nvSpPr>
        <p:spPr>
          <a:xfrm>
            <a:off x="838200" y="147311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descr="A white logo with a black background&#10;&#10;Description automatically generated">
            <a:extLst>
              <a:ext uri="{FF2B5EF4-FFF2-40B4-BE49-F238E27FC236}">
                <a16:creationId xmlns:a16="http://schemas.microsoft.com/office/drawing/2014/main" id="{B2E73901-9420-FDDB-F31E-CD58191DF78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5" name="Slide Number Placeholder 9">
            <a:extLst>
              <a:ext uri="{FF2B5EF4-FFF2-40B4-BE49-F238E27FC236}">
                <a16:creationId xmlns:a16="http://schemas.microsoft.com/office/drawing/2014/main" id="{8676CA62-59A3-68F9-F666-6E29F345B13E}"/>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solidFill>
                  <a:schemeClr val="tx1"/>
                </a:solidFill>
              </a:rPr>
              <a:t>© OnDefend </a:t>
            </a:r>
            <a:fld id="{60E92261-B40E-724E-9154-7528797E7EA6}" type="datetimeyyyy">
              <a:rPr lang="en-US" sz="1050" smtClean="0">
                <a:solidFill>
                  <a:schemeClr val="tx1"/>
                </a:solidFill>
              </a:rPr>
              <a:t>2026</a:t>
            </a:fld>
            <a:r>
              <a:rPr lang="en-US" sz="1050" dirty="0">
                <a:solidFill>
                  <a:schemeClr val="tx1"/>
                </a:solidFill>
              </a:rPr>
              <a:t>, All Rights Reserved.</a:t>
            </a:r>
            <a:endParaRPr lang="en-US" dirty="0">
              <a:solidFill>
                <a:schemeClr val="tx1"/>
              </a:solidFill>
            </a:endParaRPr>
          </a:p>
        </p:txBody>
      </p:sp>
      <p:sp>
        <p:nvSpPr>
          <p:cNvPr id="10" name="Slide Number Placeholder 9">
            <a:extLst>
              <a:ext uri="{FF2B5EF4-FFF2-40B4-BE49-F238E27FC236}">
                <a16:creationId xmlns:a16="http://schemas.microsoft.com/office/drawing/2014/main" id="{8923252B-F8F2-41C9-258C-384DE2508710}"/>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chemeClr val="tx1"/>
                </a:solidFill>
              </a:defRPr>
            </a:lvl1pPr>
          </a:lstStyle>
          <a:p>
            <a:fld id="{DB4DB770-9987-47E7-848E-5A58BCE4BF4D}" type="slidenum">
              <a:rPr lang="en-US" smtClean="0"/>
              <a:pPr/>
              <a:t>‹#›</a:t>
            </a:fld>
            <a:endParaRPr lang="en-US" dirty="0">
              <a:solidFill>
                <a:schemeClr val="tx1"/>
              </a:solidFill>
            </a:endParaRPr>
          </a:p>
        </p:txBody>
      </p:sp>
    </p:spTree>
    <p:extLst>
      <p:ext uri="{BB962C8B-B14F-4D97-AF65-F5344CB8AC3E}">
        <p14:creationId xmlns:p14="http://schemas.microsoft.com/office/powerpoint/2010/main" val="8737021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68" r:id="rId4"/>
    <p:sldLayoutId id="2147483663" r:id="rId5"/>
    <p:sldLayoutId id="2147483690" r:id="rId6"/>
    <p:sldLayoutId id="2147483662" r:id="rId7"/>
    <p:sldLayoutId id="2147483667" r:id="rId8"/>
    <p:sldLayoutId id="2147483689" r:id="rId9"/>
    <p:sldLayoutId id="2147483702" r:id="rId10"/>
    <p:sldLayoutId id="2147483695" r:id="rId11"/>
    <p:sldLayoutId id="2147483697" r:id="rId12"/>
    <p:sldLayoutId id="2147483696" r:id="rId13"/>
    <p:sldLayoutId id="2147483665" r:id="rId14"/>
    <p:sldLayoutId id="2147483703" r:id="rId15"/>
    <p:sldLayoutId id="2147483706"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6FBA87B-41E4-4183-AC38-B57CD75C371B}"/>
              </a:ext>
            </a:extLst>
          </p:cNvPr>
          <p:cNvSpPr>
            <a:spLocks noGrp="1"/>
          </p:cNvSpPr>
          <p:nvPr>
            <p:ph type="title"/>
          </p:nvPr>
        </p:nvSpPr>
        <p:spPr>
          <a:xfrm>
            <a:off x="457200" y="182880"/>
            <a:ext cx="10972800" cy="91440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B98F639E-44DD-5ACA-C6AF-59D8B50487D0}"/>
              </a:ext>
            </a:extLst>
          </p:cNvPr>
          <p:cNvSpPr>
            <a:spLocks noGrp="1"/>
          </p:cNvSpPr>
          <p:nvPr>
            <p:ph type="body" idx="1"/>
          </p:nvPr>
        </p:nvSpPr>
        <p:spPr>
          <a:xfrm>
            <a:off x="457200" y="1371597"/>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 name="Slide Number Placeholder 9">
            <a:extLst>
              <a:ext uri="{FF2B5EF4-FFF2-40B4-BE49-F238E27FC236}">
                <a16:creationId xmlns:a16="http://schemas.microsoft.com/office/drawing/2014/main" id="{2C3240F1-E896-4EC5-24F0-55FA5B47A868}"/>
              </a:ext>
            </a:extLst>
          </p:cNvPr>
          <p:cNvSpPr>
            <a:spLocks noGrp="1"/>
          </p:cNvSpPr>
          <p:nvPr>
            <p:ph type="sldNum" sz="quarter" idx="4"/>
          </p:nvPr>
        </p:nvSpPr>
        <p:spPr>
          <a:xfrm>
            <a:off x="11628783" y="6439647"/>
            <a:ext cx="406738" cy="298892"/>
          </a:xfrm>
          <a:prstGeom prst="rect">
            <a:avLst/>
          </a:prstGeom>
        </p:spPr>
        <p:txBody>
          <a:bodyPr vert="horz" lIns="91440" tIns="45720" rIns="91440" bIns="45720" rtlCol="0" anchor="ctr"/>
          <a:lstStyle>
            <a:lvl1pPr algn="r">
              <a:defRPr sz="1200">
                <a:solidFill>
                  <a:srgbClr val="071C42"/>
                </a:solidFill>
              </a:defRPr>
            </a:lvl1pPr>
          </a:lstStyle>
          <a:p>
            <a:fld id="{DB4DB770-9987-47E7-848E-5A58BCE4BF4D}" type="slidenum">
              <a:rPr lang="en-US" smtClean="0"/>
              <a:pPr/>
              <a:t>‹#›</a:t>
            </a:fld>
            <a:endParaRPr lang="en-US" dirty="0"/>
          </a:p>
        </p:txBody>
      </p:sp>
      <p:pic>
        <p:nvPicPr>
          <p:cNvPr id="5" name="Picture 4" descr="A white logo with a black background&#10;&#10;Description automatically generated">
            <a:extLst>
              <a:ext uri="{FF2B5EF4-FFF2-40B4-BE49-F238E27FC236}">
                <a16:creationId xmlns:a16="http://schemas.microsoft.com/office/drawing/2014/main" id="{669F620A-AB93-EC47-F1C9-59D1F1B8CFD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544342" y="182243"/>
            <a:ext cx="491179" cy="365765"/>
          </a:xfrm>
          <a:prstGeom prst="rect">
            <a:avLst/>
          </a:prstGeom>
        </p:spPr>
      </p:pic>
      <p:sp>
        <p:nvSpPr>
          <p:cNvPr id="3" name="Slide Number Placeholder 9">
            <a:extLst>
              <a:ext uri="{FF2B5EF4-FFF2-40B4-BE49-F238E27FC236}">
                <a16:creationId xmlns:a16="http://schemas.microsoft.com/office/drawing/2014/main" id="{DC315D93-4BD9-9753-7D7D-FB413CAD5B2E}"/>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solidFill>
                  <a:schemeClr val="tx1"/>
                </a:solidFill>
              </a:rPr>
              <a:t>© OnDefend </a:t>
            </a:r>
            <a:fld id="{60E92261-B40E-724E-9154-7528797E7EA6}" type="datetimeyyyy">
              <a:rPr lang="en-US" sz="1050" smtClean="0">
                <a:solidFill>
                  <a:schemeClr val="tx1"/>
                </a:solidFill>
              </a:rPr>
              <a:t>2026</a:t>
            </a:fld>
            <a:r>
              <a:rPr lang="en-US" sz="1050" dirty="0">
                <a:solidFill>
                  <a:schemeClr val="tx1"/>
                </a:solidFill>
              </a:rPr>
              <a:t>, All Rights Reserved.</a:t>
            </a:r>
            <a:endParaRPr lang="en-US" dirty="0">
              <a:solidFill>
                <a:schemeClr val="tx1"/>
              </a:solidFill>
            </a:endParaRPr>
          </a:p>
        </p:txBody>
      </p:sp>
      <p:pic>
        <p:nvPicPr>
          <p:cNvPr id="6" name="Picture 5" descr="A black and white logo&#10;&#10;Description automatically generated">
            <a:extLst>
              <a:ext uri="{FF2B5EF4-FFF2-40B4-BE49-F238E27FC236}">
                <a16:creationId xmlns:a16="http://schemas.microsoft.com/office/drawing/2014/main" id="{CF7AD9DA-35AD-8D64-B67E-6C04E0D41D7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569471" y="226268"/>
            <a:ext cx="439281" cy="298892"/>
          </a:xfrm>
          <a:prstGeom prst="rect">
            <a:avLst/>
          </a:prstGeom>
        </p:spPr>
      </p:pic>
    </p:spTree>
    <p:extLst>
      <p:ext uri="{BB962C8B-B14F-4D97-AF65-F5344CB8AC3E}">
        <p14:creationId xmlns:p14="http://schemas.microsoft.com/office/powerpoint/2010/main" val="461188403"/>
      </p:ext>
    </p:extLst>
  </p:cSld>
  <p:clrMap bg1="lt1" tx1="dk1" bg2="lt2" tx2="dk2" accent1="accent1" accent2="accent2" accent3="accent3" accent4="accent4" accent5="accent5" accent6="accent6" hlink="hlink" folHlink="folHlink"/>
  <p:sldLayoutIdLst>
    <p:sldLayoutId id="2147483687" r:id="rId1"/>
    <p:sldLayoutId id="2147483705" r:id="rId2"/>
    <p:sldLayoutId id="2147483686" r:id="rId3"/>
    <p:sldLayoutId id="2147483698" r:id="rId4"/>
    <p:sldLayoutId id="2147483688" r:id="rId5"/>
    <p:sldLayoutId id="2147483691"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228F1-5368-CB70-DEB3-C98461B3C3EA}"/>
              </a:ext>
            </a:extLst>
          </p:cNvPr>
          <p:cNvSpPr>
            <a:spLocks noGrp="1"/>
          </p:cNvSpPr>
          <p:nvPr>
            <p:ph type="title"/>
          </p:nvPr>
        </p:nvSpPr>
        <p:spPr>
          <a:xfrm>
            <a:off x="457200" y="182880"/>
            <a:ext cx="109728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138265-87CD-77B0-5C70-D93E979FD3F0}"/>
              </a:ext>
            </a:extLst>
          </p:cNvPr>
          <p:cNvSpPr>
            <a:spLocks noGrp="1"/>
          </p:cNvSpPr>
          <p:nvPr>
            <p:ph type="body" idx="1"/>
          </p:nvPr>
        </p:nvSpPr>
        <p:spPr>
          <a:xfrm>
            <a:off x="457200" y="1463037"/>
            <a:ext cx="109728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24C08FD9-9D12-C6E4-09C7-480A0B646749}"/>
              </a:ext>
            </a:extLst>
          </p:cNvPr>
          <p:cNvSpPr>
            <a:spLocks noGrp="1"/>
          </p:cNvSpPr>
          <p:nvPr>
            <p:ph type="sldNum" sz="quarter" idx="4"/>
          </p:nvPr>
        </p:nvSpPr>
        <p:spPr>
          <a:xfrm>
            <a:off x="8610600" y="636362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8CAB0B-104B-4528-AF08-65B0796CC67D}" type="slidenum">
              <a:rPr lang="en-US" smtClean="0"/>
              <a:t>‹#›</a:t>
            </a:fld>
            <a:endParaRPr lang="en-US"/>
          </a:p>
        </p:txBody>
      </p:sp>
      <p:pic>
        <p:nvPicPr>
          <p:cNvPr id="14" name="Picture 13">
            <a:extLst>
              <a:ext uri="{FF2B5EF4-FFF2-40B4-BE49-F238E27FC236}">
                <a16:creationId xmlns:a16="http://schemas.microsoft.com/office/drawing/2014/main" id="{FAC62F39-F38A-BBF1-5978-A17694D705D6}"/>
              </a:ext>
            </a:extLst>
          </p:cNvPr>
          <p:cNvPicPr>
            <a:picLocks noChangeAspect="1"/>
          </p:cNvPicPr>
          <p:nvPr userDrawn="1"/>
        </p:nvPicPr>
        <p:blipFill>
          <a:blip r:embed="rId20">
            <a:extLst>
              <a:ext uri="{28A0092B-C50C-407E-A947-70E740481C1C}">
                <a14:useLocalDpi xmlns:a14="http://schemas.microsoft.com/office/drawing/2010/main" val="0"/>
              </a:ext>
            </a:extLst>
          </a:blip>
          <a:srcRect l="100000" t="37312" r="-320" b="45224"/>
          <a:stretch>
            <a:fillRect/>
          </a:stretch>
        </p:blipFill>
        <p:spPr>
          <a:xfrm>
            <a:off x="12172493" y="4220335"/>
            <a:ext cx="39014" cy="725457"/>
          </a:xfrm>
          <a:custGeom>
            <a:avLst/>
            <a:gdLst>
              <a:gd name="connsiteX0" fmla="*/ 0 w 39014"/>
              <a:gd name="connsiteY0" fmla="*/ 0 h 725457"/>
              <a:gd name="connsiteX1" fmla="*/ 15089 w 39014"/>
              <a:gd name="connsiteY1" fmla="*/ 10357 h 725457"/>
              <a:gd name="connsiteX2" fmla="*/ 39014 w 39014"/>
              <a:gd name="connsiteY2" fmla="*/ 39280 h 725457"/>
              <a:gd name="connsiteX3" fmla="*/ 0 w 39014"/>
              <a:gd name="connsiteY3" fmla="*/ 725457 h 725457"/>
              <a:gd name="connsiteX4" fmla="*/ 0 w 39014"/>
              <a:gd name="connsiteY4" fmla="*/ 0 h 72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4" h="725457">
                <a:moveTo>
                  <a:pt x="0" y="0"/>
                </a:moveTo>
                <a:lnTo>
                  <a:pt x="15089" y="10357"/>
                </a:lnTo>
                <a:cubicBezTo>
                  <a:pt x="30772" y="22476"/>
                  <a:pt x="39014" y="32230"/>
                  <a:pt x="39014" y="39280"/>
                </a:cubicBezTo>
                <a:lnTo>
                  <a:pt x="0" y="725457"/>
                </a:lnTo>
                <a:lnTo>
                  <a:pt x="0" y="0"/>
                </a:lnTo>
                <a:close/>
              </a:path>
            </a:pathLst>
          </a:custGeom>
        </p:spPr>
      </p:pic>
      <p:sp>
        <p:nvSpPr>
          <p:cNvPr id="4" name="Rectangle 3">
            <a:extLst>
              <a:ext uri="{FF2B5EF4-FFF2-40B4-BE49-F238E27FC236}">
                <a16:creationId xmlns:a16="http://schemas.microsoft.com/office/drawing/2014/main" id="{45EAC19B-FADF-109C-FEF8-8003492CCAEB}"/>
              </a:ext>
            </a:extLst>
          </p:cNvPr>
          <p:cNvSpPr/>
          <p:nvPr userDrawn="1"/>
        </p:nvSpPr>
        <p:spPr>
          <a:xfrm>
            <a:off x="1" y="6320297"/>
            <a:ext cx="12192000" cy="544208"/>
          </a:xfrm>
          <a:prstGeom prst="rect">
            <a:avLst/>
          </a:prstGeom>
          <a:gradFill flip="none" rotWithShape="1">
            <a:gsLst>
              <a:gs pos="0">
                <a:schemeClr val="bg2">
                  <a:lumMod val="75000"/>
                </a:schemeClr>
              </a:gs>
              <a:gs pos="50000">
                <a:schemeClr val="tx2">
                  <a:alpha val="90000"/>
                </a:schemeClr>
              </a:gs>
              <a:gs pos="100000">
                <a:schemeClr val="tx2"/>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Slide Number Placeholder 9">
            <a:extLst>
              <a:ext uri="{FF2B5EF4-FFF2-40B4-BE49-F238E27FC236}">
                <a16:creationId xmlns:a16="http://schemas.microsoft.com/office/drawing/2014/main" id="{15BFAFC1-9BA9-0014-F1B4-3034AF9012A2}"/>
              </a:ext>
            </a:extLst>
          </p:cNvPr>
          <p:cNvSpPr txBox="1">
            <a:spLocks/>
          </p:cNvSpPr>
          <p:nvPr userDrawn="1"/>
        </p:nvSpPr>
        <p:spPr>
          <a:xfrm>
            <a:off x="11628783" y="6439647"/>
            <a:ext cx="406738" cy="29889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4DB770-9987-47E7-848E-5A58BCE4BF4D}" type="slidenum">
              <a:rPr lang="en-US" smtClean="0"/>
              <a:pPr/>
              <a:t>‹#›</a:t>
            </a:fld>
            <a:endParaRPr lang="en-US" dirty="0"/>
          </a:p>
        </p:txBody>
      </p:sp>
      <p:pic>
        <p:nvPicPr>
          <p:cNvPr id="8" name="Picture 7" descr="A blue and black logo&#10;&#10;Description automatically generated">
            <a:extLst>
              <a:ext uri="{FF2B5EF4-FFF2-40B4-BE49-F238E27FC236}">
                <a16:creationId xmlns:a16="http://schemas.microsoft.com/office/drawing/2014/main" id="{98DFB771-8D07-0DC2-DF62-835BF6BBC814}"/>
              </a:ext>
            </a:extLst>
          </p:cNvPr>
          <p:cNvPicPr>
            <a:picLocks noChangeAspect="1"/>
          </p:cNvPicPr>
          <p:nvPr userDrawn="1"/>
        </p:nvPicPr>
        <p:blipFill>
          <a:blip r:embed="rId21">
            <a:extLst>
              <a:ext uri="{28A0092B-C50C-407E-A947-70E740481C1C}">
                <a14:useLocalDpi xmlns:a14="http://schemas.microsoft.com/office/drawing/2010/main" val="0"/>
              </a:ext>
            </a:extLst>
          </a:blip>
          <a:srcRect l="32649" t="21733" r="32739" b="14001"/>
          <a:stretch/>
        </p:blipFill>
        <p:spPr>
          <a:xfrm>
            <a:off x="11595879" y="169156"/>
            <a:ext cx="439642" cy="544208"/>
          </a:xfrm>
          <a:prstGeom prst="rect">
            <a:avLst/>
          </a:prstGeom>
        </p:spPr>
      </p:pic>
      <p:sp>
        <p:nvSpPr>
          <p:cNvPr id="9" name="Slide Number Placeholder 9">
            <a:extLst>
              <a:ext uri="{FF2B5EF4-FFF2-40B4-BE49-F238E27FC236}">
                <a16:creationId xmlns:a16="http://schemas.microsoft.com/office/drawing/2014/main" id="{E90AEA98-0812-435F-D55B-D258A99FED35}"/>
              </a:ext>
            </a:extLst>
          </p:cNvPr>
          <p:cNvSpPr txBox="1">
            <a:spLocks/>
          </p:cNvSpPr>
          <p:nvPr userDrawn="1"/>
        </p:nvSpPr>
        <p:spPr>
          <a:xfrm>
            <a:off x="156479" y="6437397"/>
            <a:ext cx="2904937" cy="298892"/>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dirty="0"/>
              <a:t>© OnDefend </a:t>
            </a:r>
            <a:fld id="{60E92261-B40E-724E-9154-7528797E7EA6}" type="datetimeyyyy">
              <a:rPr lang="en-US" sz="1050" smtClean="0"/>
              <a:t>2026</a:t>
            </a:fld>
            <a:r>
              <a:rPr lang="en-US" sz="1050" dirty="0"/>
              <a:t>, All Rights Reserved.</a:t>
            </a:r>
            <a:endParaRPr lang="en-US" dirty="0"/>
          </a:p>
        </p:txBody>
      </p:sp>
    </p:spTree>
    <p:extLst>
      <p:ext uri="{BB962C8B-B14F-4D97-AF65-F5344CB8AC3E}">
        <p14:creationId xmlns:p14="http://schemas.microsoft.com/office/powerpoint/2010/main" val="1538364983"/>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82" r:id="rId3"/>
    <p:sldLayoutId id="2147483692" r:id="rId4"/>
    <p:sldLayoutId id="2147483671" r:id="rId5"/>
    <p:sldLayoutId id="2147483677" r:id="rId6"/>
    <p:sldLayoutId id="2147483704" r:id="rId7"/>
    <p:sldLayoutId id="2147483700" r:id="rId8"/>
    <p:sldLayoutId id="2147483701" r:id="rId9"/>
    <p:sldLayoutId id="2147483699" r:id="rId10"/>
    <p:sldLayoutId id="2147483684" r:id="rId11"/>
    <p:sldLayoutId id="2147483654" r:id="rId12"/>
    <p:sldLayoutId id="2147483685" r:id="rId13"/>
    <p:sldLayoutId id="2147483676" r:id="rId14"/>
    <p:sldLayoutId id="2147483674" r:id="rId15"/>
    <p:sldLayoutId id="2147483681" r:id="rId16"/>
    <p:sldLayoutId id="2147483679" r:id="rId17"/>
    <p:sldLayoutId id="2147483680"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Roboto Light" panose="02000000000000000000" pitchFamily="2" charset="0"/>
          <a:cs typeface="Roboto Light"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sv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0093D-BB2C-9FB0-CAC4-3FB21551BCCE}"/>
              </a:ext>
            </a:extLst>
          </p:cNvPr>
          <p:cNvSpPr>
            <a:spLocks noGrp="1"/>
          </p:cNvSpPr>
          <p:nvPr>
            <p:ph type="ctrTitle"/>
          </p:nvPr>
        </p:nvSpPr>
        <p:spPr/>
        <p:txBody>
          <a:bodyPr/>
          <a:lstStyle/>
          <a:p>
            <a:r>
              <a:rPr lang="en-US" dirty="0"/>
              <a:t>Always Do What’s Next</a:t>
            </a:r>
          </a:p>
        </p:txBody>
      </p:sp>
      <p:sp>
        <p:nvSpPr>
          <p:cNvPr id="3" name="Subtitle 2">
            <a:extLst>
              <a:ext uri="{FF2B5EF4-FFF2-40B4-BE49-F238E27FC236}">
                <a16:creationId xmlns:a16="http://schemas.microsoft.com/office/drawing/2014/main" id="{A1FF1E5A-45BE-5710-F4C9-2F0FC75B9EB7}"/>
              </a:ext>
            </a:extLst>
          </p:cNvPr>
          <p:cNvSpPr>
            <a:spLocks noGrp="1"/>
          </p:cNvSpPr>
          <p:nvPr>
            <p:ph type="subTitle" idx="1"/>
          </p:nvPr>
        </p:nvSpPr>
        <p:spPr/>
        <p:txBody>
          <a:bodyPr/>
          <a:lstStyle/>
          <a:p>
            <a:r>
              <a:rPr lang="en-US" dirty="0"/>
              <a:t>A Computer Science Approach To Cybersecurity</a:t>
            </a:r>
          </a:p>
        </p:txBody>
      </p:sp>
      <p:sp>
        <p:nvSpPr>
          <p:cNvPr id="4" name="Slide Number Placeholder 3">
            <a:extLst>
              <a:ext uri="{FF2B5EF4-FFF2-40B4-BE49-F238E27FC236}">
                <a16:creationId xmlns:a16="http://schemas.microsoft.com/office/drawing/2014/main" id="{4B0A464B-1EDD-D036-92FA-B8D4890F1178}"/>
              </a:ext>
            </a:extLst>
          </p:cNvPr>
          <p:cNvSpPr>
            <a:spLocks noGrp="1"/>
          </p:cNvSpPr>
          <p:nvPr>
            <p:ph type="sldNum" sz="quarter" idx="4"/>
          </p:nvPr>
        </p:nvSpPr>
        <p:spPr/>
        <p:txBody>
          <a:bodyPr/>
          <a:lstStyle/>
          <a:p>
            <a:fld id="{DB4DB770-9987-47E7-848E-5A58BCE4BF4D}" type="slidenum">
              <a:rPr lang="en-US" smtClean="0"/>
              <a:pPr/>
              <a:t>1</a:t>
            </a:fld>
            <a:endParaRPr lang="en-US" dirty="0"/>
          </a:p>
        </p:txBody>
      </p:sp>
    </p:spTree>
    <p:extLst>
      <p:ext uri="{BB962C8B-B14F-4D97-AF65-F5344CB8AC3E}">
        <p14:creationId xmlns:p14="http://schemas.microsoft.com/office/powerpoint/2010/main" val="32607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CED73-E2CF-8191-F38F-D8BCF3508C3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1750B8-7530-A0CB-45D0-CEFF6695C9F5}"/>
              </a:ext>
            </a:extLst>
          </p:cNvPr>
          <p:cNvSpPr>
            <a:spLocks noGrp="1"/>
          </p:cNvSpPr>
          <p:nvPr>
            <p:ph type="sldNum" sz="quarter" idx="4"/>
          </p:nvPr>
        </p:nvSpPr>
        <p:spPr/>
        <p:txBody>
          <a:bodyPr/>
          <a:lstStyle/>
          <a:p>
            <a:fld id="{DB4DB770-9987-47E7-848E-5A58BCE4BF4D}" type="slidenum">
              <a:rPr lang="en-US" smtClean="0"/>
              <a:pPr/>
              <a:t>10</a:t>
            </a:fld>
            <a:endParaRPr lang="en-US"/>
          </a:p>
        </p:txBody>
      </p:sp>
      <p:sp>
        <p:nvSpPr>
          <p:cNvPr id="4" name="Title 3">
            <a:extLst>
              <a:ext uri="{FF2B5EF4-FFF2-40B4-BE49-F238E27FC236}">
                <a16:creationId xmlns:a16="http://schemas.microsoft.com/office/drawing/2014/main" id="{80714ADB-D414-1216-D8D4-2B51B52571DB}"/>
              </a:ext>
            </a:extLst>
          </p:cNvPr>
          <p:cNvSpPr>
            <a:spLocks noGrp="1"/>
          </p:cNvSpPr>
          <p:nvPr>
            <p:ph type="title"/>
          </p:nvPr>
        </p:nvSpPr>
        <p:spPr/>
        <p:txBody>
          <a:bodyPr/>
          <a:lstStyle/>
          <a:p>
            <a:r>
              <a:rPr lang="en-US" dirty="0"/>
              <a:t>Cybersecurity In 2026 – Bitcoin and Crime</a:t>
            </a:r>
          </a:p>
        </p:txBody>
      </p:sp>
      <p:sp>
        <p:nvSpPr>
          <p:cNvPr id="9" name="Rounded Rectangle 8">
            <a:extLst>
              <a:ext uri="{FF2B5EF4-FFF2-40B4-BE49-F238E27FC236}">
                <a16:creationId xmlns:a16="http://schemas.microsoft.com/office/drawing/2014/main" id="{D9D79A1B-D1B2-4F79-48E4-ED264A962A94}"/>
              </a:ext>
            </a:extLst>
          </p:cNvPr>
          <p:cNvSpPr/>
          <p:nvPr/>
        </p:nvSpPr>
        <p:spPr>
          <a:xfrm>
            <a:off x="198965" y="1292013"/>
            <a:ext cx="3462867" cy="169333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RaaS Operator</a:t>
            </a:r>
          </a:p>
        </p:txBody>
      </p:sp>
      <p:pic>
        <p:nvPicPr>
          <p:cNvPr id="5122" name="Picture 2" descr="dot-ransomware-as-a-service-raas">
            <a:extLst>
              <a:ext uri="{FF2B5EF4-FFF2-40B4-BE49-F238E27FC236}">
                <a16:creationId xmlns:a16="http://schemas.microsoft.com/office/drawing/2014/main" id="{CF951363-3CE1-E07E-9DAB-82D1A4783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3" y="954859"/>
            <a:ext cx="6923617" cy="57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103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39D9-6185-1421-ABFE-D282998381B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F125E1-7F02-2728-2364-BC3E802FAD3E}"/>
              </a:ext>
            </a:extLst>
          </p:cNvPr>
          <p:cNvSpPr>
            <a:spLocks noGrp="1"/>
          </p:cNvSpPr>
          <p:nvPr>
            <p:ph type="sldNum" sz="quarter" idx="4"/>
          </p:nvPr>
        </p:nvSpPr>
        <p:spPr/>
        <p:txBody>
          <a:bodyPr/>
          <a:lstStyle/>
          <a:p>
            <a:fld id="{DB4DB770-9987-47E7-848E-5A58BCE4BF4D}" type="slidenum">
              <a:rPr lang="en-US" smtClean="0"/>
              <a:pPr/>
              <a:t>11</a:t>
            </a:fld>
            <a:endParaRPr lang="en-US"/>
          </a:p>
        </p:txBody>
      </p:sp>
      <p:sp>
        <p:nvSpPr>
          <p:cNvPr id="9" name="Rounded Rectangle 8">
            <a:extLst>
              <a:ext uri="{FF2B5EF4-FFF2-40B4-BE49-F238E27FC236}">
                <a16:creationId xmlns:a16="http://schemas.microsoft.com/office/drawing/2014/main" id="{28FE8316-CF45-A0E0-C986-FB6FBEB1FE1E}"/>
              </a:ext>
            </a:extLst>
          </p:cNvPr>
          <p:cNvSpPr/>
          <p:nvPr/>
        </p:nvSpPr>
        <p:spPr>
          <a:xfrm>
            <a:off x="198965" y="1292013"/>
            <a:ext cx="3462867" cy="169333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RaaS Operator</a:t>
            </a:r>
          </a:p>
        </p:txBody>
      </p:sp>
      <p:pic>
        <p:nvPicPr>
          <p:cNvPr id="5" name="Picture 4">
            <a:extLst>
              <a:ext uri="{FF2B5EF4-FFF2-40B4-BE49-F238E27FC236}">
                <a16:creationId xmlns:a16="http://schemas.microsoft.com/office/drawing/2014/main" id="{903F1A27-AE01-12BF-AF3B-F604CA6793D8}"/>
              </a:ext>
            </a:extLst>
          </p:cNvPr>
          <p:cNvPicPr>
            <a:picLocks noChangeAspect="1"/>
          </p:cNvPicPr>
          <p:nvPr/>
        </p:nvPicPr>
        <p:blipFill>
          <a:blip r:embed="rId3"/>
          <a:stretch>
            <a:fillRect/>
          </a:stretch>
        </p:blipFill>
        <p:spPr>
          <a:xfrm>
            <a:off x="3831167" y="0"/>
            <a:ext cx="7698542" cy="6855915"/>
          </a:xfrm>
          <a:prstGeom prst="rect">
            <a:avLst/>
          </a:prstGeom>
        </p:spPr>
      </p:pic>
    </p:spTree>
    <p:extLst>
      <p:ext uri="{BB962C8B-B14F-4D97-AF65-F5344CB8AC3E}">
        <p14:creationId xmlns:p14="http://schemas.microsoft.com/office/powerpoint/2010/main" val="3880751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D858B-59A8-C9FE-9439-A054B52437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2D8C50-43C0-F298-CEA2-38D7C841DD60}"/>
              </a:ext>
            </a:extLst>
          </p:cNvPr>
          <p:cNvSpPr>
            <a:spLocks noGrp="1"/>
          </p:cNvSpPr>
          <p:nvPr>
            <p:ph type="sldNum" sz="quarter" idx="4"/>
          </p:nvPr>
        </p:nvSpPr>
        <p:spPr/>
        <p:txBody>
          <a:bodyPr/>
          <a:lstStyle/>
          <a:p>
            <a:fld id="{DB4DB770-9987-47E7-848E-5A58BCE4BF4D}" type="slidenum">
              <a:rPr lang="en-US" smtClean="0"/>
              <a:pPr/>
              <a:t>12</a:t>
            </a:fld>
            <a:endParaRPr lang="en-US"/>
          </a:p>
        </p:txBody>
      </p:sp>
      <p:sp>
        <p:nvSpPr>
          <p:cNvPr id="9" name="Rounded Rectangle 8">
            <a:extLst>
              <a:ext uri="{FF2B5EF4-FFF2-40B4-BE49-F238E27FC236}">
                <a16:creationId xmlns:a16="http://schemas.microsoft.com/office/drawing/2014/main" id="{11AE56D5-D6C9-A039-BE1D-FF32C936A5BB}"/>
              </a:ext>
            </a:extLst>
          </p:cNvPr>
          <p:cNvSpPr/>
          <p:nvPr/>
        </p:nvSpPr>
        <p:spPr>
          <a:xfrm>
            <a:off x="198965" y="1292013"/>
            <a:ext cx="3462867" cy="169333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RaaS Operator</a:t>
            </a:r>
          </a:p>
        </p:txBody>
      </p:sp>
      <p:pic>
        <p:nvPicPr>
          <p:cNvPr id="2" name="Picture 1">
            <a:extLst>
              <a:ext uri="{FF2B5EF4-FFF2-40B4-BE49-F238E27FC236}">
                <a16:creationId xmlns:a16="http://schemas.microsoft.com/office/drawing/2014/main" id="{E22CBC4E-C6EC-7F1D-3CED-BAB860299840}"/>
              </a:ext>
            </a:extLst>
          </p:cNvPr>
          <p:cNvPicPr>
            <a:picLocks noChangeAspect="1"/>
          </p:cNvPicPr>
          <p:nvPr/>
        </p:nvPicPr>
        <p:blipFill>
          <a:blip r:embed="rId3"/>
          <a:stretch>
            <a:fillRect/>
          </a:stretch>
        </p:blipFill>
        <p:spPr>
          <a:xfrm>
            <a:off x="3744045" y="204089"/>
            <a:ext cx="8291476" cy="2925794"/>
          </a:xfrm>
          <a:prstGeom prst="rect">
            <a:avLst/>
          </a:prstGeom>
        </p:spPr>
      </p:pic>
      <p:pic>
        <p:nvPicPr>
          <p:cNvPr id="4" name="Picture 3">
            <a:extLst>
              <a:ext uri="{FF2B5EF4-FFF2-40B4-BE49-F238E27FC236}">
                <a16:creationId xmlns:a16="http://schemas.microsoft.com/office/drawing/2014/main" id="{3B65EC56-2966-23A4-C5AC-004EEC5CEAB4}"/>
              </a:ext>
            </a:extLst>
          </p:cNvPr>
          <p:cNvPicPr>
            <a:picLocks noChangeAspect="1"/>
          </p:cNvPicPr>
          <p:nvPr/>
        </p:nvPicPr>
        <p:blipFill>
          <a:blip r:embed="rId4"/>
          <a:stretch>
            <a:fillRect/>
          </a:stretch>
        </p:blipFill>
        <p:spPr>
          <a:xfrm>
            <a:off x="3908411" y="3364182"/>
            <a:ext cx="7962743" cy="3224911"/>
          </a:xfrm>
          <a:prstGeom prst="rect">
            <a:avLst/>
          </a:prstGeom>
        </p:spPr>
      </p:pic>
      <p:sp>
        <p:nvSpPr>
          <p:cNvPr id="5" name="Speech Bubble: Rectangle with Corners Rounded 4">
            <a:extLst>
              <a:ext uri="{FF2B5EF4-FFF2-40B4-BE49-F238E27FC236}">
                <a16:creationId xmlns:a16="http://schemas.microsoft.com/office/drawing/2014/main" id="{F29E9C9E-8E52-22CC-E8A3-0C38316B14F9}"/>
              </a:ext>
            </a:extLst>
          </p:cNvPr>
          <p:cNvSpPr/>
          <p:nvPr/>
        </p:nvSpPr>
        <p:spPr>
          <a:xfrm>
            <a:off x="1511575" y="2985346"/>
            <a:ext cx="2396836" cy="1464429"/>
          </a:xfrm>
          <a:prstGeom prst="wedgeRoundRectCallout">
            <a:avLst>
              <a:gd name="adj1" fmla="val 73965"/>
              <a:gd name="adj2" fmla="val -98332"/>
              <a:gd name="adj3" fmla="val 1666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With customer service</a:t>
            </a:r>
          </a:p>
        </p:txBody>
      </p:sp>
    </p:spTree>
    <p:extLst>
      <p:ext uri="{BB962C8B-B14F-4D97-AF65-F5344CB8AC3E}">
        <p14:creationId xmlns:p14="http://schemas.microsoft.com/office/powerpoint/2010/main" val="387909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EC146-FA0C-FC45-114E-6A6D6135587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7A4088-4FA3-BF8F-8F96-8A5B92131597}"/>
              </a:ext>
            </a:extLst>
          </p:cNvPr>
          <p:cNvSpPr>
            <a:spLocks noGrp="1"/>
          </p:cNvSpPr>
          <p:nvPr>
            <p:ph type="sldNum" sz="quarter" idx="4"/>
          </p:nvPr>
        </p:nvSpPr>
        <p:spPr/>
        <p:txBody>
          <a:bodyPr/>
          <a:lstStyle/>
          <a:p>
            <a:fld id="{DB4DB770-9987-47E7-848E-5A58BCE4BF4D}" type="slidenum">
              <a:rPr lang="en-US" smtClean="0"/>
              <a:pPr/>
              <a:t>13</a:t>
            </a:fld>
            <a:endParaRPr lang="en-US"/>
          </a:p>
        </p:txBody>
      </p:sp>
      <p:sp>
        <p:nvSpPr>
          <p:cNvPr id="4" name="Title 3">
            <a:extLst>
              <a:ext uri="{FF2B5EF4-FFF2-40B4-BE49-F238E27FC236}">
                <a16:creationId xmlns:a16="http://schemas.microsoft.com/office/drawing/2014/main" id="{B4917F90-5EA9-F286-C3F3-1ADC726BBF71}"/>
              </a:ext>
            </a:extLst>
          </p:cNvPr>
          <p:cNvSpPr>
            <a:spLocks noGrp="1"/>
          </p:cNvSpPr>
          <p:nvPr>
            <p:ph type="title"/>
          </p:nvPr>
        </p:nvSpPr>
        <p:spPr/>
        <p:txBody>
          <a:bodyPr/>
          <a:lstStyle/>
          <a:p>
            <a:r>
              <a:rPr lang="en-US" dirty="0"/>
              <a:t>Cybersecurity In 2026 – Bitcoin and Crime</a:t>
            </a:r>
          </a:p>
        </p:txBody>
      </p:sp>
      <p:pic>
        <p:nvPicPr>
          <p:cNvPr id="1026" name="Picture 2" descr="Bitcoin - Wikipedia">
            <a:extLst>
              <a:ext uri="{FF2B5EF4-FFF2-40B4-BE49-F238E27FC236}">
                <a16:creationId xmlns:a16="http://schemas.microsoft.com/office/drawing/2014/main" id="{91ECF06A-F2B0-0721-E580-E8525EF26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833" y="3002284"/>
            <a:ext cx="1820330" cy="182033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6E0468F7-D2C8-4A25-5797-E8876E37368A}"/>
              </a:ext>
            </a:extLst>
          </p:cNvPr>
          <p:cNvSpPr/>
          <p:nvPr/>
        </p:nvSpPr>
        <p:spPr>
          <a:xfrm>
            <a:off x="4364565" y="1097280"/>
            <a:ext cx="3462867" cy="169333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RaaS Operator</a:t>
            </a:r>
          </a:p>
        </p:txBody>
      </p:sp>
      <p:sp>
        <p:nvSpPr>
          <p:cNvPr id="10" name="Rounded Rectangle 9">
            <a:extLst>
              <a:ext uri="{FF2B5EF4-FFF2-40B4-BE49-F238E27FC236}">
                <a16:creationId xmlns:a16="http://schemas.microsoft.com/office/drawing/2014/main" id="{6D0204C6-86DB-54C1-A53E-36D45483DBD8}"/>
              </a:ext>
            </a:extLst>
          </p:cNvPr>
          <p:cNvSpPr/>
          <p:nvPr/>
        </p:nvSpPr>
        <p:spPr>
          <a:xfrm>
            <a:off x="1375832" y="4067388"/>
            <a:ext cx="3462867" cy="1693333"/>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Affiliate</a:t>
            </a:r>
          </a:p>
        </p:txBody>
      </p:sp>
      <p:sp>
        <p:nvSpPr>
          <p:cNvPr id="11" name="Rounded Rectangle 10">
            <a:extLst>
              <a:ext uri="{FF2B5EF4-FFF2-40B4-BE49-F238E27FC236}">
                <a16:creationId xmlns:a16="http://schemas.microsoft.com/office/drawing/2014/main" id="{C1A4766D-325E-372B-33CB-70E75132E28D}"/>
              </a:ext>
            </a:extLst>
          </p:cNvPr>
          <p:cNvSpPr/>
          <p:nvPr/>
        </p:nvSpPr>
        <p:spPr>
          <a:xfrm>
            <a:off x="7353296" y="4067387"/>
            <a:ext cx="3462867" cy="169333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Access Broker</a:t>
            </a:r>
          </a:p>
        </p:txBody>
      </p:sp>
    </p:spTree>
    <p:extLst>
      <p:ext uri="{BB962C8B-B14F-4D97-AF65-F5344CB8AC3E}">
        <p14:creationId xmlns:p14="http://schemas.microsoft.com/office/powerpoint/2010/main" val="392931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A515D-8553-1ABB-79D0-5DA7005CEE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BA19F8-D98F-8584-4189-9CFB5AF99D45}"/>
              </a:ext>
            </a:extLst>
          </p:cNvPr>
          <p:cNvSpPr>
            <a:spLocks noGrp="1"/>
          </p:cNvSpPr>
          <p:nvPr>
            <p:ph type="sldNum" sz="quarter" idx="4"/>
          </p:nvPr>
        </p:nvSpPr>
        <p:spPr/>
        <p:txBody>
          <a:bodyPr/>
          <a:lstStyle/>
          <a:p>
            <a:fld id="{DB4DB770-9987-47E7-848E-5A58BCE4BF4D}" type="slidenum">
              <a:rPr lang="en-US" smtClean="0"/>
              <a:pPr/>
              <a:t>14</a:t>
            </a:fld>
            <a:endParaRPr lang="en-US"/>
          </a:p>
        </p:txBody>
      </p:sp>
      <p:sp>
        <p:nvSpPr>
          <p:cNvPr id="4" name="Title 3">
            <a:extLst>
              <a:ext uri="{FF2B5EF4-FFF2-40B4-BE49-F238E27FC236}">
                <a16:creationId xmlns:a16="http://schemas.microsoft.com/office/drawing/2014/main" id="{55CBD0E1-7D0A-DBB9-A911-B561B6DBD4A1}"/>
              </a:ext>
            </a:extLst>
          </p:cNvPr>
          <p:cNvSpPr>
            <a:spLocks noGrp="1"/>
          </p:cNvSpPr>
          <p:nvPr>
            <p:ph type="title"/>
          </p:nvPr>
        </p:nvSpPr>
        <p:spPr/>
        <p:txBody>
          <a:bodyPr/>
          <a:lstStyle/>
          <a:p>
            <a:r>
              <a:rPr lang="en-US" dirty="0"/>
              <a:t>Cybersecurity In 2026 – Bitcoin and Crime</a:t>
            </a:r>
          </a:p>
        </p:txBody>
      </p:sp>
      <p:sp>
        <p:nvSpPr>
          <p:cNvPr id="11" name="Rounded Rectangle 10">
            <a:extLst>
              <a:ext uri="{FF2B5EF4-FFF2-40B4-BE49-F238E27FC236}">
                <a16:creationId xmlns:a16="http://schemas.microsoft.com/office/drawing/2014/main" id="{D3312B5B-0FAC-F793-9CA3-0BF188D45FD3}"/>
              </a:ext>
            </a:extLst>
          </p:cNvPr>
          <p:cNvSpPr/>
          <p:nvPr/>
        </p:nvSpPr>
        <p:spPr>
          <a:xfrm>
            <a:off x="232829" y="985521"/>
            <a:ext cx="3462867" cy="169333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Access Broker</a:t>
            </a:r>
          </a:p>
        </p:txBody>
      </p:sp>
      <p:pic>
        <p:nvPicPr>
          <p:cNvPr id="10242" name="Picture 2">
            <a:extLst>
              <a:ext uri="{FF2B5EF4-FFF2-40B4-BE49-F238E27FC236}">
                <a16:creationId xmlns:a16="http://schemas.microsoft.com/office/drawing/2014/main" id="{64896DF0-AC70-67A7-CD80-5A01C4AFE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852" y="2179230"/>
            <a:ext cx="9835669" cy="440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101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40FD0-4B96-099E-1F37-9849A5FEFE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C117BA-E268-EC6B-A41E-5A40FAB7960C}"/>
              </a:ext>
            </a:extLst>
          </p:cNvPr>
          <p:cNvSpPr>
            <a:spLocks noGrp="1"/>
          </p:cNvSpPr>
          <p:nvPr>
            <p:ph type="sldNum" sz="quarter" idx="4"/>
          </p:nvPr>
        </p:nvSpPr>
        <p:spPr/>
        <p:txBody>
          <a:bodyPr/>
          <a:lstStyle/>
          <a:p>
            <a:fld id="{DB4DB770-9987-47E7-848E-5A58BCE4BF4D}" type="slidenum">
              <a:rPr lang="en-US" smtClean="0"/>
              <a:pPr/>
              <a:t>15</a:t>
            </a:fld>
            <a:endParaRPr lang="en-US"/>
          </a:p>
        </p:txBody>
      </p:sp>
      <p:sp>
        <p:nvSpPr>
          <p:cNvPr id="4" name="Title 3">
            <a:extLst>
              <a:ext uri="{FF2B5EF4-FFF2-40B4-BE49-F238E27FC236}">
                <a16:creationId xmlns:a16="http://schemas.microsoft.com/office/drawing/2014/main" id="{2137DF0D-5881-63A2-CCD7-0DF23C712E46}"/>
              </a:ext>
            </a:extLst>
          </p:cNvPr>
          <p:cNvSpPr>
            <a:spLocks noGrp="1"/>
          </p:cNvSpPr>
          <p:nvPr>
            <p:ph type="title"/>
          </p:nvPr>
        </p:nvSpPr>
        <p:spPr/>
        <p:txBody>
          <a:bodyPr/>
          <a:lstStyle/>
          <a:p>
            <a:r>
              <a:rPr lang="en-US" dirty="0"/>
              <a:t>Cybersecurity In 2026 – Bitcoin and Crime</a:t>
            </a:r>
          </a:p>
        </p:txBody>
      </p:sp>
      <p:sp>
        <p:nvSpPr>
          <p:cNvPr id="11" name="Rounded Rectangle 10">
            <a:extLst>
              <a:ext uri="{FF2B5EF4-FFF2-40B4-BE49-F238E27FC236}">
                <a16:creationId xmlns:a16="http://schemas.microsoft.com/office/drawing/2014/main" id="{59484709-5FF7-A517-7438-1E0A2AF0C282}"/>
              </a:ext>
            </a:extLst>
          </p:cNvPr>
          <p:cNvSpPr/>
          <p:nvPr/>
        </p:nvSpPr>
        <p:spPr>
          <a:xfrm>
            <a:off x="232829" y="985521"/>
            <a:ext cx="3462867" cy="169333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Access Broker</a:t>
            </a:r>
          </a:p>
        </p:txBody>
      </p:sp>
      <p:pic>
        <p:nvPicPr>
          <p:cNvPr id="12290" name="Picture 2" descr="Ransomware's Helper: Initial Access Brokers Flourish">
            <a:extLst>
              <a:ext uri="{FF2B5EF4-FFF2-40B4-BE49-F238E27FC236}">
                <a16:creationId xmlns:a16="http://schemas.microsoft.com/office/drawing/2014/main" id="{DD70ABE4-1CD5-84E3-FE53-138192EA1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188" y="1593860"/>
            <a:ext cx="8551333" cy="517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1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9782B-2B0B-AADD-B8EE-166A13CC5ED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D340FD-9977-E56E-7E9C-8A70348507BB}"/>
              </a:ext>
            </a:extLst>
          </p:cNvPr>
          <p:cNvSpPr>
            <a:spLocks noGrp="1"/>
          </p:cNvSpPr>
          <p:nvPr>
            <p:ph type="sldNum" sz="quarter" idx="4"/>
          </p:nvPr>
        </p:nvSpPr>
        <p:spPr/>
        <p:txBody>
          <a:bodyPr/>
          <a:lstStyle/>
          <a:p>
            <a:fld id="{DB4DB770-9987-47E7-848E-5A58BCE4BF4D}" type="slidenum">
              <a:rPr lang="en-US" smtClean="0"/>
              <a:pPr/>
              <a:t>16</a:t>
            </a:fld>
            <a:endParaRPr lang="en-US"/>
          </a:p>
        </p:txBody>
      </p:sp>
      <p:sp>
        <p:nvSpPr>
          <p:cNvPr id="4" name="Title 3">
            <a:extLst>
              <a:ext uri="{FF2B5EF4-FFF2-40B4-BE49-F238E27FC236}">
                <a16:creationId xmlns:a16="http://schemas.microsoft.com/office/drawing/2014/main" id="{6A6FD515-91E4-E060-AB9E-083B3FA71C9C}"/>
              </a:ext>
            </a:extLst>
          </p:cNvPr>
          <p:cNvSpPr>
            <a:spLocks noGrp="1"/>
          </p:cNvSpPr>
          <p:nvPr>
            <p:ph type="title"/>
          </p:nvPr>
        </p:nvSpPr>
        <p:spPr/>
        <p:txBody>
          <a:bodyPr/>
          <a:lstStyle/>
          <a:p>
            <a:r>
              <a:rPr lang="en-US" dirty="0"/>
              <a:t>Cybersecurity In 2026 – Bitcoin and Crime</a:t>
            </a:r>
          </a:p>
        </p:txBody>
      </p:sp>
      <p:pic>
        <p:nvPicPr>
          <p:cNvPr id="1026" name="Picture 2" descr="Bitcoin - Wikipedia">
            <a:extLst>
              <a:ext uri="{FF2B5EF4-FFF2-40B4-BE49-F238E27FC236}">
                <a16:creationId xmlns:a16="http://schemas.microsoft.com/office/drawing/2014/main" id="{C92568F9-176E-6141-0232-68C82ADCC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833" y="3002284"/>
            <a:ext cx="1820330" cy="182033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B84946CA-C818-527D-0389-FD6E809BB724}"/>
              </a:ext>
            </a:extLst>
          </p:cNvPr>
          <p:cNvSpPr/>
          <p:nvPr/>
        </p:nvSpPr>
        <p:spPr>
          <a:xfrm>
            <a:off x="4364565" y="1097280"/>
            <a:ext cx="3462867" cy="169333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RaaS Operator</a:t>
            </a:r>
          </a:p>
        </p:txBody>
      </p:sp>
      <p:sp>
        <p:nvSpPr>
          <p:cNvPr id="10" name="Rounded Rectangle 9">
            <a:extLst>
              <a:ext uri="{FF2B5EF4-FFF2-40B4-BE49-F238E27FC236}">
                <a16:creationId xmlns:a16="http://schemas.microsoft.com/office/drawing/2014/main" id="{2FBADEAD-CF42-8122-5660-BC93B5CFB7D5}"/>
              </a:ext>
            </a:extLst>
          </p:cNvPr>
          <p:cNvSpPr/>
          <p:nvPr/>
        </p:nvSpPr>
        <p:spPr>
          <a:xfrm>
            <a:off x="1375832" y="4067388"/>
            <a:ext cx="3462867" cy="1693333"/>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Affiliate</a:t>
            </a:r>
          </a:p>
        </p:txBody>
      </p:sp>
      <p:sp>
        <p:nvSpPr>
          <p:cNvPr id="11" name="Rounded Rectangle 10">
            <a:extLst>
              <a:ext uri="{FF2B5EF4-FFF2-40B4-BE49-F238E27FC236}">
                <a16:creationId xmlns:a16="http://schemas.microsoft.com/office/drawing/2014/main" id="{51BD7D7A-B660-1B96-68FF-8A3A48B3D3CD}"/>
              </a:ext>
            </a:extLst>
          </p:cNvPr>
          <p:cNvSpPr/>
          <p:nvPr/>
        </p:nvSpPr>
        <p:spPr>
          <a:xfrm>
            <a:off x="7353296" y="4067387"/>
            <a:ext cx="3462867" cy="169333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Access Broker</a:t>
            </a:r>
          </a:p>
        </p:txBody>
      </p:sp>
    </p:spTree>
    <p:extLst>
      <p:ext uri="{BB962C8B-B14F-4D97-AF65-F5344CB8AC3E}">
        <p14:creationId xmlns:p14="http://schemas.microsoft.com/office/powerpoint/2010/main" val="1671717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6FECD-5388-E74A-8EFD-74C7D15A0A6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4B0C5-374B-B2B0-93A9-E03F8EB04E05}"/>
              </a:ext>
            </a:extLst>
          </p:cNvPr>
          <p:cNvSpPr>
            <a:spLocks noGrp="1"/>
          </p:cNvSpPr>
          <p:nvPr>
            <p:ph type="sldNum" sz="quarter" idx="4"/>
          </p:nvPr>
        </p:nvSpPr>
        <p:spPr/>
        <p:txBody>
          <a:bodyPr/>
          <a:lstStyle/>
          <a:p>
            <a:fld id="{DB4DB770-9987-47E7-848E-5A58BCE4BF4D}" type="slidenum">
              <a:rPr lang="en-US" smtClean="0"/>
              <a:pPr/>
              <a:t>17</a:t>
            </a:fld>
            <a:endParaRPr lang="en-US"/>
          </a:p>
        </p:txBody>
      </p:sp>
      <p:sp>
        <p:nvSpPr>
          <p:cNvPr id="4" name="Title 3">
            <a:extLst>
              <a:ext uri="{FF2B5EF4-FFF2-40B4-BE49-F238E27FC236}">
                <a16:creationId xmlns:a16="http://schemas.microsoft.com/office/drawing/2014/main" id="{1CB31335-D56B-E3F1-7317-AF1CB3B9C6DE}"/>
              </a:ext>
            </a:extLst>
          </p:cNvPr>
          <p:cNvSpPr>
            <a:spLocks noGrp="1"/>
          </p:cNvSpPr>
          <p:nvPr>
            <p:ph type="title"/>
          </p:nvPr>
        </p:nvSpPr>
        <p:spPr/>
        <p:txBody>
          <a:bodyPr/>
          <a:lstStyle/>
          <a:p>
            <a:r>
              <a:rPr lang="en-US" dirty="0"/>
              <a:t>Cybersecurity In 2026 – Bitcoin and Crime</a:t>
            </a:r>
          </a:p>
        </p:txBody>
      </p:sp>
      <p:sp>
        <p:nvSpPr>
          <p:cNvPr id="10" name="Rounded Rectangle 9">
            <a:extLst>
              <a:ext uri="{FF2B5EF4-FFF2-40B4-BE49-F238E27FC236}">
                <a16:creationId xmlns:a16="http://schemas.microsoft.com/office/drawing/2014/main" id="{462A88D2-0CAC-5AB0-6A70-0AE37C75BC4C}"/>
              </a:ext>
            </a:extLst>
          </p:cNvPr>
          <p:cNvSpPr/>
          <p:nvPr/>
        </p:nvSpPr>
        <p:spPr>
          <a:xfrm>
            <a:off x="148165" y="1171788"/>
            <a:ext cx="3462867" cy="1693333"/>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Affiliate</a:t>
            </a:r>
          </a:p>
        </p:txBody>
      </p:sp>
      <p:pic>
        <p:nvPicPr>
          <p:cNvPr id="13314" name="Picture 2">
            <a:extLst>
              <a:ext uri="{FF2B5EF4-FFF2-40B4-BE49-F238E27FC236}">
                <a16:creationId xmlns:a16="http://schemas.microsoft.com/office/drawing/2014/main" id="{9C4D15D4-2D9E-CE52-2F8E-CDBDE9067E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07"/>
          <a:stretch>
            <a:fillRect/>
          </a:stretch>
        </p:blipFill>
        <p:spPr bwMode="auto">
          <a:xfrm>
            <a:off x="3283221" y="1205221"/>
            <a:ext cx="8146779" cy="538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58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092A3-587A-37BF-2508-A708D7CBA127}"/>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5BD92272-AFED-DD64-C129-E93E2A4F4829}"/>
              </a:ext>
            </a:extLst>
          </p:cNvPr>
          <p:cNvSpPr txBox="1">
            <a:spLocks/>
          </p:cNvSpPr>
          <p:nvPr/>
        </p:nvSpPr>
        <p:spPr>
          <a:xfrm>
            <a:off x="240984" y="221148"/>
            <a:ext cx="91440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Instrument Sans Medium" pitchFamily="2" charset="0"/>
                <a:ea typeface="+mj-ea"/>
                <a:cs typeface="+mj-cs"/>
              </a:defRPr>
            </a:lvl1pPr>
          </a:lstStyle>
          <a:p>
            <a:r>
              <a:rPr lang="en-US" sz="4000" dirty="0">
                <a:solidFill>
                  <a:schemeClr val="bg2"/>
                </a:solidFill>
              </a:rPr>
              <a:t>Cybersecurity in 2026 – Open Source</a:t>
            </a:r>
          </a:p>
        </p:txBody>
      </p:sp>
      <p:pic>
        <p:nvPicPr>
          <p:cNvPr id="7" name="Graphic 6">
            <a:extLst>
              <a:ext uri="{FF2B5EF4-FFF2-40B4-BE49-F238E27FC236}">
                <a16:creationId xmlns:a16="http://schemas.microsoft.com/office/drawing/2014/main" id="{10CF4687-FAEE-EED7-5DA1-675AFAAEBD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3666" y="858529"/>
            <a:ext cx="10464800" cy="5886450"/>
          </a:xfrm>
          <a:prstGeom prst="rect">
            <a:avLst/>
          </a:prstGeom>
        </p:spPr>
      </p:pic>
    </p:spTree>
    <p:extLst>
      <p:ext uri="{BB962C8B-B14F-4D97-AF65-F5344CB8AC3E}">
        <p14:creationId xmlns:p14="http://schemas.microsoft.com/office/powerpoint/2010/main" val="396892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94052-03D0-D1A7-B736-7F347DAFB92C}"/>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C3D02661-7AE2-D3AA-CDFA-A24060CC5C28}"/>
              </a:ext>
            </a:extLst>
          </p:cNvPr>
          <p:cNvSpPr txBox="1">
            <a:spLocks/>
          </p:cNvSpPr>
          <p:nvPr/>
        </p:nvSpPr>
        <p:spPr>
          <a:xfrm>
            <a:off x="240984" y="221148"/>
            <a:ext cx="91440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Instrument Sans Medium" pitchFamily="2" charset="0"/>
                <a:ea typeface="+mj-ea"/>
                <a:cs typeface="+mj-cs"/>
              </a:defRPr>
            </a:lvl1pPr>
          </a:lstStyle>
          <a:p>
            <a:r>
              <a:rPr lang="en-US" sz="4000" dirty="0">
                <a:solidFill>
                  <a:schemeClr val="bg2"/>
                </a:solidFill>
              </a:rPr>
              <a:t>Cybersecurity in 2026 – Open Source</a:t>
            </a:r>
          </a:p>
        </p:txBody>
      </p:sp>
      <p:pic>
        <p:nvPicPr>
          <p:cNvPr id="8194" name="Picture 2" descr="The phases of the &quot;s1ngularity&quot; attack, courtesy of Wiz">
            <a:extLst>
              <a:ext uri="{FF2B5EF4-FFF2-40B4-BE49-F238E27FC236}">
                <a16:creationId xmlns:a16="http://schemas.microsoft.com/office/drawing/2014/main" id="{3323B3DD-C574-83D9-44D7-313167F2D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67" y="-4250"/>
            <a:ext cx="11964457" cy="6862249"/>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90B4D63C-A599-A500-59BC-417176AAD2CE}"/>
              </a:ext>
            </a:extLst>
          </p:cNvPr>
          <p:cNvSpPr/>
          <p:nvPr/>
        </p:nvSpPr>
        <p:spPr>
          <a:xfrm>
            <a:off x="3147673" y="1039091"/>
            <a:ext cx="1895382" cy="1034938"/>
          </a:xfrm>
          <a:prstGeom prst="wedgeRoundRectCallout">
            <a:avLst>
              <a:gd name="adj1" fmla="val -34127"/>
              <a:gd name="adj2" fmla="val 66285"/>
              <a:gd name="adj3" fmla="val 1666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Node package manager</a:t>
            </a:r>
          </a:p>
        </p:txBody>
      </p:sp>
    </p:spTree>
    <p:extLst>
      <p:ext uri="{BB962C8B-B14F-4D97-AF65-F5344CB8AC3E}">
        <p14:creationId xmlns:p14="http://schemas.microsoft.com/office/powerpoint/2010/main" val="2759020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00B14-44C2-39A5-DC6D-38087E7AF1EE}"/>
              </a:ext>
            </a:extLst>
          </p:cNvPr>
          <p:cNvSpPr>
            <a:spLocks noGrp="1"/>
          </p:cNvSpPr>
          <p:nvPr>
            <p:ph type="body" sz="quarter" idx="14"/>
          </p:nvPr>
        </p:nvSpPr>
        <p:spPr>
          <a:xfrm>
            <a:off x="1555563" y="4834065"/>
            <a:ext cx="2762437" cy="474753"/>
          </a:xfrm>
        </p:spPr>
        <p:txBody>
          <a:bodyPr/>
          <a:lstStyle/>
          <a:p>
            <a:r>
              <a:rPr lang="en-US" dirty="0"/>
              <a:t>OnDefend Co-Founder</a:t>
            </a:r>
          </a:p>
        </p:txBody>
      </p:sp>
      <p:sp>
        <p:nvSpPr>
          <p:cNvPr id="4" name="Text Placeholder 3">
            <a:extLst>
              <a:ext uri="{FF2B5EF4-FFF2-40B4-BE49-F238E27FC236}">
                <a16:creationId xmlns:a16="http://schemas.microsoft.com/office/drawing/2014/main" id="{6C6DBFB0-D176-E66A-D0CC-BF00C272CA3E}"/>
              </a:ext>
            </a:extLst>
          </p:cNvPr>
          <p:cNvSpPr>
            <a:spLocks noGrp="1"/>
          </p:cNvSpPr>
          <p:nvPr>
            <p:ph type="body" sz="quarter" idx="16"/>
          </p:nvPr>
        </p:nvSpPr>
        <p:spPr/>
        <p:txBody>
          <a:bodyPr/>
          <a:lstStyle/>
          <a:p>
            <a:r>
              <a:rPr lang="en-US" dirty="0"/>
              <a:t>Ben Finke</a:t>
            </a:r>
          </a:p>
        </p:txBody>
      </p:sp>
      <p:sp>
        <p:nvSpPr>
          <p:cNvPr id="5" name="Text Placeholder 4">
            <a:extLst>
              <a:ext uri="{FF2B5EF4-FFF2-40B4-BE49-F238E27FC236}">
                <a16:creationId xmlns:a16="http://schemas.microsoft.com/office/drawing/2014/main" id="{D7B8132C-3697-C6AB-3E9E-CC114E8A0CFF}"/>
              </a:ext>
            </a:extLst>
          </p:cNvPr>
          <p:cNvSpPr>
            <a:spLocks noGrp="1"/>
          </p:cNvSpPr>
          <p:nvPr>
            <p:ph type="body" sz="quarter" idx="17"/>
          </p:nvPr>
        </p:nvSpPr>
        <p:spPr>
          <a:xfrm>
            <a:off x="6237171" y="2002057"/>
            <a:ext cx="5798350" cy="3967669"/>
          </a:xfrm>
        </p:spPr>
        <p:txBody>
          <a:bodyPr/>
          <a:lstStyle/>
          <a:p>
            <a:pPr marL="342900" indent="-342900">
              <a:buFont typeface="Arial" panose="020B0604020202020204" pitchFamily="34" charset="0"/>
              <a:buChar char="•"/>
            </a:pPr>
            <a:r>
              <a:rPr lang="en-US" dirty="0"/>
              <a:t>FSU Computer Science (2004)</a:t>
            </a:r>
          </a:p>
          <a:p>
            <a:pPr marL="342900" indent="-342900">
              <a:buFont typeface="Arial" panose="020B0604020202020204" pitchFamily="34" charset="0"/>
              <a:buChar char="•"/>
            </a:pPr>
            <a:r>
              <a:rPr lang="en-US" dirty="0"/>
              <a:t>Former USAF Communications Officer</a:t>
            </a:r>
          </a:p>
          <a:p>
            <a:pPr marL="342900" indent="-342900">
              <a:buFont typeface="Arial" panose="020B0604020202020204" pitchFamily="34" charset="0"/>
              <a:buChar char="•"/>
            </a:pPr>
            <a:r>
              <a:rPr lang="en-US" dirty="0"/>
              <a:t>Former Managed Security Services Director</a:t>
            </a:r>
          </a:p>
          <a:p>
            <a:pPr marL="342900" indent="-342900">
              <a:buFont typeface="Arial" panose="020B0604020202020204" pitchFamily="34" charset="0"/>
              <a:buChar char="•"/>
            </a:pPr>
            <a:r>
              <a:rPr lang="en-US" dirty="0"/>
              <a:t>CTO at OnDefend</a:t>
            </a:r>
          </a:p>
          <a:p>
            <a:pPr marL="1028700" lvl="1" indent="-342900"/>
            <a:r>
              <a:rPr lang="en-US" dirty="0"/>
              <a:t>Offensive Security </a:t>
            </a:r>
          </a:p>
          <a:p>
            <a:pPr marL="1028700" lvl="1" indent="-342900"/>
            <a:r>
              <a:rPr lang="en-US" dirty="0"/>
              <a:t>Capability Development</a:t>
            </a:r>
          </a:p>
          <a:p>
            <a:pPr marL="1028700" lvl="1" indent="-342900"/>
            <a:r>
              <a:rPr lang="en-US" dirty="0"/>
              <a:t>Empowering </a:t>
            </a:r>
            <a:r>
              <a:rPr lang="en-US" dirty="0" err="1"/>
              <a:t>OnDefenders</a:t>
            </a:r>
            <a:endParaRPr lang="en-US" dirty="0"/>
          </a:p>
          <a:p>
            <a:endParaRPr lang="en-US" dirty="0"/>
          </a:p>
        </p:txBody>
      </p:sp>
      <p:sp>
        <p:nvSpPr>
          <p:cNvPr id="6" name="Text Placeholder 5">
            <a:extLst>
              <a:ext uri="{FF2B5EF4-FFF2-40B4-BE49-F238E27FC236}">
                <a16:creationId xmlns:a16="http://schemas.microsoft.com/office/drawing/2014/main" id="{817FCBE1-8EEB-3F43-E694-F562BC8BFAD2}"/>
              </a:ext>
            </a:extLst>
          </p:cNvPr>
          <p:cNvSpPr>
            <a:spLocks noGrp="1"/>
          </p:cNvSpPr>
          <p:nvPr>
            <p:ph type="body" sz="quarter" idx="18"/>
          </p:nvPr>
        </p:nvSpPr>
        <p:spPr/>
        <p:txBody>
          <a:bodyPr/>
          <a:lstStyle/>
          <a:p>
            <a:r>
              <a:rPr lang="en-US" dirty="0"/>
              <a:t>Ben Finke</a:t>
            </a:r>
          </a:p>
        </p:txBody>
      </p:sp>
      <p:sp>
        <p:nvSpPr>
          <p:cNvPr id="7" name="Slide Number Placeholder 6">
            <a:extLst>
              <a:ext uri="{FF2B5EF4-FFF2-40B4-BE49-F238E27FC236}">
                <a16:creationId xmlns:a16="http://schemas.microsoft.com/office/drawing/2014/main" id="{11BADEEB-C0D3-791C-5125-26944FCEA673}"/>
              </a:ext>
            </a:extLst>
          </p:cNvPr>
          <p:cNvSpPr>
            <a:spLocks noGrp="1"/>
          </p:cNvSpPr>
          <p:nvPr>
            <p:ph type="sldNum" sz="quarter" idx="4"/>
          </p:nvPr>
        </p:nvSpPr>
        <p:spPr/>
        <p:txBody>
          <a:bodyPr/>
          <a:lstStyle/>
          <a:p>
            <a:fld id="{DB4DB770-9987-47E7-848E-5A58BCE4BF4D}" type="slidenum">
              <a:rPr lang="en-US" smtClean="0"/>
              <a:pPr/>
              <a:t>2</a:t>
            </a:fld>
            <a:endParaRPr lang="en-US"/>
          </a:p>
        </p:txBody>
      </p:sp>
      <p:pic>
        <p:nvPicPr>
          <p:cNvPr id="13" name="Picture Placeholder 12" descr="A person in a suit and bow tie&#10;&#10;AI-generated content may be incorrect.">
            <a:extLst>
              <a:ext uri="{FF2B5EF4-FFF2-40B4-BE49-F238E27FC236}">
                <a16:creationId xmlns:a16="http://schemas.microsoft.com/office/drawing/2014/main" id="{118C4551-3292-FF02-A303-E3B57C92261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0052" b="10052"/>
          <a:stretch>
            <a:fillRect/>
          </a:stretch>
        </p:blipFill>
        <p:spPr>
          <a:prstGeom prst="ellipse">
            <a:avLst/>
          </a:prstGeom>
          <a:ln w="19050">
            <a:solidFill>
              <a:srgbClr val="09BDC9"/>
            </a:solidFill>
          </a:ln>
        </p:spPr>
      </p:pic>
    </p:spTree>
    <p:extLst>
      <p:ext uri="{BB962C8B-B14F-4D97-AF65-F5344CB8AC3E}">
        <p14:creationId xmlns:p14="http://schemas.microsoft.com/office/powerpoint/2010/main" val="70865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6DB10-8A25-FFC1-E074-B5B13BE42B08}"/>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31658D72-651D-8D8B-2FB9-945CD11888E1}"/>
              </a:ext>
            </a:extLst>
          </p:cNvPr>
          <p:cNvSpPr txBox="1">
            <a:spLocks/>
          </p:cNvSpPr>
          <p:nvPr/>
        </p:nvSpPr>
        <p:spPr>
          <a:xfrm>
            <a:off x="240984" y="221148"/>
            <a:ext cx="91440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Instrument Sans Medium" pitchFamily="2" charset="0"/>
                <a:ea typeface="+mj-ea"/>
                <a:cs typeface="+mj-cs"/>
              </a:defRPr>
            </a:lvl1pPr>
          </a:lstStyle>
          <a:p>
            <a:r>
              <a:rPr lang="en-US" sz="4000" dirty="0">
                <a:solidFill>
                  <a:schemeClr val="bg2"/>
                </a:solidFill>
              </a:rPr>
              <a:t>Cybersecurity in 2026 – AI/LLM Powered</a:t>
            </a:r>
          </a:p>
        </p:txBody>
      </p:sp>
      <p:pic>
        <p:nvPicPr>
          <p:cNvPr id="3" name="Graphic 2">
            <a:extLst>
              <a:ext uri="{FF2B5EF4-FFF2-40B4-BE49-F238E27FC236}">
                <a16:creationId xmlns:a16="http://schemas.microsoft.com/office/drawing/2014/main" id="{1BE1D796-B5CE-5730-055C-36EC03828F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68400" y="816944"/>
            <a:ext cx="10261600" cy="5772150"/>
          </a:xfrm>
          <a:prstGeom prst="rect">
            <a:avLst/>
          </a:prstGeom>
        </p:spPr>
      </p:pic>
      <p:sp>
        <p:nvSpPr>
          <p:cNvPr id="4" name="Speech Bubble: Rectangle with Corners Rounded 3">
            <a:extLst>
              <a:ext uri="{FF2B5EF4-FFF2-40B4-BE49-F238E27FC236}">
                <a16:creationId xmlns:a16="http://schemas.microsoft.com/office/drawing/2014/main" id="{FC1B097E-CA5D-25BA-19E8-F61BB0301CDB}"/>
              </a:ext>
            </a:extLst>
          </p:cNvPr>
          <p:cNvSpPr/>
          <p:nvPr/>
        </p:nvSpPr>
        <p:spPr>
          <a:xfrm>
            <a:off x="3147672" y="5823062"/>
            <a:ext cx="1895382" cy="1034938"/>
          </a:xfrm>
          <a:prstGeom prst="wedgeRoundRectCallout">
            <a:avLst>
              <a:gd name="adj1" fmla="val -89680"/>
              <a:gd name="adj2" fmla="val -59551"/>
              <a:gd name="adj3" fmla="val 1666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Common vulnerabilities and exposures</a:t>
            </a:r>
          </a:p>
        </p:txBody>
      </p:sp>
    </p:spTree>
    <p:extLst>
      <p:ext uri="{BB962C8B-B14F-4D97-AF65-F5344CB8AC3E}">
        <p14:creationId xmlns:p14="http://schemas.microsoft.com/office/powerpoint/2010/main" val="194775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ED6361-52D6-2280-7DA5-A46FBD7E24D8}"/>
              </a:ext>
            </a:extLst>
          </p:cNvPr>
          <p:cNvSpPr>
            <a:spLocks noGrp="1"/>
          </p:cNvSpPr>
          <p:nvPr>
            <p:ph type="sldNum" sz="quarter" idx="4"/>
          </p:nvPr>
        </p:nvSpPr>
        <p:spPr/>
        <p:txBody>
          <a:bodyPr/>
          <a:lstStyle/>
          <a:p>
            <a:fld id="{DB4DB770-9987-47E7-848E-5A58BCE4BF4D}" type="slidenum">
              <a:rPr lang="en-US" smtClean="0"/>
              <a:pPr/>
              <a:t>21</a:t>
            </a:fld>
            <a:endParaRPr lang="en-US"/>
          </a:p>
        </p:txBody>
      </p:sp>
      <p:sp>
        <p:nvSpPr>
          <p:cNvPr id="4" name="Title 3">
            <a:extLst>
              <a:ext uri="{FF2B5EF4-FFF2-40B4-BE49-F238E27FC236}">
                <a16:creationId xmlns:a16="http://schemas.microsoft.com/office/drawing/2014/main" id="{80D56E49-900A-2301-D5CB-2F6E8CC2102F}"/>
              </a:ext>
            </a:extLst>
          </p:cNvPr>
          <p:cNvSpPr>
            <a:spLocks noGrp="1"/>
          </p:cNvSpPr>
          <p:nvPr>
            <p:ph type="title"/>
          </p:nvPr>
        </p:nvSpPr>
        <p:spPr/>
        <p:txBody>
          <a:bodyPr/>
          <a:lstStyle/>
          <a:p>
            <a:r>
              <a:rPr lang="en-US" dirty="0"/>
              <a:t>Why? How? </a:t>
            </a:r>
          </a:p>
        </p:txBody>
      </p:sp>
      <p:pic>
        <p:nvPicPr>
          <p:cNvPr id="8" name="Graphic 7">
            <a:extLst>
              <a:ext uri="{FF2B5EF4-FFF2-40B4-BE49-F238E27FC236}">
                <a16:creationId xmlns:a16="http://schemas.microsoft.com/office/drawing/2014/main" id="{EFE074CA-A1E5-A73F-90D6-E718545F2B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7266" y="861807"/>
            <a:ext cx="10972800" cy="5785658"/>
          </a:xfrm>
          <a:prstGeom prst="rect">
            <a:avLst/>
          </a:prstGeom>
        </p:spPr>
      </p:pic>
      <p:pic>
        <p:nvPicPr>
          <p:cNvPr id="5" name="Picture 4">
            <a:extLst>
              <a:ext uri="{FF2B5EF4-FFF2-40B4-BE49-F238E27FC236}">
                <a16:creationId xmlns:a16="http://schemas.microsoft.com/office/drawing/2014/main" id="{E73A15FE-3577-7CF3-CE54-58B061622F96}"/>
              </a:ext>
            </a:extLst>
          </p:cNvPr>
          <p:cNvPicPr>
            <a:picLocks noChangeAspect="1"/>
          </p:cNvPicPr>
          <p:nvPr/>
        </p:nvPicPr>
        <p:blipFill>
          <a:blip r:embed="rId4"/>
          <a:srcRect l="6421" b="39075"/>
          <a:stretch>
            <a:fillRect/>
          </a:stretch>
        </p:blipFill>
        <p:spPr>
          <a:xfrm>
            <a:off x="3593805" y="1107912"/>
            <a:ext cx="2115884" cy="812406"/>
          </a:xfrm>
          <a:prstGeom prst="rect">
            <a:avLst/>
          </a:prstGeom>
        </p:spPr>
      </p:pic>
    </p:spTree>
    <p:extLst>
      <p:ext uri="{BB962C8B-B14F-4D97-AF65-F5344CB8AC3E}">
        <p14:creationId xmlns:p14="http://schemas.microsoft.com/office/powerpoint/2010/main" val="207528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9B1DD-0C30-983B-B3AF-6174B551938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FD8CBA-32CC-6082-6509-EE0D48312407}"/>
              </a:ext>
            </a:extLst>
          </p:cNvPr>
          <p:cNvSpPr>
            <a:spLocks noGrp="1"/>
          </p:cNvSpPr>
          <p:nvPr>
            <p:ph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58C4DF4E-E0E0-E048-EFC5-2113A61BBD5D}"/>
              </a:ext>
            </a:extLst>
          </p:cNvPr>
          <p:cNvSpPr>
            <a:spLocks noGrp="1"/>
          </p:cNvSpPr>
          <p:nvPr>
            <p:ph type="sldNum" sz="quarter" idx="4"/>
          </p:nvPr>
        </p:nvSpPr>
        <p:spPr/>
        <p:txBody>
          <a:bodyPr/>
          <a:lstStyle/>
          <a:p>
            <a:fld id="{DB4DB770-9987-47E7-848E-5A58BCE4BF4D}" type="slidenum">
              <a:rPr lang="en-US" smtClean="0"/>
              <a:pPr/>
              <a:t>22</a:t>
            </a:fld>
            <a:endParaRPr lang="en-US"/>
          </a:p>
        </p:txBody>
      </p:sp>
      <p:sp>
        <p:nvSpPr>
          <p:cNvPr id="4" name="Title 3">
            <a:extLst>
              <a:ext uri="{FF2B5EF4-FFF2-40B4-BE49-F238E27FC236}">
                <a16:creationId xmlns:a16="http://schemas.microsoft.com/office/drawing/2014/main" id="{BC4A1C00-7AC7-07DC-B0D2-561A362A9BA0}"/>
              </a:ext>
            </a:extLst>
          </p:cNvPr>
          <p:cNvSpPr>
            <a:spLocks noGrp="1"/>
          </p:cNvSpPr>
          <p:nvPr>
            <p:ph type="title"/>
          </p:nvPr>
        </p:nvSpPr>
        <p:spPr/>
        <p:txBody>
          <a:bodyPr/>
          <a:lstStyle/>
          <a:p>
            <a:r>
              <a:rPr lang="en-US" dirty="0"/>
              <a:t>Why? How? </a:t>
            </a:r>
          </a:p>
        </p:txBody>
      </p:sp>
      <p:pic>
        <p:nvPicPr>
          <p:cNvPr id="6" name="Picture 5">
            <a:extLst>
              <a:ext uri="{FF2B5EF4-FFF2-40B4-BE49-F238E27FC236}">
                <a16:creationId xmlns:a16="http://schemas.microsoft.com/office/drawing/2014/main" id="{217CA1F3-1F7D-122E-5414-5023834F1D47}"/>
              </a:ext>
            </a:extLst>
          </p:cNvPr>
          <p:cNvPicPr>
            <a:picLocks noChangeAspect="1"/>
          </p:cNvPicPr>
          <p:nvPr/>
        </p:nvPicPr>
        <p:blipFill>
          <a:blip r:embed="rId3"/>
          <a:stretch>
            <a:fillRect/>
          </a:stretch>
        </p:blipFill>
        <p:spPr>
          <a:xfrm>
            <a:off x="9893484" y="6366990"/>
            <a:ext cx="1536516" cy="444206"/>
          </a:xfrm>
          <a:prstGeom prst="rect">
            <a:avLst/>
          </a:prstGeom>
        </p:spPr>
      </p:pic>
      <p:pic>
        <p:nvPicPr>
          <p:cNvPr id="5" name="Picture 4">
            <a:extLst>
              <a:ext uri="{FF2B5EF4-FFF2-40B4-BE49-F238E27FC236}">
                <a16:creationId xmlns:a16="http://schemas.microsoft.com/office/drawing/2014/main" id="{964D2EF2-FD89-915B-7900-CBBF4030F27D}"/>
              </a:ext>
            </a:extLst>
          </p:cNvPr>
          <p:cNvPicPr>
            <a:picLocks noChangeAspect="1"/>
          </p:cNvPicPr>
          <p:nvPr/>
        </p:nvPicPr>
        <p:blipFill>
          <a:blip r:embed="rId4"/>
          <a:stretch>
            <a:fillRect/>
          </a:stretch>
        </p:blipFill>
        <p:spPr>
          <a:xfrm>
            <a:off x="1524000" y="914400"/>
            <a:ext cx="9414933" cy="5435873"/>
          </a:xfrm>
          <a:prstGeom prst="rect">
            <a:avLst/>
          </a:prstGeom>
        </p:spPr>
      </p:pic>
      <p:grpSp>
        <p:nvGrpSpPr>
          <p:cNvPr id="17" name="Group 16">
            <a:extLst>
              <a:ext uri="{FF2B5EF4-FFF2-40B4-BE49-F238E27FC236}">
                <a16:creationId xmlns:a16="http://schemas.microsoft.com/office/drawing/2014/main" id="{E2AA7982-6D9D-4196-F6B3-870825787772}"/>
              </a:ext>
            </a:extLst>
          </p:cNvPr>
          <p:cNvGrpSpPr/>
          <p:nvPr/>
        </p:nvGrpSpPr>
        <p:grpSpPr>
          <a:xfrm>
            <a:off x="2666999" y="1591705"/>
            <a:ext cx="8246537" cy="3810029"/>
            <a:chOff x="2666999" y="1591705"/>
            <a:chExt cx="8246537" cy="3810029"/>
          </a:xfrm>
        </p:grpSpPr>
        <p:sp>
          <p:nvSpPr>
            <p:cNvPr id="12" name="Rectangle 11">
              <a:extLst>
                <a:ext uri="{FF2B5EF4-FFF2-40B4-BE49-F238E27FC236}">
                  <a16:creationId xmlns:a16="http://schemas.microsoft.com/office/drawing/2014/main" id="{B23DB7B9-7FD6-7E70-B4D6-D3D68C405816}"/>
                </a:ext>
              </a:extLst>
            </p:cNvPr>
            <p:cNvSpPr/>
            <p:nvPr/>
          </p:nvSpPr>
          <p:spPr>
            <a:xfrm>
              <a:off x="6790269" y="2015066"/>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7C83360-4062-B2BE-8DA2-1CE8CEB37E82}"/>
                </a:ext>
              </a:extLst>
            </p:cNvPr>
            <p:cNvGrpSpPr/>
            <p:nvPr/>
          </p:nvGrpSpPr>
          <p:grpSpPr>
            <a:xfrm>
              <a:off x="2666999" y="1591705"/>
              <a:ext cx="8246537" cy="3810029"/>
              <a:chOff x="2658530" y="1566305"/>
              <a:chExt cx="8246537" cy="3810029"/>
            </a:xfrm>
          </p:grpSpPr>
          <p:sp>
            <p:nvSpPr>
              <p:cNvPr id="7" name="Rectangle 6">
                <a:extLst>
                  <a:ext uri="{FF2B5EF4-FFF2-40B4-BE49-F238E27FC236}">
                    <a16:creationId xmlns:a16="http://schemas.microsoft.com/office/drawing/2014/main" id="{E0E3F7AD-4293-BC42-6609-9DF2DE0CA938}"/>
                  </a:ext>
                </a:extLst>
              </p:cNvPr>
              <p:cNvSpPr/>
              <p:nvPr/>
            </p:nvSpPr>
            <p:spPr>
              <a:xfrm>
                <a:off x="2658533" y="2015067"/>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735AF5B-549B-380A-6452-3E5B9259533D}"/>
                  </a:ext>
                </a:extLst>
              </p:cNvPr>
              <p:cNvSpPr/>
              <p:nvPr/>
            </p:nvSpPr>
            <p:spPr>
              <a:xfrm>
                <a:off x="6781800" y="2489200"/>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3052BEE-02C6-0E4A-DBC3-97457A206D69}"/>
                  </a:ext>
                </a:extLst>
              </p:cNvPr>
              <p:cNvSpPr/>
              <p:nvPr/>
            </p:nvSpPr>
            <p:spPr>
              <a:xfrm>
                <a:off x="2658532" y="4902201"/>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140DA2A-ADD3-E209-C62C-BCD9DA96D324}"/>
                  </a:ext>
                </a:extLst>
              </p:cNvPr>
              <p:cNvSpPr/>
              <p:nvPr/>
            </p:nvSpPr>
            <p:spPr>
              <a:xfrm>
                <a:off x="6781800" y="3953935"/>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100357-5FA8-80EC-4348-C7217BD22244}"/>
                  </a:ext>
                </a:extLst>
              </p:cNvPr>
              <p:cNvSpPr/>
              <p:nvPr/>
            </p:nvSpPr>
            <p:spPr>
              <a:xfrm>
                <a:off x="2658531" y="2489200"/>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07D96CF-12A5-0FC7-A675-02FA07ECC03B}"/>
                  </a:ext>
                </a:extLst>
              </p:cNvPr>
              <p:cNvSpPr/>
              <p:nvPr/>
            </p:nvSpPr>
            <p:spPr>
              <a:xfrm>
                <a:off x="2658530" y="4402697"/>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1AFEB40-F2EB-7963-2DCB-82AC5B7F70FC}"/>
                  </a:ext>
                </a:extLst>
              </p:cNvPr>
              <p:cNvSpPr/>
              <p:nvPr/>
            </p:nvSpPr>
            <p:spPr>
              <a:xfrm>
                <a:off x="6781800" y="1566305"/>
                <a:ext cx="4123267" cy="474133"/>
              </a:xfrm>
              <a:prstGeom prst="rect">
                <a:avLst/>
              </a:prstGeom>
              <a:noFill/>
              <a:ln w="1206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4" name="Group 23">
            <a:extLst>
              <a:ext uri="{FF2B5EF4-FFF2-40B4-BE49-F238E27FC236}">
                <a16:creationId xmlns:a16="http://schemas.microsoft.com/office/drawing/2014/main" id="{E5C48F99-06EE-B70F-84D4-6A45C7F65D61}"/>
              </a:ext>
            </a:extLst>
          </p:cNvPr>
          <p:cNvGrpSpPr/>
          <p:nvPr/>
        </p:nvGrpSpPr>
        <p:grpSpPr>
          <a:xfrm>
            <a:off x="2641602" y="1579880"/>
            <a:ext cx="8259234" cy="3809183"/>
            <a:chOff x="2641602" y="1579880"/>
            <a:chExt cx="8259234" cy="3809183"/>
          </a:xfrm>
        </p:grpSpPr>
        <p:grpSp>
          <p:nvGrpSpPr>
            <p:cNvPr id="22" name="Group 21">
              <a:extLst>
                <a:ext uri="{FF2B5EF4-FFF2-40B4-BE49-F238E27FC236}">
                  <a16:creationId xmlns:a16="http://schemas.microsoft.com/office/drawing/2014/main" id="{DCD1AC25-25CA-46E3-AF13-BE305BDD95AA}"/>
                </a:ext>
              </a:extLst>
            </p:cNvPr>
            <p:cNvGrpSpPr/>
            <p:nvPr/>
          </p:nvGrpSpPr>
          <p:grpSpPr>
            <a:xfrm>
              <a:off x="2641602" y="1579880"/>
              <a:ext cx="8259234" cy="3809183"/>
              <a:chOff x="2641602" y="1579880"/>
              <a:chExt cx="8259234" cy="3809183"/>
            </a:xfrm>
          </p:grpSpPr>
          <p:sp>
            <p:nvSpPr>
              <p:cNvPr id="18" name="Rectangle 17">
                <a:extLst>
                  <a:ext uri="{FF2B5EF4-FFF2-40B4-BE49-F238E27FC236}">
                    <a16:creationId xmlns:a16="http://schemas.microsoft.com/office/drawing/2014/main" id="{A019599F-E15B-3203-6DA4-AB16911DB037}"/>
                  </a:ext>
                </a:extLst>
              </p:cNvPr>
              <p:cNvSpPr/>
              <p:nvPr/>
            </p:nvSpPr>
            <p:spPr>
              <a:xfrm>
                <a:off x="2666999" y="2015066"/>
                <a:ext cx="4123267" cy="973667"/>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66B8438-7E84-DF4C-C450-B71331F8B081}"/>
                  </a:ext>
                </a:extLst>
              </p:cNvPr>
              <p:cNvSpPr/>
              <p:nvPr/>
            </p:nvSpPr>
            <p:spPr>
              <a:xfrm>
                <a:off x="2641602" y="4415396"/>
                <a:ext cx="4123267" cy="973667"/>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3EF0DCA-E71D-C5C7-7923-19C8D29CC4A6}"/>
                  </a:ext>
                </a:extLst>
              </p:cNvPr>
              <p:cNvSpPr/>
              <p:nvPr/>
            </p:nvSpPr>
            <p:spPr>
              <a:xfrm>
                <a:off x="6764869" y="1579880"/>
                <a:ext cx="4123267" cy="140885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7944A04-D83B-326E-44A7-DAB54870146C}"/>
                  </a:ext>
                </a:extLst>
              </p:cNvPr>
              <p:cNvSpPr/>
              <p:nvPr/>
            </p:nvSpPr>
            <p:spPr>
              <a:xfrm>
                <a:off x="6777569" y="3462866"/>
                <a:ext cx="4123267" cy="104134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4ECA1728-12BD-4F59-139C-DF4A0EFE3D79}"/>
                </a:ext>
              </a:extLst>
            </p:cNvPr>
            <p:cNvSpPr/>
            <p:nvPr/>
          </p:nvSpPr>
          <p:spPr>
            <a:xfrm>
              <a:off x="2666999" y="3454430"/>
              <a:ext cx="4123267" cy="47413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327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01C8-08E5-C37D-96D1-516B844749B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B4458A-70DB-97AB-D329-663A25591141}"/>
              </a:ext>
            </a:extLst>
          </p:cNvPr>
          <p:cNvSpPr>
            <a:spLocks noGrp="1"/>
          </p:cNvSpPr>
          <p:nvPr>
            <p:ph type="sldNum" sz="quarter" idx="4"/>
          </p:nvPr>
        </p:nvSpPr>
        <p:spPr/>
        <p:txBody>
          <a:bodyPr/>
          <a:lstStyle/>
          <a:p>
            <a:fld id="{DB4DB770-9987-47E7-848E-5A58BCE4BF4D}" type="slidenum">
              <a:rPr lang="en-US" smtClean="0"/>
              <a:pPr/>
              <a:t>23</a:t>
            </a:fld>
            <a:endParaRPr lang="en-US"/>
          </a:p>
        </p:txBody>
      </p:sp>
      <p:sp>
        <p:nvSpPr>
          <p:cNvPr id="4" name="Title 3">
            <a:extLst>
              <a:ext uri="{FF2B5EF4-FFF2-40B4-BE49-F238E27FC236}">
                <a16:creationId xmlns:a16="http://schemas.microsoft.com/office/drawing/2014/main" id="{C1A95631-4B15-2179-0161-E46B79E611C1}"/>
              </a:ext>
            </a:extLst>
          </p:cNvPr>
          <p:cNvSpPr>
            <a:spLocks noGrp="1"/>
          </p:cNvSpPr>
          <p:nvPr>
            <p:ph type="title"/>
          </p:nvPr>
        </p:nvSpPr>
        <p:spPr/>
        <p:txBody>
          <a:bodyPr/>
          <a:lstStyle/>
          <a:p>
            <a:r>
              <a:rPr lang="en-US" dirty="0"/>
              <a:t>Why? How? </a:t>
            </a:r>
          </a:p>
        </p:txBody>
      </p:sp>
      <p:pic>
        <p:nvPicPr>
          <p:cNvPr id="2050" name="Picture 2" descr="When you fail a company phishing email test : Global Nerdy">
            <a:extLst>
              <a:ext uri="{FF2B5EF4-FFF2-40B4-BE49-F238E27FC236}">
                <a16:creationId xmlns:a16="http://schemas.microsoft.com/office/drawing/2014/main" id="{048CE3E6-4E08-0186-A6FF-02560A180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744" y="1811866"/>
            <a:ext cx="5257777" cy="3691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ishing Security Test (PST) Overview | KnowBe4 Knowledge Base">
            <a:extLst>
              <a:ext uri="{FF2B5EF4-FFF2-40B4-BE49-F238E27FC236}">
                <a16:creationId xmlns:a16="http://schemas.microsoft.com/office/drawing/2014/main" id="{BC0B647F-D264-E62D-2652-91706E08E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18" y="1811866"/>
            <a:ext cx="5451843" cy="36106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7F2B461-2925-AE94-95D1-96695EE50528}"/>
              </a:ext>
            </a:extLst>
          </p:cNvPr>
          <p:cNvCxnSpPr>
            <a:cxnSpLocks/>
            <a:endCxn id="2050" idx="1"/>
          </p:cNvCxnSpPr>
          <p:nvPr/>
        </p:nvCxnSpPr>
        <p:spPr>
          <a:xfrm>
            <a:off x="5814564" y="3657599"/>
            <a:ext cx="963180" cy="1"/>
          </a:xfrm>
          <a:prstGeom prst="straightConnector1">
            <a:avLst/>
          </a:prstGeom>
          <a:ln w="155575">
            <a:solidFill>
              <a:schemeClr val="bg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950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D602-8FA5-7198-2FDE-6D39E216913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62FBB7-C6DA-60D2-4A62-F9796FE0720C}"/>
              </a:ext>
            </a:extLst>
          </p:cNvPr>
          <p:cNvSpPr>
            <a:spLocks noGrp="1"/>
          </p:cNvSpPr>
          <p:nvPr>
            <p:ph type="sldNum" sz="quarter" idx="4"/>
          </p:nvPr>
        </p:nvSpPr>
        <p:spPr/>
        <p:txBody>
          <a:bodyPr/>
          <a:lstStyle/>
          <a:p>
            <a:fld id="{DB4DB770-9987-47E7-848E-5A58BCE4BF4D}" type="slidenum">
              <a:rPr lang="en-US" smtClean="0"/>
              <a:pPr/>
              <a:t>24</a:t>
            </a:fld>
            <a:endParaRPr lang="en-US"/>
          </a:p>
        </p:txBody>
      </p:sp>
      <p:sp>
        <p:nvSpPr>
          <p:cNvPr id="4" name="Title 3">
            <a:extLst>
              <a:ext uri="{FF2B5EF4-FFF2-40B4-BE49-F238E27FC236}">
                <a16:creationId xmlns:a16="http://schemas.microsoft.com/office/drawing/2014/main" id="{EDB2A9C5-BD0B-938E-8F2D-30C5B7A15748}"/>
              </a:ext>
            </a:extLst>
          </p:cNvPr>
          <p:cNvSpPr>
            <a:spLocks noGrp="1"/>
          </p:cNvSpPr>
          <p:nvPr>
            <p:ph type="title"/>
          </p:nvPr>
        </p:nvSpPr>
        <p:spPr/>
        <p:txBody>
          <a:bodyPr/>
          <a:lstStyle/>
          <a:p>
            <a:r>
              <a:rPr lang="en-US" dirty="0"/>
              <a:t>Why? How? </a:t>
            </a:r>
          </a:p>
        </p:txBody>
      </p:sp>
      <p:sp>
        <p:nvSpPr>
          <p:cNvPr id="2" name="TextBox 1">
            <a:extLst>
              <a:ext uri="{FF2B5EF4-FFF2-40B4-BE49-F238E27FC236}">
                <a16:creationId xmlns:a16="http://schemas.microsoft.com/office/drawing/2014/main" id="{2FDE9FBA-19A9-4F48-35D3-75E267C358B4}"/>
              </a:ext>
            </a:extLst>
          </p:cNvPr>
          <p:cNvSpPr txBox="1"/>
          <p:nvPr/>
        </p:nvSpPr>
        <p:spPr>
          <a:xfrm>
            <a:off x="846667" y="1159933"/>
            <a:ext cx="10782116" cy="4606389"/>
          </a:xfrm>
          <a:prstGeom prst="rect">
            <a:avLst/>
          </a:prstGeom>
          <a:noFill/>
        </p:spPr>
        <p:txBody>
          <a:bodyPr wrap="square" rtlCol="0">
            <a:spAutoFit/>
          </a:bodyPr>
          <a:lstStyle/>
          <a:p>
            <a:pPr marL="571500" indent="-571500" algn="l">
              <a:lnSpc>
                <a:spcPct val="150000"/>
              </a:lnSpc>
              <a:buFont typeface="Arial" panose="020B0604020202020204" pitchFamily="34" charset="0"/>
              <a:buChar char="•"/>
            </a:pPr>
            <a:r>
              <a:rPr lang="en-US" sz="4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Speed to Market &gt; Security</a:t>
            </a:r>
          </a:p>
          <a:p>
            <a:pPr marL="571500" indent="-571500" algn="l">
              <a:lnSpc>
                <a:spcPct val="150000"/>
              </a:lnSpc>
              <a:buFont typeface="Arial" panose="020B0604020202020204" pitchFamily="34" charset="0"/>
              <a:buChar char="•"/>
            </a:pPr>
            <a:r>
              <a:rPr lang="en-US" sz="4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Feature Set &gt; Resilience</a:t>
            </a:r>
          </a:p>
          <a:p>
            <a:pPr marL="571500" indent="-571500" algn="l">
              <a:lnSpc>
                <a:spcPct val="150000"/>
              </a:lnSpc>
              <a:buFont typeface="Arial" panose="020B0604020202020204" pitchFamily="34" charset="0"/>
              <a:buChar char="•"/>
            </a:pPr>
            <a:r>
              <a:rPr lang="en-US" sz="4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Security Features in Premium Tiers</a:t>
            </a:r>
          </a:p>
          <a:p>
            <a:pPr marL="571500" indent="-571500" algn="l">
              <a:lnSpc>
                <a:spcPct val="150000"/>
              </a:lnSpc>
              <a:buFont typeface="Arial" panose="020B0604020202020204" pitchFamily="34" charset="0"/>
              <a:buChar char="•"/>
            </a:pPr>
            <a:r>
              <a:rPr lang="en-US" sz="4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Fragmented AuthN/</a:t>
            </a:r>
            <a:r>
              <a:rPr lang="en-US" sz="40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AuthZ</a:t>
            </a:r>
            <a:endParaRPr lang="en-US" sz="40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571500" indent="-571500" algn="l">
              <a:lnSpc>
                <a:spcPct val="150000"/>
              </a:lnSpc>
              <a:buFont typeface="Arial" panose="020B0604020202020204" pitchFamily="34" charset="0"/>
              <a:buChar char="•"/>
            </a:pPr>
            <a:r>
              <a:rPr lang="en-US" sz="4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Reliance on small group of providers</a:t>
            </a:r>
          </a:p>
        </p:txBody>
      </p:sp>
    </p:spTree>
    <p:extLst>
      <p:ext uri="{BB962C8B-B14F-4D97-AF65-F5344CB8AC3E}">
        <p14:creationId xmlns:p14="http://schemas.microsoft.com/office/powerpoint/2010/main" val="2380538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F4BBC-E83A-2844-DCCA-C6866D8559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6D93E3-8EA8-7CD7-CB9D-7D91A902EADD}"/>
              </a:ext>
            </a:extLst>
          </p:cNvPr>
          <p:cNvSpPr>
            <a:spLocks noGrp="1"/>
          </p:cNvSpPr>
          <p:nvPr>
            <p:ph type="sldNum" sz="quarter" idx="4"/>
          </p:nvPr>
        </p:nvSpPr>
        <p:spPr/>
        <p:txBody>
          <a:bodyPr/>
          <a:lstStyle/>
          <a:p>
            <a:fld id="{DB4DB770-9987-47E7-848E-5A58BCE4BF4D}" type="slidenum">
              <a:rPr lang="en-US" smtClean="0"/>
              <a:pPr/>
              <a:t>25</a:t>
            </a:fld>
            <a:endParaRPr lang="en-US"/>
          </a:p>
        </p:txBody>
      </p:sp>
      <p:sp>
        <p:nvSpPr>
          <p:cNvPr id="4" name="Title 3">
            <a:extLst>
              <a:ext uri="{FF2B5EF4-FFF2-40B4-BE49-F238E27FC236}">
                <a16:creationId xmlns:a16="http://schemas.microsoft.com/office/drawing/2014/main" id="{687AE5BD-32AB-6368-9B39-3CD161BF661A}"/>
              </a:ext>
            </a:extLst>
          </p:cNvPr>
          <p:cNvSpPr>
            <a:spLocks noGrp="1"/>
          </p:cNvSpPr>
          <p:nvPr>
            <p:ph type="title"/>
          </p:nvPr>
        </p:nvSpPr>
        <p:spPr>
          <a:xfrm>
            <a:off x="2235199" y="1989665"/>
            <a:ext cx="8356601" cy="2379133"/>
          </a:xfrm>
        </p:spPr>
        <p:txBody>
          <a:bodyPr>
            <a:normAutofit/>
          </a:bodyPr>
          <a:lstStyle/>
          <a:p>
            <a:r>
              <a:rPr lang="en-US" sz="8000" dirty="0"/>
              <a:t>What To Do Next?</a:t>
            </a:r>
          </a:p>
        </p:txBody>
      </p:sp>
    </p:spTree>
    <p:extLst>
      <p:ext uri="{BB962C8B-B14F-4D97-AF65-F5344CB8AC3E}">
        <p14:creationId xmlns:p14="http://schemas.microsoft.com/office/powerpoint/2010/main" val="242829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176C1-CDF0-ABD4-DEC7-E0630D00085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B91EAC-2B93-B52C-F609-3C1A831B5007}"/>
              </a:ext>
            </a:extLst>
          </p:cNvPr>
          <p:cNvSpPr>
            <a:spLocks noGrp="1"/>
          </p:cNvSpPr>
          <p:nvPr>
            <p:ph type="sldNum" sz="quarter" idx="4"/>
          </p:nvPr>
        </p:nvSpPr>
        <p:spPr/>
        <p:txBody>
          <a:bodyPr/>
          <a:lstStyle/>
          <a:p>
            <a:fld id="{DB4DB770-9987-47E7-848E-5A58BCE4BF4D}" type="slidenum">
              <a:rPr lang="en-US" smtClean="0"/>
              <a:pPr/>
              <a:t>26</a:t>
            </a:fld>
            <a:endParaRPr lang="en-US"/>
          </a:p>
        </p:txBody>
      </p:sp>
      <p:sp>
        <p:nvSpPr>
          <p:cNvPr id="4" name="Title 3">
            <a:extLst>
              <a:ext uri="{FF2B5EF4-FFF2-40B4-BE49-F238E27FC236}">
                <a16:creationId xmlns:a16="http://schemas.microsoft.com/office/drawing/2014/main" id="{113B5B6D-0E35-4C90-06B2-C631CCBF7DD9}"/>
              </a:ext>
            </a:extLst>
          </p:cNvPr>
          <p:cNvSpPr>
            <a:spLocks noGrp="1"/>
          </p:cNvSpPr>
          <p:nvPr>
            <p:ph type="title"/>
          </p:nvPr>
        </p:nvSpPr>
        <p:spPr>
          <a:xfrm>
            <a:off x="406400" y="93133"/>
            <a:ext cx="4546600" cy="1083732"/>
          </a:xfrm>
        </p:spPr>
        <p:txBody>
          <a:bodyPr/>
          <a:lstStyle/>
          <a:p>
            <a:r>
              <a:rPr lang="en-US" dirty="0"/>
              <a:t>Threat Modeling</a:t>
            </a:r>
          </a:p>
        </p:txBody>
      </p:sp>
      <p:pic>
        <p:nvPicPr>
          <p:cNvPr id="5" name="Graphic 4">
            <a:extLst>
              <a:ext uri="{FF2B5EF4-FFF2-40B4-BE49-F238E27FC236}">
                <a16:creationId xmlns:a16="http://schemas.microsoft.com/office/drawing/2014/main" id="{F572C90E-4314-99D9-A9FD-593692FE0BB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9715" y="793172"/>
            <a:ext cx="9793817" cy="5520151"/>
          </a:xfrm>
          <a:prstGeom prst="rect">
            <a:avLst/>
          </a:prstGeom>
        </p:spPr>
      </p:pic>
    </p:spTree>
    <p:extLst>
      <p:ext uri="{BB962C8B-B14F-4D97-AF65-F5344CB8AC3E}">
        <p14:creationId xmlns:p14="http://schemas.microsoft.com/office/powerpoint/2010/main" val="661588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09C645-BE6D-A219-C0C3-0E8E518798CB}"/>
              </a:ext>
            </a:extLst>
          </p:cNvPr>
          <p:cNvSpPr>
            <a:spLocks noGrp="1"/>
          </p:cNvSpPr>
          <p:nvPr>
            <p:ph type="sldNum" sz="quarter" idx="4"/>
          </p:nvPr>
        </p:nvSpPr>
        <p:spPr/>
        <p:txBody>
          <a:bodyPr/>
          <a:lstStyle/>
          <a:p>
            <a:fld id="{DB4DB770-9987-47E7-848E-5A58BCE4BF4D}" type="slidenum">
              <a:rPr lang="en-US" smtClean="0"/>
              <a:pPr/>
              <a:t>27</a:t>
            </a:fld>
            <a:endParaRPr lang="en-US"/>
          </a:p>
        </p:txBody>
      </p:sp>
      <p:sp>
        <p:nvSpPr>
          <p:cNvPr id="4" name="Title 3">
            <a:extLst>
              <a:ext uri="{FF2B5EF4-FFF2-40B4-BE49-F238E27FC236}">
                <a16:creationId xmlns:a16="http://schemas.microsoft.com/office/drawing/2014/main" id="{86493301-4F95-4C72-FF28-D24F2464A346}"/>
              </a:ext>
            </a:extLst>
          </p:cNvPr>
          <p:cNvSpPr>
            <a:spLocks noGrp="1"/>
          </p:cNvSpPr>
          <p:nvPr>
            <p:ph type="title"/>
          </p:nvPr>
        </p:nvSpPr>
        <p:spPr/>
        <p:txBody>
          <a:bodyPr/>
          <a:lstStyle/>
          <a:p>
            <a:r>
              <a:rPr lang="en-US"/>
              <a:t>More Realistic Testing</a:t>
            </a:r>
          </a:p>
        </p:txBody>
      </p:sp>
      <p:pic>
        <p:nvPicPr>
          <p:cNvPr id="12" name="Graphic 11" descr="Internet with solid fill">
            <a:extLst>
              <a:ext uri="{FF2B5EF4-FFF2-40B4-BE49-F238E27FC236}">
                <a16:creationId xmlns:a16="http://schemas.microsoft.com/office/drawing/2014/main" id="{BBEBF1DD-FA8C-52B5-08E9-AE2B3DCA88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1001" y="2840566"/>
            <a:ext cx="1494367" cy="1494367"/>
          </a:xfrm>
          <a:prstGeom prst="rect">
            <a:avLst/>
          </a:prstGeom>
        </p:spPr>
      </p:pic>
      <p:cxnSp>
        <p:nvCxnSpPr>
          <p:cNvPr id="14" name="Straight Arrow Connector 13">
            <a:extLst>
              <a:ext uri="{FF2B5EF4-FFF2-40B4-BE49-F238E27FC236}">
                <a16:creationId xmlns:a16="http://schemas.microsoft.com/office/drawing/2014/main" id="{B8833678-6506-B88A-EFCD-0C9EE05E0B24}"/>
              </a:ext>
            </a:extLst>
          </p:cNvPr>
          <p:cNvCxnSpPr/>
          <p:nvPr/>
        </p:nvCxnSpPr>
        <p:spPr>
          <a:xfrm>
            <a:off x="1875368" y="3570816"/>
            <a:ext cx="1270000"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13E157D-BD20-BC54-113B-CF53795E7C0B}"/>
              </a:ext>
            </a:extLst>
          </p:cNvPr>
          <p:cNvSpPr/>
          <p:nvPr/>
        </p:nvSpPr>
        <p:spPr>
          <a:xfrm>
            <a:off x="3204635" y="1651003"/>
            <a:ext cx="7378699" cy="3479791"/>
          </a:xfrm>
          <a:prstGeom prst="rect">
            <a:avLst/>
          </a:prstGeom>
          <a:noFill/>
          <a:ln w="444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A361AF-C256-76A5-B522-D2F99368684E}"/>
              </a:ext>
            </a:extLst>
          </p:cNvPr>
          <p:cNvSpPr/>
          <p:nvPr/>
        </p:nvSpPr>
        <p:spPr>
          <a:xfrm>
            <a:off x="4766733" y="1909234"/>
            <a:ext cx="5549899" cy="2963327"/>
          </a:xfrm>
          <a:prstGeom prst="rect">
            <a:avLst/>
          </a:prstGeom>
          <a:noFill/>
          <a:ln w="44450">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DC1B50-994F-706F-B9B5-8CAA10EFCF6C}"/>
              </a:ext>
            </a:extLst>
          </p:cNvPr>
          <p:cNvSpPr/>
          <p:nvPr/>
        </p:nvSpPr>
        <p:spPr>
          <a:xfrm>
            <a:off x="3403600" y="2243667"/>
            <a:ext cx="1202267" cy="2286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A7F7347-5B6C-B98A-6ABF-28B7B9F1F2D1}"/>
              </a:ext>
            </a:extLst>
          </p:cNvPr>
          <p:cNvSpPr/>
          <p:nvPr/>
        </p:nvSpPr>
        <p:spPr>
          <a:xfrm>
            <a:off x="5122333" y="2243667"/>
            <a:ext cx="1532467" cy="2286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C69CE85-B202-029A-5574-86B0654D1186}"/>
              </a:ext>
            </a:extLst>
          </p:cNvPr>
          <p:cNvSpPr/>
          <p:nvPr/>
        </p:nvSpPr>
        <p:spPr>
          <a:xfrm>
            <a:off x="6940549" y="2243667"/>
            <a:ext cx="1532468" cy="228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20E57BD-E3C2-A5F2-83D1-4A69928476E3}"/>
              </a:ext>
            </a:extLst>
          </p:cNvPr>
          <p:cNvSpPr txBox="1"/>
          <p:nvPr/>
        </p:nvSpPr>
        <p:spPr>
          <a:xfrm>
            <a:off x="3620558" y="3965601"/>
            <a:ext cx="668867" cy="369332"/>
          </a:xfrm>
          <a:prstGeom prst="rect">
            <a:avLst/>
          </a:prstGeom>
          <a:noFill/>
        </p:spPr>
        <p:txBody>
          <a:bodyPr wrap="square" rtlCol="0">
            <a:spAutoFit/>
          </a:bodyPr>
          <a:lstStyle/>
          <a:p>
            <a:pPr algn="l"/>
            <a:r>
              <a:rPr lang="en-US" dirty="0">
                <a:latin typeface="Roboto Light" panose="02000000000000000000" pitchFamily="2" charset="0"/>
                <a:ea typeface="Roboto Light" panose="02000000000000000000" pitchFamily="2" charset="0"/>
                <a:cs typeface="Roboto Light" panose="02000000000000000000" pitchFamily="2" charset="0"/>
              </a:rPr>
              <a:t>WAF</a:t>
            </a:r>
          </a:p>
        </p:txBody>
      </p:sp>
      <p:sp>
        <p:nvSpPr>
          <p:cNvPr id="21" name="TextBox 20">
            <a:extLst>
              <a:ext uri="{FF2B5EF4-FFF2-40B4-BE49-F238E27FC236}">
                <a16:creationId xmlns:a16="http://schemas.microsoft.com/office/drawing/2014/main" id="{2D1E666D-905A-8CA2-7CCA-225108F23E16}"/>
              </a:ext>
            </a:extLst>
          </p:cNvPr>
          <p:cNvSpPr txBox="1"/>
          <p:nvPr/>
        </p:nvSpPr>
        <p:spPr>
          <a:xfrm>
            <a:off x="5554132" y="3965601"/>
            <a:ext cx="668867" cy="369332"/>
          </a:xfrm>
          <a:prstGeom prst="rect">
            <a:avLst/>
          </a:prstGeom>
          <a:noFill/>
        </p:spPr>
        <p:txBody>
          <a:bodyPr wrap="square" rtlCol="0">
            <a:spAutoFit/>
          </a:bodyPr>
          <a:lstStyle/>
          <a:p>
            <a:pPr algn="l"/>
            <a:r>
              <a:rPr lang="en-US" dirty="0">
                <a:latin typeface="Roboto Light" panose="02000000000000000000" pitchFamily="2" charset="0"/>
                <a:ea typeface="Roboto Light" panose="02000000000000000000" pitchFamily="2" charset="0"/>
                <a:cs typeface="Roboto Light" panose="02000000000000000000" pitchFamily="2" charset="0"/>
              </a:rPr>
              <a:t>WEB</a:t>
            </a:r>
          </a:p>
        </p:txBody>
      </p:sp>
      <p:sp>
        <p:nvSpPr>
          <p:cNvPr id="22" name="TextBox 21">
            <a:extLst>
              <a:ext uri="{FF2B5EF4-FFF2-40B4-BE49-F238E27FC236}">
                <a16:creationId xmlns:a16="http://schemas.microsoft.com/office/drawing/2014/main" id="{93196BA8-2F8C-715D-8D16-BF6CC49776D8}"/>
              </a:ext>
            </a:extLst>
          </p:cNvPr>
          <p:cNvSpPr txBox="1"/>
          <p:nvPr/>
        </p:nvSpPr>
        <p:spPr>
          <a:xfrm>
            <a:off x="7372349" y="4009535"/>
            <a:ext cx="668867" cy="369332"/>
          </a:xfrm>
          <a:prstGeom prst="rect">
            <a:avLst/>
          </a:prstGeom>
          <a:noFill/>
        </p:spPr>
        <p:txBody>
          <a:bodyPr wrap="square" rtlCol="0">
            <a:spAutoFit/>
          </a:bodyPr>
          <a:lstStyle/>
          <a:p>
            <a:pPr algn="l"/>
            <a:r>
              <a:rPr lang="en-US" dirty="0">
                <a:latin typeface="Roboto Light" panose="02000000000000000000" pitchFamily="2" charset="0"/>
                <a:ea typeface="Roboto Light" panose="02000000000000000000" pitchFamily="2" charset="0"/>
                <a:cs typeface="Roboto Light" panose="02000000000000000000" pitchFamily="2" charset="0"/>
              </a:rPr>
              <a:t>APP</a:t>
            </a:r>
          </a:p>
        </p:txBody>
      </p:sp>
      <p:sp>
        <p:nvSpPr>
          <p:cNvPr id="23" name="Can 22">
            <a:extLst>
              <a:ext uri="{FF2B5EF4-FFF2-40B4-BE49-F238E27FC236}">
                <a16:creationId xmlns:a16="http://schemas.microsoft.com/office/drawing/2014/main" id="{060B391C-1EAD-6608-CE93-F3A00EB97873}"/>
              </a:ext>
            </a:extLst>
          </p:cNvPr>
          <p:cNvSpPr/>
          <p:nvPr/>
        </p:nvSpPr>
        <p:spPr>
          <a:xfrm>
            <a:off x="8856133" y="2590800"/>
            <a:ext cx="1227667" cy="1603401"/>
          </a:xfrm>
          <a:prstGeom prst="can">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F5ED19D-0B36-404A-8BAB-048B53254301}"/>
              </a:ext>
            </a:extLst>
          </p:cNvPr>
          <p:cNvSpPr txBox="1"/>
          <p:nvPr/>
        </p:nvSpPr>
        <p:spPr>
          <a:xfrm>
            <a:off x="9177865" y="3641803"/>
            <a:ext cx="668867" cy="369332"/>
          </a:xfrm>
          <a:prstGeom prst="rect">
            <a:avLst/>
          </a:prstGeom>
          <a:noFill/>
        </p:spPr>
        <p:txBody>
          <a:bodyPr wrap="square" rtlCol="0">
            <a:spAutoFit/>
          </a:bodyPr>
          <a:lstStyle/>
          <a:p>
            <a:pPr algn="l"/>
            <a:r>
              <a:rPr lang="en-US" dirty="0">
                <a:latin typeface="Roboto Light" panose="02000000000000000000" pitchFamily="2" charset="0"/>
                <a:ea typeface="Roboto Light" panose="02000000000000000000" pitchFamily="2" charset="0"/>
                <a:cs typeface="Roboto Light" panose="02000000000000000000" pitchFamily="2" charset="0"/>
              </a:rPr>
              <a:t>Data</a:t>
            </a:r>
          </a:p>
        </p:txBody>
      </p:sp>
      <p:pic>
        <p:nvPicPr>
          <p:cNvPr id="26" name="Graphic 25" descr="Detective male with solid fill">
            <a:extLst>
              <a:ext uri="{FF2B5EF4-FFF2-40B4-BE49-F238E27FC236}">
                <a16:creationId xmlns:a16="http://schemas.microsoft.com/office/drawing/2014/main" id="{7359EE4D-2879-181F-4283-7EE013C34F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25032" y="4826746"/>
            <a:ext cx="1612901" cy="1612901"/>
          </a:xfrm>
          <a:prstGeom prst="rect">
            <a:avLst/>
          </a:prstGeom>
        </p:spPr>
      </p:pic>
      <p:grpSp>
        <p:nvGrpSpPr>
          <p:cNvPr id="37" name="Group 36">
            <a:extLst>
              <a:ext uri="{FF2B5EF4-FFF2-40B4-BE49-F238E27FC236}">
                <a16:creationId xmlns:a16="http://schemas.microsoft.com/office/drawing/2014/main" id="{A4AA4A74-C95C-9DB9-1D35-89CEAEB810DF}"/>
              </a:ext>
            </a:extLst>
          </p:cNvPr>
          <p:cNvGrpSpPr/>
          <p:nvPr/>
        </p:nvGrpSpPr>
        <p:grpSpPr>
          <a:xfrm>
            <a:off x="3515783" y="2440491"/>
            <a:ext cx="1013881" cy="1161103"/>
            <a:chOff x="3515783" y="2440491"/>
            <a:chExt cx="1013881" cy="1161103"/>
          </a:xfrm>
        </p:grpSpPr>
        <p:pic>
          <p:nvPicPr>
            <p:cNvPr id="30" name="Graphic 29" descr="Beetle with solid fill">
              <a:extLst>
                <a:ext uri="{FF2B5EF4-FFF2-40B4-BE49-F238E27FC236}">
                  <a16:creationId xmlns:a16="http://schemas.microsoft.com/office/drawing/2014/main" id="{6C262FEA-993F-F4AD-E147-195E0E3ABE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690409" y="2440491"/>
              <a:ext cx="599016" cy="599016"/>
            </a:xfrm>
            <a:prstGeom prst="rect">
              <a:avLst/>
            </a:prstGeom>
          </p:spPr>
        </p:pic>
        <p:sp>
          <p:nvSpPr>
            <p:cNvPr id="33" name="TextBox 32">
              <a:extLst>
                <a:ext uri="{FF2B5EF4-FFF2-40B4-BE49-F238E27FC236}">
                  <a16:creationId xmlns:a16="http://schemas.microsoft.com/office/drawing/2014/main" id="{49D04DC5-6CD2-DF08-F6BA-7B88D95F4023}"/>
                </a:ext>
              </a:extLst>
            </p:cNvPr>
            <p:cNvSpPr txBox="1"/>
            <p:nvPr/>
          </p:nvSpPr>
          <p:spPr>
            <a:xfrm>
              <a:off x="3515783" y="3201484"/>
              <a:ext cx="1013881" cy="400110"/>
            </a:xfrm>
            <a:prstGeom prst="rect">
              <a:avLst/>
            </a:prstGeom>
            <a:solidFill>
              <a:srgbClr val="FF0000"/>
            </a:solidFill>
          </p:spPr>
          <p:txBody>
            <a:bodyPr wrap="square" rtlCol="0">
              <a:spAutoFit/>
            </a:bodyPr>
            <a:lstStyle/>
            <a:p>
              <a:pPr algn="l"/>
              <a:r>
                <a:rPr lang="en-US" sz="2000" b="1"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Bypass</a:t>
              </a:r>
            </a:p>
          </p:txBody>
        </p:sp>
      </p:grpSp>
      <p:grpSp>
        <p:nvGrpSpPr>
          <p:cNvPr id="38" name="Group 37">
            <a:extLst>
              <a:ext uri="{FF2B5EF4-FFF2-40B4-BE49-F238E27FC236}">
                <a16:creationId xmlns:a16="http://schemas.microsoft.com/office/drawing/2014/main" id="{89258B80-78E5-D2A0-9BC4-B9169B20B2BE}"/>
              </a:ext>
            </a:extLst>
          </p:cNvPr>
          <p:cNvGrpSpPr/>
          <p:nvPr/>
        </p:nvGrpSpPr>
        <p:grpSpPr>
          <a:xfrm>
            <a:off x="5381624" y="2440491"/>
            <a:ext cx="1013881" cy="1416006"/>
            <a:chOff x="5381624" y="2440491"/>
            <a:chExt cx="1013881" cy="1416006"/>
          </a:xfrm>
        </p:grpSpPr>
        <p:pic>
          <p:nvPicPr>
            <p:cNvPr id="31" name="Graphic 30" descr="Beetle with solid fill">
              <a:extLst>
                <a:ext uri="{FF2B5EF4-FFF2-40B4-BE49-F238E27FC236}">
                  <a16:creationId xmlns:a16="http://schemas.microsoft.com/office/drawing/2014/main" id="{50D2B001-3C9C-1556-5630-51BF9AFBDD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89057" y="2440491"/>
              <a:ext cx="599016" cy="599016"/>
            </a:xfrm>
            <a:prstGeom prst="rect">
              <a:avLst/>
            </a:prstGeom>
          </p:spPr>
        </p:pic>
        <p:sp>
          <p:nvSpPr>
            <p:cNvPr id="35" name="TextBox 34">
              <a:extLst>
                <a:ext uri="{FF2B5EF4-FFF2-40B4-BE49-F238E27FC236}">
                  <a16:creationId xmlns:a16="http://schemas.microsoft.com/office/drawing/2014/main" id="{B676EBBC-7401-844C-91D6-BE335C520C3C}"/>
                </a:ext>
              </a:extLst>
            </p:cNvPr>
            <p:cNvSpPr txBox="1"/>
            <p:nvPr/>
          </p:nvSpPr>
          <p:spPr>
            <a:xfrm>
              <a:off x="5381624" y="3148611"/>
              <a:ext cx="1013881" cy="707886"/>
            </a:xfrm>
            <a:prstGeom prst="rect">
              <a:avLst/>
            </a:prstGeom>
            <a:solidFill>
              <a:srgbClr val="FF0000"/>
            </a:solidFill>
          </p:spPr>
          <p:txBody>
            <a:bodyPr wrap="square" rtlCol="0">
              <a:spAutoFit/>
            </a:bodyPr>
            <a:lstStyle/>
            <a:p>
              <a:pPr algn="ctr"/>
              <a:r>
                <a:rPr lang="en-US" sz="2000" b="1"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Signing</a:t>
              </a:r>
            </a:p>
            <a:p>
              <a:pPr algn="ctr"/>
              <a:r>
                <a:rPr lang="en-US" sz="2000" b="1"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Agent</a:t>
              </a:r>
            </a:p>
          </p:txBody>
        </p:sp>
      </p:grpSp>
      <p:grpSp>
        <p:nvGrpSpPr>
          <p:cNvPr id="39" name="Group 38">
            <a:extLst>
              <a:ext uri="{FF2B5EF4-FFF2-40B4-BE49-F238E27FC236}">
                <a16:creationId xmlns:a16="http://schemas.microsoft.com/office/drawing/2014/main" id="{B056B616-1560-9E69-2A4D-A77D2257893A}"/>
              </a:ext>
            </a:extLst>
          </p:cNvPr>
          <p:cNvGrpSpPr/>
          <p:nvPr/>
        </p:nvGrpSpPr>
        <p:grpSpPr>
          <a:xfrm>
            <a:off x="7201961" y="2440491"/>
            <a:ext cx="1013881" cy="1408623"/>
            <a:chOff x="7201961" y="2440491"/>
            <a:chExt cx="1013881" cy="1408623"/>
          </a:xfrm>
        </p:grpSpPr>
        <p:pic>
          <p:nvPicPr>
            <p:cNvPr id="32" name="Graphic 31" descr="Beetle with solid fill">
              <a:extLst>
                <a:ext uri="{FF2B5EF4-FFF2-40B4-BE49-F238E27FC236}">
                  <a16:creationId xmlns:a16="http://schemas.microsoft.com/office/drawing/2014/main" id="{9A8896FB-F0E1-C809-6CFA-1A233828CB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7274" y="2440491"/>
              <a:ext cx="599016" cy="599016"/>
            </a:xfrm>
            <a:prstGeom prst="rect">
              <a:avLst/>
            </a:prstGeom>
          </p:spPr>
        </p:pic>
        <p:sp>
          <p:nvSpPr>
            <p:cNvPr id="36" name="TextBox 35">
              <a:extLst>
                <a:ext uri="{FF2B5EF4-FFF2-40B4-BE49-F238E27FC236}">
                  <a16:creationId xmlns:a16="http://schemas.microsoft.com/office/drawing/2014/main" id="{3ECB33D0-4C92-1B6E-820D-A5EC46AFBD98}"/>
                </a:ext>
              </a:extLst>
            </p:cNvPr>
            <p:cNvSpPr txBox="1"/>
            <p:nvPr/>
          </p:nvSpPr>
          <p:spPr>
            <a:xfrm>
              <a:off x="7201961" y="3141228"/>
              <a:ext cx="1013881" cy="707886"/>
            </a:xfrm>
            <a:prstGeom prst="rect">
              <a:avLst/>
            </a:prstGeom>
            <a:solidFill>
              <a:srgbClr val="FF0000"/>
            </a:solidFill>
          </p:spPr>
          <p:txBody>
            <a:bodyPr wrap="square" rtlCol="0">
              <a:spAutoFit/>
            </a:bodyPr>
            <a:lstStyle/>
            <a:p>
              <a:pPr algn="l"/>
              <a:r>
                <a:rPr lang="en-US"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Python</a:t>
              </a:r>
            </a:p>
            <a:p>
              <a:pPr algn="ctr"/>
              <a:r>
                <a:rPr lang="en-US"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Exec</a:t>
              </a:r>
            </a:p>
          </p:txBody>
        </p:sp>
      </p:grpSp>
      <p:grpSp>
        <p:nvGrpSpPr>
          <p:cNvPr id="43" name="Group 42">
            <a:extLst>
              <a:ext uri="{FF2B5EF4-FFF2-40B4-BE49-F238E27FC236}">
                <a16:creationId xmlns:a16="http://schemas.microsoft.com/office/drawing/2014/main" id="{FFB781F9-5B07-CBEB-E4C8-75AB26269EF2}"/>
              </a:ext>
            </a:extLst>
          </p:cNvPr>
          <p:cNvGrpSpPr/>
          <p:nvPr/>
        </p:nvGrpSpPr>
        <p:grpSpPr>
          <a:xfrm>
            <a:off x="381001" y="2440491"/>
            <a:ext cx="1893887" cy="646331"/>
            <a:chOff x="381001" y="2440491"/>
            <a:chExt cx="1893887" cy="646331"/>
          </a:xfrm>
        </p:grpSpPr>
        <p:pic>
          <p:nvPicPr>
            <p:cNvPr id="41" name="Graphic 40" descr="Beetle with solid fill">
              <a:extLst>
                <a:ext uri="{FF2B5EF4-FFF2-40B4-BE49-F238E27FC236}">
                  <a16:creationId xmlns:a16="http://schemas.microsoft.com/office/drawing/2014/main" id="{15F2862D-913E-262B-789C-744F6F0BC8D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1001" y="2491291"/>
              <a:ext cx="583146" cy="583146"/>
            </a:xfrm>
            <a:prstGeom prst="rect">
              <a:avLst/>
            </a:prstGeom>
          </p:spPr>
        </p:pic>
        <p:sp>
          <p:nvSpPr>
            <p:cNvPr id="42" name="TextBox 41">
              <a:extLst>
                <a:ext uri="{FF2B5EF4-FFF2-40B4-BE49-F238E27FC236}">
                  <a16:creationId xmlns:a16="http://schemas.microsoft.com/office/drawing/2014/main" id="{BA6C4D4B-FD01-3077-CBFC-11D7FAE92AB2}"/>
                </a:ext>
              </a:extLst>
            </p:cNvPr>
            <p:cNvSpPr txBox="1"/>
            <p:nvPr/>
          </p:nvSpPr>
          <p:spPr>
            <a:xfrm>
              <a:off x="942443" y="2440491"/>
              <a:ext cx="1332445" cy="646331"/>
            </a:xfrm>
            <a:prstGeom prst="rect">
              <a:avLst/>
            </a:prstGeom>
            <a:solidFill>
              <a:schemeClr val="accent4">
                <a:lumMod val="75000"/>
              </a:schemeClr>
            </a:solidFill>
          </p:spPr>
          <p:txBody>
            <a:bodyPr wrap="square" rtlCol="0">
              <a:spAutoFit/>
            </a:bodyPr>
            <a:lstStyle/>
            <a:p>
              <a:pPr algn="l"/>
              <a:r>
                <a:rPr lang="en-US" b="1"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JavaScript Bridge</a:t>
              </a:r>
            </a:p>
          </p:txBody>
        </p:sp>
      </p:grpSp>
      <p:cxnSp>
        <p:nvCxnSpPr>
          <p:cNvPr id="45" name="Straight Arrow Connector 44">
            <a:extLst>
              <a:ext uri="{FF2B5EF4-FFF2-40B4-BE49-F238E27FC236}">
                <a16:creationId xmlns:a16="http://schemas.microsoft.com/office/drawing/2014/main" id="{39A6D9F1-07FF-9603-E688-B3958FE0C0A6}"/>
              </a:ext>
            </a:extLst>
          </p:cNvPr>
          <p:cNvCxnSpPr/>
          <p:nvPr/>
        </p:nvCxnSpPr>
        <p:spPr>
          <a:xfrm flipH="1" flipV="1">
            <a:off x="1325032" y="4150267"/>
            <a:ext cx="550336" cy="72229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E9500911-F191-DEC0-DCB0-D5FDA6F57B2C}"/>
              </a:ext>
            </a:extLst>
          </p:cNvPr>
          <p:cNvCxnSpPr>
            <a:cxnSpLocks/>
            <a:endCxn id="33" idx="1"/>
          </p:cNvCxnSpPr>
          <p:nvPr/>
        </p:nvCxnSpPr>
        <p:spPr>
          <a:xfrm flipV="1">
            <a:off x="1834624" y="3401539"/>
            <a:ext cx="1681159" cy="22537"/>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F2615CE1-26E5-20CF-E4BD-0B6DB6B164C8}"/>
              </a:ext>
            </a:extLst>
          </p:cNvPr>
          <p:cNvCxnSpPr>
            <a:cxnSpLocks/>
          </p:cNvCxnSpPr>
          <p:nvPr/>
        </p:nvCxnSpPr>
        <p:spPr>
          <a:xfrm>
            <a:off x="4571734" y="3412926"/>
            <a:ext cx="809890" cy="1115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5545413B-147F-8A67-962F-41E862BBC2F2}"/>
              </a:ext>
            </a:extLst>
          </p:cNvPr>
          <p:cNvCxnSpPr>
            <a:cxnSpLocks/>
          </p:cNvCxnSpPr>
          <p:nvPr/>
        </p:nvCxnSpPr>
        <p:spPr>
          <a:xfrm>
            <a:off x="6410721" y="3404800"/>
            <a:ext cx="809890" cy="1115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C79D30CD-08A5-3B9B-6FAD-3B4B5E6F6F80}"/>
              </a:ext>
            </a:extLst>
          </p:cNvPr>
          <p:cNvGrpSpPr/>
          <p:nvPr/>
        </p:nvGrpSpPr>
        <p:grpSpPr>
          <a:xfrm>
            <a:off x="2802470" y="3849113"/>
            <a:ext cx="4739213" cy="2314562"/>
            <a:chOff x="2802470" y="3849113"/>
            <a:chExt cx="4739213" cy="2314562"/>
          </a:xfrm>
        </p:grpSpPr>
        <p:cxnSp>
          <p:nvCxnSpPr>
            <p:cNvPr id="54" name="Curved Connector 53">
              <a:extLst>
                <a:ext uri="{FF2B5EF4-FFF2-40B4-BE49-F238E27FC236}">
                  <a16:creationId xmlns:a16="http://schemas.microsoft.com/office/drawing/2014/main" id="{A3890881-9A41-B0AA-6796-A6CA1FEB4D37}"/>
                </a:ext>
              </a:extLst>
            </p:cNvPr>
            <p:cNvCxnSpPr>
              <a:cxnSpLocks/>
            </p:cNvCxnSpPr>
            <p:nvPr/>
          </p:nvCxnSpPr>
          <p:spPr>
            <a:xfrm rot="10800000" flipV="1">
              <a:off x="2802470" y="3849113"/>
              <a:ext cx="4739213" cy="1950553"/>
            </a:xfrm>
            <a:prstGeom prst="curvedConnector3">
              <a:avLst>
                <a:gd name="adj1" fmla="val 9089"/>
              </a:avLst>
            </a:prstGeom>
            <a:ln w="730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4EB8F570-09FE-8BBE-7F9E-C688589961C8}"/>
                </a:ext>
              </a:extLst>
            </p:cNvPr>
            <p:cNvSpPr txBox="1"/>
            <p:nvPr/>
          </p:nvSpPr>
          <p:spPr>
            <a:xfrm>
              <a:off x="4055532" y="5794343"/>
              <a:ext cx="3191933" cy="369332"/>
            </a:xfrm>
            <a:prstGeom prst="rect">
              <a:avLst/>
            </a:prstGeom>
            <a:noFill/>
          </p:spPr>
          <p:txBody>
            <a:bodyPr wrap="square" rtlCol="0">
              <a:spAutoFit/>
            </a:bodyPr>
            <a:lstStyle/>
            <a:p>
              <a:pPr algn="l"/>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Command and Control</a:t>
              </a:r>
            </a:p>
          </p:txBody>
        </p:sp>
      </p:grpSp>
    </p:spTree>
    <p:extLst>
      <p:ext uri="{BB962C8B-B14F-4D97-AF65-F5344CB8AC3E}">
        <p14:creationId xmlns:p14="http://schemas.microsoft.com/office/powerpoint/2010/main" val="8390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890C44-D81C-0AA5-02A0-31516A85A5B1}"/>
              </a:ext>
            </a:extLst>
          </p:cNvPr>
          <p:cNvSpPr>
            <a:spLocks noGrp="1"/>
          </p:cNvSpPr>
          <p:nvPr>
            <p:ph type="sldNum" sz="quarter" idx="4"/>
          </p:nvPr>
        </p:nvSpPr>
        <p:spPr/>
        <p:txBody>
          <a:bodyPr/>
          <a:lstStyle/>
          <a:p>
            <a:fld id="{DB4DB770-9987-47E7-848E-5A58BCE4BF4D}" type="slidenum">
              <a:rPr lang="en-US" smtClean="0"/>
              <a:pPr/>
              <a:t>28</a:t>
            </a:fld>
            <a:endParaRPr lang="en-US"/>
          </a:p>
        </p:txBody>
      </p:sp>
      <p:sp>
        <p:nvSpPr>
          <p:cNvPr id="4" name="Title 3">
            <a:extLst>
              <a:ext uri="{FF2B5EF4-FFF2-40B4-BE49-F238E27FC236}">
                <a16:creationId xmlns:a16="http://schemas.microsoft.com/office/drawing/2014/main" id="{5B0288C5-D5A2-249B-9128-8D09D7D0931E}"/>
              </a:ext>
            </a:extLst>
          </p:cNvPr>
          <p:cNvSpPr>
            <a:spLocks noGrp="1"/>
          </p:cNvSpPr>
          <p:nvPr>
            <p:ph type="title"/>
          </p:nvPr>
        </p:nvSpPr>
        <p:spPr>
          <a:xfrm>
            <a:off x="270933" y="84666"/>
            <a:ext cx="10253134" cy="1168400"/>
          </a:xfrm>
        </p:spPr>
        <p:txBody>
          <a:bodyPr>
            <a:normAutofit fontScale="90000"/>
          </a:bodyPr>
          <a:lstStyle/>
          <a:p>
            <a:r>
              <a:rPr lang="en-US" dirty="0"/>
              <a:t>Improved Software Design and Build Tools</a:t>
            </a:r>
          </a:p>
        </p:txBody>
      </p:sp>
      <p:pic>
        <p:nvPicPr>
          <p:cNvPr id="6" name="Picture 5">
            <a:extLst>
              <a:ext uri="{FF2B5EF4-FFF2-40B4-BE49-F238E27FC236}">
                <a16:creationId xmlns:a16="http://schemas.microsoft.com/office/drawing/2014/main" id="{220893DD-FB63-3E4C-83D9-B5444A8D209C}"/>
              </a:ext>
            </a:extLst>
          </p:cNvPr>
          <p:cNvPicPr>
            <a:picLocks noChangeAspect="1"/>
          </p:cNvPicPr>
          <p:nvPr/>
        </p:nvPicPr>
        <p:blipFill>
          <a:blip r:embed="rId3"/>
          <a:stretch>
            <a:fillRect/>
          </a:stretch>
        </p:blipFill>
        <p:spPr>
          <a:xfrm>
            <a:off x="270933" y="1894324"/>
            <a:ext cx="6896323" cy="3549744"/>
          </a:xfrm>
          <a:prstGeom prst="rect">
            <a:avLst/>
          </a:prstGeom>
        </p:spPr>
      </p:pic>
      <p:sp>
        <p:nvSpPr>
          <p:cNvPr id="7" name="TextBox 6">
            <a:extLst>
              <a:ext uri="{FF2B5EF4-FFF2-40B4-BE49-F238E27FC236}">
                <a16:creationId xmlns:a16="http://schemas.microsoft.com/office/drawing/2014/main" id="{2AA2EE51-197D-F2CF-0DDB-7A4C3C1C86BB}"/>
              </a:ext>
            </a:extLst>
          </p:cNvPr>
          <p:cNvSpPr txBox="1"/>
          <p:nvPr/>
        </p:nvSpPr>
        <p:spPr>
          <a:xfrm>
            <a:off x="7382934" y="1894324"/>
            <a:ext cx="4652588" cy="3539430"/>
          </a:xfrm>
          <a:prstGeom prst="rect">
            <a:avLst/>
          </a:prstGeom>
          <a:noFill/>
        </p:spPr>
        <p:txBody>
          <a:bodyPr wrap="square" rtlCol="0">
            <a:spAutoFit/>
          </a:bodyPr>
          <a:lstStyle/>
          <a:p>
            <a:pPr algn="l"/>
            <a:r>
              <a:rPr lang="en-US" sz="2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Tooling to help find flaws and identify potential fixes, but will require people to validate changes to the software, make decisions on preserving functionality, manage risk, and provide secure by default services.</a:t>
            </a:r>
          </a:p>
        </p:txBody>
      </p:sp>
    </p:spTree>
    <p:extLst>
      <p:ext uri="{BB962C8B-B14F-4D97-AF65-F5344CB8AC3E}">
        <p14:creationId xmlns:p14="http://schemas.microsoft.com/office/powerpoint/2010/main" val="361851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82D078-35BB-8C72-9B00-7B060C0BAD55}"/>
              </a:ext>
            </a:extLst>
          </p:cNvPr>
          <p:cNvSpPr>
            <a:spLocks noGrp="1"/>
          </p:cNvSpPr>
          <p:nvPr>
            <p:ph sz="quarter" idx="10"/>
          </p:nvPr>
        </p:nvSpPr>
        <p:spPr/>
        <p:txBody>
          <a:bodyPr/>
          <a:lstStyle/>
          <a:p>
            <a:r>
              <a:rPr lang="en-US" dirty="0"/>
              <a:t>Found thousands of high-severity zero-day vulnerabilities</a:t>
            </a:r>
          </a:p>
          <a:p>
            <a:pPr lvl="1"/>
            <a:r>
              <a:rPr lang="en-US" dirty="0"/>
              <a:t>27-year-old bug:  an integer overflow in OpenBSD’s TCP Selective ACK</a:t>
            </a:r>
          </a:p>
          <a:p>
            <a:pPr lvl="2"/>
            <a:r>
              <a:rPr lang="en-US" dirty="0"/>
              <a:t>Can crash OpenBSD with two packets</a:t>
            </a:r>
          </a:p>
          <a:p>
            <a:pPr lvl="1"/>
            <a:r>
              <a:rPr lang="en-US" dirty="0"/>
              <a:t>16-year-old bug:  </a:t>
            </a:r>
            <a:r>
              <a:rPr lang="en-US" dirty="0" err="1"/>
              <a:t>FFmpeg</a:t>
            </a:r>
            <a:r>
              <a:rPr lang="en-US" dirty="0"/>
              <a:t> H.264 codec that survived 5 million random fuzzing tests</a:t>
            </a:r>
          </a:p>
          <a:p>
            <a:pPr lvl="2"/>
            <a:r>
              <a:rPr lang="en-US" dirty="0"/>
              <a:t>Video with 65,536 slices matches a sentinel value and causes an out-of-bounds write</a:t>
            </a:r>
          </a:p>
          <a:p>
            <a:pPr lvl="1"/>
            <a:r>
              <a:rPr lang="en-US" dirty="0"/>
              <a:t>FreeBSD remote root access</a:t>
            </a:r>
          </a:p>
          <a:p>
            <a:pPr lvl="2"/>
            <a:r>
              <a:rPr lang="en-US" dirty="0"/>
              <a:t>Though 20 ROP (return-oriented-programming) gadgets</a:t>
            </a:r>
          </a:p>
          <a:p>
            <a:pPr lvl="1"/>
            <a:r>
              <a:rPr lang="en-US" dirty="0"/>
              <a:t>Linux kernel:  privilege escalation to chaining three to five separate vulnerabilities (e.g., heap spray)</a:t>
            </a:r>
          </a:p>
          <a:p>
            <a:pPr lvl="1"/>
            <a:endParaRPr lang="en-US" dirty="0"/>
          </a:p>
        </p:txBody>
      </p:sp>
      <p:sp>
        <p:nvSpPr>
          <p:cNvPr id="3" name="Slide Number Placeholder 2">
            <a:extLst>
              <a:ext uri="{FF2B5EF4-FFF2-40B4-BE49-F238E27FC236}">
                <a16:creationId xmlns:a16="http://schemas.microsoft.com/office/drawing/2014/main" id="{2C9E4C18-3235-3211-2783-74C78B112C42}"/>
              </a:ext>
            </a:extLst>
          </p:cNvPr>
          <p:cNvSpPr>
            <a:spLocks noGrp="1"/>
          </p:cNvSpPr>
          <p:nvPr>
            <p:ph type="sldNum" sz="quarter" idx="4"/>
          </p:nvPr>
        </p:nvSpPr>
        <p:spPr/>
        <p:txBody>
          <a:bodyPr/>
          <a:lstStyle/>
          <a:p>
            <a:fld id="{DB4DB770-9987-47E7-848E-5A58BCE4BF4D}" type="slidenum">
              <a:rPr lang="en-US" smtClean="0"/>
              <a:pPr/>
              <a:t>29</a:t>
            </a:fld>
            <a:endParaRPr lang="en-US"/>
          </a:p>
        </p:txBody>
      </p:sp>
      <p:sp>
        <p:nvSpPr>
          <p:cNvPr id="4" name="Title 3">
            <a:extLst>
              <a:ext uri="{FF2B5EF4-FFF2-40B4-BE49-F238E27FC236}">
                <a16:creationId xmlns:a16="http://schemas.microsoft.com/office/drawing/2014/main" id="{0194D55F-38DC-1788-8828-0DFE00B69B43}"/>
              </a:ext>
            </a:extLst>
          </p:cNvPr>
          <p:cNvSpPr>
            <a:spLocks noGrp="1"/>
          </p:cNvSpPr>
          <p:nvPr>
            <p:ph type="title"/>
          </p:nvPr>
        </p:nvSpPr>
        <p:spPr/>
        <p:txBody>
          <a:bodyPr/>
          <a:lstStyle/>
          <a:p>
            <a:r>
              <a:rPr lang="en-US" dirty="0"/>
              <a:t>Claude Mythos released in April 2026</a:t>
            </a:r>
          </a:p>
        </p:txBody>
      </p:sp>
    </p:spTree>
    <p:extLst>
      <p:ext uri="{BB962C8B-B14F-4D97-AF65-F5344CB8AC3E}">
        <p14:creationId xmlns:p14="http://schemas.microsoft.com/office/powerpoint/2010/main" val="72697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696B4E7-B498-9BFE-D9D3-E90F6C7A7FE0}"/>
              </a:ext>
            </a:extLst>
          </p:cNvPr>
          <p:cNvPicPr>
            <a:picLocks noGrp="1" noChangeAspect="1"/>
          </p:cNvPicPr>
          <p:nvPr>
            <p:ph sz="quarter" idx="10"/>
          </p:nvPr>
        </p:nvPicPr>
        <p:blipFill>
          <a:blip r:embed="rId2"/>
          <a:stretch>
            <a:fillRect/>
          </a:stretch>
        </p:blipFill>
        <p:spPr>
          <a:xfrm>
            <a:off x="346508" y="3536713"/>
            <a:ext cx="3340100" cy="711200"/>
          </a:xfrm>
          <a:prstGeom prst="rect">
            <a:avLst/>
          </a:prstGeom>
        </p:spPr>
      </p:pic>
      <p:sp>
        <p:nvSpPr>
          <p:cNvPr id="3" name="Slide Number Placeholder 2">
            <a:extLst>
              <a:ext uri="{FF2B5EF4-FFF2-40B4-BE49-F238E27FC236}">
                <a16:creationId xmlns:a16="http://schemas.microsoft.com/office/drawing/2014/main" id="{7E4895CB-D263-5FA7-3631-9BB194D37844}"/>
              </a:ext>
            </a:extLst>
          </p:cNvPr>
          <p:cNvSpPr>
            <a:spLocks noGrp="1"/>
          </p:cNvSpPr>
          <p:nvPr>
            <p:ph type="sldNum" sz="quarter" idx="4"/>
          </p:nvPr>
        </p:nvSpPr>
        <p:spPr/>
        <p:txBody>
          <a:bodyPr/>
          <a:lstStyle/>
          <a:p>
            <a:fld id="{DB4DB770-9987-47E7-848E-5A58BCE4BF4D}" type="slidenum">
              <a:rPr lang="en-US" smtClean="0"/>
              <a:pPr/>
              <a:t>3</a:t>
            </a:fld>
            <a:endParaRPr lang="en-US"/>
          </a:p>
        </p:txBody>
      </p:sp>
      <p:sp>
        <p:nvSpPr>
          <p:cNvPr id="4" name="Title 3">
            <a:extLst>
              <a:ext uri="{FF2B5EF4-FFF2-40B4-BE49-F238E27FC236}">
                <a16:creationId xmlns:a16="http://schemas.microsoft.com/office/drawing/2014/main" id="{2A620B40-E4B7-C0F5-9C70-A51A9512A8FF}"/>
              </a:ext>
            </a:extLst>
          </p:cNvPr>
          <p:cNvSpPr>
            <a:spLocks noGrp="1"/>
          </p:cNvSpPr>
          <p:nvPr>
            <p:ph type="title"/>
          </p:nvPr>
        </p:nvSpPr>
        <p:spPr/>
        <p:txBody>
          <a:bodyPr>
            <a:normAutofit/>
          </a:bodyPr>
          <a:lstStyle/>
          <a:p>
            <a:r>
              <a:rPr lang="en-US" sz="3600" dirty="0"/>
              <a:t>Cybersecurity in 2004</a:t>
            </a:r>
          </a:p>
        </p:txBody>
      </p:sp>
      <p:pic>
        <p:nvPicPr>
          <p:cNvPr id="8" name="Picture 7">
            <a:extLst>
              <a:ext uri="{FF2B5EF4-FFF2-40B4-BE49-F238E27FC236}">
                <a16:creationId xmlns:a16="http://schemas.microsoft.com/office/drawing/2014/main" id="{49A10390-C3E3-E1F8-3296-EEFE26F725BC}"/>
              </a:ext>
            </a:extLst>
          </p:cNvPr>
          <p:cNvPicPr>
            <a:picLocks noChangeAspect="1"/>
          </p:cNvPicPr>
          <p:nvPr/>
        </p:nvPicPr>
        <p:blipFill>
          <a:blip r:embed="rId3"/>
          <a:srcRect r="10096"/>
          <a:stretch>
            <a:fillRect/>
          </a:stretch>
        </p:blipFill>
        <p:spPr>
          <a:xfrm>
            <a:off x="346508" y="4059771"/>
            <a:ext cx="5597092" cy="2312885"/>
          </a:xfrm>
          <a:prstGeom prst="rect">
            <a:avLst/>
          </a:prstGeom>
        </p:spPr>
      </p:pic>
      <p:pic>
        <p:nvPicPr>
          <p:cNvPr id="9" name="Picture 8">
            <a:extLst>
              <a:ext uri="{FF2B5EF4-FFF2-40B4-BE49-F238E27FC236}">
                <a16:creationId xmlns:a16="http://schemas.microsoft.com/office/drawing/2014/main" id="{68C001EB-C3DA-106D-CADC-A778DE0E5E19}"/>
              </a:ext>
            </a:extLst>
          </p:cNvPr>
          <p:cNvPicPr>
            <a:picLocks noChangeAspect="1"/>
          </p:cNvPicPr>
          <p:nvPr/>
        </p:nvPicPr>
        <p:blipFill>
          <a:blip r:embed="rId4"/>
          <a:srcRect t="4576"/>
          <a:stretch>
            <a:fillRect/>
          </a:stretch>
        </p:blipFill>
        <p:spPr>
          <a:xfrm>
            <a:off x="346508" y="1304950"/>
            <a:ext cx="4054575" cy="2231763"/>
          </a:xfrm>
          <a:prstGeom prst="rect">
            <a:avLst/>
          </a:prstGeom>
        </p:spPr>
      </p:pic>
      <p:pic>
        <p:nvPicPr>
          <p:cNvPr id="14" name="Graphic 13">
            <a:extLst>
              <a:ext uri="{FF2B5EF4-FFF2-40B4-BE49-F238E27FC236}">
                <a16:creationId xmlns:a16="http://schemas.microsoft.com/office/drawing/2014/main" id="{4EB3E98A-FFEB-C726-1F7A-279645FE6EB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04878" y="0"/>
            <a:ext cx="5687122" cy="6858000"/>
          </a:xfrm>
          <a:prstGeom prst="rect">
            <a:avLst/>
          </a:prstGeom>
        </p:spPr>
      </p:pic>
    </p:spTree>
    <p:extLst>
      <p:ext uri="{BB962C8B-B14F-4D97-AF65-F5344CB8AC3E}">
        <p14:creationId xmlns:p14="http://schemas.microsoft.com/office/powerpoint/2010/main" val="2379600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8858-F0D6-A610-A446-300B9AE957C2}"/>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284DD4-5B32-4630-E770-54CF17C5805C}"/>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4135869" y="2460171"/>
            <a:ext cx="8056132" cy="4397829"/>
          </a:xfrm>
          <a:prstGeom prst="rect">
            <a:avLst/>
          </a:prstGeom>
        </p:spPr>
      </p:pic>
      <p:sp>
        <p:nvSpPr>
          <p:cNvPr id="8" name="Text Placeholder 7">
            <a:extLst>
              <a:ext uri="{FF2B5EF4-FFF2-40B4-BE49-F238E27FC236}">
                <a16:creationId xmlns:a16="http://schemas.microsoft.com/office/drawing/2014/main" id="{5C8E8D3D-AAA5-4D30-7D5F-CA25B47564D5}"/>
              </a:ext>
            </a:extLst>
          </p:cNvPr>
          <p:cNvSpPr>
            <a:spLocks noGrp="1"/>
          </p:cNvSpPr>
          <p:nvPr>
            <p:ph type="body" sz="quarter" idx="12"/>
          </p:nvPr>
        </p:nvSpPr>
        <p:spPr>
          <a:xfrm>
            <a:off x="457200" y="1371598"/>
            <a:ext cx="3842657" cy="4572000"/>
          </a:xfrm>
        </p:spPr>
        <p:txBody>
          <a:bodyPr/>
          <a:lstStyle/>
          <a:p>
            <a:r>
              <a:rPr lang="en-US" dirty="0"/>
              <a:t>Target read-only code </a:t>
            </a:r>
          </a:p>
          <a:p>
            <a:pPr lvl="1"/>
            <a:r>
              <a:rPr lang="en-US" dirty="0" err="1"/>
              <a:t>E.g</a:t>
            </a:r>
            <a:r>
              <a:rPr lang="en-US" dirty="0"/>
              <a:t>, voting machines</a:t>
            </a:r>
          </a:p>
          <a:p>
            <a:r>
              <a:rPr lang="en-US" dirty="0"/>
              <a:t>Target gadgets</a:t>
            </a:r>
          </a:p>
          <a:p>
            <a:pPr lvl="1"/>
            <a:r>
              <a:rPr lang="en-US" dirty="0"/>
              <a:t>Execute something and return</a:t>
            </a:r>
          </a:p>
          <a:p>
            <a:r>
              <a:rPr lang="en-US" dirty="0"/>
              <a:t>Shown to be Turing complete</a:t>
            </a:r>
          </a:p>
        </p:txBody>
      </p:sp>
      <p:sp>
        <p:nvSpPr>
          <p:cNvPr id="3" name="Slide Number Placeholder 2">
            <a:extLst>
              <a:ext uri="{FF2B5EF4-FFF2-40B4-BE49-F238E27FC236}">
                <a16:creationId xmlns:a16="http://schemas.microsoft.com/office/drawing/2014/main" id="{45B8516E-100D-522C-DF38-38BBEC2AE2E9}"/>
              </a:ext>
            </a:extLst>
          </p:cNvPr>
          <p:cNvSpPr>
            <a:spLocks noGrp="1"/>
          </p:cNvSpPr>
          <p:nvPr>
            <p:ph type="sldNum" sz="quarter" idx="4"/>
          </p:nvPr>
        </p:nvSpPr>
        <p:spPr/>
        <p:txBody>
          <a:bodyPr/>
          <a:lstStyle/>
          <a:p>
            <a:fld id="{DB4DB770-9987-47E7-848E-5A58BCE4BF4D}" type="slidenum">
              <a:rPr lang="en-US" smtClean="0"/>
              <a:pPr/>
              <a:t>30</a:t>
            </a:fld>
            <a:endParaRPr lang="en-US"/>
          </a:p>
        </p:txBody>
      </p:sp>
      <p:sp>
        <p:nvSpPr>
          <p:cNvPr id="4" name="Title 3">
            <a:extLst>
              <a:ext uri="{FF2B5EF4-FFF2-40B4-BE49-F238E27FC236}">
                <a16:creationId xmlns:a16="http://schemas.microsoft.com/office/drawing/2014/main" id="{050287EE-ADF0-21B9-00FB-B470930EFFC0}"/>
              </a:ext>
            </a:extLst>
          </p:cNvPr>
          <p:cNvSpPr>
            <a:spLocks noGrp="1"/>
          </p:cNvSpPr>
          <p:nvPr>
            <p:ph type="title"/>
          </p:nvPr>
        </p:nvSpPr>
        <p:spPr/>
        <p:txBody>
          <a:bodyPr/>
          <a:lstStyle/>
          <a:p>
            <a:r>
              <a:rPr lang="en-US" dirty="0"/>
              <a:t>ROP:  Return-oriented Programming</a:t>
            </a:r>
          </a:p>
        </p:txBody>
      </p:sp>
    </p:spTree>
    <p:extLst>
      <p:ext uri="{BB962C8B-B14F-4D97-AF65-F5344CB8AC3E}">
        <p14:creationId xmlns:p14="http://schemas.microsoft.com/office/powerpoint/2010/main" val="139514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EB5-BE78-D4DC-73E5-FFC98301ACB0}"/>
              </a:ext>
            </a:extLst>
          </p:cNvPr>
          <p:cNvSpPr>
            <a:spLocks noGrp="1"/>
          </p:cNvSpPr>
          <p:nvPr>
            <p:ph sz="quarter" idx="11"/>
          </p:nvPr>
        </p:nvSpPr>
        <p:spPr/>
        <p:txBody>
          <a:bodyPr/>
          <a:lstStyle/>
          <a:p>
            <a:endParaRPr lang="en-US"/>
          </a:p>
        </p:txBody>
      </p:sp>
      <p:sp>
        <p:nvSpPr>
          <p:cNvPr id="3" name="Text Placeholder 2">
            <a:extLst>
              <a:ext uri="{FF2B5EF4-FFF2-40B4-BE49-F238E27FC236}">
                <a16:creationId xmlns:a16="http://schemas.microsoft.com/office/drawing/2014/main" id="{9DDA5F74-4F3F-5F5D-80F4-304EF302CECA}"/>
              </a:ext>
            </a:extLst>
          </p:cNvPr>
          <p:cNvSpPr>
            <a:spLocks noGrp="1"/>
          </p:cNvSpPr>
          <p:nvPr>
            <p:ph type="body" sz="quarter" idx="12"/>
          </p:nvPr>
        </p:nvSpPr>
        <p:spPr/>
        <p:txBody>
          <a:bodyPr/>
          <a:lstStyle/>
          <a:p>
            <a:r>
              <a:rPr lang="en-US" dirty="0"/>
              <a:t>Address space layout randomization (ASLR)</a:t>
            </a:r>
          </a:p>
          <a:p>
            <a:pPr lvl="1"/>
            <a:r>
              <a:rPr lang="en-US" dirty="0"/>
              <a:t>Hard to locate gadgets</a:t>
            </a:r>
          </a:p>
          <a:p>
            <a:r>
              <a:rPr lang="en-US" dirty="0"/>
              <a:t>Control flow integrity</a:t>
            </a:r>
          </a:p>
          <a:p>
            <a:pPr lvl="1"/>
            <a:r>
              <a:rPr lang="en-US" dirty="0"/>
              <a:t>Check allowed jumps and returned locations</a:t>
            </a:r>
          </a:p>
          <a:p>
            <a:r>
              <a:rPr lang="en-US" dirty="0"/>
              <a:t>Hardware shadow stacks</a:t>
            </a:r>
          </a:p>
          <a:p>
            <a:pPr lvl="1"/>
            <a:r>
              <a:rPr lang="en-US" dirty="0"/>
              <a:t>Keep another copy of the return address to detect modifications</a:t>
            </a:r>
          </a:p>
        </p:txBody>
      </p:sp>
      <p:sp>
        <p:nvSpPr>
          <p:cNvPr id="4" name="Slide Number Placeholder 3">
            <a:extLst>
              <a:ext uri="{FF2B5EF4-FFF2-40B4-BE49-F238E27FC236}">
                <a16:creationId xmlns:a16="http://schemas.microsoft.com/office/drawing/2014/main" id="{34D3E1E6-79F0-9E20-F245-D4B78E11C797}"/>
              </a:ext>
            </a:extLst>
          </p:cNvPr>
          <p:cNvSpPr>
            <a:spLocks noGrp="1"/>
          </p:cNvSpPr>
          <p:nvPr>
            <p:ph type="sldNum" sz="quarter" idx="4"/>
          </p:nvPr>
        </p:nvSpPr>
        <p:spPr/>
        <p:txBody>
          <a:bodyPr/>
          <a:lstStyle/>
          <a:p>
            <a:fld id="{DB4DB770-9987-47E7-848E-5A58BCE4BF4D}" type="slidenum">
              <a:rPr lang="en-US" smtClean="0"/>
              <a:pPr/>
              <a:t>31</a:t>
            </a:fld>
            <a:endParaRPr lang="en-US"/>
          </a:p>
        </p:txBody>
      </p:sp>
      <p:sp>
        <p:nvSpPr>
          <p:cNvPr id="5" name="Title 4">
            <a:extLst>
              <a:ext uri="{FF2B5EF4-FFF2-40B4-BE49-F238E27FC236}">
                <a16:creationId xmlns:a16="http://schemas.microsoft.com/office/drawing/2014/main" id="{02E6F64D-23F5-D773-C344-97E63B23C1BF}"/>
              </a:ext>
            </a:extLst>
          </p:cNvPr>
          <p:cNvSpPr>
            <a:spLocks noGrp="1"/>
          </p:cNvSpPr>
          <p:nvPr>
            <p:ph type="title"/>
          </p:nvPr>
        </p:nvSpPr>
        <p:spPr/>
        <p:txBody>
          <a:bodyPr/>
          <a:lstStyle/>
          <a:p>
            <a:r>
              <a:rPr lang="en-US" dirty="0"/>
              <a:t>Defending against ROP</a:t>
            </a:r>
          </a:p>
        </p:txBody>
      </p:sp>
    </p:spTree>
    <p:extLst>
      <p:ext uri="{BB962C8B-B14F-4D97-AF65-F5344CB8AC3E}">
        <p14:creationId xmlns:p14="http://schemas.microsoft.com/office/powerpoint/2010/main" val="3474798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FBB13-DB27-4223-1F57-76DFEDC070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9CC4D-50A3-E9FE-6B54-5E1BD2D72EE6}"/>
              </a:ext>
            </a:extLst>
          </p:cNvPr>
          <p:cNvSpPr>
            <a:spLocks noGrp="1"/>
          </p:cNvSpPr>
          <p:nvPr>
            <p:ph type="sldNum" sz="quarter" idx="4"/>
          </p:nvPr>
        </p:nvSpPr>
        <p:spPr/>
        <p:txBody>
          <a:bodyPr/>
          <a:lstStyle/>
          <a:p>
            <a:fld id="{DB4DB770-9987-47E7-848E-5A58BCE4BF4D}" type="slidenum">
              <a:rPr lang="en-US" smtClean="0"/>
              <a:pPr/>
              <a:t>32</a:t>
            </a:fld>
            <a:endParaRPr lang="en-US"/>
          </a:p>
        </p:txBody>
      </p:sp>
      <p:sp>
        <p:nvSpPr>
          <p:cNvPr id="4" name="Title 3">
            <a:extLst>
              <a:ext uri="{FF2B5EF4-FFF2-40B4-BE49-F238E27FC236}">
                <a16:creationId xmlns:a16="http://schemas.microsoft.com/office/drawing/2014/main" id="{264B4E3C-4118-21DF-63F7-39106E436B82}"/>
              </a:ext>
            </a:extLst>
          </p:cNvPr>
          <p:cNvSpPr>
            <a:spLocks noGrp="1"/>
          </p:cNvSpPr>
          <p:nvPr>
            <p:ph type="title"/>
          </p:nvPr>
        </p:nvSpPr>
        <p:spPr/>
        <p:txBody>
          <a:bodyPr/>
          <a:lstStyle/>
          <a:p>
            <a:r>
              <a:rPr lang="en-US" dirty="0"/>
              <a:t>Use after Free (UAF) Vulnerabilities</a:t>
            </a:r>
          </a:p>
        </p:txBody>
      </p:sp>
      <p:sp>
        <p:nvSpPr>
          <p:cNvPr id="5" name="Content Placeholder 4">
            <a:extLst>
              <a:ext uri="{FF2B5EF4-FFF2-40B4-BE49-F238E27FC236}">
                <a16:creationId xmlns:a16="http://schemas.microsoft.com/office/drawing/2014/main" id="{A5644205-AD02-E31E-EFF1-FE26F7B3F192}"/>
              </a:ext>
            </a:extLst>
          </p:cNvPr>
          <p:cNvSpPr>
            <a:spLocks noGrp="1"/>
          </p:cNvSpPr>
          <p:nvPr>
            <p:ph sz="quarter" idx="10"/>
          </p:nvPr>
        </p:nvSpPr>
        <p:spPr/>
        <p:txBody>
          <a:bodyPr/>
          <a:lstStyle/>
          <a:p>
            <a:pPr marL="0" indent="0">
              <a:buNone/>
            </a:pPr>
            <a:r>
              <a:rPr lang="en-US" dirty="0"/>
              <a:t>Int main() {</a:t>
            </a:r>
          </a:p>
          <a:p>
            <a:pPr marL="0" indent="0">
              <a:buNone/>
            </a:pPr>
            <a:r>
              <a:rPr lang="en-US" dirty="0"/>
              <a:t>  char *</a:t>
            </a:r>
            <a:r>
              <a:rPr lang="en-US" dirty="0" err="1"/>
              <a:t>ptr</a:t>
            </a:r>
            <a:r>
              <a:rPr lang="en-US" dirty="0"/>
              <a:t> = (char *) malloc(32);</a:t>
            </a:r>
          </a:p>
          <a:p>
            <a:pPr marL="0" indent="0">
              <a:buNone/>
            </a:pPr>
            <a:r>
              <a:rPr lang="en-US" dirty="0"/>
              <a:t>  free </a:t>
            </a:r>
            <a:r>
              <a:rPr lang="en-US" dirty="0" err="1"/>
              <a:t>ptr</a:t>
            </a:r>
            <a:r>
              <a:rPr lang="en-US" dirty="0"/>
              <a:t>;  // </a:t>
            </a:r>
            <a:r>
              <a:rPr lang="en-US" dirty="0" err="1"/>
              <a:t>ptr</a:t>
            </a:r>
            <a:r>
              <a:rPr lang="en-US" dirty="0"/>
              <a:t> still points to the freed memory</a:t>
            </a:r>
          </a:p>
          <a:p>
            <a:pPr marL="0" indent="0">
              <a:buNone/>
            </a:pPr>
            <a:r>
              <a:rPr lang="en-US" dirty="0"/>
              <a:t>  </a:t>
            </a:r>
          </a:p>
          <a:p>
            <a:pPr marL="0" indent="0">
              <a:buNone/>
            </a:pPr>
            <a:r>
              <a:rPr lang="en-US" dirty="0"/>
              <a:t>  char *</a:t>
            </a:r>
            <a:r>
              <a:rPr lang="en-US" dirty="0" err="1"/>
              <a:t>new_ptr</a:t>
            </a:r>
            <a:r>
              <a:rPr lang="en-US" dirty="0"/>
              <a:t> = (char *) malloc(32); // free memory may be reused</a:t>
            </a:r>
          </a:p>
          <a:p>
            <a:pPr marL="0" indent="0">
              <a:buNone/>
            </a:pPr>
            <a:r>
              <a:rPr lang="en-US" dirty="0"/>
              <a:t>  // now can use </a:t>
            </a:r>
            <a:r>
              <a:rPr lang="en-US" dirty="0" err="1"/>
              <a:t>ptr</a:t>
            </a:r>
            <a:r>
              <a:rPr lang="en-US" dirty="0"/>
              <a:t> to modify </a:t>
            </a:r>
            <a:r>
              <a:rPr lang="en-US" dirty="0" err="1"/>
              <a:t>new_ptr</a:t>
            </a:r>
            <a:r>
              <a:rPr lang="en-US" dirty="0"/>
              <a:t>;</a:t>
            </a:r>
          </a:p>
          <a:p>
            <a:pPr marL="0" indent="0">
              <a:buNone/>
            </a:pPr>
            <a:r>
              <a:rPr lang="en-US" dirty="0"/>
              <a:t>}</a:t>
            </a:r>
          </a:p>
        </p:txBody>
      </p:sp>
    </p:spTree>
    <p:extLst>
      <p:ext uri="{BB962C8B-B14F-4D97-AF65-F5344CB8AC3E}">
        <p14:creationId xmlns:p14="http://schemas.microsoft.com/office/powerpoint/2010/main" val="2450757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8064B10-6E9E-BD03-D48F-4C4D6FCACBF3}"/>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3816816" y="2286000"/>
            <a:ext cx="8375185" cy="4572000"/>
          </a:xfrm>
          <a:prstGeom prst="rect">
            <a:avLst/>
          </a:prstGeom>
        </p:spPr>
      </p:pic>
      <p:sp>
        <p:nvSpPr>
          <p:cNvPr id="8" name="Text Placeholder 7">
            <a:extLst>
              <a:ext uri="{FF2B5EF4-FFF2-40B4-BE49-F238E27FC236}">
                <a16:creationId xmlns:a16="http://schemas.microsoft.com/office/drawing/2014/main" id="{FB7E19C2-676A-1E7B-E2A0-E10B84012026}"/>
              </a:ext>
            </a:extLst>
          </p:cNvPr>
          <p:cNvSpPr>
            <a:spLocks noGrp="1"/>
          </p:cNvSpPr>
          <p:nvPr>
            <p:ph type="body" sz="quarter" idx="12"/>
          </p:nvPr>
        </p:nvSpPr>
        <p:spPr>
          <a:xfrm>
            <a:off x="457200" y="1371598"/>
            <a:ext cx="3755571" cy="4572000"/>
          </a:xfrm>
        </p:spPr>
        <p:txBody>
          <a:bodyPr/>
          <a:lstStyle/>
          <a:p>
            <a:r>
              <a:rPr lang="en-US" dirty="0"/>
              <a:t>Start with UAF vulnerability to gain control of allocated memory</a:t>
            </a:r>
          </a:p>
          <a:p>
            <a:r>
              <a:rPr lang="en-US" dirty="0"/>
              <a:t>Spray with </a:t>
            </a:r>
            <a:r>
              <a:rPr lang="en-US" dirty="0" err="1"/>
              <a:t>nops</a:t>
            </a:r>
            <a:r>
              <a:rPr lang="en-US" dirty="0"/>
              <a:t> + payload</a:t>
            </a:r>
          </a:p>
        </p:txBody>
      </p:sp>
      <p:sp>
        <p:nvSpPr>
          <p:cNvPr id="3" name="Slide Number Placeholder 2">
            <a:extLst>
              <a:ext uri="{FF2B5EF4-FFF2-40B4-BE49-F238E27FC236}">
                <a16:creationId xmlns:a16="http://schemas.microsoft.com/office/drawing/2014/main" id="{640238D8-7948-6BF0-A7DD-B8C800317D82}"/>
              </a:ext>
            </a:extLst>
          </p:cNvPr>
          <p:cNvSpPr>
            <a:spLocks noGrp="1"/>
          </p:cNvSpPr>
          <p:nvPr>
            <p:ph type="sldNum" sz="quarter" idx="4"/>
          </p:nvPr>
        </p:nvSpPr>
        <p:spPr/>
        <p:txBody>
          <a:bodyPr/>
          <a:lstStyle/>
          <a:p>
            <a:fld id="{DB4DB770-9987-47E7-848E-5A58BCE4BF4D}" type="slidenum">
              <a:rPr lang="en-US" smtClean="0"/>
              <a:pPr/>
              <a:t>33</a:t>
            </a:fld>
            <a:endParaRPr lang="en-US"/>
          </a:p>
        </p:txBody>
      </p:sp>
      <p:sp>
        <p:nvSpPr>
          <p:cNvPr id="4" name="Title 3">
            <a:extLst>
              <a:ext uri="{FF2B5EF4-FFF2-40B4-BE49-F238E27FC236}">
                <a16:creationId xmlns:a16="http://schemas.microsoft.com/office/drawing/2014/main" id="{487F5472-F7FD-AC28-F06A-D56CC14A97E6}"/>
              </a:ext>
            </a:extLst>
          </p:cNvPr>
          <p:cNvSpPr>
            <a:spLocks noGrp="1"/>
          </p:cNvSpPr>
          <p:nvPr>
            <p:ph type="title"/>
          </p:nvPr>
        </p:nvSpPr>
        <p:spPr/>
        <p:txBody>
          <a:bodyPr/>
          <a:lstStyle/>
          <a:p>
            <a:r>
              <a:rPr lang="en-US" dirty="0"/>
              <a:t>Heap Sprays</a:t>
            </a:r>
          </a:p>
        </p:txBody>
      </p:sp>
    </p:spTree>
    <p:extLst>
      <p:ext uri="{BB962C8B-B14F-4D97-AF65-F5344CB8AC3E}">
        <p14:creationId xmlns:p14="http://schemas.microsoft.com/office/powerpoint/2010/main" val="391200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C8D4F-C7AA-D771-6E3C-983E1C03DF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B26ED8-04EA-5B86-DDEB-26C7F866F87C}"/>
              </a:ext>
            </a:extLst>
          </p:cNvPr>
          <p:cNvSpPr>
            <a:spLocks noGrp="1"/>
          </p:cNvSpPr>
          <p:nvPr>
            <p:ph type="title"/>
          </p:nvPr>
        </p:nvSpPr>
        <p:spPr/>
        <p:txBody>
          <a:bodyPr/>
          <a:lstStyle/>
          <a:p>
            <a:r>
              <a:rPr lang="en-US" dirty="0"/>
              <a:t>Defending against UAF and Heap Sprays</a:t>
            </a:r>
          </a:p>
        </p:txBody>
      </p:sp>
      <p:sp>
        <p:nvSpPr>
          <p:cNvPr id="7" name="Content Placeholder 6">
            <a:extLst>
              <a:ext uri="{FF2B5EF4-FFF2-40B4-BE49-F238E27FC236}">
                <a16:creationId xmlns:a16="http://schemas.microsoft.com/office/drawing/2014/main" id="{2AB2D6F2-19AF-CAAA-9013-B1AEF1E5A13C}"/>
              </a:ext>
            </a:extLst>
          </p:cNvPr>
          <p:cNvSpPr>
            <a:spLocks noGrp="1"/>
          </p:cNvSpPr>
          <p:nvPr>
            <p:ph sz="quarter" idx="10"/>
          </p:nvPr>
        </p:nvSpPr>
        <p:spPr/>
        <p:txBody>
          <a:bodyPr/>
          <a:lstStyle/>
          <a:p>
            <a:r>
              <a:rPr lang="en-US" dirty="0"/>
              <a:t>Nullify dangling pointers</a:t>
            </a:r>
          </a:p>
          <a:p>
            <a:r>
              <a:rPr lang="en-US" dirty="0"/>
              <a:t>Use a reference counter to an allocated memory region</a:t>
            </a:r>
          </a:p>
          <a:p>
            <a:pPr lvl="1"/>
            <a:r>
              <a:rPr lang="en-US" dirty="0"/>
              <a:t>Cannot reuse it until the counter reaches zero</a:t>
            </a:r>
          </a:p>
          <a:p>
            <a:r>
              <a:rPr lang="en-US" dirty="0"/>
              <a:t>Use safer programming languages/features</a:t>
            </a:r>
          </a:p>
          <a:p>
            <a:pPr lvl="1"/>
            <a:r>
              <a:rPr lang="en-US" dirty="0"/>
              <a:t>RUST</a:t>
            </a:r>
          </a:p>
          <a:p>
            <a:r>
              <a:rPr lang="en-US" dirty="0"/>
              <a:t>Separate heaps to store different object types</a:t>
            </a:r>
          </a:p>
          <a:p>
            <a:r>
              <a:rPr lang="en-US" dirty="0"/>
              <a:t>Version tracking memory access</a:t>
            </a:r>
          </a:p>
          <a:p>
            <a:r>
              <a:rPr lang="en-US" dirty="0"/>
              <a:t>Mark free memory as poisoned</a:t>
            </a:r>
          </a:p>
          <a:p>
            <a:pPr lvl="1"/>
            <a:r>
              <a:rPr lang="en-US" dirty="0"/>
              <a:t>No further access</a:t>
            </a:r>
          </a:p>
        </p:txBody>
      </p:sp>
      <p:sp>
        <p:nvSpPr>
          <p:cNvPr id="4" name="Slide Number Placeholder 3">
            <a:extLst>
              <a:ext uri="{FF2B5EF4-FFF2-40B4-BE49-F238E27FC236}">
                <a16:creationId xmlns:a16="http://schemas.microsoft.com/office/drawing/2014/main" id="{6DBA3ADE-4019-53C5-7F62-8CC530A385B8}"/>
              </a:ext>
            </a:extLst>
          </p:cNvPr>
          <p:cNvSpPr>
            <a:spLocks noGrp="1"/>
          </p:cNvSpPr>
          <p:nvPr>
            <p:ph type="sldNum" sz="quarter" idx="4"/>
          </p:nvPr>
        </p:nvSpPr>
        <p:spPr/>
        <p:txBody>
          <a:bodyPr/>
          <a:lstStyle/>
          <a:p>
            <a:fld id="{DB4DB770-9987-47E7-848E-5A58BCE4BF4D}" type="slidenum">
              <a:rPr lang="en-US" smtClean="0"/>
              <a:pPr/>
              <a:t>34</a:t>
            </a:fld>
            <a:endParaRPr lang="en-US"/>
          </a:p>
        </p:txBody>
      </p:sp>
    </p:spTree>
    <p:extLst>
      <p:ext uri="{BB962C8B-B14F-4D97-AF65-F5344CB8AC3E}">
        <p14:creationId xmlns:p14="http://schemas.microsoft.com/office/powerpoint/2010/main" val="1846708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D6C9-01C1-4D1F-8851-CA072A1073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F43A16-EABC-5EBE-2FFC-4B6AFCA338AD}"/>
              </a:ext>
            </a:extLst>
          </p:cNvPr>
          <p:cNvSpPr>
            <a:spLocks noGrp="1"/>
          </p:cNvSpPr>
          <p:nvPr>
            <p:ph type="sldNum" sz="quarter" idx="4"/>
          </p:nvPr>
        </p:nvSpPr>
        <p:spPr/>
        <p:txBody>
          <a:bodyPr/>
          <a:lstStyle/>
          <a:p>
            <a:fld id="{DB4DB770-9987-47E7-848E-5A58BCE4BF4D}" type="slidenum">
              <a:rPr lang="en-US" smtClean="0"/>
              <a:pPr/>
              <a:t>35</a:t>
            </a:fld>
            <a:endParaRPr lang="en-US"/>
          </a:p>
        </p:txBody>
      </p:sp>
      <p:sp>
        <p:nvSpPr>
          <p:cNvPr id="4" name="Title 3">
            <a:extLst>
              <a:ext uri="{FF2B5EF4-FFF2-40B4-BE49-F238E27FC236}">
                <a16:creationId xmlns:a16="http://schemas.microsoft.com/office/drawing/2014/main" id="{9B43FD87-7643-B696-2482-4179149162E8}"/>
              </a:ext>
            </a:extLst>
          </p:cNvPr>
          <p:cNvSpPr>
            <a:spLocks noGrp="1"/>
          </p:cNvSpPr>
          <p:nvPr>
            <p:ph type="title"/>
          </p:nvPr>
        </p:nvSpPr>
        <p:spPr>
          <a:xfrm>
            <a:off x="270933" y="84666"/>
            <a:ext cx="10253134" cy="1168400"/>
          </a:xfrm>
        </p:spPr>
        <p:txBody>
          <a:bodyPr>
            <a:normAutofit fontScale="90000"/>
          </a:bodyPr>
          <a:lstStyle/>
          <a:p>
            <a:r>
              <a:rPr lang="en-US" dirty="0"/>
              <a:t>Improved Software Design and Build Tools</a:t>
            </a:r>
          </a:p>
        </p:txBody>
      </p:sp>
      <p:pic>
        <p:nvPicPr>
          <p:cNvPr id="2" name="Picture 1">
            <a:extLst>
              <a:ext uri="{FF2B5EF4-FFF2-40B4-BE49-F238E27FC236}">
                <a16:creationId xmlns:a16="http://schemas.microsoft.com/office/drawing/2014/main" id="{DB9BBF2E-050D-2F1A-CC93-6E9EC899383E}"/>
              </a:ext>
            </a:extLst>
          </p:cNvPr>
          <p:cNvPicPr>
            <a:picLocks noChangeAspect="1"/>
          </p:cNvPicPr>
          <p:nvPr/>
        </p:nvPicPr>
        <p:blipFill>
          <a:blip r:embed="rId3"/>
          <a:stretch>
            <a:fillRect/>
          </a:stretch>
        </p:blipFill>
        <p:spPr>
          <a:xfrm>
            <a:off x="1227664" y="2862503"/>
            <a:ext cx="9194802" cy="3343564"/>
          </a:xfrm>
          <a:prstGeom prst="rect">
            <a:avLst/>
          </a:prstGeom>
        </p:spPr>
      </p:pic>
      <p:pic>
        <p:nvPicPr>
          <p:cNvPr id="5" name="Picture 4">
            <a:extLst>
              <a:ext uri="{FF2B5EF4-FFF2-40B4-BE49-F238E27FC236}">
                <a16:creationId xmlns:a16="http://schemas.microsoft.com/office/drawing/2014/main" id="{F312D338-75EC-9BE9-FB79-8F0DED248AC0}"/>
              </a:ext>
            </a:extLst>
          </p:cNvPr>
          <p:cNvPicPr>
            <a:picLocks noChangeAspect="1"/>
          </p:cNvPicPr>
          <p:nvPr/>
        </p:nvPicPr>
        <p:blipFill>
          <a:blip r:embed="rId4"/>
          <a:stretch>
            <a:fillRect/>
          </a:stretch>
        </p:blipFill>
        <p:spPr>
          <a:xfrm>
            <a:off x="1938865" y="1098767"/>
            <a:ext cx="7772400" cy="1763736"/>
          </a:xfrm>
          <a:prstGeom prst="rect">
            <a:avLst/>
          </a:prstGeom>
        </p:spPr>
      </p:pic>
    </p:spTree>
    <p:extLst>
      <p:ext uri="{BB962C8B-B14F-4D97-AF65-F5344CB8AC3E}">
        <p14:creationId xmlns:p14="http://schemas.microsoft.com/office/powerpoint/2010/main" val="1338452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F493CB-125B-3611-B6F3-C5271F851490}"/>
              </a:ext>
            </a:extLst>
          </p:cNvPr>
          <p:cNvSpPr>
            <a:spLocks noGrp="1"/>
          </p:cNvSpPr>
          <p:nvPr>
            <p:ph type="sldNum" sz="quarter" idx="4"/>
          </p:nvPr>
        </p:nvSpPr>
        <p:spPr/>
        <p:txBody>
          <a:bodyPr/>
          <a:lstStyle/>
          <a:p>
            <a:fld id="{DB4DB770-9987-47E7-848E-5A58BCE4BF4D}" type="slidenum">
              <a:rPr lang="en-US" smtClean="0"/>
              <a:pPr/>
              <a:t>36</a:t>
            </a:fld>
            <a:endParaRPr lang="en-US"/>
          </a:p>
        </p:txBody>
      </p:sp>
      <p:sp>
        <p:nvSpPr>
          <p:cNvPr id="4" name="Title 3">
            <a:extLst>
              <a:ext uri="{FF2B5EF4-FFF2-40B4-BE49-F238E27FC236}">
                <a16:creationId xmlns:a16="http://schemas.microsoft.com/office/drawing/2014/main" id="{F1F6330D-DE97-BAB7-CA7F-3A5E6DC67083}"/>
              </a:ext>
            </a:extLst>
          </p:cNvPr>
          <p:cNvSpPr>
            <a:spLocks noGrp="1"/>
          </p:cNvSpPr>
          <p:nvPr>
            <p:ph type="title"/>
          </p:nvPr>
        </p:nvSpPr>
        <p:spPr>
          <a:xfrm>
            <a:off x="2747419" y="2514600"/>
            <a:ext cx="7175515" cy="914400"/>
          </a:xfrm>
        </p:spPr>
        <p:txBody>
          <a:bodyPr/>
          <a:lstStyle/>
          <a:p>
            <a:r>
              <a:rPr lang="en-US" dirty="0"/>
              <a:t>Some of our contributions…</a:t>
            </a:r>
          </a:p>
        </p:txBody>
      </p:sp>
    </p:spTree>
    <p:extLst>
      <p:ext uri="{BB962C8B-B14F-4D97-AF65-F5344CB8AC3E}">
        <p14:creationId xmlns:p14="http://schemas.microsoft.com/office/powerpoint/2010/main" val="4179693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208C-E4E3-E3F1-CCF1-4E86EB9F9E2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99D291-8CF8-1A16-2BCD-2FFC75F9758F}"/>
              </a:ext>
            </a:extLst>
          </p:cNvPr>
          <p:cNvSpPr>
            <a:spLocks noGrp="1"/>
          </p:cNvSpPr>
          <p:nvPr>
            <p:ph type="sldNum" sz="quarter" idx="4"/>
          </p:nvPr>
        </p:nvSpPr>
        <p:spPr/>
        <p:txBody>
          <a:bodyPr/>
          <a:lstStyle/>
          <a:p>
            <a:fld id="{DB4DB770-9987-47E7-848E-5A58BCE4BF4D}" type="slidenum">
              <a:rPr lang="en-US" smtClean="0"/>
              <a:pPr/>
              <a:t>37</a:t>
            </a:fld>
            <a:endParaRPr lang="en-US"/>
          </a:p>
        </p:txBody>
      </p:sp>
      <p:sp>
        <p:nvSpPr>
          <p:cNvPr id="4" name="Title 3">
            <a:extLst>
              <a:ext uri="{FF2B5EF4-FFF2-40B4-BE49-F238E27FC236}">
                <a16:creationId xmlns:a16="http://schemas.microsoft.com/office/drawing/2014/main" id="{E8B156BF-97D2-7AF8-5EBD-70AE1E05F1F3}"/>
              </a:ext>
            </a:extLst>
          </p:cNvPr>
          <p:cNvSpPr>
            <a:spLocks noGrp="1"/>
          </p:cNvSpPr>
          <p:nvPr>
            <p:ph type="title"/>
          </p:nvPr>
        </p:nvSpPr>
        <p:spPr>
          <a:xfrm>
            <a:off x="457200" y="72813"/>
            <a:ext cx="10972800" cy="914400"/>
          </a:xfrm>
        </p:spPr>
        <p:txBody>
          <a:bodyPr/>
          <a:lstStyle/>
          <a:p>
            <a:r>
              <a:rPr lang="en-US" dirty="0"/>
              <a:t>Attack Path Mapping</a:t>
            </a:r>
          </a:p>
        </p:txBody>
      </p:sp>
      <p:pic>
        <p:nvPicPr>
          <p:cNvPr id="5" name="Picture 4">
            <a:extLst>
              <a:ext uri="{FF2B5EF4-FFF2-40B4-BE49-F238E27FC236}">
                <a16:creationId xmlns:a16="http://schemas.microsoft.com/office/drawing/2014/main" id="{F323C1EC-796D-17C7-D3F4-A82CEA13F009}"/>
              </a:ext>
            </a:extLst>
          </p:cNvPr>
          <p:cNvPicPr>
            <a:picLocks noChangeAspect="1"/>
          </p:cNvPicPr>
          <p:nvPr/>
        </p:nvPicPr>
        <p:blipFill>
          <a:blip r:embed="rId3"/>
          <a:stretch>
            <a:fillRect/>
          </a:stretch>
        </p:blipFill>
        <p:spPr>
          <a:xfrm>
            <a:off x="457200" y="866004"/>
            <a:ext cx="10972800" cy="5991996"/>
          </a:xfrm>
          <a:prstGeom prst="rect">
            <a:avLst/>
          </a:prstGeom>
        </p:spPr>
      </p:pic>
    </p:spTree>
    <p:extLst>
      <p:ext uri="{BB962C8B-B14F-4D97-AF65-F5344CB8AC3E}">
        <p14:creationId xmlns:p14="http://schemas.microsoft.com/office/powerpoint/2010/main" val="2220259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7200" y="1371598"/>
            <a:ext cx="5986130" cy="4572000"/>
          </a:xfrm>
        </p:spPr>
        <p:txBody>
          <a:bodyPr/>
          <a:lstStyle/>
          <a:p>
            <a:r>
              <a:rPr sz="1600" b="1" dirty="0">
                <a:solidFill>
                  <a:srgbClr val="00C9A7"/>
                </a:solidFill>
              </a:rPr>
              <a:t>Automated Binary Reverse Engineering</a:t>
            </a:r>
          </a:p>
        </p:txBody>
      </p:sp>
      <p:sp>
        <p:nvSpPr>
          <p:cNvPr id="4" name="Title 3"/>
          <p:cNvSpPr>
            <a:spLocks noGrp="1"/>
          </p:cNvSpPr>
          <p:nvPr>
            <p:ph type="title"/>
          </p:nvPr>
        </p:nvSpPr>
        <p:spPr/>
        <p:txBody>
          <a:bodyPr/>
          <a:lstStyle/>
          <a:p>
            <a:r>
              <a:rPr lang="en-US" dirty="0"/>
              <a:t>App Testing Pipeline</a:t>
            </a:r>
            <a:endParaRPr dirty="0"/>
          </a:p>
        </p:txBody>
      </p:sp>
      <p:pic>
        <p:nvPicPr>
          <p:cNvPr id="6" name="Picture 5">
            <a:extLst>
              <a:ext uri="{FF2B5EF4-FFF2-40B4-BE49-F238E27FC236}">
                <a16:creationId xmlns:a16="http://schemas.microsoft.com/office/drawing/2014/main" id="{60EFAC64-18E9-6096-1750-9BA2ABE4FD3C}"/>
              </a:ext>
            </a:extLst>
          </p:cNvPr>
          <p:cNvPicPr>
            <a:picLocks noChangeAspect="1"/>
          </p:cNvPicPr>
          <p:nvPr/>
        </p:nvPicPr>
        <p:blipFill>
          <a:blip r:embed="rId2"/>
          <a:srcRect l="3033" t="14253" r="3398" b="32526"/>
          <a:stretch>
            <a:fillRect/>
          </a:stretch>
        </p:blipFill>
        <p:spPr>
          <a:xfrm>
            <a:off x="98280" y="2027156"/>
            <a:ext cx="12093720" cy="4119644"/>
          </a:xfrm>
          <a:prstGeom prst="rect">
            <a:avLst/>
          </a:prstGeom>
        </p:spPr>
      </p:pic>
      <p:sp>
        <p:nvSpPr>
          <p:cNvPr id="2" name="Rectangle 1">
            <a:extLst>
              <a:ext uri="{FF2B5EF4-FFF2-40B4-BE49-F238E27FC236}">
                <a16:creationId xmlns:a16="http://schemas.microsoft.com/office/drawing/2014/main" id="{700FEBDB-3194-EF6E-1456-ABE4EACD6B2F}"/>
              </a:ext>
            </a:extLst>
          </p:cNvPr>
          <p:cNvSpPr/>
          <p:nvPr/>
        </p:nvSpPr>
        <p:spPr>
          <a:xfrm>
            <a:off x="1862666" y="3793067"/>
            <a:ext cx="1185333" cy="2150531"/>
          </a:xfrm>
          <a:prstGeom prst="rect">
            <a:avLst/>
          </a:prstGeom>
          <a:solidFill>
            <a:schemeClr val="tx1">
              <a:lumMod val="75000"/>
              <a:lumOff val="25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5C4E-4C32-D2D5-E846-EF7470E1C8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DE833A-6CD2-932C-0240-DA2C354957F8}"/>
              </a:ext>
            </a:extLst>
          </p:cNvPr>
          <p:cNvPicPr>
            <a:picLocks noChangeAspect="1"/>
          </p:cNvPicPr>
          <p:nvPr/>
        </p:nvPicPr>
        <p:blipFill>
          <a:blip r:embed="rId2"/>
          <a:srcRect l="3302" t="14619" r="3948" b="7037"/>
          <a:stretch>
            <a:fillRect/>
          </a:stretch>
        </p:blipFill>
        <p:spPr>
          <a:xfrm>
            <a:off x="762000" y="1012613"/>
            <a:ext cx="10515600" cy="5319839"/>
          </a:xfrm>
          <a:prstGeom prst="rect">
            <a:avLst/>
          </a:prstGeom>
        </p:spPr>
      </p:pic>
      <p:sp>
        <p:nvSpPr>
          <p:cNvPr id="4" name="Title 3">
            <a:extLst>
              <a:ext uri="{FF2B5EF4-FFF2-40B4-BE49-F238E27FC236}">
                <a16:creationId xmlns:a16="http://schemas.microsoft.com/office/drawing/2014/main" id="{D491BF8B-7622-B557-4F3A-A828638BFD7E}"/>
              </a:ext>
            </a:extLst>
          </p:cNvPr>
          <p:cNvSpPr>
            <a:spLocks noGrp="1"/>
          </p:cNvSpPr>
          <p:nvPr>
            <p:ph type="title"/>
          </p:nvPr>
        </p:nvSpPr>
        <p:spPr/>
        <p:txBody>
          <a:bodyPr/>
          <a:lstStyle/>
          <a:p>
            <a:r>
              <a:rPr lang="en-US" dirty="0"/>
              <a:t>App Testing Pipeline</a:t>
            </a:r>
            <a:endParaRPr dirty="0"/>
          </a:p>
        </p:txBody>
      </p:sp>
    </p:spTree>
    <p:extLst>
      <p:ext uri="{BB962C8B-B14F-4D97-AF65-F5344CB8AC3E}">
        <p14:creationId xmlns:p14="http://schemas.microsoft.com/office/powerpoint/2010/main" val="1616994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DFC1-F417-454F-AB4C-E98C1710048B}"/>
              </a:ext>
            </a:extLst>
          </p:cNvPr>
          <p:cNvSpPr>
            <a:spLocks noGrp="1"/>
          </p:cNvSpPr>
          <p:nvPr>
            <p:ph type="title"/>
          </p:nvPr>
        </p:nvSpPr>
        <p:spPr/>
        <p:txBody>
          <a:bodyPr>
            <a:normAutofit fontScale="90000"/>
          </a:bodyPr>
          <a:lstStyle/>
          <a:p>
            <a:r>
              <a:rPr lang="en-US" dirty="0"/>
              <a:t>I am regularly asked what average Internet users can do to ensure their security.  My first answer is usually, “Nothing, you’re screwed.”</a:t>
            </a:r>
          </a:p>
        </p:txBody>
      </p:sp>
      <p:sp>
        <p:nvSpPr>
          <p:cNvPr id="3" name="Slide Number Placeholder 2">
            <a:extLst>
              <a:ext uri="{FF2B5EF4-FFF2-40B4-BE49-F238E27FC236}">
                <a16:creationId xmlns:a16="http://schemas.microsoft.com/office/drawing/2014/main" id="{A8F09580-367C-10A2-85FA-1824F7DE2755}"/>
              </a:ext>
            </a:extLst>
          </p:cNvPr>
          <p:cNvSpPr>
            <a:spLocks noGrp="1"/>
          </p:cNvSpPr>
          <p:nvPr>
            <p:ph type="sldNum" sz="quarter" idx="4"/>
          </p:nvPr>
        </p:nvSpPr>
        <p:spPr/>
        <p:txBody>
          <a:bodyPr/>
          <a:lstStyle/>
          <a:p>
            <a:fld id="{DB4DB770-9987-47E7-848E-5A58BCE4BF4D}" type="slidenum">
              <a:rPr lang="en-US" smtClean="0"/>
              <a:pPr/>
              <a:t>4</a:t>
            </a:fld>
            <a:endParaRPr lang="en-US"/>
          </a:p>
        </p:txBody>
      </p:sp>
      <p:sp>
        <p:nvSpPr>
          <p:cNvPr id="4" name="TextBox 3">
            <a:extLst>
              <a:ext uri="{FF2B5EF4-FFF2-40B4-BE49-F238E27FC236}">
                <a16:creationId xmlns:a16="http://schemas.microsoft.com/office/drawing/2014/main" id="{EF00DA36-B8A7-6512-AF0A-D9A930CFAF37}"/>
              </a:ext>
            </a:extLst>
          </p:cNvPr>
          <p:cNvSpPr txBox="1"/>
          <p:nvPr/>
        </p:nvSpPr>
        <p:spPr>
          <a:xfrm>
            <a:off x="6919784" y="4852852"/>
            <a:ext cx="2306594" cy="461665"/>
          </a:xfrm>
          <a:prstGeom prst="rect">
            <a:avLst/>
          </a:prstGeom>
          <a:noFill/>
        </p:spPr>
        <p:txBody>
          <a:bodyPr wrap="square" rtlCol="0">
            <a:spAutoFit/>
          </a:bodyPr>
          <a:lstStyle/>
          <a:p>
            <a:pPr algn="l"/>
            <a:r>
              <a:rPr lang="en-US" sz="2400" i="1"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 Bruce Schneier</a:t>
            </a:r>
            <a:endParaRPr lang="en-US" i="1"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7EB4667D-2FF5-E61E-496B-21159281F5F8}"/>
              </a:ext>
            </a:extLst>
          </p:cNvPr>
          <p:cNvSpPr txBox="1"/>
          <p:nvPr/>
        </p:nvSpPr>
        <p:spPr>
          <a:xfrm>
            <a:off x="2296297" y="6101093"/>
            <a:ext cx="7599405" cy="338554"/>
          </a:xfrm>
          <a:prstGeom prst="rect">
            <a:avLst/>
          </a:prstGeom>
          <a:noFill/>
        </p:spPr>
        <p:txBody>
          <a:bodyPr wrap="square" rtlCol="0">
            <a:spAutoFit/>
          </a:bodyPr>
          <a:lstStyle/>
          <a:p>
            <a:r>
              <a:rPr lang="en-US" sz="1600"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https://</a:t>
            </a:r>
            <a:r>
              <a:rPr lang="en-US" sz="1600" dirty="0" err="1">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www.schneier.com</a:t>
            </a:r>
            <a:r>
              <a:rPr lang="en-US" sz="1600"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/essays/archives/2004/12/</a:t>
            </a:r>
            <a:r>
              <a:rPr lang="en-US" sz="1600" dirty="0" err="1">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rPr>
              <a:t>who_says_safe_comput.html</a:t>
            </a:r>
            <a:endParaRPr lang="en-US" sz="1600" dirty="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4041110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7200" y="925830"/>
            <a:ext cx="5303520" cy="4572000"/>
          </a:xfrm>
        </p:spPr>
        <p:txBody>
          <a:bodyPr/>
          <a:lstStyle/>
          <a:p>
            <a:r>
              <a:rPr sz="1600" b="1" dirty="0">
                <a:solidFill>
                  <a:srgbClr val="00C9A7"/>
                </a:solidFill>
              </a:rPr>
              <a:t>Proprietary Mobile Analysis</a:t>
            </a:r>
          </a:p>
        </p:txBody>
      </p:sp>
      <p:sp>
        <p:nvSpPr>
          <p:cNvPr id="4" name="Title 3"/>
          <p:cNvSpPr>
            <a:spLocks noGrp="1"/>
          </p:cNvSpPr>
          <p:nvPr>
            <p:ph type="title"/>
          </p:nvPr>
        </p:nvSpPr>
        <p:spPr/>
        <p:txBody>
          <a:bodyPr/>
          <a:lstStyle/>
          <a:p>
            <a:r>
              <a:t>Kernel Module Debugger</a:t>
            </a:r>
          </a:p>
        </p:txBody>
      </p:sp>
      <p:pic>
        <p:nvPicPr>
          <p:cNvPr id="2" name="Picture 1" descr="A screenshot of a computer&#10;&#10;AI-generated content may be incorrect.">
            <a:extLst>
              <a:ext uri="{FF2B5EF4-FFF2-40B4-BE49-F238E27FC236}">
                <a16:creationId xmlns:a16="http://schemas.microsoft.com/office/drawing/2014/main" id="{9BED3D3A-06EE-A8FB-EEB6-B5526EEED871}"/>
              </a:ext>
            </a:extLst>
          </p:cNvPr>
          <p:cNvPicPr>
            <a:picLocks noChangeAspect="1"/>
          </p:cNvPicPr>
          <p:nvPr/>
        </p:nvPicPr>
        <p:blipFill>
          <a:blip r:embed="rId2"/>
          <a:stretch>
            <a:fillRect/>
          </a:stretch>
        </p:blipFill>
        <p:spPr>
          <a:xfrm>
            <a:off x="846667" y="1278363"/>
            <a:ext cx="10682989" cy="5388290"/>
          </a:xfrm>
          <a:prstGeom prst="rect">
            <a:avLst/>
          </a:prstGeom>
        </p:spPr>
      </p:pic>
      <p:sp>
        <p:nvSpPr>
          <p:cNvPr id="5" name="Rectangle 4">
            <a:extLst>
              <a:ext uri="{FF2B5EF4-FFF2-40B4-BE49-F238E27FC236}">
                <a16:creationId xmlns:a16="http://schemas.microsoft.com/office/drawing/2014/main" id="{ACF16012-3FA4-10BC-914D-98B9437699E7}"/>
              </a:ext>
            </a:extLst>
          </p:cNvPr>
          <p:cNvSpPr/>
          <p:nvPr/>
        </p:nvSpPr>
        <p:spPr>
          <a:xfrm>
            <a:off x="4521201" y="1537758"/>
            <a:ext cx="1176866" cy="143933"/>
          </a:xfrm>
          <a:prstGeom prst="rect">
            <a:avLst/>
          </a:prstGeom>
          <a:solidFill>
            <a:schemeClr val="tx1">
              <a:lumMod val="75000"/>
              <a:lumOff val="25000"/>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F0C82-9916-ADB3-28F7-EA439ACCEF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D8320C-637F-E6A5-E655-5B19B41D1829}"/>
              </a:ext>
            </a:extLst>
          </p:cNvPr>
          <p:cNvSpPr>
            <a:spLocks noGrp="1"/>
          </p:cNvSpPr>
          <p:nvPr>
            <p:ph type="body" sz="quarter" idx="12"/>
          </p:nvPr>
        </p:nvSpPr>
        <p:spPr>
          <a:xfrm>
            <a:off x="457200" y="925830"/>
            <a:ext cx="5303520" cy="4572000"/>
          </a:xfrm>
        </p:spPr>
        <p:txBody>
          <a:bodyPr/>
          <a:lstStyle/>
          <a:p>
            <a:r>
              <a:rPr sz="1600" b="1">
                <a:solidFill>
                  <a:srgbClr val="00C9A7"/>
                </a:solidFill>
              </a:rPr>
              <a:t>Proprietary Mobile Analysis</a:t>
            </a:r>
          </a:p>
          <a:p>
            <a:pPr>
              <a:spcBef>
                <a:spcPts val="800"/>
              </a:spcBef>
            </a:pPr>
            <a:r>
              <a:rPr lang="en-US" sz="1200">
                <a:solidFill>
                  <a:srgbClr val="BBBBBB"/>
                </a:solidFill>
              </a:rPr>
              <a:t>Automated OWASP MASTG/MASV Testing</a:t>
            </a:r>
            <a:endParaRPr sz="1200">
              <a:solidFill>
                <a:srgbClr val="BBBBBB"/>
              </a:solidFill>
            </a:endParaRPr>
          </a:p>
        </p:txBody>
      </p:sp>
      <p:sp>
        <p:nvSpPr>
          <p:cNvPr id="4" name="Title 3">
            <a:extLst>
              <a:ext uri="{FF2B5EF4-FFF2-40B4-BE49-F238E27FC236}">
                <a16:creationId xmlns:a16="http://schemas.microsoft.com/office/drawing/2014/main" id="{FD8A6271-0717-F209-01AE-A40C355A9DB0}"/>
              </a:ext>
            </a:extLst>
          </p:cNvPr>
          <p:cNvSpPr>
            <a:spLocks noGrp="1"/>
          </p:cNvSpPr>
          <p:nvPr>
            <p:ph type="title"/>
          </p:nvPr>
        </p:nvSpPr>
        <p:spPr/>
        <p:txBody>
          <a:bodyPr/>
          <a:lstStyle/>
          <a:p>
            <a:r>
              <a:rPr lang="en-US"/>
              <a:t>AODS</a:t>
            </a:r>
            <a:endParaRPr/>
          </a:p>
        </p:txBody>
      </p:sp>
      <p:pic>
        <p:nvPicPr>
          <p:cNvPr id="5" name="Picture 4">
            <a:extLst>
              <a:ext uri="{FF2B5EF4-FFF2-40B4-BE49-F238E27FC236}">
                <a16:creationId xmlns:a16="http://schemas.microsoft.com/office/drawing/2014/main" id="{B2492169-5291-330C-7354-D0DEA36CE604}"/>
              </a:ext>
            </a:extLst>
          </p:cNvPr>
          <p:cNvPicPr>
            <a:picLocks noChangeAspect="1"/>
          </p:cNvPicPr>
          <p:nvPr/>
        </p:nvPicPr>
        <p:blipFill>
          <a:blip r:embed="rId2"/>
          <a:stretch>
            <a:fillRect/>
          </a:stretch>
        </p:blipFill>
        <p:spPr>
          <a:xfrm>
            <a:off x="457200" y="1771118"/>
            <a:ext cx="5197548" cy="4531942"/>
          </a:xfrm>
          <a:prstGeom prst="rect">
            <a:avLst/>
          </a:prstGeom>
        </p:spPr>
      </p:pic>
      <p:pic>
        <p:nvPicPr>
          <p:cNvPr id="6" name="Picture 5">
            <a:extLst>
              <a:ext uri="{FF2B5EF4-FFF2-40B4-BE49-F238E27FC236}">
                <a16:creationId xmlns:a16="http://schemas.microsoft.com/office/drawing/2014/main" id="{4C44AEDE-40E2-5B0B-9A2C-5FD7F3057C6A}"/>
              </a:ext>
            </a:extLst>
          </p:cNvPr>
          <p:cNvPicPr>
            <a:picLocks noChangeAspect="1"/>
          </p:cNvPicPr>
          <p:nvPr/>
        </p:nvPicPr>
        <p:blipFill>
          <a:blip r:embed="rId3"/>
          <a:stretch>
            <a:fillRect/>
          </a:stretch>
        </p:blipFill>
        <p:spPr>
          <a:xfrm>
            <a:off x="6295908" y="388088"/>
            <a:ext cx="5405221" cy="6081823"/>
          </a:xfrm>
          <a:prstGeom prst="rect">
            <a:avLst/>
          </a:prstGeom>
        </p:spPr>
      </p:pic>
    </p:spTree>
    <p:extLst>
      <p:ext uri="{BB962C8B-B14F-4D97-AF65-F5344CB8AC3E}">
        <p14:creationId xmlns:p14="http://schemas.microsoft.com/office/powerpoint/2010/main" val="3848225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F9B0D-7B5F-6AED-74DB-C6564BD76F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E6ACFDF-7874-1245-EC08-8DB9646459A4}"/>
              </a:ext>
            </a:extLst>
          </p:cNvPr>
          <p:cNvSpPr>
            <a:spLocks noGrp="1"/>
          </p:cNvSpPr>
          <p:nvPr>
            <p:ph type="body" sz="quarter" idx="12"/>
          </p:nvPr>
        </p:nvSpPr>
        <p:spPr>
          <a:xfrm>
            <a:off x="457200" y="925830"/>
            <a:ext cx="5303520" cy="4572000"/>
          </a:xfrm>
        </p:spPr>
        <p:txBody>
          <a:bodyPr/>
          <a:lstStyle/>
          <a:p>
            <a:r>
              <a:rPr sz="1600" b="1">
                <a:solidFill>
                  <a:srgbClr val="00C9A7"/>
                </a:solidFill>
              </a:rPr>
              <a:t>Proprietary Mobile Analysis</a:t>
            </a:r>
          </a:p>
          <a:p>
            <a:pPr>
              <a:spcBef>
                <a:spcPts val="800"/>
              </a:spcBef>
            </a:pPr>
            <a:r>
              <a:rPr lang="en-US" sz="1200">
                <a:solidFill>
                  <a:srgbClr val="BBBBBB"/>
                </a:solidFill>
              </a:rPr>
              <a:t>Automated OWASP MASTG/MASV Testing</a:t>
            </a:r>
            <a:endParaRPr sz="1200">
              <a:solidFill>
                <a:srgbClr val="BBBBBB"/>
              </a:solidFill>
            </a:endParaRPr>
          </a:p>
        </p:txBody>
      </p:sp>
      <p:sp>
        <p:nvSpPr>
          <p:cNvPr id="4" name="Title 3">
            <a:extLst>
              <a:ext uri="{FF2B5EF4-FFF2-40B4-BE49-F238E27FC236}">
                <a16:creationId xmlns:a16="http://schemas.microsoft.com/office/drawing/2014/main" id="{8CFEFDB7-D3C1-7DA8-8DF8-F35B6046F1B3}"/>
              </a:ext>
            </a:extLst>
          </p:cNvPr>
          <p:cNvSpPr>
            <a:spLocks noGrp="1"/>
          </p:cNvSpPr>
          <p:nvPr>
            <p:ph type="title"/>
          </p:nvPr>
        </p:nvSpPr>
        <p:spPr/>
        <p:txBody>
          <a:bodyPr/>
          <a:lstStyle/>
          <a:p>
            <a:r>
              <a:rPr lang="en-US"/>
              <a:t>AODS</a:t>
            </a:r>
            <a:endParaRPr/>
          </a:p>
        </p:txBody>
      </p:sp>
      <p:pic>
        <p:nvPicPr>
          <p:cNvPr id="2" name="Picture 1">
            <a:extLst>
              <a:ext uri="{FF2B5EF4-FFF2-40B4-BE49-F238E27FC236}">
                <a16:creationId xmlns:a16="http://schemas.microsoft.com/office/drawing/2014/main" id="{376000AC-E2D8-4401-FDE8-FF8A0E24D284}"/>
              </a:ext>
            </a:extLst>
          </p:cNvPr>
          <p:cNvPicPr>
            <a:picLocks noChangeAspect="1"/>
          </p:cNvPicPr>
          <p:nvPr/>
        </p:nvPicPr>
        <p:blipFill>
          <a:blip r:embed="rId2"/>
          <a:stretch>
            <a:fillRect/>
          </a:stretch>
        </p:blipFill>
        <p:spPr>
          <a:xfrm>
            <a:off x="3997842" y="182880"/>
            <a:ext cx="7034104" cy="6590076"/>
          </a:xfrm>
          <a:prstGeom prst="rect">
            <a:avLst/>
          </a:prstGeom>
        </p:spPr>
      </p:pic>
    </p:spTree>
    <p:extLst>
      <p:ext uri="{BB962C8B-B14F-4D97-AF65-F5344CB8AC3E}">
        <p14:creationId xmlns:p14="http://schemas.microsoft.com/office/powerpoint/2010/main" val="3729913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D499A-8D04-903A-F060-417A3AD4CA8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490609D-4ED9-1B28-A41A-658BC62FB6C8}"/>
              </a:ext>
            </a:extLst>
          </p:cNvPr>
          <p:cNvSpPr>
            <a:spLocks noGrp="1"/>
          </p:cNvSpPr>
          <p:nvPr>
            <p:ph type="body" sz="quarter" idx="12"/>
          </p:nvPr>
        </p:nvSpPr>
        <p:spPr>
          <a:xfrm>
            <a:off x="457200" y="925830"/>
            <a:ext cx="5303520" cy="4572000"/>
          </a:xfrm>
        </p:spPr>
        <p:txBody>
          <a:bodyPr/>
          <a:lstStyle/>
          <a:p>
            <a:r>
              <a:rPr sz="1600" b="1">
                <a:solidFill>
                  <a:srgbClr val="00C9A7"/>
                </a:solidFill>
              </a:rPr>
              <a:t>Proprietary Mobile Analysis</a:t>
            </a:r>
          </a:p>
          <a:p>
            <a:pPr>
              <a:spcBef>
                <a:spcPts val="800"/>
              </a:spcBef>
            </a:pPr>
            <a:r>
              <a:rPr lang="en-US" sz="1200">
                <a:solidFill>
                  <a:srgbClr val="BBBBBB"/>
                </a:solidFill>
              </a:rPr>
              <a:t>Automated OWASP MASTG/MASV Testing</a:t>
            </a:r>
            <a:endParaRPr sz="1200">
              <a:solidFill>
                <a:srgbClr val="BBBBBB"/>
              </a:solidFill>
            </a:endParaRPr>
          </a:p>
        </p:txBody>
      </p:sp>
      <p:sp>
        <p:nvSpPr>
          <p:cNvPr id="4" name="Title 3">
            <a:extLst>
              <a:ext uri="{FF2B5EF4-FFF2-40B4-BE49-F238E27FC236}">
                <a16:creationId xmlns:a16="http://schemas.microsoft.com/office/drawing/2014/main" id="{E0B56544-3025-DFB4-E690-23B3BF97D5D7}"/>
              </a:ext>
            </a:extLst>
          </p:cNvPr>
          <p:cNvSpPr>
            <a:spLocks noGrp="1"/>
          </p:cNvSpPr>
          <p:nvPr>
            <p:ph type="title"/>
          </p:nvPr>
        </p:nvSpPr>
        <p:spPr/>
        <p:txBody>
          <a:bodyPr/>
          <a:lstStyle/>
          <a:p>
            <a:r>
              <a:rPr lang="en-US"/>
              <a:t>AODS</a:t>
            </a:r>
            <a:endParaRPr/>
          </a:p>
        </p:txBody>
      </p:sp>
      <p:pic>
        <p:nvPicPr>
          <p:cNvPr id="5" name="Picture 4">
            <a:extLst>
              <a:ext uri="{FF2B5EF4-FFF2-40B4-BE49-F238E27FC236}">
                <a16:creationId xmlns:a16="http://schemas.microsoft.com/office/drawing/2014/main" id="{BE2DCC2B-8627-F04F-1E5E-427C11AF5BE4}"/>
              </a:ext>
            </a:extLst>
          </p:cNvPr>
          <p:cNvPicPr>
            <a:picLocks noChangeAspect="1"/>
          </p:cNvPicPr>
          <p:nvPr/>
        </p:nvPicPr>
        <p:blipFill>
          <a:blip r:embed="rId2"/>
          <a:stretch>
            <a:fillRect/>
          </a:stretch>
        </p:blipFill>
        <p:spPr>
          <a:xfrm>
            <a:off x="3971219" y="182880"/>
            <a:ext cx="6929178" cy="6517758"/>
          </a:xfrm>
          <a:prstGeom prst="rect">
            <a:avLst/>
          </a:prstGeom>
        </p:spPr>
      </p:pic>
    </p:spTree>
    <p:extLst>
      <p:ext uri="{BB962C8B-B14F-4D97-AF65-F5344CB8AC3E}">
        <p14:creationId xmlns:p14="http://schemas.microsoft.com/office/powerpoint/2010/main" val="3277061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5AA96-E97D-4C75-AFBA-041351F732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5A842FB-C321-924C-5B3E-3124577E0FD2}"/>
              </a:ext>
            </a:extLst>
          </p:cNvPr>
          <p:cNvSpPr>
            <a:spLocks noGrp="1"/>
          </p:cNvSpPr>
          <p:nvPr>
            <p:ph type="body" sz="quarter" idx="12"/>
          </p:nvPr>
        </p:nvSpPr>
        <p:spPr>
          <a:xfrm>
            <a:off x="457200" y="925830"/>
            <a:ext cx="5303520" cy="4572000"/>
          </a:xfrm>
        </p:spPr>
        <p:txBody>
          <a:bodyPr/>
          <a:lstStyle/>
          <a:p>
            <a:r>
              <a:rPr sz="1600" b="1">
                <a:solidFill>
                  <a:srgbClr val="00C9A7"/>
                </a:solidFill>
              </a:rPr>
              <a:t>Proprietary Mobile Analysis</a:t>
            </a:r>
          </a:p>
          <a:p>
            <a:pPr>
              <a:spcBef>
                <a:spcPts val="800"/>
              </a:spcBef>
            </a:pPr>
            <a:r>
              <a:rPr lang="en-US" sz="1200">
                <a:solidFill>
                  <a:srgbClr val="BBBBBB"/>
                </a:solidFill>
              </a:rPr>
              <a:t>Automated OWASP MASTG/MASV Testing</a:t>
            </a:r>
            <a:endParaRPr sz="1200">
              <a:solidFill>
                <a:srgbClr val="BBBBBB"/>
              </a:solidFill>
            </a:endParaRPr>
          </a:p>
        </p:txBody>
      </p:sp>
      <p:sp>
        <p:nvSpPr>
          <p:cNvPr id="4" name="Title 3">
            <a:extLst>
              <a:ext uri="{FF2B5EF4-FFF2-40B4-BE49-F238E27FC236}">
                <a16:creationId xmlns:a16="http://schemas.microsoft.com/office/drawing/2014/main" id="{CDEA273E-1A02-BD1A-2B10-F4367092E012}"/>
              </a:ext>
            </a:extLst>
          </p:cNvPr>
          <p:cNvSpPr>
            <a:spLocks noGrp="1"/>
          </p:cNvSpPr>
          <p:nvPr>
            <p:ph type="title"/>
          </p:nvPr>
        </p:nvSpPr>
        <p:spPr/>
        <p:txBody>
          <a:bodyPr/>
          <a:lstStyle/>
          <a:p>
            <a:r>
              <a:rPr lang="en-US"/>
              <a:t>AODS</a:t>
            </a:r>
            <a:endParaRPr/>
          </a:p>
        </p:txBody>
      </p:sp>
      <p:pic>
        <p:nvPicPr>
          <p:cNvPr id="2" name="Picture 1">
            <a:extLst>
              <a:ext uri="{FF2B5EF4-FFF2-40B4-BE49-F238E27FC236}">
                <a16:creationId xmlns:a16="http://schemas.microsoft.com/office/drawing/2014/main" id="{A3721F20-33FA-9126-4062-C6F2B7FC5FD8}"/>
              </a:ext>
            </a:extLst>
          </p:cNvPr>
          <p:cNvPicPr>
            <a:picLocks noChangeAspect="1"/>
          </p:cNvPicPr>
          <p:nvPr/>
        </p:nvPicPr>
        <p:blipFill>
          <a:blip r:embed="rId2"/>
          <a:srcRect l="28477" t="11318" r="28978" b="6912"/>
          <a:stretch>
            <a:fillRect/>
          </a:stretch>
        </p:blipFill>
        <p:spPr>
          <a:xfrm>
            <a:off x="4277477" y="474122"/>
            <a:ext cx="6493303" cy="6200998"/>
          </a:xfrm>
          <a:prstGeom prst="rect">
            <a:avLst/>
          </a:prstGeom>
        </p:spPr>
      </p:pic>
    </p:spTree>
    <p:extLst>
      <p:ext uri="{BB962C8B-B14F-4D97-AF65-F5344CB8AC3E}">
        <p14:creationId xmlns:p14="http://schemas.microsoft.com/office/powerpoint/2010/main" val="1380432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83FFF-AEDB-F327-78EF-C63C5B4E7EB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E61DE75-68B0-7369-E151-893AB96871EC}"/>
              </a:ext>
            </a:extLst>
          </p:cNvPr>
          <p:cNvSpPr>
            <a:spLocks noGrp="1"/>
          </p:cNvSpPr>
          <p:nvPr>
            <p:ph type="body" sz="quarter" idx="12"/>
          </p:nvPr>
        </p:nvSpPr>
        <p:spPr>
          <a:xfrm>
            <a:off x="393166" y="868200"/>
            <a:ext cx="5303520" cy="4572000"/>
          </a:xfrm>
        </p:spPr>
        <p:txBody>
          <a:bodyPr vert="horz" lIns="91440" tIns="45720" rIns="91440" bIns="45720" rtlCol="0" anchor="t">
            <a:normAutofit/>
          </a:bodyPr>
          <a:lstStyle/>
          <a:p>
            <a:r>
              <a:rPr lang="en-US" sz="1600" b="1" dirty="0">
                <a:solidFill>
                  <a:srgbClr val="00C9A7"/>
                </a:solidFill>
                <a:latin typeface="Roboto Light"/>
                <a:ea typeface="Roboto Light"/>
                <a:cs typeface="Roboto Light"/>
              </a:rPr>
              <a:t>Proprietary C2 Cloud Native</a:t>
            </a:r>
            <a:endParaRPr sz="1600" b="1" dirty="0">
              <a:solidFill>
                <a:srgbClr val="00C9A7"/>
              </a:solidFill>
              <a:latin typeface="Roboto Light"/>
              <a:ea typeface="Roboto Light"/>
              <a:cs typeface="Roboto Light"/>
            </a:endParaRPr>
          </a:p>
          <a:p>
            <a:pPr>
              <a:spcBef>
                <a:spcPts val="800"/>
              </a:spcBef>
            </a:pPr>
            <a:r>
              <a:rPr lang="en-US" sz="1200" dirty="0">
                <a:solidFill>
                  <a:srgbClr val="BBBBBB"/>
                </a:solidFill>
                <a:latin typeface="Roboto Light"/>
                <a:ea typeface="Roboto Light"/>
                <a:cs typeface="Roboto Light"/>
              </a:rPr>
              <a:t>Undetected, DNS C2 through Cloud </a:t>
            </a:r>
            <a:r>
              <a:rPr lang="en-US" sz="1200" dirty="0" err="1">
                <a:solidFill>
                  <a:srgbClr val="BBBBBB"/>
                </a:solidFill>
                <a:latin typeface="Roboto Light"/>
                <a:ea typeface="Roboto Light"/>
                <a:cs typeface="Roboto Light"/>
              </a:rPr>
              <a:t>Backpla</a:t>
            </a:r>
            <a:r>
              <a:rPr lang="en-US" sz="1200" dirty="0">
                <a:solidFill>
                  <a:srgbClr val="BBBBBB"/>
                </a:solidFill>
                <a:latin typeface="Roboto Light"/>
                <a:ea typeface="Roboto Light"/>
                <a:cs typeface="Roboto Light"/>
              </a:rPr>
              <a:t>in</a:t>
            </a:r>
          </a:p>
          <a:p>
            <a:pPr>
              <a:spcBef>
                <a:spcPts val="800"/>
              </a:spcBef>
            </a:pPr>
            <a:r>
              <a:rPr lang="en-US" sz="1200" dirty="0">
                <a:solidFill>
                  <a:srgbClr val="BBBBBB"/>
                </a:solidFill>
                <a:latin typeface="Roboto Light"/>
                <a:ea typeface="Roboto Light"/>
                <a:cs typeface="Roboto Light"/>
              </a:rPr>
              <a:t>Payload delivery via DNS download</a:t>
            </a:r>
          </a:p>
          <a:p>
            <a:pPr>
              <a:spcBef>
                <a:spcPts val="800"/>
              </a:spcBef>
            </a:pPr>
            <a:r>
              <a:rPr lang="en-US" sz="1200" dirty="0">
                <a:solidFill>
                  <a:srgbClr val="BBBBBB"/>
                </a:solidFill>
                <a:latin typeface="Roboto Light"/>
                <a:ea typeface="Roboto Light"/>
                <a:cs typeface="Roboto Light"/>
              </a:rPr>
              <a:t>Exfil &amp; Full Code Execution</a:t>
            </a:r>
          </a:p>
          <a:p>
            <a:pPr>
              <a:spcBef>
                <a:spcPts val="800"/>
              </a:spcBef>
            </a:pPr>
            <a:r>
              <a:rPr lang="en-US" sz="1200" dirty="0">
                <a:solidFill>
                  <a:srgbClr val="BBBBBB"/>
                </a:solidFill>
                <a:latin typeface="Roboto Light"/>
                <a:ea typeface="Roboto Light"/>
                <a:cs typeface="Roboto Light"/>
              </a:rPr>
              <a:t>Operates where traditional C2 fails (Cobalt Strike DNS, Sliver DNS)</a:t>
            </a:r>
          </a:p>
          <a:p>
            <a:pPr>
              <a:spcBef>
                <a:spcPts val="800"/>
              </a:spcBef>
            </a:pPr>
            <a:r>
              <a:rPr lang="en-US" sz="1200" dirty="0">
                <a:solidFill>
                  <a:srgbClr val="BBBBBB"/>
                </a:solidFill>
                <a:latin typeface="Roboto Light"/>
                <a:ea typeface="Roboto Light"/>
                <a:cs typeface="Roboto Light"/>
              </a:rPr>
              <a:t>0 Detections over 3 months in network that has no fail mission on not allowing data out of the environment.</a:t>
            </a:r>
          </a:p>
        </p:txBody>
      </p:sp>
      <p:sp>
        <p:nvSpPr>
          <p:cNvPr id="4" name="Title 3">
            <a:extLst>
              <a:ext uri="{FF2B5EF4-FFF2-40B4-BE49-F238E27FC236}">
                <a16:creationId xmlns:a16="http://schemas.microsoft.com/office/drawing/2014/main" id="{488E2DC0-F205-04A6-4286-359B5C00968F}"/>
              </a:ext>
            </a:extLst>
          </p:cNvPr>
          <p:cNvSpPr>
            <a:spLocks noGrp="1"/>
          </p:cNvSpPr>
          <p:nvPr>
            <p:ph type="title"/>
          </p:nvPr>
        </p:nvSpPr>
        <p:spPr/>
        <p:txBody>
          <a:bodyPr/>
          <a:lstStyle/>
          <a:p>
            <a:r>
              <a:rPr lang="en-US">
                <a:ea typeface="Roboto Light"/>
                <a:cs typeface="Roboto Light"/>
              </a:rPr>
              <a:t>UnknownC2</a:t>
            </a:r>
            <a:endParaRPr lang="en-US" dirty="0"/>
          </a:p>
        </p:txBody>
      </p:sp>
      <p:pic>
        <p:nvPicPr>
          <p:cNvPr id="5" name="Picture 4" descr="A screenshot of a computer&#10;&#10;AI-generated content may be incorrect.">
            <a:extLst>
              <a:ext uri="{FF2B5EF4-FFF2-40B4-BE49-F238E27FC236}">
                <a16:creationId xmlns:a16="http://schemas.microsoft.com/office/drawing/2014/main" id="{9AB8F14F-F4A8-F584-EE51-8F335695CE12}"/>
              </a:ext>
            </a:extLst>
          </p:cNvPr>
          <p:cNvPicPr>
            <a:picLocks noChangeAspect="1"/>
          </p:cNvPicPr>
          <p:nvPr/>
        </p:nvPicPr>
        <p:blipFill>
          <a:blip r:embed="rId2"/>
          <a:stretch>
            <a:fillRect/>
          </a:stretch>
        </p:blipFill>
        <p:spPr>
          <a:xfrm>
            <a:off x="6715395" y="184839"/>
            <a:ext cx="4463761" cy="6291695"/>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7AEE89BF-6698-DE79-A818-128254111C9E}"/>
              </a:ext>
            </a:extLst>
          </p:cNvPr>
          <p:cNvPicPr>
            <a:picLocks noChangeAspect="1"/>
          </p:cNvPicPr>
          <p:nvPr/>
        </p:nvPicPr>
        <p:blipFill>
          <a:blip r:embed="rId3"/>
          <a:srcRect l="16588" t="1027" r="16983" b="3767"/>
          <a:stretch>
            <a:fillRect/>
          </a:stretch>
        </p:blipFill>
        <p:spPr>
          <a:xfrm>
            <a:off x="288150" y="2650836"/>
            <a:ext cx="6128027" cy="3804203"/>
          </a:xfrm>
          <a:prstGeom prst="rect">
            <a:avLst/>
          </a:prstGeom>
        </p:spPr>
      </p:pic>
    </p:spTree>
    <p:extLst>
      <p:ext uri="{BB962C8B-B14F-4D97-AF65-F5344CB8AC3E}">
        <p14:creationId xmlns:p14="http://schemas.microsoft.com/office/powerpoint/2010/main" val="1016022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20D32F-FBBC-0E6B-D61F-36803C1800AE}"/>
              </a:ext>
            </a:extLst>
          </p:cNvPr>
          <p:cNvSpPr>
            <a:spLocks noGrp="1"/>
          </p:cNvSpPr>
          <p:nvPr>
            <p:ph type="sldNum" sz="quarter" idx="4"/>
          </p:nvPr>
        </p:nvSpPr>
        <p:spPr/>
        <p:txBody>
          <a:bodyPr/>
          <a:lstStyle/>
          <a:p>
            <a:fld id="{DB4DB770-9987-47E7-848E-5A58BCE4BF4D}" type="slidenum">
              <a:rPr lang="en-US" smtClean="0"/>
              <a:pPr/>
              <a:t>46</a:t>
            </a:fld>
            <a:endParaRPr lang="en-US"/>
          </a:p>
        </p:txBody>
      </p:sp>
      <p:sp>
        <p:nvSpPr>
          <p:cNvPr id="4" name="Title 3">
            <a:extLst>
              <a:ext uri="{FF2B5EF4-FFF2-40B4-BE49-F238E27FC236}">
                <a16:creationId xmlns:a16="http://schemas.microsoft.com/office/drawing/2014/main" id="{0B4E54F3-EC67-1921-629A-119772F9299E}"/>
              </a:ext>
            </a:extLst>
          </p:cNvPr>
          <p:cNvSpPr>
            <a:spLocks noGrp="1"/>
          </p:cNvSpPr>
          <p:nvPr>
            <p:ph type="title"/>
          </p:nvPr>
        </p:nvSpPr>
        <p:spPr/>
        <p:txBody>
          <a:bodyPr/>
          <a:lstStyle/>
          <a:p>
            <a:r>
              <a:rPr lang="en-US" dirty="0"/>
              <a:t>Hardware!</a:t>
            </a:r>
          </a:p>
        </p:txBody>
      </p:sp>
      <p:pic>
        <p:nvPicPr>
          <p:cNvPr id="5" name="Picture 4">
            <a:extLst>
              <a:ext uri="{FF2B5EF4-FFF2-40B4-BE49-F238E27FC236}">
                <a16:creationId xmlns:a16="http://schemas.microsoft.com/office/drawing/2014/main" id="{B2BC3832-515A-397B-7775-D3440FDB4CDD}"/>
              </a:ext>
            </a:extLst>
          </p:cNvPr>
          <p:cNvPicPr>
            <a:picLocks noChangeAspect="1"/>
          </p:cNvPicPr>
          <p:nvPr/>
        </p:nvPicPr>
        <p:blipFill>
          <a:blip r:embed="rId2"/>
          <a:stretch>
            <a:fillRect/>
          </a:stretch>
        </p:blipFill>
        <p:spPr>
          <a:xfrm>
            <a:off x="3428999" y="182880"/>
            <a:ext cx="7772400" cy="6488957"/>
          </a:xfrm>
          <a:prstGeom prst="rect">
            <a:avLst/>
          </a:prstGeom>
        </p:spPr>
      </p:pic>
    </p:spTree>
    <p:extLst>
      <p:ext uri="{BB962C8B-B14F-4D97-AF65-F5344CB8AC3E}">
        <p14:creationId xmlns:p14="http://schemas.microsoft.com/office/powerpoint/2010/main" val="2990219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5817-7013-139A-FC76-DC6C41E3E9B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C80972-D051-FA30-A449-EF2268472A48}"/>
              </a:ext>
            </a:extLst>
          </p:cNvPr>
          <p:cNvSpPr>
            <a:spLocks noGrp="1"/>
          </p:cNvSpPr>
          <p:nvPr>
            <p:ph type="sldNum" sz="quarter" idx="4"/>
          </p:nvPr>
        </p:nvSpPr>
        <p:spPr/>
        <p:txBody>
          <a:bodyPr/>
          <a:lstStyle/>
          <a:p>
            <a:fld id="{DB4DB770-9987-47E7-848E-5A58BCE4BF4D}" type="slidenum">
              <a:rPr lang="en-US" smtClean="0"/>
              <a:pPr/>
              <a:t>47</a:t>
            </a:fld>
            <a:endParaRPr lang="en-US"/>
          </a:p>
        </p:txBody>
      </p:sp>
      <p:sp>
        <p:nvSpPr>
          <p:cNvPr id="4" name="Title 3">
            <a:extLst>
              <a:ext uri="{FF2B5EF4-FFF2-40B4-BE49-F238E27FC236}">
                <a16:creationId xmlns:a16="http://schemas.microsoft.com/office/drawing/2014/main" id="{28F42C68-0DF8-FD91-C630-471DEC3B969C}"/>
              </a:ext>
            </a:extLst>
          </p:cNvPr>
          <p:cNvSpPr>
            <a:spLocks noGrp="1"/>
          </p:cNvSpPr>
          <p:nvPr>
            <p:ph type="title"/>
          </p:nvPr>
        </p:nvSpPr>
        <p:spPr/>
        <p:txBody>
          <a:bodyPr/>
          <a:lstStyle/>
          <a:p>
            <a:r>
              <a:rPr lang="en-US" dirty="0"/>
              <a:t>Hardware!</a:t>
            </a:r>
          </a:p>
        </p:txBody>
      </p:sp>
      <p:pic>
        <p:nvPicPr>
          <p:cNvPr id="2" name="Picture 1">
            <a:extLst>
              <a:ext uri="{FF2B5EF4-FFF2-40B4-BE49-F238E27FC236}">
                <a16:creationId xmlns:a16="http://schemas.microsoft.com/office/drawing/2014/main" id="{E5BC6492-F1A8-0C4B-9EF1-8749B57A7C0A}"/>
              </a:ext>
            </a:extLst>
          </p:cNvPr>
          <p:cNvPicPr>
            <a:picLocks noChangeAspect="1"/>
          </p:cNvPicPr>
          <p:nvPr/>
        </p:nvPicPr>
        <p:blipFill>
          <a:blip r:embed="rId2"/>
          <a:stretch>
            <a:fillRect/>
          </a:stretch>
        </p:blipFill>
        <p:spPr>
          <a:xfrm>
            <a:off x="3318933" y="223498"/>
            <a:ext cx="7772400" cy="6365595"/>
          </a:xfrm>
          <a:prstGeom prst="rect">
            <a:avLst/>
          </a:prstGeom>
        </p:spPr>
      </p:pic>
    </p:spTree>
    <p:extLst>
      <p:ext uri="{BB962C8B-B14F-4D97-AF65-F5344CB8AC3E}">
        <p14:creationId xmlns:p14="http://schemas.microsoft.com/office/powerpoint/2010/main" val="1587970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346D-3873-2756-84D2-62280D752D6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051203-951C-2A1B-C90A-9C9D2A9FE436}"/>
              </a:ext>
            </a:extLst>
          </p:cNvPr>
          <p:cNvSpPr>
            <a:spLocks noGrp="1"/>
          </p:cNvSpPr>
          <p:nvPr>
            <p:ph type="sldNum" sz="quarter" idx="4"/>
          </p:nvPr>
        </p:nvSpPr>
        <p:spPr/>
        <p:txBody>
          <a:bodyPr/>
          <a:lstStyle/>
          <a:p>
            <a:fld id="{DB4DB770-9987-47E7-848E-5A58BCE4BF4D}" type="slidenum">
              <a:rPr lang="en-US" smtClean="0"/>
              <a:pPr/>
              <a:t>48</a:t>
            </a:fld>
            <a:endParaRPr lang="en-US"/>
          </a:p>
        </p:txBody>
      </p:sp>
      <p:sp>
        <p:nvSpPr>
          <p:cNvPr id="4" name="Title 3">
            <a:extLst>
              <a:ext uri="{FF2B5EF4-FFF2-40B4-BE49-F238E27FC236}">
                <a16:creationId xmlns:a16="http://schemas.microsoft.com/office/drawing/2014/main" id="{59F23C68-9472-BFC2-6E06-4E09097F6ECA}"/>
              </a:ext>
            </a:extLst>
          </p:cNvPr>
          <p:cNvSpPr>
            <a:spLocks noGrp="1"/>
          </p:cNvSpPr>
          <p:nvPr>
            <p:ph type="title"/>
          </p:nvPr>
        </p:nvSpPr>
        <p:spPr/>
        <p:txBody>
          <a:bodyPr/>
          <a:lstStyle/>
          <a:p>
            <a:r>
              <a:rPr lang="en-US" dirty="0"/>
              <a:t>Hardware!</a:t>
            </a:r>
          </a:p>
        </p:txBody>
      </p:sp>
      <p:pic>
        <p:nvPicPr>
          <p:cNvPr id="5" name="Picture 4">
            <a:extLst>
              <a:ext uri="{FF2B5EF4-FFF2-40B4-BE49-F238E27FC236}">
                <a16:creationId xmlns:a16="http://schemas.microsoft.com/office/drawing/2014/main" id="{BFF0E0C5-0CA6-9DC4-12C6-5BC094BD5246}"/>
              </a:ext>
            </a:extLst>
          </p:cNvPr>
          <p:cNvPicPr>
            <a:picLocks noChangeAspect="1"/>
          </p:cNvPicPr>
          <p:nvPr/>
        </p:nvPicPr>
        <p:blipFill>
          <a:blip r:embed="rId2"/>
          <a:stretch>
            <a:fillRect/>
          </a:stretch>
        </p:blipFill>
        <p:spPr>
          <a:xfrm>
            <a:off x="3505200" y="182880"/>
            <a:ext cx="7772400" cy="6363602"/>
          </a:xfrm>
          <a:prstGeom prst="rect">
            <a:avLst/>
          </a:prstGeom>
        </p:spPr>
      </p:pic>
    </p:spTree>
    <p:extLst>
      <p:ext uri="{BB962C8B-B14F-4D97-AF65-F5344CB8AC3E}">
        <p14:creationId xmlns:p14="http://schemas.microsoft.com/office/powerpoint/2010/main" val="2380078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8AD490-32EF-0698-7D81-EF3A7426D923}"/>
              </a:ext>
            </a:extLst>
          </p:cNvPr>
          <p:cNvSpPr>
            <a:spLocks noGrp="1"/>
          </p:cNvSpPr>
          <p:nvPr>
            <p:ph sz="quarter" idx="10"/>
          </p:nvPr>
        </p:nvSpPr>
        <p:spPr/>
        <p:txBody>
          <a:bodyPr/>
          <a:lstStyle/>
          <a:p>
            <a:pPr>
              <a:lnSpc>
                <a:spcPct val="200000"/>
              </a:lnSpc>
            </a:pPr>
            <a:r>
              <a:rPr lang="en-US" dirty="0"/>
              <a:t>Very optimistic about the future in general, cybersecurity specifically</a:t>
            </a:r>
          </a:p>
          <a:p>
            <a:pPr>
              <a:lnSpc>
                <a:spcPct val="200000"/>
              </a:lnSpc>
            </a:pPr>
            <a:r>
              <a:rPr lang="en-US" dirty="0"/>
              <a:t>LOTS of opportunity in the cybersecurity space</a:t>
            </a:r>
          </a:p>
          <a:p>
            <a:pPr>
              <a:lnSpc>
                <a:spcPct val="200000"/>
              </a:lnSpc>
            </a:pPr>
            <a:r>
              <a:rPr lang="en-US" dirty="0"/>
              <a:t>Excited to see everyone’s work today!</a:t>
            </a:r>
          </a:p>
        </p:txBody>
      </p:sp>
      <p:sp>
        <p:nvSpPr>
          <p:cNvPr id="3" name="Slide Number Placeholder 2">
            <a:extLst>
              <a:ext uri="{FF2B5EF4-FFF2-40B4-BE49-F238E27FC236}">
                <a16:creationId xmlns:a16="http://schemas.microsoft.com/office/drawing/2014/main" id="{11E43E1F-9C6C-76D3-6821-1BAF32B9B583}"/>
              </a:ext>
            </a:extLst>
          </p:cNvPr>
          <p:cNvSpPr>
            <a:spLocks noGrp="1"/>
          </p:cNvSpPr>
          <p:nvPr>
            <p:ph type="sldNum" sz="quarter" idx="4"/>
          </p:nvPr>
        </p:nvSpPr>
        <p:spPr/>
        <p:txBody>
          <a:bodyPr/>
          <a:lstStyle/>
          <a:p>
            <a:fld id="{DB4DB770-9987-47E7-848E-5A58BCE4BF4D}" type="slidenum">
              <a:rPr lang="en-US" smtClean="0"/>
              <a:pPr/>
              <a:t>49</a:t>
            </a:fld>
            <a:endParaRPr lang="en-US"/>
          </a:p>
        </p:txBody>
      </p:sp>
      <p:sp>
        <p:nvSpPr>
          <p:cNvPr id="4" name="Title 3">
            <a:extLst>
              <a:ext uri="{FF2B5EF4-FFF2-40B4-BE49-F238E27FC236}">
                <a16:creationId xmlns:a16="http://schemas.microsoft.com/office/drawing/2014/main" id="{9CC8D7AD-63DD-D3E1-6E4D-59B260540607}"/>
              </a:ext>
            </a:extLst>
          </p:cNvPr>
          <p:cNvSpPr>
            <a:spLocks noGrp="1"/>
          </p:cNvSpPr>
          <p:nvPr>
            <p:ph type="title"/>
          </p:nvPr>
        </p:nvSpPr>
        <p:spPr/>
        <p:txBody>
          <a:bodyPr/>
          <a:lstStyle/>
          <a:p>
            <a:r>
              <a:rPr lang="en-US" dirty="0"/>
              <a:t>Closing</a:t>
            </a:r>
          </a:p>
        </p:txBody>
      </p:sp>
    </p:spTree>
    <p:extLst>
      <p:ext uri="{BB962C8B-B14F-4D97-AF65-F5344CB8AC3E}">
        <p14:creationId xmlns:p14="http://schemas.microsoft.com/office/powerpoint/2010/main" val="2424482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B61CA-AD75-EFDC-D061-8560A6730F93}"/>
              </a:ext>
            </a:extLst>
          </p:cNvPr>
          <p:cNvSpPr>
            <a:spLocks noGrp="1"/>
          </p:cNvSpPr>
          <p:nvPr>
            <p:ph type="sldNum" sz="quarter" idx="4"/>
          </p:nvPr>
        </p:nvSpPr>
        <p:spPr/>
        <p:txBody>
          <a:bodyPr/>
          <a:lstStyle/>
          <a:p>
            <a:fld id="{DB4DB770-9987-47E7-848E-5A58BCE4BF4D}" type="slidenum">
              <a:rPr lang="en-US" smtClean="0"/>
              <a:pPr/>
              <a:t>5</a:t>
            </a:fld>
            <a:endParaRPr lang="en-US"/>
          </a:p>
        </p:txBody>
      </p:sp>
      <p:sp>
        <p:nvSpPr>
          <p:cNvPr id="4" name="Title 3">
            <a:extLst>
              <a:ext uri="{FF2B5EF4-FFF2-40B4-BE49-F238E27FC236}">
                <a16:creationId xmlns:a16="http://schemas.microsoft.com/office/drawing/2014/main" id="{C9E964B4-C653-6E5B-91C4-53C39576A85A}"/>
              </a:ext>
            </a:extLst>
          </p:cNvPr>
          <p:cNvSpPr>
            <a:spLocks noGrp="1"/>
          </p:cNvSpPr>
          <p:nvPr>
            <p:ph type="title"/>
          </p:nvPr>
        </p:nvSpPr>
        <p:spPr/>
        <p:txBody>
          <a:bodyPr>
            <a:normAutofit fontScale="90000"/>
          </a:bodyPr>
          <a:lstStyle/>
          <a:p>
            <a:r>
              <a:rPr lang="en-US" dirty="0"/>
              <a:t>What makes a good cybersecurity operative?</a:t>
            </a:r>
          </a:p>
        </p:txBody>
      </p:sp>
      <p:graphicFrame>
        <p:nvGraphicFramePr>
          <p:cNvPr id="5" name="Diagram 4">
            <a:extLst>
              <a:ext uri="{FF2B5EF4-FFF2-40B4-BE49-F238E27FC236}">
                <a16:creationId xmlns:a16="http://schemas.microsoft.com/office/drawing/2014/main" id="{FA6D807A-85D1-BA2A-810F-4844A2BB9EC2}"/>
              </a:ext>
            </a:extLst>
          </p:cNvPr>
          <p:cNvGraphicFramePr/>
          <p:nvPr>
            <p:extLst>
              <p:ext uri="{D42A27DB-BD31-4B8C-83A1-F6EECF244321}">
                <p14:modId xmlns:p14="http://schemas.microsoft.com/office/powerpoint/2010/main" val="495009610"/>
              </p:ext>
            </p:extLst>
          </p:nvPr>
        </p:nvGraphicFramePr>
        <p:xfrm>
          <a:off x="2032000" y="102098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042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E6E5-0927-C18E-7018-FF437FACB131}"/>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71058CB7-3133-100F-45F6-0D257D0B82E8}"/>
              </a:ext>
            </a:extLst>
          </p:cNvPr>
          <p:cNvSpPr>
            <a:spLocks noGrp="1"/>
          </p:cNvSpPr>
          <p:nvPr>
            <p:ph type="subTitle" idx="1"/>
          </p:nvPr>
        </p:nvSpPr>
        <p:spPr/>
        <p:txBody>
          <a:bodyPr/>
          <a:lstStyle/>
          <a:p>
            <a:r>
              <a:rPr lang="en-US" dirty="0" err="1"/>
              <a:t>OnDefend.com</a:t>
            </a:r>
            <a:endParaRPr lang="en-US" dirty="0"/>
          </a:p>
        </p:txBody>
      </p:sp>
    </p:spTree>
    <p:extLst>
      <p:ext uri="{BB962C8B-B14F-4D97-AF65-F5344CB8AC3E}">
        <p14:creationId xmlns:p14="http://schemas.microsoft.com/office/powerpoint/2010/main" val="104973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14BAE9C-72F7-1C0A-74FF-704D5459D7A5}"/>
              </a:ext>
            </a:extLst>
          </p:cNvPr>
          <p:cNvSpPr txBox="1">
            <a:spLocks/>
          </p:cNvSpPr>
          <p:nvPr/>
        </p:nvSpPr>
        <p:spPr>
          <a:xfrm>
            <a:off x="240984" y="221148"/>
            <a:ext cx="91440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Instrument Sans Medium" pitchFamily="2" charset="0"/>
                <a:ea typeface="+mj-ea"/>
                <a:cs typeface="+mj-cs"/>
              </a:defRPr>
            </a:lvl1pPr>
          </a:lstStyle>
          <a:p>
            <a:r>
              <a:rPr lang="en-US" sz="4000" dirty="0">
                <a:solidFill>
                  <a:schemeClr val="bg2"/>
                </a:solidFill>
              </a:rPr>
              <a:t>Cybersecurity in 2026 – Cloud and SaaS</a:t>
            </a:r>
          </a:p>
        </p:txBody>
      </p:sp>
      <p:pic>
        <p:nvPicPr>
          <p:cNvPr id="4" name="Graphic 3">
            <a:extLst>
              <a:ext uri="{FF2B5EF4-FFF2-40B4-BE49-F238E27FC236}">
                <a16:creationId xmlns:a16="http://schemas.microsoft.com/office/drawing/2014/main" id="{626A2526-7647-9110-3EFA-BA9364C65E1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55133" y="883929"/>
            <a:ext cx="10845800" cy="6100763"/>
          </a:xfrm>
          <a:prstGeom prst="rect">
            <a:avLst/>
          </a:prstGeom>
        </p:spPr>
      </p:pic>
    </p:spTree>
    <p:extLst>
      <p:ext uri="{BB962C8B-B14F-4D97-AF65-F5344CB8AC3E}">
        <p14:creationId xmlns:p14="http://schemas.microsoft.com/office/powerpoint/2010/main" val="56000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ED4EF-D6EC-21D1-8B73-678DB8E167B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B11BF-6EC2-6A91-9EDF-9DB194CDDE4A}"/>
              </a:ext>
            </a:extLst>
          </p:cNvPr>
          <p:cNvSpPr>
            <a:spLocks noGrp="1"/>
          </p:cNvSpPr>
          <p:nvPr>
            <p:ph type="sldNum" sz="quarter" idx="4"/>
          </p:nvPr>
        </p:nvSpPr>
        <p:spPr/>
        <p:txBody>
          <a:bodyPr/>
          <a:lstStyle/>
          <a:p>
            <a:fld id="{DB4DB770-9987-47E7-848E-5A58BCE4BF4D}" type="slidenum">
              <a:rPr lang="en-US" smtClean="0"/>
              <a:pPr/>
              <a:t>7</a:t>
            </a:fld>
            <a:endParaRPr lang="en-US"/>
          </a:p>
        </p:txBody>
      </p:sp>
      <p:sp>
        <p:nvSpPr>
          <p:cNvPr id="4" name="Title 3">
            <a:extLst>
              <a:ext uri="{FF2B5EF4-FFF2-40B4-BE49-F238E27FC236}">
                <a16:creationId xmlns:a16="http://schemas.microsoft.com/office/drawing/2014/main" id="{78A35A0E-7865-BEEE-C62F-6A8E3673A741}"/>
              </a:ext>
            </a:extLst>
          </p:cNvPr>
          <p:cNvSpPr>
            <a:spLocks noGrp="1"/>
          </p:cNvSpPr>
          <p:nvPr>
            <p:ph type="title"/>
          </p:nvPr>
        </p:nvSpPr>
        <p:spPr/>
        <p:txBody>
          <a:bodyPr/>
          <a:lstStyle/>
          <a:p>
            <a:r>
              <a:rPr lang="en-US"/>
              <a:t>So how are we doing with security?</a:t>
            </a:r>
          </a:p>
        </p:txBody>
      </p:sp>
      <p:pic>
        <p:nvPicPr>
          <p:cNvPr id="8" name="Content Placeholder 7">
            <a:extLst>
              <a:ext uri="{FF2B5EF4-FFF2-40B4-BE49-F238E27FC236}">
                <a16:creationId xmlns:a16="http://schemas.microsoft.com/office/drawing/2014/main" id="{CF074670-F3AB-E056-91D2-B662BD1BF145}"/>
              </a:ext>
            </a:extLst>
          </p:cNvPr>
          <p:cNvPicPr>
            <a:picLocks noGrp="1" noChangeAspect="1"/>
          </p:cNvPicPr>
          <p:nvPr>
            <p:ph sz="quarter" idx="10"/>
          </p:nvPr>
        </p:nvPicPr>
        <p:blipFill>
          <a:blip>
            <a:extLst>
              <a:ext uri="{96DAC541-7B7A-43D3-8B79-37D633B846F1}">
                <asvg:svgBlip xmlns:asvg="http://schemas.microsoft.com/office/drawing/2016/SVG/main" r:embed="rId3"/>
              </a:ext>
            </a:extLst>
          </a:blip>
          <a:stretch>
            <a:fillRect/>
          </a:stretch>
        </p:blipFill>
        <p:spPr>
          <a:xfrm>
            <a:off x="1280583" y="790084"/>
            <a:ext cx="9630833" cy="5948455"/>
          </a:xfrm>
          <a:prstGeom prst="rect">
            <a:avLst/>
          </a:prstGeom>
        </p:spPr>
      </p:pic>
    </p:spTree>
    <p:extLst>
      <p:ext uri="{BB962C8B-B14F-4D97-AF65-F5344CB8AC3E}">
        <p14:creationId xmlns:p14="http://schemas.microsoft.com/office/powerpoint/2010/main" val="33308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672A-E4B3-F0AE-BDC8-85DFDFF0E6A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CA5B72-671D-2E7E-1752-5811DBCAE463}"/>
              </a:ext>
            </a:extLst>
          </p:cNvPr>
          <p:cNvSpPr>
            <a:spLocks noGrp="1"/>
          </p:cNvSpPr>
          <p:nvPr>
            <p:ph type="sldNum" sz="quarter" idx="4"/>
          </p:nvPr>
        </p:nvSpPr>
        <p:spPr/>
        <p:txBody>
          <a:bodyPr/>
          <a:lstStyle/>
          <a:p>
            <a:fld id="{DB4DB770-9987-47E7-848E-5A58BCE4BF4D}" type="slidenum">
              <a:rPr lang="en-US" smtClean="0"/>
              <a:pPr/>
              <a:t>8</a:t>
            </a:fld>
            <a:endParaRPr lang="en-US"/>
          </a:p>
        </p:txBody>
      </p:sp>
      <p:sp>
        <p:nvSpPr>
          <p:cNvPr id="4" name="Title 3">
            <a:extLst>
              <a:ext uri="{FF2B5EF4-FFF2-40B4-BE49-F238E27FC236}">
                <a16:creationId xmlns:a16="http://schemas.microsoft.com/office/drawing/2014/main" id="{C1F6E112-1D64-8C3E-4645-352B647332F3}"/>
              </a:ext>
            </a:extLst>
          </p:cNvPr>
          <p:cNvSpPr>
            <a:spLocks noGrp="1"/>
          </p:cNvSpPr>
          <p:nvPr>
            <p:ph type="title"/>
          </p:nvPr>
        </p:nvSpPr>
        <p:spPr>
          <a:xfrm>
            <a:off x="457200" y="68888"/>
            <a:ext cx="10972800" cy="914400"/>
          </a:xfrm>
        </p:spPr>
        <p:txBody>
          <a:bodyPr/>
          <a:lstStyle/>
          <a:p>
            <a:r>
              <a:rPr lang="en-US" dirty="0"/>
              <a:t>So how are we doing with security?</a:t>
            </a:r>
          </a:p>
        </p:txBody>
      </p:sp>
      <p:sp>
        <p:nvSpPr>
          <p:cNvPr id="5" name="Content Placeholder 4">
            <a:extLst>
              <a:ext uri="{FF2B5EF4-FFF2-40B4-BE49-F238E27FC236}">
                <a16:creationId xmlns:a16="http://schemas.microsoft.com/office/drawing/2014/main" id="{0C38DC61-7152-0399-AB58-E67AD0947C5E}"/>
              </a:ext>
            </a:extLst>
          </p:cNvPr>
          <p:cNvSpPr>
            <a:spLocks noGrp="1"/>
          </p:cNvSpPr>
          <p:nvPr>
            <p:ph sz="quarter" idx="10"/>
          </p:nvPr>
        </p:nvSpPr>
        <p:spPr/>
        <p:txBody>
          <a:bodyPr/>
          <a:lstStyle/>
          <a:p>
            <a:endParaRPr lang="en-US"/>
          </a:p>
        </p:txBody>
      </p:sp>
      <p:pic>
        <p:nvPicPr>
          <p:cNvPr id="6" name="Picture 5">
            <a:extLst>
              <a:ext uri="{FF2B5EF4-FFF2-40B4-BE49-F238E27FC236}">
                <a16:creationId xmlns:a16="http://schemas.microsoft.com/office/drawing/2014/main" id="{34E37DE1-AD50-4FAC-BF36-D79A02835794}"/>
              </a:ext>
            </a:extLst>
          </p:cNvPr>
          <p:cNvPicPr>
            <a:picLocks noChangeAspect="1"/>
          </p:cNvPicPr>
          <p:nvPr/>
        </p:nvPicPr>
        <p:blipFill>
          <a:blip r:embed="rId2"/>
          <a:stretch>
            <a:fillRect/>
          </a:stretch>
        </p:blipFill>
        <p:spPr>
          <a:xfrm>
            <a:off x="-1" y="2616593"/>
            <a:ext cx="12321049" cy="4241408"/>
          </a:xfrm>
          <a:prstGeom prst="rect">
            <a:avLst/>
          </a:prstGeom>
        </p:spPr>
      </p:pic>
      <p:pic>
        <p:nvPicPr>
          <p:cNvPr id="8" name="Picture 7">
            <a:extLst>
              <a:ext uri="{FF2B5EF4-FFF2-40B4-BE49-F238E27FC236}">
                <a16:creationId xmlns:a16="http://schemas.microsoft.com/office/drawing/2014/main" id="{1DFBE999-E6E6-487F-4FAA-4A15C50849EC}"/>
              </a:ext>
            </a:extLst>
          </p:cNvPr>
          <p:cNvPicPr>
            <a:picLocks noChangeAspect="1"/>
          </p:cNvPicPr>
          <p:nvPr/>
        </p:nvPicPr>
        <p:blipFill>
          <a:blip r:embed="rId3"/>
          <a:srcRect t="8478"/>
          <a:stretch>
            <a:fillRect/>
          </a:stretch>
        </p:blipFill>
        <p:spPr>
          <a:xfrm>
            <a:off x="-1" y="914399"/>
            <a:ext cx="12195927" cy="1736637"/>
          </a:xfrm>
          <a:prstGeom prst="rect">
            <a:avLst/>
          </a:prstGeom>
        </p:spPr>
      </p:pic>
    </p:spTree>
    <p:extLst>
      <p:ext uri="{BB962C8B-B14F-4D97-AF65-F5344CB8AC3E}">
        <p14:creationId xmlns:p14="http://schemas.microsoft.com/office/powerpoint/2010/main" val="285706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BDEB3-9856-87C8-BF9A-A441A5430E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5D8690-E82B-0240-C894-A3586112DAAA}"/>
              </a:ext>
            </a:extLst>
          </p:cNvPr>
          <p:cNvSpPr>
            <a:spLocks noGrp="1"/>
          </p:cNvSpPr>
          <p:nvPr>
            <p:ph type="sldNum" sz="quarter" idx="4"/>
          </p:nvPr>
        </p:nvSpPr>
        <p:spPr/>
        <p:txBody>
          <a:bodyPr/>
          <a:lstStyle/>
          <a:p>
            <a:fld id="{DB4DB770-9987-47E7-848E-5A58BCE4BF4D}" type="slidenum">
              <a:rPr lang="en-US" smtClean="0"/>
              <a:pPr/>
              <a:t>9</a:t>
            </a:fld>
            <a:endParaRPr lang="en-US"/>
          </a:p>
        </p:txBody>
      </p:sp>
      <p:sp>
        <p:nvSpPr>
          <p:cNvPr id="4" name="Title 3">
            <a:extLst>
              <a:ext uri="{FF2B5EF4-FFF2-40B4-BE49-F238E27FC236}">
                <a16:creationId xmlns:a16="http://schemas.microsoft.com/office/drawing/2014/main" id="{F6E7A196-EF79-2F51-A50E-85A7107DBB0A}"/>
              </a:ext>
            </a:extLst>
          </p:cNvPr>
          <p:cNvSpPr>
            <a:spLocks noGrp="1"/>
          </p:cNvSpPr>
          <p:nvPr>
            <p:ph type="title"/>
          </p:nvPr>
        </p:nvSpPr>
        <p:spPr/>
        <p:txBody>
          <a:bodyPr/>
          <a:lstStyle/>
          <a:p>
            <a:r>
              <a:rPr lang="en-US" dirty="0"/>
              <a:t>Cybersecurity In 2026 – Bitcoin and Crime</a:t>
            </a:r>
          </a:p>
        </p:txBody>
      </p:sp>
      <p:pic>
        <p:nvPicPr>
          <p:cNvPr id="1026" name="Picture 2" descr="Bitcoin - Wikipedia">
            <a:extLst>
              <a:ext uri="{FF2B5EF4-FFF2-40B4-BE49-F238E27FC236}">
                <a16:creationId xmlns:a16="http://schemas.microsoft.com/office/drawing/2014/main" id="{E2BE9AF7-59C8-6E0E-1366-3BC16B7C4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833" y="3002284"/>
            <a:ext cx="1820330" cy="182033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219CD265-929A-9EEB-EB8A-45BE9470BEE2}"/>
              </a:ext>
            </a:extLst>
          </p:cNvPr>
          <p:cNvSpPr/>
          <p:nvPr/>
        </p:nvSpPr>
        <p:spPr>
          <a:xfrm>
            <a:off x="4364565" y="1097280"/>
            <a:ext cx="3462867" cy="169333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RaaS Operator</a:t>
            </a:r>
          </a:p>
        </p:txBody>
      </p:sp>
      <p:sp>
        <p:nvSpPr>
          <p:cNvPr id="10" name="Rounded Rectangle 9">
            <a:extLst>
              <a:ext uri="{FF2B5EF4-FFF2-40B4-BE49-F238E27FC236}">
                <a16:creationId xmlns:a16="http://schemas.microsoft.com/office/drawing/2014/main" id="{2422C74E-D68A-4E6A-346B-C71602410E5F}"/>
              </a:ext>
            </a:extLst>
          </p:cNvPr>
          <p:cNvSpPr/>
          <p:nvPr/>
        </p:nvSpPr>
        <p:spPr>
          <a:xfrm>
            <a:off x="1375832" y="4067388"/>
            <a:ext cx="3462867" cy="1693333"/>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Affiliate</a:t>
            </a:r>
          </a:p>
        </p:txBody>
      </p:sp>
      <p:sp>
        <p:nvSpPr>
          <p:cNvPr id="11" name="Rounded Rectangle 10">
            <a:extLst>
              <a:ext uri="{FF2B5EF4-FFF2-40B4-BE49-F238E27FC236}">
                <a16:creationId xmlns:a16="http://schemas.microsoft.com/office/drawing/2014/main" id="{FF37033D-7F29-90D2-1139-F6E39864FFA9}"/>
              </a:ext>
            </a:extLst>
          </p:cNvPr>
          <p:cNvSpPr/>
          <p:nvPr/>
        </p:nvSpPr>
        <p:spPr>
          <a:xfrm>
            <a:off x="7353296" y="4067387"/>
            <a:ext cx="3462867" cy="169333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Access Broker</a:t>
            </a:r>
          </a:p>
        </p:txBody>
      </p:sp>
      <p:sp>
        <p:nvSpPr>
          <p:cNvPr id="2" name="Speech Bubble: Rectangle with Corners Rounded 1">
            <a:extLst>
              <a:ext uri="{FF2B5EF4-FFF2-40B4-BE49-F238E27FC236}">
                <a16:creationId xmlns:a16="http://schemas.microsoft.com/office/drawing/2014/main" id="{808EBEDE-23EE-72AE-014C-83FD7F977D6D}"/>
              </a:ext>
            </a:extLst>
          </p:cNvPr>
          <p:cNvSpPr/>
          <p:nvPr/>
        </p:nvSpPr>
        <p:spPr>
          <a:xfrm>
            <a:off x="8049491" y="1537855"/>
            <a:ext cx="2396836" cy="1464429"/>
          </a:xfrm>
          <a:prstGeom prst="wedgeRoundRectCallout">
            <a:avLst>
              <a:gd name="adj1" fmla="val -60139"/>
              <a:gd name="adj2" fmla="val 17089"/>
              <a:gd name="adj3" fmla="val 1666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Experts in encryption, data exfiltration, and negotiation (20% - 30% cut)</a:t>
            </a:r>
          </a:p>
        </p:txBody>
      </p:sp>
      <p:sp>
        <p:nvSpPr>
          <p:cNvPr id="5" name="Speech Bubble: Rectangle with Corners Rounded 4">
            <a:extLst>
              <a:ext uri="{FF2B5EF4-FFF2-40B4-BE49-F238E27FC236}">
                <a16:creationId xmlns:a16="http://schemas.microsoft.com/office/drawing/2014/main" id="{8C3ACEA7-2FB9-427E-8B5E-3248078421A9}"/>
              </a:ext>
            </a:extLst>
          </p:cNvPr>
          <p:cNvSpPr/>
          <p:nvPr/>
        </p:nvSpPr>
        <p:spPr>
          <a:xfrm>
            <a:off x="9617745" y="5167745"/>
            <a:ext cx="2396836" cy="1464429"/>
          </a:xfrm>
          <a:prstGeom prst="wedgeRoundRectCallout">
            <a:avLst>
              <a:gd name="adj1" fmla="val -61873"/>
              <a:gd name="adj2" fmla="val -23592"/>
              <a:gd name="adj3" fmla="val 1666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Experts in exploiting specific vulnerabilities to gain a foothold</a:t>
            </a:r>
          </a:p>
        </p:txBody>
      </p:sp>
      <p:sp>
        <p:nvSpPr>
          <p:cNvPr id="6" name="Speech Bubble: Rectangle with Corners Rounded 5">
            <a:extLst>
              <a:ext uri="{FF2B5EF4-FFF2-40B4-BE49-F238E27FC236}">
                <a16:creationId xmlns:a16="http://schemas.microsoft.com/office/drawing/2014/main" id="{39099F94-A848-3772-E80F-0289EBDDB55C}"/>
              </a:ext>
            </a:extLst>
          </p:cNvPr>
          <p:cNvSpPr/>
          <p:nvPr/>
        </p:nvSpPr>
        <p:spPr>
          <a:xfrm>
            <a:off x="4239490" y="5167745"/>
            <a:ext cx="2396836" cy="1464429"/>
          </a:xfrm>
          <a:prstGeom prst="wedgeRoundRectCallout">
            <a:avLst>
              <a:gd name="adj1" fmla="val -61873"/>
              <a:gd name="adj2" fmla="val -23592"/>
              <a:gd name="adj3" fmla="val 16667"/>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Conducts the actual attack (70% - 80% cut)</a:t>
            </a:r>
          </a:p>
        </p:txBody>
      </p:sp>
    </p:spTree>
    <p:extLst>
      <p:ext uri="{BB962C8B-B14F-4D97-AF65-F5344CB8AC3E}">
        <p14:creationId xmlns:p14="http://schemas.microsoft.com/office/powerpoint/2010/main" val="542804615"/>
      </p:ext>
    </p:extLst>
  </p:cSld>
  <p:clrMapOvr>
    <a:masterClrMapping/>
  </p:clrMapOvr>
</p:sld>
</file>

<file path=ppt/theme/theme1.xml><?xml version="1.0" encoding="utf-8"?>
<a:theme xmlns:a="http://schemas.openxmlformats.org/drawingml/2006/main" name="On Defend Dark Theme">
  <a:themeElements>
    <a:clrScheme name="On Defend">
      <a:dk1>
        <a:sysClr val="windowText" lastClr="000000"/>
      </a:dk1>
      <a:lt1>
        <a:sysClr val="window" lastClr="FFFFFF"/>
      </a:lt1>
      <a:dk2>
        <a:srgbClr val="030E2A"/>
      </a:dk2>
      <a:lt2>
        <a:srgbClr val="09BDC9"/>
      </a:lt2>
      <a:accent1>
        <a:srgbClr val="65D193"/>
      </a:accent1>
      <a:accent2>
        <a:srgbClr val="999999"/>
      </a:accent2>
      <a:accent3>
        <a:srgbClr val="AD53F0"/>
      </a:accent3>
      <a:accent4>
        <a:srgbClr val="EB6272"/>
      </a:accent4>
      <a:accent5>
        <a:srgbClr val="E88064"/>
      </a:accent5>
      <a:accent6>
        <a:srgbClr val="F2CC63"/>
      </a:accent6>
      <a:hlink>
        <a:srgbClr val="00B0F0"/>
      </a:hlink>
      <a:folHlink>
        <a:srgbClr val="7F7F7F"/>
      </a:folHlink>
    </a:clrScheme>
    <a:fontScheme name="Custom 1">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bg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Roboto Light" panose="02000000000000000000" pitchFamily="2" charset="0"/>
            <a:ea typeface="Roboto Light" panose="02000000000000000000" pitchFamily="2" charset="0"/>
            <a:cs typeface="Roboto Light" panose="02000000000000000000" pitchFamily="2" charset="0"/>
          </a:defRPr>
        </a:defPPr>
      </a:lstStyle>
    </a:txDef>
  </a:objectDefaults>
  <a:extraClrSchemeLst/>
  <a:extLst>
    <a:ext uri="{05A4C25C-085E-4340-85A3-A5531E510DB2}">
      <thm15:themeFamily xmlns:thm15="http://schemas.microsoft.com/office/thememl/2012/main" name="On Defend Template_FINAL" id="{93AD4ADD-76A6-47DC-9424-D75CEF1CE09E}" vid="{D66340FE-F2EA-4789-BCE3-B42FE1EB1492}"/>
    </a:ext>
  </a:extLst>
</a:theme>
</file>

<file path=ppt/theme/theme2.xml><?xml version="1.0" encoding="utf-8"?>
<a:theme xmlns:a="http://schemas.openxmlformats.org/drawingml/2006/main" name="On Defend, White Bottoms">
  <a:themeElements>
    <a:clrScheme name="On Defend">
      <a:dk1>
        <a:sysClr val="windowText" lastClr="000000"/>
      </a:dk1>
      <a:lt1>
        <a:sysClr val="window" lastClr="FFFFFF"/>
      </a:lt1>
      <a:dk2>
        <a:srgbClr val="030E2A"/>
      </a:dk2>
      <a:lt2>
        <a:srgbClr val="09BDC9"/>
      </a:lt2>
      <a:accent1>
        <a:srgbClr val="65D193"/>
      </a:accent1>
      <a:accent2>
        <a:srgbClr val="999999"/>
      </a:accent2>
      <a:accent3>
        <a:srgbClr val="AD53F0"/>
      </a:accent3>
      <a:accent4>
        <a:srgbClr val="EB6272"/>
      </a:accent4>
      <a:accent5>
        <a:srgbClr val="E88064"/>
      </a:accent5>
      <a:accent6>
        <a:srgbClr val="F2CC63"/>
      </a:accent6>
      <a:hlink>
        <a:srgbClr val="00B0F0"/>
      </a:hlink>
      <a:folHlink>
        <a:srgbClr val="7F7F7F"/>
      </a:folHlink>
    </a:clrScheme>
    <a:fontScheme name="Custom 1">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 Defend Template_FINAL" id="{93AD4ADD-76A6-47DC-9424-D75CEF1CE09E}" vid="{E0C5405D-52AE-4D9C-8A2D-A3C55A1037B3}"/>
    </a:ext>
  </a:extLst>
</a:theme>
</file>

<file path=ppt/theme/theme3.xml><?xml version="1.0" encoding="utf-8"?>
<a:theme xmlns:a="http://schemas.openxmlformats.org/drawingml/2006/main" name="On Defend White Background">
  <a:themeElements>
    <a:clrScheme name="On Defend">
      <a:dk1>
        <a:sysClr val="windowText" lastClr="000000"/>
      </a:dk1>
      <a:lt1>
        <a:sysClr val="window" lastClr="FFFFFF"/>
      </a:lt1>
      <a:dk2>
        <a:srgbClr val="030E2A"/>
      </a:dk2>
      <a:lt2>
        <a:srgbClr val="09BDC9"/>
      </a:lt2>
      <a:accent1>
        <a:srgbClr val="65D193"/>
      </a:accent1>
      <a:accent2>
        <a:srgbClr val="999999"/>
      </a:accent2>
      <a:accent3>
        <a:srgbClr val="AD53F0"/>
      </a:accent3>
      <a:accent4>
        <a:srgbClr val="EB6272"/>
      </a:accent4>
      <a:accent5>
        <a:srgbClr val="E88064"/>
      </a:accent5>
      <a:accent6>
        <a:srgbClr val="F2CC63"/>
      </a:accent6>
      <a:hlink>
        <a:srgbClr val="00B0F0"/>
      </a:hlink>
      <a:folHlink>
        <a:srgbClr val="7F7F7F"/>
      </a:folHlink>
    </a:clrScheme>
    <a:fontScheme name="Custom 1">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n Defend Template_FINAL" id="{93AD4ADD-76A6-47DC-9424-D75CEF1CE09E}" vid="{752A1497-D21F-401A-95CC-750C3830267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6BB1D0-DAFB-4FC5-AE2D-BF063BAFA320}">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25884</TotalTime>
  <Words>1948</Words>
  <Application>Microsoft Office PowerPoint</Application>
  <PresentationFormat>Widescreen</PresentationFormat>
  <Paragraphs>302</Paragraphs>
  <Slides>50</Slides>
  <Notes>23</Notes>
  <HiddenSlides>1</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50</vt:i4>
      </vt:variant>
    </vt:vector>
  </HeadingPairs>
  <TitlesOfParts>
    <vt:vector size="57" baseType="lpstr">
      <vt:lpstr>Aptos</vt:lpstr>
      <vt:lpstr>Arial</vt:lpstr>
      <vt:lpstr>Roboto</vt:lpstr>
      <vt:lpstr>Roboto Light</vt:lpstr>
      <vt:lpstr>On Defend Dark Theme</vt:lpstr>
      <vt:lpstr>On Defend, White Bottoms</vt:lpstr>
      <vt:lpstr>On Defend White Background</vt:lpstr>
      <vt:lpstr>Always Do What’s Next</vt:lpstr>
      <vt:lpstr>PowerPoint Presentation</vt:lpstr>
      <vt:lpstr>Cybersecurity in 2004</vt:lpstr>
      <vt:lpstr>I am regularly asked what average Internet users can do to ensure their security.  My first answer is usually, “Nothing, you’re screwed.”</vt:lpstr>
      <vt:lpstr>What makes a good cybersecurity operative?</vt:lpstr>
      <vt:lpstr>PowerPoint Presentation</vt:lpstr>
      <vt:lpstr>So how are we doing with security?</vt:lpstr>
      <vt:lpstr>So how are we doing with security?</vt:lpstr>
      <vt:lpstr>Cybersecurity In 2026 – Bitcoin and Crime</vt:lpstr>
      <vt:lpstr>Cybersecurity In 2026 – Bitcoin and Crime</vt:lpstr>
      <vt:lpstr>PowerPoint Presentation</vt:lpstr>
      <vt:lpstr>PowerPoint Presentation</vt:lpstr>
      <vt:lpstr>Cybersecurity In 2026 – Bitcoin and Crime</vt:lpstr>
      <vt:lpstr>Cybersecurity In 2026 – Bitcoin and Crime</vt:lpstr>
      <vt:lpstr>Cybersecurity In 2026 – Bitcoin and Crime</vt:lpstr>
      <vt:lpstr>Cybersecurity In 2026 – Bitcoin and Crime</vt:lpstr>
      <vt:lpstr>Cybersecurity In 2026 – Bitcoin and Crime</vt:lpstr>
      <vt:lpstr>PowerPoint Presentation</vt:lpstr>
      <vt:lpstr>PowerPoint Presentation</vt:lpstr>
      <vt:lpstr>PowerPoint Presentation</vt:lpstr>
      <vt:lpstr>Why? How? </vt:lpstr>
      <vt:lpstr>Why? How? </vt:lpstr>
      <vt:lpstr>Why? How? </vt:lpstr>
      <vt:lpstr>Why? How? </vt:lpstr>
      <vt:lpstr>What To Do Next?</vt:lpstr>
      <vt:lpstr>Threat Modeling</vt:lpstr>
      <vt:lpstr>More Realistic Testing</vt:lpstr>
      <vt:lpstr>Improved Software Design and Build Tools</vt:lpstr>
      <vt:lpstr>Claude Mythos released in April 2026</vt:lpstr>
      <vt:lpstr>ROP:  Return-oriented Programming</vt:lpstr>
      <vt:lpstr>Defending against ROP</vt:lpstr>
      <vt:lpstr>Use after Free (UAF) Vulnerabilities</vt:lpstr>
      <vt:lpstr>Heap Sprays</vt:lpstr>
      <vt:lpstr>Defending against UAF and Heap Sprays</vt:lpstr>
      <vt:lpstr>Improved Software Design and Build Tools</vt:lpstr>
      <vt:lpstr>Some of our contributions…</vt:lpstr>
      <vt:lpstr>Attack Path Mapping</vt:lpstr>
      <vt:lpstr>App Testing Pipeline</vt:lpstr>
      <vt:lpstr>App Testing Pipeline</vt:lpstr>
      <vt:lpstr>Kernel Module Debugger</vt:lpstr>
      <vt:lpstr>AODS</vt:lpstr>
      <vt:lpstr>AODS</vt:lpstr>
      <vt:lpstr>AODS</vt:lpstr>
      <vt:lpstr>AODS</vt:lpstr>
      <vt:lpstr>UnknownC2</vt:lpstr>
      <vt:lpstr>Hardware!</vt:lpstr>
      <vt:lpstr>Hardware!</vt:lpstr>
      <vt:lpstr>Hardware!</vt:lpstr>
      <vt:lpstr>Closing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Oreet Kaufman</dc:creator>
  <cp:lastModifiedBy>An-I Wang</cp:lastModifiedBy>
  <cp:revision>51</cp:revision>
  <dcterms:created xsi:type="dcterms:W3CDTF">2024-08-21T00:04:49Z</dcterms:created>
  <dcterms:modified xsi:type="dcterms:W3CDTF">2026-04-14T14:00:20Z</dcterms:modified>
</cp:coreProperties>
</file>