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3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4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5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6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notesSlides/notesSlide7.xml" ContentType="application/vnd.openxmlformats-officedocument.presentationml.notesSlide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8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notesSlides/notesSlide9.xml" ContentType="application/vnd.openxmlformats-officedocument.presentationml.notesSlide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notesSlides/notesSlide10.xml" ContentType="application/vnd.openxmlformats-officedocument.presentationml.notesSlide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notesSlides/notesSlide11.xml" ContentType="application/vnd.openxmlformats-officedocument.presentationml.notesSlide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notesSlides/notesSlide12.xml" ContentType="application/vnd.openxmlformats-officedocument.presentationml.notesSlide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notesSlides/notesSlide13.xml" ContentType="application/vnd.openxmlformats-officedocument.presentationml.notesSlide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notesSlides/notesSlide14.xml" ContentType="application/vnd.openxmlformats-officedocument.presentationml.notesSlide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notesSlides/notesSlide15.xml" ContentType="application/vnd.openxmlformats-officedocument.presentationml.notesSlide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notesSlides/notesSlide16.xml" ContentType="application/vnd.openxmlformats-officedocument.presentationml.notesSlide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notesSlides/notesSlide17.xml" ContentType="application/vnd.openxmlformats-officedocument.presentationml.notesSlide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notesSlides/notesSlide18.xml" ContentType="application/vnd.openxmlformats-officedocument.presentationml.notesSlide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notesSlides/notesSlide19.xml" ContentType="application/vnd.openxmlformats-officedocument.presentationml.notesSlide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notesSlides/notesSlide20.xml" ContentType="application/vnd.openxmlformats-officedocument.presentationml.notesSlide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notesSlides/notesSlide21.xml" ContentType="application/vnd.openxmlformats-officedocument.presentationml.notesSlide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notesSlides/notesSlide22.xml" ContentType="application/vnd.openxmlformats-officedocument.presentationml.notesSlide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notesSlides/notesSlide23.xml" ContentType="application/vnd.openxmlformats-officedocument.presentationml.notesSlide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notesSlides/notesSlide24.xml" ContentType="application/vnd.openxmlformats-officedocument.presentationml.notesSlide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notesSlides/notesSlide25.xml" ContentType="application/vnd.openxmlformats-officedocument.presentationml.notesSlide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notesSlides/notesSlide26.xml" ContentType="application/vnd.openxmlformats-officedocument.presentationml.notesSlide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notesSlides/notesSlide27.xml" ContentType="application/vnd.openxmlformats-officedocument.presentationml.notesSlide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notesSlides/notesSlide28.xml" ContentType="application/vnd.openxmlformats-officedocument.presentationml.notesSlide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notesSlides/notesSlide29.xml" ContentType="application/vnd.openxmlformats-officedocument.presentationml.notesSlide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notesSlides/notesSlide30.xml" ContentType="application/vnd.openxmlformats-officedocument.presentationml.notesSlide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notesSlides/notesSlide31.xml" ContentType="application/vnd.openxmlformats-officedocument.presentationml.notesSlide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notesSlides/notesSlide32.xml" ContentType="application/vnd.openxmlformats-officedocument.presentationml.notesSlide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notesSlides/notesSlide33.xml" ContentType="application/vnd.openxmlformats-officedocument.presentationml.notesSlide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409" r:id="rId3"/>
    <p:sldId id="316" r:id="rId4"/>
    <p:sldId id="284" r:id="rId5"/>
    <p:sldId id="336" r:id="rId6"/>
    <p:sldId id="403" r:id="rId7"/>
    <p:sldId id="402" r:id="rId8"/>
    <p:sldId id="400" r:id="rId9"/>
    <p:sldId id="411" r:id="rId10"/>
    <p:sldId id="406" r:id="rId11"/>
    <p:sldId id="407" r:id="rId12"/>
    <p:sldId id="408" r:id="rId13"/>
    <p:sldId id="357" r:id="rId14"/>
    <p:sldId id="287" r:id="rId15"/>
    <p:sldId id="288" r:id="rId16"/>
    <p:sldId id="345" r:id="rId17"/>
    <p:sldId id="290" r:id="rId18"/>
    <p:sldId id="414" r:id="rId19"/>
    <p:sldId id="384" r:id="rId20"/>
    <p:sldId id="390" r:id="rId21"/>
    <p:sldId id="391" r:id="rId22"/>
    <p:sldId id="392" r:id="rId23"/>
    <p:sldId id="344" r:id="rId24"/>
    <p:sldId id="396" r:id="rId25"/>
    <p:sldId id="362" r:id="rId26"/>
    <p:sldId id="365" r:id="rId27"/>
    <p:sldId id="381" r:id="rId28"/>
    <p:sldId id="326" r:id="rId29"/>
    <p:sldId id="413" r:id="rId30"/>
    <p:sldId id="343" r:id="rId31"/>
    <p:sldId id="380" r:id="rId32"/>
    <p:sldId id="379" r:id="rId33"/>
    <p:sldId id="417" r:id="rId34"/>
    <p:sldId id="346" r:id="rId35"/>
    <p:sldId id="418" r:id="rId36"/>
    <p:sldId id="419" r:id="rId3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549C2514-E1FB-41E8-8D9B-BF75AA0819CF}">
          <p14:sldIdLst>
            <p14:sldId id="256"/>
            <p14:sldId id="409"/>
          </p14:sldIdLst>
        </p14:section>
        <p14:section name="RAMCloud Overview" id="{2E3E5D6F-1204-463C-8F6D-3B9BA06759C9}">
          <p14:sldIdLst>
            <p14:sldId id="316"/>
            <p14:sldId id="284"/>
            <p14:sldId id="336"/>
          </p14:sldIdLst>
        </p14:section>
        <p14:section name="Log-structure" id="{0E0ADB63-4E67-41F4-857D-40A02EF68A71}">
          <p14:sldIdLst>
            <p14:sldId id="403"/>
            <p14:sldId id="402"/>
            <p14:sldId id="400"/>
            <p14:sldId id="411"/>
            <p14:sldId id="406"/>
            <p14:sldId id="407"/>
            <p14:sldId id="408"/>
          </p14:sldIdLst>
        </p14:section>
        <p14:section name="Fast Recovery" id="{528FBF45-1663-4400-A0CB-7EE6458C7328}">
          <p14:sldIdLst>
            <p14:sldId id="357"/>
            <p14:sldId id="287"/>
            <p14:sldId id="288"/>
            <p14:sldId id="345"/>
            <p14:sldId id="290"/>
            <p14:sldId id="414"/>
          </p14:sldIdLst>
        </p14:section>
        <p14:section name="Harnessing Scale" id="{49D5D0DB-9F8A-461E-98E9-DD2D827F6ECB}">
          <p14:sldIdLst>
            <p14:sldId id="384"/>
            <p14:sldId id="390"/>
            <p14:sldId id="391"/>
            <p14:sldId id="392"/>
          </p14:sldIdLst>
        </p14:section>
        <p14:section name="Evaluation" id="{82543391-EB4E-4DD3-B0B0-4E8167691131}">
          <p14:sldIdLst>
            <p14:sldId id="344"/>
            <p14:sldId id="396"/>
            <p14:sldId id="362"/>
            <p14:sldId id="365"/>
            <p14:sldId id="381"/>
            <p14:sldId id="326"/>
            <p14:sldId id="413"/>
            <p14:sldId id="343"/>
            <p14:sldId id="380"/>
          </p14:sldIdLst>
        </p14:section>
        <p14:section name="Conclusion" id="{7C4E67F7-CD5F-4CFB-9556-FBF9CE59245D}">
          <p14:sldIdLst>
            <p14:sldId id="379"/>
            <p14:sldId id="417"/>
            <p14:sldId id="346"/>
          </p14:sldIdLst>
        </p14:section>
        <p14:section name="Graveyard" id="{DB2E2E31-AD04-421A-BAFA-381B9F12EDF0}">
          <p14:sldIdLst>
            <p14:sldId id="418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1" autoAdjust="0"/>
    <p:restoredTop sz="92296" autoAdjust="0"/>
  </p:normalViewPr>
  <p:slideViewPr>
    <p:cSldViewPr>
      <p:cViewPr varScale="1">
        <p:scale>
          <a:sx n="60" d="100"/>
          <a:sy n="60" d="100"/>
        </p:scale>
        <p:origin x="135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61" d="100"/>
          <a:sy n="161" d="100"/>
        </p:scale>
        <p:origin x="-84" y="-498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r">
              <a:defRPr sz="1300"/>
            </a:lvl1pPr>
          </a:lstStyle>
          <a:p>
            <a:fld id="{BC2F59E0-B606-450E-BBE2-C30CDE491002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r">
              <a:defRPr sz="1300"/>
            </a:lvl1pPr>
          </a:lstStyle>
          <a:p>
            <a:fld id="{956C42ED-447A-46F5-9E12-3B41A902A5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33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r">
              <a:defRPr sz="1300"/>
            </a:lvl1pPr>
          </a:lstStyle>
          <a:p>
            <a:fld id="{9DEB577A-24FA-423D-8AAF-7D373F0A6F66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962" tIns="48980" rIns="97962" bIns="489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6"/>
          </a:xfrm>
          <a:prstGeom prst="rect">
            <a:avLst/>
          </a:prstGeom>
        </p:spPr>
        <p:txBody>
          <a:bodyPr vert="horz" lIns="97962" tIns="48980" rIns="97962" bIns="489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r">
              <a:defRPr sz="1300"/>
            </a:lvl1pPr>
          </a:lstStyle>
          <a:p>
            <a:fld id="{B8614488-B27D-4A6F-95E3-CB55777B75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2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04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65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44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74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19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8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09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Volatility</a:t>
            </a:r>
            <a:r>
              <a:rPr lang="en-US" baseline="0" dirty="0" smtClean="0"/>
              <a:t> makes RAM-based storage hard to use</a:t>
            </a:r>
            <a:r>
              <a:rPr lang="en-US" dirty="0" smtClean="0"/>
              <a:t>.</a:t>
            </a:r>
          </a:p>
          <a:p>
            <a:r>
              <a:rPr lang="en-US" baseline="0" dirty="0" smtClean="0"/>
              <a:t>RAMCloud provides durable storage for the cost of cache.</a:t>
            </a:r>
          </a:p>
          <a:p>
            <a:r>
              <a:rPr lang="en-US" baseline="0" dirty="0" smtClean="0"/>
              <a:t>Our goal is to make RAM-based storage as easy-to-use as disk-based storage.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78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381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377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652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6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02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8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41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603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7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0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76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2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7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400" b="1"/>
            </a:lvl1pPr>
            <a:lvl2pPr>
              <a:lnSpc>
                <a:spcPct val="100000"/>
              </a:lnSpc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Aft>
                <a:spcPts val="600"/>
              </a:spcAft>
              <a:defRPr sz="2200"/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6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92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19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89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7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9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4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240.xml"/><Relationship Id="rId18" Type="http://schemas.openxmlformats.org/officeDocument/2006/relationships/tags" Target="../tags/tag245.xml"/><Relationship Id="rId26" Type="http://schemas.openxmlformats.org/officeDocument/2006/relationships/tags" Target="../tags/tag253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248.xml"/><Relationship Id="rId34" Type="http://schemas.openxmlformats.org/officeDocument/2006/relationships/tags" Target="../tags/tag261.xml"/><Relationship Id="rId7" Type="http://schemas.openxmlformats.org/officeDocument/2006/relationships/tags" Target="../tags/tag234.xml"/><Relationship Id="rId12" Type="http://schemas.openxmlformats.org/officeDocument/2006/relationships/tags" Target="../tags/tag239.xml"/><Relationship Id="rId17" Type="http://schemas.openxmlformats.org/officeDocument/2006/relationships/tags" Target="../tags/tag244.xml"/><Relationship Id="rId25" Type="http://schemas.openxmlformats.org/officeDocument/2006/relationships/tags" Target="../tags/tag252.xml"/><Relationship Id="rId33" Type="http://schemas.openxmlformats.org/officeDocument/2006/relationships/tags" Target="../tags/tag260.xml"/><Relationship Id="rId38" Type="http://schemas.openxmlformats.org/officeDocument/2006/relationships/tags" Target="../tags/tag265.xml"/><Relationship Id="rId2" Type="http://schemas.openxmlformats.org/officeDocument/2006/relationships/tags" Target="../tags/tag229.xml"/><Relationship Id="rId16" Type="http://schemas.openxmlformats.org/officeDocument/2006/relationships/tags" Target="../tags/tag243.xml"/><Relationship Id="rId20" Type="http://schemas.openxmlformats.org/officeDocument/2006/relationships/tags" Target="../tags/tag247.xml"/><Relationship Id="rId29" Type="http://schemas.openxmlformats.org/officeDocument/2006/relationships/tags" Target="../tags/tag256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tags" Target="../tags/tag238.xml"/><Relationship Id="rId24" Type="http://schemas.openxmlformats.org/officeDocument/2006/relationships/tags" Target="../tags/tag251.xml"/><Relationship Id="rId32" Type="http://schemas.openxmlformats.org/officeDocument/2006/relationships/tags" Target="../tags/tag259.xml"/><Relationship Id="rId37" Type="http://schemas.openxmlformats.org/officeDocument/2006/relationships/tags" Target="../tags/tag264.xml"/><Relationship Id="rId40" Type="http://schemas.openxmlformats.org/officeDocument/2006/relationships/notesSlide" Target="../notesSlides/notesSlide10.xml"/><Relationship Id="rId5" Type="http://schemas.openxmlformats.org/officeDocument/2006/relationships/tags" Target="../tags/tag232.xml"/><Relationship Id="rId15" Type="http://schemas.openxmlformats.org/officeDocument/2006/relationships/tags" Target="../tags/tag242.xml"/><Relationship Id="rId23" Type="http://schemas.openxmlformats.org/officeDocument/2006/relationships/tags" Target="../tags/tag250.xml"/><Relationship Id="rId28" Type="http://schemas.openxmlformats.org/officeDocument/2006/relationships/tags" Target="../tags/tag255.xml"/><Relationship Id="rId36" Type="http://schemas.openxmlformats.org/officeDocument/2006/relationships/tags" Target="../tags/tag263.xml"/><Relationship Id="rId10" Type="http://schemas.openxmlformats.org/officeDocument/2006/relationships/tags" Target="../tags/tag237.xml"/><Relationship Id="rId19" Type="http://schemas.openxmlformats.org/officeDocument/2006/relationships/tags" Target="../tags/tag246.xml"/><Relationship Id="rId31" Type="http://schemas.openxmlformats.org/officeDocument/2006/relationships/tags" Target="../tags/tag258.xml"/><Relationship Id="rId4" Type="http://schemas.openxmlformats.org/officeDocument/2006/relationships/tags" Target="../tags/tag231.xml"/><Relationship Id="rId9" Type="http://schemas.openxmlformats.org/officeDocument/2006/relationships/tags" Target="../tags/tag236.xml"/><Relationship Id="rId14" Type="http://schemas.openxmlformats.org/officeDocument/2006/relationships/tags" Target="../tags/tag241.xml"/><Relationship Id="rId22" Type="http://schemas.openxmlformats.org/officeDocument/2006/relationships/tags" Target="../tags/tag249.xml"/><Relationship Id="rId27" Type="http://schemas.openxmlformats.org/officeDocument/2006/relationships/tags" Target="../tags/tag254.xml"/><Relationship Id="rId30" Type="http://schemas.openxmlformats.org/officeDocument/2006/relationships/tags" Target="../tags/tag257.xml"/><Relationship Id="rId35" Type="http://schemas.openxmlformats.org/officeDocument/2006/relationships/tags" Target="../tags/tag262.xml"/><Relationship Id="rId8" Type="http://schemas.openxmlformats.org/officeDocument/2006/relationships/tags" Target="../tags/tag235.xml"/><Relationship Id="rId3" Type="http://schemas.openxmlformats.org/officeDocument/2006/relationships/tags" Target="../tags/tag230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278.xml"/><Relationship Id="rId18" Type="http://schemas.openxmlformats.org/officeDocument/2006/relationships/tags" Target="../tags/tag283.xml"/><Relationship Id="rId26" Type="http://schemas.openxmlformats.org/officeDocument/2006/relationships/tags" Target="../tags/tag291.xml"/><Relationship Id="rId3" Type="http://schemas.openxmlformats.org/officeDocument/2006/relationships/tags" Target="../tags/tag268.xml"/><Relationship Id="rId21" Type="http://schemas.openxmlformats.org/officeDocument/2006/relationships/tags" Target="../tags/tag286.xml"/><Relationship Id="rId7" Type="http://schemas.openxmlformats.org/officeDocument/2006/relationships/tags" Target="../tags/tag272.xml"/><Relationship Id="rId12" Type="http://schemas.openxmlformats.org/officeDocument/2006/relationships/tags" Target="../tags/tag277.xml"/><Relationship Id="rId17" Type="http://schemas.openxmlformats.org/officeDocument/2006/relationships/tags" Target="../tags/tag282.xml"/><Relationship Id="rId25" Type="http://schemas.openxmlformats.org/officeDocument/2006/relationships/tags" Target="../tags/tag290.xml"/><Relationship Id="rId33" Type="http://schemas.openxmlformats.org/officeDocument/2006/relationships/notesSlide" Target="../notesSlides/notesSlide11.xml"/><Relationship Id="rId2" Type="http://schemas.openxmlformats.org/officeDocument/2006/relationships/tags" Target="../tags/tag267.xml"/><Relationship Id="rId16" Type="http://schemas.openxmlformats.org/officeDocument/2006/relationships/tags" Target="../tags/tag281.xml"/><Relationship Id="rId20" Type="http://schemas.openxmlformats.org/officeDocument/2006/relationships/tags" Target="../tags/tag285.xml"/><Relationship Id="rId29" Type="http://schemas.openxmlformats.org/officeDocument/2006/relationships/tags" Target="../tags/tag294.xml"/><Relationship Id="rId1" Type="http://schemas.openxmlformats.org/officeDocument/2006/relationships/tags" Target="../tags/tag266.xml"/><Relationship Id="rId6" Type="http://schemas.openxmlformats.org/officeDocument/2006/relationships/tags" Target="../tags/tag271.xml"/><Relationship Id="rId11" Type="http://schemas.openxmlformats.org/officeDocument/2006/relationships/tags" Target="../tags/tag276.xml"/><Relationship Id="rId24" Type="http://schemas.openxmlformats.org/officeDocument/2006/relationships/tags" Target="../tags/tag289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270.xml"/><Relationship Id="rId15" Type="http://schemas.openxmlformats.org/officeDocument/2006/relationships/tags" Target="../tags/tag280.xml"/><Relationship Id="rId23" Type="http://schemas.openxmlformats.org/officeDocument/2006/relationships/tags" Target="../tags/tag288.xml"/><Relationship Id="rId28" Type="http://schemas.openxmlformats.org/officeDocument/2006/relationships/tags" Target="../tags/tag293.xml"/><Relationship Id="rId10" Type="http://schemas.openxmlformats.org/officeDocument/2006/relationships/tags" Target="../tags/tag275.xml"/><Relationship Id="rId19" Type="http://schemas.openxmlformats.org/officeDocument/2006/relationships/tags" Target="../tags/tag284.xml"/><Relationship Id="rId31" Type="http://schemas.openxmlformats.org/officeDocument/2006/relationships/tags" Target="../tags/tag296.xml"/><Relationship Id="rId4" Type="http://schemas.openxmlformats.org/officeDocument/2006/relationships/tags" Target="../tags/tag269.xml"/><Relationship Id="rId9" Type="http://schemas.openxmlformats.org/officeDocument/2006/relationships/tags" Target="../tags/tag274.xml"/><Relationship Id="rId14" Type="http://schemas.openxmlformats.org/officeDocument/2006/relationships/tags" Target="../tags/tag279.xml"/><Relationship Id="rId22" Type="http://schemas.openxmlformats.org/officeDocument/2006/relationships/tags" Target="../tags/tag287.xml"/><Relationship Id="rId27" Type="http://schemas.openxmlformats.org/officeDocument/2006/relationships/tags" Target="../tags/tag292.xml"/><Relationship Id="rId30" Type="http://schemas.openxmlformats.org/officeDocument/2006/relationships/tags" Target="../tags/tag295.xml"/><Relationship Id="rId8" Type="http://schemas.openxmlformats.org/officeDocument/2006/relationships/tags" Target="../tags/tag27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304.xml"/><Relationship Id="rId13" Type="http://schemas.openxmlformats.org/officeDocument/2006/relationships/tags" Target="../tags/tag309.xml"/><Relationship Id="rId18" Type="http://schemas.openxmlformats.org/officeDocument/2006/relationships/tags" Target="../tags/tag314.xml"/><Relationship Id="rId26" Type="http://schemas.openxmlformats.org/officeDocument/2006/relationships/tags" Target="../tags/tag322.xml"/><Relationship Id="rId3" Type="http://schemas.openxmlformats.org/officeDocument/2006/relationships/tags" Target="../tags/tag299.xml"/><Relationship Id="rId21" Type="http://schemas.openxmlformats.org/officeDocument/2006/relationships/tags" Target="../tags/tag317.xml"/><Relationship Id="rId7" Type="http://schemas.openxmlformats.org/officeDocument/2006/relationships/tags" Target="../tags/tag303.xml"/><Relationship Id="rId12" Type="http://schemas.openxmlformats.org/officeDocument/2006/relationships/tags" Target="../tags/tag308.xml"/><Relationship Id="rId17" Type="http://schemas.openxmlformats.org/officeDocument/2006/relationships/tags" Target="../tags/tag313.xml"/><Relationship Id="rId25" Type="http://schemas.openxmlformats.org/officeDocument/2006/relationships/tags" Target="../tags/tag321.xml"/><Relationship Id="rId2" Type="http://schemas.openxmlformats.org/officeDocument/2006/relationships/tags" Target="../tags/tag298.xml"/><Relationship Id="rId16" Type="http://schemas.openxmlformats.org/officeDocument/2006/relationships/tags" Target="../tags/tag312.xml"/><Relationship Id="rId20" Type="http://schemas.openxmlformats.org/officeDocument/2006/relationships/tags" Target="../tags/tag316.xml"/><Relationship Id="rId29" Type="http://schemas.openxmlformats.org/officeDocument/2006/relationships/tags" Target="../tags/tag325.xml"/><Relationship Id="rId1" Type="http://schemas.openxmlformats.org/officeDocument/2006/relationships/tags" Target="../tags/tag297.xml"/><Relationship Id="rId6" Type="http://schemas.openxmlformats.org/officeDocument/2006/relationships/tags" Target="../tags/tag302.xml"/><Relationship Id="rId11" Type="http://schemas.openxmlformats.org/officeDocument/2006/relationships/tags" Target="../tags/tag307.xml"/><Relationship Id="rId24" Type="http://schemas.openxmlformats.org/officeDocument/2006/relationships/tags" Target="../tags/tag320.xml"/><Relationship Id="rId5" Type="http://schemas.openxmlformats.org/officeDocument/2006/relationships/tags" Target="../tags/tag301.xml"/><Relationship Id="rId15" Type="http://schemas.openxmlformats.org/officeDocument/2006/relationships/tags" Target="../tags/tag311.xml"/><Relationship Id="rId23" Type="http://schemas.openxmlformats.org/officeDocument/2006/relationships/tags" Target="../tags/tag319.xml"/><Relationship Id="rId28" Type="http://schemas.openxmlformats.org/officeDocument/2006/relationships/tags" Target="../tags/tag324.xml"/><Relationship Id="rId10" Type="http://schemas.openxmlformats.org/officeDocument/2006/relationships/tags" Target="../tags/tag306.xml"/><Relationship Id="rId19" Type="http://schemas.openxmlformats.org/officeDocument/2006/relationships/tags" Target="../tags/tag315.xml"/><Relationship Id="rId31" Type="http://schemas.openxmlformats.org/officeDocument/2006/relationships/notesSlide" Target="../notesSlides/notesSlide12.xml"/><Relationship Id="rId4" Type="http://schemas.openxmlformats.org/officeDocument/2006/relationships/tags" Target="../tags/tag300.xml"/><Relationship Id="rId9" Type="http://schemas.openxmlformats.org/officeDocument/2006/relationships/tags" Target="../tags/tag305.xml"/><Relationship Id="rId14" Type="http://schemas.openxmlformats.org/officeDocument/2006/relationships/tags" Target="../tags/tag310.xml"/><Relationship Id="rId22" Type="http://schemas.openxmlformats.org/officeDocument/2006/relationships/tags" Target="../tags/tag318.xml"/><Relationship Id="rId27" Type="http://schemas.openxmlformats.org/officeDocument/2006/relationships/tags" Target="../tags/tag323.xml"/><Relationship Id="rId30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28.xml"/><Relationship Id="rId2" Type="http://schemas.openxmlformats.org/officeDocument/2006/relationships/tags" Target="../tags/tag327.xml"/><Relationship Id="rId1" Type="http://schemas.openxmlformats.org/officeDocument/2006/relationships/tags" Target="../tags/tag326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37.xml"/><Relationship Id="rId13" Type="http://schemas.openxmlformats.org/officeDocument/2006/relationships/tags" Target="../tags/tag342.xml"/><Relationship Id="rId18" Type="http://schemas.openxmlformats.org/officeDocument/2006/relationships/tags" Target="../tags/tag347.xml"/><Relationship Id="rId3" Type="http://schemas.openxmlformats.org/officeDocument/2006/relationships/tags" Target="../tags/tag332.xml"/><Relationship Id="rId21" Type="http://schemas.openxmlformats.org/officeDocument/2006/relationships/notesSlide" Target="../notesSlides/notesSlide14.xml"/><Relationship Id="rId7" Type="http://schemas.openxmlformats.org/officeDocument/2006/relationships/tags" Target="../tags/tag336.xml"/><Relationship Id="rId12" Type="http://schemas.openxmlformats.org/officeDocument/2006/relationships/tags" Target="../tags/tag341.xml"/><Relationship Id="rId17" Type="http://schemas.openxmlformats.org/officeDocument/2006/relationships/tags" Target="../tags/tag346.xml"/><Relationship Id="rId2" Type="http://schemas.openxmlformats.org/officeDocument/2006/relationships/tags" Target="../tags/tag331.xml"/><Relationship Id="rId16" Type="http://schemas.openxmlformats.org/officeDocument/2006/relationships/tags" Target="../tags/tag34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30.xml"/><Relationship Id="rId6" Type="http://schemas.openxmlformats.org/officeDocument/2006/relationships/tags" Target="../tags/tag335.xml"/><Relationship Id="rId11" Type="http://schemas.openxmlformats.org/officeDocument/2006/relationships/tags" Target="../tags/tag340.xml"/><Relationship Id="rId5" Type="http://schemas.openxmlformats.org/officeDocument/2006/relationships/tags" Target="../tags/tag334.xml"/><Relationship Id="rId15" Type="http://schemas.openxmlformats.org/officeDocument/2006/relationships/tags" Target="../tags/tag344.xml"/><Relationship Id="rId10" Type="http://schemas.openxmlformats.org/officeDocument/2006/relationships/tags" Target="../tags/tag339.xml"/><Relationship Id="rId19" Type="http://schemas.openxmlformats.org/officeDocument/2006/relationships/tags" Target="../tags/tag348.xml"/><Relationship Id="rId4" Type="http://schemas.openxmlformats.org/officeDocument/2006/relationships/tags" Target="../tags/tag333.xml"/><Relationship Id="rId9" Type="http://schemas.openxmlformats.org/officeDocument/2006/relationships/tags" Target="../tags/tag338.xml"/><Relationship Id="rId14" Type="http://schemas.openxmlformats.org/officeDocument/2006/relationships/tags" Target="../tags/tag343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361.xml"/><Relationship Id="rId18" Type="http://schemas.openxmlformats.org/officeDocument/2006/relationships/tags" Target="../tags/tag366.xml"/><Relationship Id="rId26" Type="http://schemas.openxmlformats.org/officeDocument/2006/relationships/tags" Target="../tags/tag374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369.xml"/><Relationship Id="rId34" Type="http://schemas.openxmlformats.org/officeDocument/2006/relationships/tags" Target="../tags/tag382.xml"/><Relationship Id="rId7" Type="http://schemas.openxmlformats.org/officeDocument/2006/relationships/tags" Target="../tags/tag355.xml"/><Relationship Id="rId12" Type="http://schemas.openxmlformats.org/officeDocument/2006/relationships/tags" Target="../tags/tag360.xml"/><Relationship Id="rId17" Type="http://schemas.openxmlformats.org/officeDocument/2006/relationships/tags" Target="../tags/tag365.xml"/><Relationship Id="rId25" Type="http://schemas.openxmlformats.org/officeDocument/2006/relationships/tags" Target="../tags/tag373.xml"/><Relationship Id="rId33" Type="http://schemas.openxmlformats.org/officeDocument/2006/relationships/tags" Target="../tags/tag381.xml"/><Relationship Id="rId38" Type="http://schemas.openxmlformats.org/officeDocument/2006/relationships/tags" Target="../tags/tag386.xml"/><Relationship Id="rId2" Type="http://schemas.openxmlformats.org/officeDocument/2006/relationships/tags" Target="../tags/tag350.xml"/><Relationship Id="rId16" Type="http://schemas.openxmlformats.org/officeDocument/2006/relationships/tags" Target="../tags/tag364.xml"/><Relationship Id="rId20" Type="http://schemas.openxmlformats.org/officeDocument/2006/relationships/tags" Target="../tags/tag368.xml"/><Relationship Id="rId29" Type="http://schemas.openxmlformats.org/officeDocument/2006/relationships/tags" Target="../tags/tag377.xml"/><Relationship Id="rId1" Type="http://schemas.openxmlformats.org/officeDocument/2006/relationships/tags" Target="../tags/tag349.xml"/><Relationship Id="rId6" Type="http://schemas.openxmlformats.org/officeDocument/2006/relationships/tags" Target="../tags/tag354.xml"/><Relationship Id="rId11" Type="http://schemas.openxmlformats.org/officeDocument/2006/relationships/tags" Target="../tags/tag359.xml"/><Relationship Id="rId24" Type="http://schemas.openxmlformats.org/officeDocument/2006/relationships/tags" Target="../tags/tag372.xml"/><Relationship Id="rId32" Type="http://schemas.openxmlformats.org/officeDocument/2006/relationships/tags" Target="../tags/tag380.xml"/><Relationship Id="rId37" Type="http://schemas.openxmlformats.org/officeDocument/2006/relationships/tags" Target="../tags/tag385.xml"/><Relationship Id="rId40" Type="http://schemas.openxmlformats.org/officeDocument/2006/relationships/notesSlide" Target="../notesSlides/notesSlide15.xml"/><Relationship Id="rId5" Type="http://schemas.openxmlformats.org/officeDocument/2006/relationships/tags" Target="../tags/tag353.xml"/><Relationship Id="rId15" Type="http://schemas.openxmlformats.org/officeDocument/2006/relationships/tags" Target="../tags/tag363.xml"/><Relationship Id="rId23" Type="http://schemas.openxmlformats.org/officeDocument/2006/relationships/tags" Target="../tags/tag371.xml"/><Relationship Id="rId28" Type="http://schemas.openxmlformats.org/officeDocument/2006/relationships/tags" Target="../tags/tag376.xml"/><Relationship Id="rId36" Type="http://schemas.openxmlformats.org/officeDocument/2006/relationships/tags" Target="../tags/tag384.xml"/><Relationship Id="rId10" Type="http://schemas.openxmlformats.org/officeDocument/2006/relationships/tags" Target="../tags/tag358.xml"/><Relationship Id="rId19" Type="http://schemas.openxmlformats.org/officeDocument/2006/relationships/tags" Target="../tags/tag367.xml"/><Relationship Id="rId31" Type="http://schemas.openxmlformats.org/officeDocument/2006/relationships/tags" Target="../tags/tag379.xml"/><Relationship Id="rId4" Type="http://schemas.openxmlformats.org/officeDocument/2006/relationships/tags" Target="../tags/tag352.xml"/><Relationship Id="rId9" Type="http://schemas.openxmlformats.org/officeDocument/2006/relationships/tags" Target="../tags/tag357.xml"/><Relationship Id="rId14" Type="http://schemas.openxmlformats.org/officeDocument/2006/relationships/tags" Target="../tags/tag362.xml"/><Relationship Id="rId22" Type="http://schemas.openxmlformats.org/officeDocument/2006/relationships/tags" Target="../tags/tag370.xml"/><Relationship Id="rId27" Type="http://schemas.openxmlformats.org/officeDocument/2006/relationships/tags" Target="../tags/tag375.xml"/><Relationship Id="rId30" Type="http://schemas.openxmlformats.org/officeDocument/2006/relationships/tags" Target="../tags/tag378.xml"/><Relationship Id="rId35" Type="http://schemas.openxmlformats.org/officeDocument/2006/relationships/tags" Target="../tags/tag383.xml"/><Relationship Id="rId8" Type="http://schemas.openxmlformats.org/officeDocument/2006/relationships/tags" Target="../tags/tag356.xml"/><Relationship Id="rId3" Type="http://schemas.openxmlformats.org/officeDocument/2006/relationships/tags" Target="../tags/tag35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89.xml"/><Relationship Id="rId2" Type="http://schemas.openxmlformats.org/officeDocument/2006/relationships/tags" Target="../tags/tag388.xml"/><Relationship Id="rId1" Type="http://schemas.openxmlformats.org/officeDocument/2006/relationships/tags" Target="../tags/tag387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90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416.xml"/><Relationship Id="rId21" Type="http://schemas.openxmlformats.org/officeDocument/2006/relationships/tags" Target="../tags/tag411.xml"/><Relationship Id="rId34" Type="http://schemas.openxmlformats.org/officeDocument/2006/relationships/tags" Target="../tags/tag424.xml"/><Relationship Id="rId42" Type="http://schemas.openxmlformats.org/officeDocument/2006/relationships/tags" Target="../tags/tag432.xml"/><Relationship Id="rId47" Type="http://schemas.openxmlformats.org/officeDocument/2006/relationships/tags" Target="../tags/tag437.xml"/><Relationship Id="rId50" Type="http://schemas.openxmlformats.org/officeDocument/2006/relationships/tags" Target="../tags/tag440.xml"/><Relationship Id="rId55" Type="http://schemas.openxmlformats.org/officeDocument/2006/relationships/tags" Target="../tags/tag445.xml"/><Relationship Id="rId63" Type="http://schemas.openxmlformats.org/officeDocument/2006/relationships/tags" Target="../tags/tag453.xml"/><Relationship Id="rId7" Type="http://schemas.openxmlformats.org/officeDocument/2006/relationships/tags" Target="../tags/tag397.xml"/><Relationship Id="rId2" Type="http://schemas.openxmlformats.org/officeDocument/2006/relationships/tags" Target="../tags/tag392.xml"/><Relationship Id="rId16" Type="http://schemas.openxmlformats.org/officeDocument/2006/relationships/tags" Target="../tags/tag406.xml"/><Relationship Id="rId29" Type="http://schemas.openxmlformats.org/officeDocument/2006/relationships/tags" Target="../tags/tag419.xml"/><Relationship Id="rId11" Type="http://schemas.openxmlformats.org/officeDocument/2006/relationships/tags" Target="../tags/tag401.xml"/><Relationship Id="rId24" Type="http://schemas.openxmlformats.org/officeDocument/2006/relationships/tags" Target="../tags/tag414.xml"/><Relationship Id="rId32" Type="http://schemas.openxmlformats.org/officeDocument/2006/relationships/tags" Target="../tags/tag422.xml"/><Relationship Id="rId37" Type="http://schemas.openxmlformats.org/officeDocument/2006/relationships/tags" Target="../tags/tag427.xml"/><Relationship Id="rId40" Type="http://schemas.openxmlformats.org/officeDocument/2006/relationships/tags" Target="../tags/tag430.xml"/><Relationship Id="rId45" Type="http://schemas.openxmlformats.org/officeDocument/2006/relationships/tags" Target="../tags/tag435.xml"/><Relationship Id="rId53" Type="http://schemas.openxmlformats.org/officeDocument/2006/relationships/tags" Target="../tags/tag443.xml"/><Relationship Id="rId58" Type="http://schemas.openxmlformats.org/officeDocument/2006/relationships/tags" Target="../tags/tag448.xml"/><Relationship Id="rId66" Type="http://schemas.openxmlformats.org/officeDocument/2006/relationships/notesSlide" Target="../notesSlides/notesSlide17.xml"/><Relationship Id="rId5" Type="http://schemas.openxmlformats.org/officeDocument/2006/relationships/tags" Target="../tags/tag395.xml"/><Relationship Id="rId61" Type="http://schemas.openxmlformats.org/officeDocument/2006/relationships/tags" Target="../tags/tag451.xml"/><Relationship Id="rId19" Type="http://schemas.openxmlformats.org/officeDocument/2006/relationships/tags" Target="../tags/tag409.xml"/><Relationship Id="rId14" Type="http://schemas.openxmlformats.org/officeDocument/2006/relationships/tags" Target="../tags/tag404.xml"/><Relationship Id="rId22" Type="http://schemas.openxmlformats.org/officeDocument/2006/relationships/tags" Target="../tags/tag412.xml"/><Relationship Id="rId27" Type="http://schemas.openxmlformats.org/officeDocument/2006/relationships/tags" Target="../tags/tag417.xml"/><Relationship Id="rId30" Type="http://schemas.openxmlformats.org/officeDocument/2006/relationships/tags" Target="../tags/tag420.xml"/><Relationship Id="rId35" Type="http://schemas.openxmlformats.org/officeDocument/2006/relationships/tags" Target="../tags/tag425.xml"/><Relationship Id="rId43" Type="http://schemas.openxmlformats.org/officeDocument/2006/relationships/tags" Target="../tags/tag433.xml"/><Relationship Id="rId48" Type="http://schemas.openxmlformats.org/officeDocument/2006/relationships/tags" Target="../tags/tag438.xml"/><Relationship Id="rId56" Type="http://schemas.openxmlformats.org/officeDocument/2006/relationships/tags" Target="../tags/tag446.xml"/><Relationship Id="rId64" Type="http://schemas.openxmlformats.org/officeDocument/2006/relationships/tags" Target="../tags/tag454.xml"/><Relationship Id="rId8" Type="http://schemas.openxmlformats.org/officeDocument/2006/relationships/tags" Target="../tags/tag398.xml"/><Relationship Id="rId51" Type="http://schemas.openxmlformats.org/officeDocument/2006/relationships/tags" Target="../tags/tag441.xml"/><Relationship Id="rId3" Type="http://schemas.openxmlformats.org/officeDocument/2006/relationships/tags" Target="../tags/tag393.xml"/><Relationship Id="rId12" Type="http://schemas.openxmlformats.org/officeDocument/2006/relationships/tags" Target="../tags/tag402.xml"/><Relationship Id="rId17" Type="http://schemas.openxmlformats.org/officeDocument/2006/relationships/tags" Target="../tags/tag407.xml"/><Relationship Id="rId25" Type="http://schemas.openxmlformats.org/officeDocument/2006/relationships/tags" Target="../tags/tag415.xml"/><Relationship Id="rId33" Type="http://schemas.openxmlformats.org/officeDocument/2006/relationships/tags" Target="../tags/tag423.xml"/><Relationship Id="rId38" Type="http://schemas.openxmlformats.org/officeDocument/2006/relationships/tags" Target="../tags/tag428.xml"/><Relationship Id="rId46" Type="http://schemas.openxmlformats.org/officeDocument/2006/relationships/tags" Target="../tags/tag436.xml"/><Relationship Id="rId59" Type="http://schemas.openxmlformats.org/officeDocument/2006/relationships/tags" Target="../tags/tag449.xml"/><Relationship Id="rId20" Type="http://schemas.openxmlformats.org/officeDocument/2006/relationships/tags" Target="../tags/tag410.xml"/><Relationship Id="rId41" Type="http://schemas.openxmlformats.org/officeDocument/2006/relationships/tags" Target="../tags/tag431.xml"/><Relationship Id="rId54" Type="http://schemas.openxmlformats.org/officeDocument/2006/relationships/tags" Target="../tags/tag444.xml"/><Relationship Id="rId62" Type="http://schemas.openxmlformats.org/officeDocument/2006/relationships/tags" Target="../tags/tag452.xml"/><Relationship Id="rId1" Type="http://schemas.openxmlformats.org/officeDocument/2006/relationships/tags" Target="../tags/tag391.xml"/><Relationship Id="rId6" Type="http://schemas.openxmlformats.org/officeDocument/2006/relationships/tags" Target="../tags/tag396.xml"/><Relationship Id="rId15" Type="http://schemas.openxmlformats.org/officeDocument/2006/relationships/tags" Target="../tags/tag405.xml"/><Relationship Id="rId23" Type="http://schemas.openxmlformats.org/officeDocument/2006/relationships/tags" Target="../tags/tag413.xml"/><Relationship Id="rId28" Type="http://schemas.openxmlformats.org/officeDocument/2006/relationships/tags" Target="../tags/tag418.xml"/><Relationship Id="rId36" Type="http://schemas.openxmlformats.org/officeDocument/2006/relationships/tags" Target="../tags/tag426.xml"/><Relationship Id="rId49" Type="http://schemas.openxmlformats.org/officeDocument/2006/relationships/tags" Target="../tags/tag439.xml"/><Relationship Id="rId57" Type="http://schemas.openxmlformats.org/officeDocument/2006/relationships/tags" Target="../tags/tag447.xml"/><Relationship Id="rId10" Type="http://schemas.openxmlformats.org/officeDocument/2006/relationships/tags" Target="../tags/tag400.xml"/><Relationship Id="rId31" Type="http://schemas.openxmlformats.org/officeDocument/2006/relationships/tags" Target="../tags/tag421.xml"/><Relationship Id="rId44" Type="http://schemas.openxmlformats.org/officeDocument/2006/relationships/tags" Target="../tags/tag434.xml"/><Relationship Id="rId52" Type="http://schemas.openxmlformats.org/officeDocument/2006/relationships/tags" Target="../tags/tag442.xml"/><Relationship Id="rId60" Type="http://schemas.openxmlformats.org/officeDocument/2006/relationships/tags" Target="../tags/tag450.xml"/><Relationship Id="rId65" Type="http://schemas.openxmlformats.org/officeDocument/2006/relationships/slideLayout" Target="../slideLayouts/slideLayout2.xml"/><Relationship Id="rId4" Type="http://schemas.openxmlformats.org/officeDocument/2006/relationships/tags" Target="../tags/tag394.xml"/><Relationship Id="rId9" Type="http://schemas.openxmlformats.org/officeDocument/2006/relationships/tags" Target="../tags/tag399.xml"/><Relationship Id="rId13" Type="http://schemas.openxmlformats.org/officeDocument/2006/relationships/tags" Target="../tags/tag403.xml"/><Relationship Id="rId18" Type="http://schemas.openxmlformats.org/officeDocument/2006/relationships/tags" Target="../tags/tag408.xml"/><Relationship Id="rId39" Type="http://schemas.openxmlformats.org/officeDocument/2006/relationships/tags" Target="../tags/tag429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467.xml"/><Relationship Id="rId18" Type="http://schemas.openxmlformats.org/officeDocument/2006/relationships/tags" Target="../tags/tag472.xml"/><Relationship Id="rId26" Type="http://schemas.openxmlformats.org/officeDocument/2006/relationships/tags" Target="../tags/tag480.xml"/><Relationship Id="rId39" Type="http://schemas.openxmlformats.org/officeDocument/2006/relationships/tags" Target="../tags/tag493.xml"/><Relationship Id="rId21" Type="http://schemas.openxmlformats.org/officeDocument/2006/relationships/tags" Target="../tags/tag475.xml"/><Relationship Id="rId34" Type="http://schemas.openxmlformats.org/officeDocument/2006/relationships/tags" Target="../tags/tag488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461.xml"/><Relationship Id="rId2" Type="http://schemas.openxmlformats.org/officeDocument/2006/relationships/tags" Target="../tags/tag456.xml"/><Relationship Id="rId16" Type="http://schemas.openxmlformats.org/officeDocument/2006/relationships/tags" Target="../tags/tag470.xml"/><Relationship Id="rId20" Type="http://schemas.openxmlformats.org/officeDocument/2006/relationships/tags" Target="../tags/tag474.xml"/><Relationship Id="rId29" Type="http://schemas.openxmlformats.org/officeDocument/2006/relationships/tags" Target="../tags/tag483.xml"/><Relationship Id="rId41" Type="http://schemas.openxmlformats.org/officeDocument/2006/relationships/tags" Target="../tags/tag495.xml"/><Relationship Id="rId1" Type="http://schemas.openxmlformats.org/officeDocument/2006/relationships/tags" Target="../tags/tag455.xml"/><Relationship Id="rId6" Type="http://schemas.openxmlformats.org/officeDocument/2006/relationships/tags" Target="../tags/tag460.xml"/><Relationship Id="rId11" Type="http://schemas.openxmlformats.org/officeDocument/2006/relationships/tags" Target="../tags/tag465.xml"/><Relationship Id="rId24" Type="http://schemas.openxmlformats.org/officeDocument/2006/relationships/tags" Target="../tags/tag478.xml"/><Relationship Id="rId32" Type="http://schemas.openxmlformats.org/officeDocument/2006/relationships/tags" Target="../tags/tag486.xml"/><Relationship Id="rId37" Type="http://schemas.openxmlformats.org/officeDocument/2006/relationships/tags" Target="../tags/tag491.xml"/><Relationship Id="rId40" Type="http://schemas.openxmlformats.org/officeDocument/2006/relationships/tags" Target="../tags/tag494.xml"/><Relationship Id="rId5" Type="http://schemas.openxmlformats.org/officeDocument/2006/relationships/tags" Target="../tags/tag459.xml"/><Relationship Id="rId15" Type="http://schemas.openxmlformats.org/officeDocument/2006/relationships/tags" Target="../tags/tag469.xml"/><Relationship Id="rId23" Type="http://schemas.openxmlformats.org/officeDocument/2006/relationships/tags" Target="../tags/tag477.xml"/><Relationship Id="rId28" Type="http://schemas.openxmlformats.org/officeDocument/2006/relationships/tags" Target="../tags/tag482.xml"/><Relationship Id="rId36" Type="http://schemas.openxmlformats.org/officeDocument/2006/relationships/tags" Target="../tags/tag490.xml"/><Relationship Id="rId10" Type="http://schemas.openxmlformats.org/officeDocument/2006/relationships/tags" Target="../tags/tag464.xml"/><Relationship Id="rId19" Type="http://schemas.openxmlformats.org/officeDocument/2006/relationships/tags" Target="../tags/tag473.xml"/><Relationship Id="rId31" Type="http://schemas.openxmlformats.org/officeDocument/2006/relationships/tags" Target="../tags/tag485.xml"/><Relationship Id="rId4" Type="http://schemas.openxmlformats.org/officeDocument/2006/relationships/tags" Target="../tags/tag458.xml"/><Relationship Id="rId9" Type="http://schemas.openxmlformats.org/officeDocument/2006/relationships/tags" Target="../tags/tag463.xml"/><Relationship Id="rId14" Type="http://schemas.openxmlformats.org/officeDocument/2006/relationships/tags" Target="../tags/tag468.xml"/><Relationship Id="rId22" Type="http://schemas.openxmlformats.org/officeDocument/2006/relationships/tags" Target="../tags/tag476.xml"/><Relationship Id="rId27" Type="http://schemas.openxmlformats.org/officeDocument/2006/relationships/tags" Target="../tags/tag481.xml"/><Relationship Id="rId30" Type="http://schemas.openxmlformats.org/officeDocument/2006/relationships/tags" Target="../tags/tag484.xml"/><Relationship Id="rId35" Type="http://schemas.openxmlformats.org/officeDocument/2006/relationships/tags" Target="../tags/tag489.xml"/><Relationship Id="rId43" Type="http://schemas.openxmlformats.org/officeDocument/2006/relationships/notesSlide" Target="../notesSlides/notesSlide18.xml"/><Relationship Id="rId8" Type="http://schemas.openxmlformats.org/officeDocument/2006/relationships/tags" Target="../tags/tag462.xml"/><Relationship Id="rId3" Type="http://schemas.openxmlformats.org/officeDocument/2006/relationships/tags" Target="../tags/tag457.xml"/><Relationship Id="rId12" Type="http://schemas.openxmlformats.org/officeDocument/2006/relationships/tags" Target="../tags/tag466.xml"/><Relationship Id="rId17" Type="http://schemas.openxmlformats.org/officeDocument/2006/relationships/tags" Target="../tags/tag471.xml"/><Relationship Id="rId25" Type="http://schemas.openxmlformats.org/officeDocument/2006/relationships/tags" Target="../tags/tag479.xml"/><Relationship Id="rId33" Type="http://schemas.openxmlformats.org/officeDocument/2006/relationships/tags" Target="../tags/tag487.xml"/><Relationship Id="rId38" Type="http://schemas.openxmlformats.org/officeDocument/2006/relationships/tags" Target="../tags/tag49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98.xml"/><Relationship Id="rId2" Type="http://schemas.openxmlformats.org/officeDocument/2006/relationships/tags" Target="../tags/tag497.xml"/><Relationship Id="rId1" Type="http://schemas.openxmlformats.org/officeDocument/2006/relationships/tags" Target="../tags/tag496.xml"/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02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3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516.xml"/><Relationship Id="rId18" Type="http://schemas.openxmlformats.org/officeDocument/2006/relationships/tags" Target="../tags/tag521.xml"/><Relationship Id="rId26" Type="http://schemas.openxmlformats.org/officeDocument/2006/relationships/tags" Target="../tags/tag529.xml"/><Relationship Id="rId3" Type="http://schemas.openxmlformats.org/officeDocument/2006/relationships/tags" Target="../tags/tag506.xml"/><Relationship Id="rId21" Type="http://schemas.openxmlformats.org/officeDocument/2006/relationships/tags" Target="../tags/tag524.xml"/><Relationship Id="rId34" Type="http://schemas.openxmlformats.org/officeDocument/2006/relationships/tags" Target="../tags/tag537.xml"/><Relationship Id="rId7" Type="http://schemas.openxmlformats.org/officeDocument/2006/relationships/tags" Target="../tags/tag510.xml"/><Relationship Id="rId12" Type="http://schemas.openxmlformats.org/officeDocument/2006/relationships/tags" Target="../tags/tag515.xml"/><Relationship Id="rId17" Type="http://schemas.openxmlformats.org/officeDocument/2006/relationships/tags" Target="../tags/tag520.xml"/><Relationship Id="rId25" Type="http://schemas.openxmlformats.org/officeDocument/2006/relationships/tags" Target="../tags/tag528.xml"/><Relationship Id="rId33" Type="http://schemas.openxmlformats.org/officeDocument/2006/relationships/tags" Target="../tags/tag536.xml"/><Relationship Id="rId2" Type="http://schemas.openxmlformats.org/officeDocument/2006/relationships/tags" Target="../tags/tag505.xml"/><Relationship Id="rId16" Type="http://schemas.openxmlformats.org/officeDocument/2006/relationships/tags" Target="../tags/tag519.xml"/><Relationship Id="rId20" Type="http://schemas.openxmlformats.org/officeDocument/2006/relationships/tags" Target="../tags/tag523.xml"/><Relationship Id="rId29" Type="http://schemas.openxmlformats.org/officeDocument/2006/relationships/tags" Target="../tags/tag532.xml"/><Relationship Id="rId1" Type="http://schemas.openxmlformats.org/officeDocument/2006/relationships/tags" Target="../tags/tag504.xml"/><Relationship Id="rId6" Type="http://schemas.openxmlformats.org/officeDocument/2006/relationships/tags" Target="../tags/tag509.xml"/><Relationship Id="rId11" Type="http://schemas.openxmlformats.org/officeDocument/2006/relationships/tags" Target="../tags/tag514.xml"/><Relationship Id="rId24" Type="http://schemas.openxmlformats.org/officeDocument/2006/relationships/tags" Target="../tags/tag527.xml"/><Relationship Id="rId32" Type="http://schemas.openxmlformats.org/officeDocument/2006/relationships/tags" Target="../tags/tag535.xml"/><Relationship Id="rId5" Type="http://schemas.openxmlformats.org/officeDocument/2006/relationships/tags" Target="../tags/tag508.xml"/><Relationship Id="rId15" Type="http://schemas.openxmlformats.org/officeDocument/2006/relationships/tags" Target="../tags/tag518.xml"/><Relationship Id="rId23" Type="http://schemas.openxmlformats.org/officeDocument/2006/relationships/tags" Target="../tags/tag526.xml"/><Relationship Id="rId28" Type="http://schemas.openxmlformats.org/officeDocument/2006/relationships/tags" Target="../tags/tag531.xml"/><Relationship Id="rId36" Type="http://schemas.openxmlformats.org/officeDocument/2006/relationships/notesSlide" Target="../notesSlides/notesSlide21.xml"/><Relationship Id="rId10" Type="http://schemas.openxmlformats.org/officeDocument/2006/relationships/tags" Target="../tags/tag513.xml"/><Relationship Id="rId19" Type="http://schemas.openxmlformats.org/officeDocument/2006/relationships/tags" Target="../tags/tag522.xml"/><Relationship Id="rId31" Type="http://schemas.openxmlformats.org/officeDocument/2006/relationships/tags" Target="../tags/tag534.xml"/><Relationship Id="rId4" Type="http://schemas.openxmlformats.org/officeDocument/2006/relationships/tags" Target="../tags/tag507.xml"/><Relationship Id="rId9" Type="http://schemas.openxmlformats.org/officeDocument/2006/relationships/tags" Target="../tags/tag512.xml"/><Relationship Id="rId14" Type="http://schemas.openxmlformats.org/officeDocument/2006/relationships/tags" Target="../tags/tag517.xml"/><Relationship Id="rId22" Type="http://schemas.openxmlformats.org/officeDocument/2006/relationships/tags" Target="../tags/tag525.xml"/><Relationship Id="rId27" Type="http://schemas.openxmlformats.org/officeDocument/2006/relationships/tags" Target="../tags/tag530.xml"/><Relationship Id="rId30" Type="http://schemas.openxmlformats.org/officeDocument/2006/relationships/tags" Target="../tags/tag533.xml"/><Relationship Id="rId35" Type="http://schemas.openxmlformats.org/officeDocument/2006/relationships/slideLayout" Target="../slideLayouts/slideLayout2.xml"/><Relationship Id="rId8" Type="http://schemas.openxmlformats.org/officeDocument/2006/relationships/tags" Target="../tags/tag5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40.xml"/><Relationship Id="rId2" Type="http://schemas.openxmlformats.org/officeDocument/2006/relationships/tags" Target="../tags/tag539.xml"/><Relationship Id="rId1" Type="http://schemas.openxmlformats.org/officeDocument/2006/relationships/tags" Target="../tags/tag538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44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543.xml"/><Relationship Id="rId1" Type="http://schemas.openxmlformats.org/officeDocument/2006/relationships/tags" Target="../tags/tag54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46.xml"/><Relationship Id="rId4" Type="http://schemas.openxmlformats.org/officeDocument/2006/relationships/tags" Target="../tags/tag54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55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549.xml"/><Relationship Id="rId7" Type="http://schemas.openxmlformats.org/officeDocument/2006/relationships/tags" Target="../tags/tag553.xml"/><Relationship Id="rId12" Type="http://schemas.openxmlformats.org/officeDocument/2006/relationships/tags" Target="../tags/tag558.xml"/><Relationship Id="rId2" Type="http://schemas.openxmlformats.org/officeDocument/2006/relationships/tags" Target="../tags/tag548.xml"/><Relationship Id="rId1" Type="http://schemas.openxmlformats.org/officeDocument/2006/relationships/tags" Target="../tags/tag547.xml"/><Relationship Id="rId6" Type="http://schemas.openxmlformats.org/officeDocument/2006/relationships/tags" Target="../tags/tag552.xml"/><Relationship Id="rId11" Type="http://schemas.openxmlformats.org/officeDocument/2006/relationships/tags" Target="../tags/tag557.xml"/><Relationship Id="rId5" Type="http://schemas.openxmlformats.org/officeDocument/2006/relationships/tags" Target="../tags/tag551.xml"/><Relationship Id="rId15" Type="http://schemas.openxmlformats.org/officeDocument/2006/relationships/image" Target="../media/image1.png"/><Relationship Id="rId10" Type="http://schemas.openxmlformats.org/officeDocument/2006/relationships/tags" Target="../tags/tag556.xml"/><Relationship Id="rId4" Type="http://schemas.openxmlformats.org/officeDocument/2006/relationships/tags" Target="../tags/tag550.xml"/><Relationship Id="rId9" Type="http://schemas.openxmlformats.org/officeDocument/2006/relationships/tags" Target="../tags/tag555.xml"/><Relationship Id="rId1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566.xml"/><Relationship Id="rId13" Type="http://schemas.openxmlformats.org/officeDocument/2006/relationships/tags" Target="../tags/tag571.xml"/><Relationship Id="rId18" Type="http://schemas.openxmlformats.org/officeDocument/2006/relationships/tags" Target="../tags/tag576.xml"/><Relationship Id="rId26" Type="http://schemas.openxmlformats.org/officeDocument/2006/relationships/tags" Target="../tags/tag584.xml"/><Relationship Id="rId3" Type="http://schemas.openxmlformats.org/officeDocument/2006/relationships/tags" Target="../tags/tag561.xml"/><Relationship Id="rId21" Type="http://schemas.openxmlformats.org/officeDocument/2006/relationships/tags" Target="../tags/tag579.xml"/><Relationship Id="rId7" Type="http://schemas.openxmlformats.org/officeDocument/2006/relationships/tags" Target="../tags/tag565.xml"/><Relationship Id="rId12" Type="http://schemas.openxmlformats.org/officeDocument/2006/relationships/tags" Target="../tags/tag570.xml"/><Relationship Id="rId17" Type="http://schemas.openxmlformats.org/officeDocument/2006/relationships/tags" Target="../tags/tag575.xml"/><Relationship Id="rId25" Type="http://schemas.openxmlformats.org/officeDocument/2006/relationships/tags" Target="../tags/tag583.xml"/><Relationship Id="rId2" Type="http://schemas.openxmlformats.org/officeDocument/2006/relationships/tags" Target="../tags/tag560.xml"/><Relationship Id="rId16" Type="http://schemas.openxmlformats.org/officeDocument/2006/relationships/tags" Target="../tags/tag574.xml"/><Relationship Id="rId20" Type="http://schemas.openxmlformats.org/officeDocument/2006/relationships/tags" Target="../tags/tag578.xml"/><Relationship Id="rId29" Type="http://schemas.openxmlformats.org/officeDocument/2006/relationships/tags" Target="../tags/tag587.xml"/><Relationship Id="rId1" Type="http://schemas.openxmlformats.org/officeDocument/2006/relationships/tags" Target="../tags/tag559.xml"/><Relationship Id="rId6" Type="http://schemas.openxmlformats.org/officeDocument/2006/relationships/tags" Target="../tags/tag564.xml"/><Relationship Id="rId11" Type="http://schemas.openxmlformats.org/officeDocument/2006/relationships/tags" Target="../tags/tag569.xml"/><Relationship Id="rId24" Type="http://schemas.openxmlformats.org/officeDocument/2006/relationships/tags" Target="../tags/tag582.xml"/><Relationship Id="rId5" Type="http://schemas.openxmlformats.org/officeDocument/2006/relationships/tags" Target="../tags/tag563.xml"/><Relationship Id="rId15" Type="http://schemas.openxmlformats.org/officeDocument/2006/relationships/tags" Target="../tags/tag573.xml"/><Relationship Id="rId23" Type="http://schemas.openxmlformats.org/officeDocument/2006/relationships/tags" Target="../tags/tag581.xml"/><Relationship Id="rId28" Type="http://schemas.openxmlformats.org/officeDocument/2006/relationships/tags" Target="../tags/tag586.xml"/><Relationship Id="rId10" Type="http://schemas.openxmlformats.org/officeDocument/2006/relationships/tags" Target="../tags/tag568.xml"/><Relationship Id="rId19" Type="http://schemas.openxmlformats.org/officeDocument/2006/relationships/tags" Target="../tags/tag577.xml"/><Relationship Id="rId31" Type="http://schemas.openxmlformats.org/officeDocument/2006/relationships/notesSlide" Target="../notesSlides/notesSlide25.xml"/><Relationship Id="rId4" Type="http://schemas.openxmlformats.org/officeDocument/2006/relationships/tags" Target="../tags/tag562.xml"/><Relationship Id="rId9" Type="http://schemas.openxmlformats.org/officeDocument/2006/relationships/tags" Target="../tags/tag567.xml"/><Relationship Id="rId14" Type="http://schemas.openxmlformats.org/officeDocument/2006/relationships/tags" Target="../tags/tag572.xml"/><Relationship Id="rId22" Type="http://schemas.openxmlformats.org/officeDocument/2006/relationships/tags" Target="../tags/tag580.xml"/><Relationship Id="rId27" Type="http://schemas.openxmlformats.org/officeDocument/2006/relationships/tags" Target="../tags/tag585.xml"/><Relationship Id="rId30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tags" Target="../tags/tag600.xml"/><Relationship Id="rId18" Type="http://schemas.openxmlformats.org/officeDocument/2006/relationships/tags" Target="../tags/tag605.xml"/><Relationship Id="rId26" Type="http://schemas.openxmlformats.org/officeDocument/2006/relationships/tags" Target="../tags/tag613.xml"/><Relationship Id="rId39" Type="http://schemas.openxmlformats.org/officeDocument/2006/relationships/tags" Target="../tags/tag626.xml"/><Relationship Id="rId21" Type="http://schemas.openxmlformats.org/officeDocument/2006/relationships/tags" Target="../tags/tag608.xml"/><Relationship Id="rId34" Type="http://schemas.openxmlformats.org/officeDocument/2006/relationships/tags" Target="../tags/tag621.xml"/><Relationship Id="rId42" Type="http://schemas.openxmlformats.org/officeDocument/2006/relationships/tags" Target="../tags/tag629.xml"/><Relationship Id="rId47" Type="http://schemas.openxmlformats.org/officeDocument/2006/relationships/tags" Target="../tags/tag634.xml"/><Relationship Id="rId50" Type="http://schemas.openxmlformats.org/officeDocument/2006/relationships/tags" Target="../tags/tag637.xml"/><Relationship Id="rId55" Type="http://schemas.openxmlformats.org/officeDocument/2006/relationships/tags" Target="../tags/tag642.xml"/><Relationship Id="rId7" Type="http://schemas.openxmlformats.org/officeDocument/2006/relationships/tags" Target="../tags/tag594.xml"/><Relationship Id="rId2" Type="http://schemas.openxmlformats.org/officeDocument/2006/relationships/tags" Target="../tags/tag589.xml"/><Relationship Id="rId16" Type="http://schemas.openxmlformats.org/officeDocument/2006/relationships/tags" Target="../tags/tag603.xml"/><Relationship Id="rId29" Type="http://schemas.openxmlformats.org/officeDocument/2006/relationships/tags" Target="../tags/tag616.xml"/><Relationship Id="rId11" Type="http://schemas.openxmlformats.org/officeDocument/2006/relationships/tags" Target="../tags/tag598.xml"/><Relationship Id="rId24" Type="http://schemas.openxmlformats.org/officeDocument/2006/relationships/tags" Target="../tags/tag611.xml"/><Relationship Id="rId32" Type="http://schemas.openxmlformats.org/officeDocument/2006/relationships/tags" Target="../tags/tag619.xml"/><Relationship Id="rId37" Type="http://schemas.openxmlformats.org/officeDocument/2006/relationships/tags" Target="../tags/tag624.xml"/><Relationship Id="rId40" Type="http://schemas.openxmlformats.org/officeDocument/2006/relationships/tags" Target="../tags/tag627.xml"/><Relationship Id="rId45" Type="http://schemas.openxmlformats.org/officeDocument/2006/relationships/tags" Target="../tags/tag632.xml"/><Relationship Id="rId53" Type="http://schemas.openxmlformats.org/officeDocument/2006/relationships/tags" Target="../tags/tag640.xml"/><Relationship Id="rId58" Type="http://schemas.openxmlformats.org/officeDocument/2006/relationships/tags" Target="../tags/tag645.xml"/><Relationship Id="rId5" Type="http://schemas.openxmlformats.org/officeDocument/2006/relationships/tags" Target="../tags/tag592.xml"/><Relationship Id="rId61" Type="http://schemas.openxmlformats.org/officeDocument/2006/relationships/slideLayout" Target="../slideLayouts/slideLayout2.xml"/><Relationship Id="rId19" Type="http://schemas.openxmlformats.org/officeDocument/2006/relationships/tags" Target="../tags/tag606.xml"/><Relationship Id="rId14" Type="http://schemas.openxmlformats.org/officeDocument/2006/relationships/tags" Target="../tags/tag601.xml"/><Relationship Id="rId22" Type="http://schemas.openxmlformats.org/officeDocument/2006/relationships/tags" Target="../tags/tag609.xml"/><Relationship Id="rId27" Type="http://schemas.openxmlformats.org/officeDocument/2006/relationships/tags" Target="../tags/tag614.xml"/><Relationship Id="rId30" Type="http://schemas.openxmlformats.org/officeDocument/2006/relationships/tags" Target="../tags/tag617.xml"/><Relationship Id="rId35" Type="http://schemas.openxmlformats.org/officeDocument/2006/relationships/tags" Target="../tags/tag622.xml"/><Relationship Id="rId43" Type="http://schemas.openxmlformats.org/officeDocument/2006/relationships/tags" Target="../tags/tag630.xml"/><Relationship Id="rId48" Type="http://schemas.openxmlformats.org/officeDocument/2006/relationships/tags" Target="../tags/tag635.xml"/><Relationship Id="rId56" Type="http://schemas.openxmlformats.org/officeDocument/2006/relationships/tags" Target="../tags/tag643.xml"/><Relationship Id="rId8" Type="http://schemas.openxmlformats.org/officeDocument/2006/relationships/tags" Target="../tags/tag595.xml"/><Relationship Id="rId51" Type="http://schemas.openxmlformats.org/officeDocument/2006/relationships/tags" Target="../tags/tag638.xml"/><Relationship Id="rId3" Type="http://schemas.openxmlformats.org/officeDocument/2006/relationships/tags" Target="../tags/tag590.xml"/><Relationship Id="rId12" Type="http://schemas.openxmlformats.org/officeDocument/2006/relationships/tags" Target="../tags/tag599.xml"/><Relationship Id="rId17" Type="http://schemas.openxmlformats.org/officeDocument/2006/relationships/tags" Target="../tags/tag604.xml"/><Relationship Id="rId25" Type="http://schemas.openxmlformats.org/officeDocument/2006/relationships/tags" Target="../tags/tag612.xml"/><Relationship Id="rId33" Type="http://schemas.openxmlformats.org/officeDocument/2006/relationships/tags" Target="../tags/tag620.xml"/><Relationship Id="rId38" Type="http://schemas.openxmlformats.org/officeDocument/2006/relationships/tags" Target="../tags/tag625.xml"/><Relationship Id="rId46" Type="http://schemas.openxmlformats.org/officeDocument/2006/relationships/tags" Target="../tags/tag633.xml"/><Relationship Id="rId59" Type="http://schemas.openxmlformats.org/officeDocument/2006/relationships/tags" Target="../tags/tag646.xml"/><Relationship Id="rId20" Type="http://schemas.openxmlformats.org/officeDocument/2006/relationships/tags" Target="../tags/tag607.xml"/><Relationship Id="rId41" Type="http://schemas.openxmlformats.org/officeDocument/2006/relationships/tags" Target="../tags/tag628.xml"/><Relationship Id="rId54" Type="http://schemas.openxmlformats.org/officeDocument/2006/relationships/tags" Target="../tags/tag641.xml"/><Relationship Id="rId62" Type="http://schemas.openxmlformats.org/officeDocument/2006/relationships/notesSlide" Target="../notesSlides/notesSlide26.xml"/><Relationship Id="rId1" Type="http://schemas.openxmlformats.org/officeDocument/2006/relationships/tags" Target="../tags/tag588.xml"/><Relationship Id="rId6" Type="http://schemas.openxmlformats.org/officeDocument/2006/relationships/tags" Target="../tags/tag593.xml"/><Relationship Id="rId15" Type="http://schemas.openxmlformats.org/officeDocument/2006/relationships/tags" Target="../tags/tag602.xml"/><Relationship Id="rId23" Type="http://schemas.openxmlformats.org/officeDocument/2006/relationships/tags" Target="../tags/tag610.xml"/><Relationship Id="rId28" Type="http://schemas.openxmlformats.org/officeDocument/2006/relationships/tags" Target="../tags/tag615.xml"/><Relationship Id="rId36" Type="http://schemas.openxmlformats.org/officeDocument/2006/relationships/tags" Target="../tags/tag623.xml"/><Relationship Id="rId49" Type="http://schemas.openxmlformats.org/officeDocument/2006/relationships/tags" Target="../tags/tag636.xml"/><Relationship Id="rId57" Type="http://schemas.openxmlformats.org/officeDocument/2006/relationships/tags" Target="../tags/tag644.xml"/><Relationship Id="rId10" Type="http://schemas.openxmlformats.org/officeDocument/2006/relationships/tags" Target="../tags/tag597.xml"/><Relationship Id="rId31" Type="http://schemas.openxmlformats.org/officeDocument/2006/relationships/tags" Target="../tags/tag618.xml"/><Relationship Id="rId44" Type="http://schemas.openxmlformats.org/officeDocument/2006/relationships/tags" Target="../tags/tag631.xml"/><Relationship Id="rId52" Type="http://schemas.openxmlformats.org/officeDocument/2006/relationships/tags" Target="../tags/tag639.xml"/><Relationship Id="rId60" Type="http://schemas.openxmlformats.org/officeDocument/2006/relationships/tags" Target="../tags/tag647.xml"/><Relationship Id="rId4" Type="http://schemas.openxmlformats.org/officeDocument/2006/relationships/tags" Target="../tags/tag591.xml"/><Relationship Id="rId9" Type="http://schemas.openxmlformats.org/officeDocument/2006/relationships/tags" Target="../tags/tag596.xml"/></Relationships>
</file>

<file path=ppt/slides/_rels/slide27.xml.rels><?xml version="1.0" encoding="UTF-8" standalone="yes"?>
<Relationships xmlns="http://schemas.openxmlformats.org/package/2006/relationships"><Relationship Id="rId117" Type="http://schemas.openxmlformats.org/officeDocument/2006/relationships/tags" Target="../tags/tag764.xml"/><Relationship Id="rId21" Type="http://schemas.openxmlformats.org/officeDocument/2006/relationships/tags" Target="../tags/tag668.xml"/><Relationship Id="rId42" Type="http://schemas.openxmlformats.org/officeDocument/2006/relationships/tags" Target="../tags/tag689.xml"/><Relationship Id="rId63" Type="http://schemas.openxmlformats.org/officeDocument/2006/relationships/tags" Target="../tags/tag710.xml"/><Relationship Id="rId84" Type="http://schemas.openxmlformats.org/officeDocument/2006/relationships/tags" Target="../tags/tag731.xml"/><Relationship Id="rId138" Type="http://schemas.openxmlformats.org/officeDocument/2006/relationships/tags" Target="../tags/tag785.xml"/><Relationship Id="rId159" Type="http://schemas.openxmlformats.org/officeDocument/2006/relationships/tags" Target="../tags/tag806.xml"/><Relationship Id="rId107" Type="http://schemas.openxmlformats.org/officeDocument/2006/relationships/tags" Target="../tags/tag754.xml"/><Relationship Id="rId11" Type="http://schemas.openxmlformats.org/officeDocument/2006/relationships/tags" Target="../tags/tag658.xml"/><Relationship Id="rId32" Type="http://schemas.openxmlformats.org/officeDocument/2006/relationships/tags" Target="../tags/tag679.xml"/><Relationship Id="rId53" Type="http://schemas.openxmlformats.org/officeDocument/2006/relationships/tags" Target="../tags/tag700.xml"/><Relationship Id="rId74" Type="http://schemas.openxmlformats.org/officeDocument/2006/relationships/tags" Target="../tags/tag721.xml"/><Relationship Id="rId128" Type="http://schemas.openxmlformats.org/officeDocument/2006/relationships/tags" Target="../tags/tag775.xml"/><Relationship Id="rId149" Type="http://schemas.openxmlformats.org/officeDocument/2006/relationships/tags" Target="../tags/tag796.xml"/><Relationship Id="rId5" Type="http://schemas.openxmlformats.org/officeDocument/2006/relationships/tags" Target="../tags/tag652.xml"/><Relationship Id="rId95" Type="http://schemas.openxmlformats.org/officeDocument/2006/relationships/tags" Target="../tags/tag742.xml"/><Relationship Id="rId160" Type="http://schemas.openxmlformats.org/officeDocument/2006/relationships/tags" Target="../tags/tag807.xml"/><Relationship Id="rId22" Type="http://schemas.openxmlformats.org/officeDocument/2006/relationships/tags" Target="../tags/tag669.xml"/><Relationship Id="rId43" Type="http://schemas.openxmlformats.org/officeDocument/2006/relationships/tags" Target="../tags/tag690.xml"/><Relationship Id="rId64" Type="http://schemas.openxmlformats.org/officeDocument/2006/relationships/tags" Target="../tags/tag711.xml"/><Relationship Id="rId118" Type="http://schemas.openxmlformats.org/officeDocument/2006/relationships/tags" Target="../tags/tag765.xml"/><Relationship Id="rId139" Type="http://schemas.openxmlformats.org/officeDocument/2006/relationships/tags" Target="../tags/tag786.xml"/><Relationship Id="rId85" Type="http://schemas.openxmlformats.org/officeDocument/2006/relationships/tags" Target="../tags/tag732.xml"/><Relationship Id="rId150" Type="http://schemas.openxmlformats.org/officeDocument/2006/relationships/tags" Target="../tags/tag797.xml"/><Relationship Id="rId12" Type="http://schemas.openxmlformats.org/officeDocument/2006/relationships/tags" Target="../tags/tag659.xml"/><Relationship Id="rId17" Type="http://schemas.openxmlformats.org/officeDocument/2006/relationships/tags" Target="../tags/tag664.xml"/><Relationship Id="rId33" Type="http://schemas.openxmlformats.org/officeDocument/2006/relationships/tags" Target="../tags/tag680.xml"/><Relationship Id="rId38" Type="http://schemas.openxmlformats.org/officeDocument/2006/relationships/tags" Target="../tags/tag685.xml"/><Relationship Id="rId59" Type="http://schemas.openxmlformats.org/officeDocument/2006/relationships/tags" Target="../tags/tag706.xml"/><Relationship Id="rId103" Type="http://schemas.openxmlformats.org/officeDocument/2006/relationships/tags" Target="../tags/tag750.xml"/><Relationship Id="rId108" Type="http://schemas.openxmlformats.org/officeDocument/2006/relationships/tags" Target="../tags/tag755.xml"/><Relationship Id="rId124" Type="http://schemas.openxmlformats.org/officeDocument/2006/relationships/tags" Target="../tags/tag771.xml"/><Relationship Id="rId129" Type="http://schemas.openxmlformats.org/officeDocument/2006/relationships/tags" Target="../tags/tag776.xml"/><Relationship Id="rId54" Type="http://schemas.openxmlformats.org/officeDocument/2006/relationships/tags" Target="../tags/tag701.xml"/><Relationship Id="rId70" Type="http://schemas.openxmlformats.org/officeDocument/2006/relationships/tags" Target="../tags/tag717.xml"/><Relationship Id="rId75" Type="http://schemas.openxmlformats.org/officeDocument/2006/relationships/tags" Target="../tags/tag722.xml"/><Relationship Id="rId91" Type="http://schemas.openxmlformats.org/officeDocument/2006/relationships/tags" Target="../tags/tag738.xml"/><Relationship Id="rId96" Type="http://schemas.openxmlformats.org/officeDocument/2006/relationships/tags" Target="../tags/tag743.xml"/><Relationship Id="rId140" Type="http://schemas.openxmlformats.org/officeDocument/2006/relationships/tags" Target="../tags/tag787.xml"/><Relationship Id="rId145" Type="http://schemas.openxmlformats.org/officeDocument/2006/relationships/tags" Target="../tags/tag792.xml"/><Relationship Id="rId161" Type="http://schemas.openxmlformats.org/officeDocument/2006/relationships/tags" Target="../tags/tag808.xml"/><Relationship Id="rId1" Type="http://schemas.openxmlformats.org/officeDocument/2006/relationships/tags" Target="../tags/tag648.xml"/><Relationship Id="rId6" Type="http://schemas.openxmlformats.org/officeDocument/2006/relationships/tags" Target="../tags/tag653.xml"/><Relationship Id="rId23" Type="http://schemas.openxmlformats.org/officeDocument/2006/relationships/tags" Target="../tags/tag670.xml"/><Relationship Id="rId28" Type="http://schemas.openxmlformats.org/officeDocument/2006/relationships/tags" Target="../tags/tag675.xml"/><Relationship Id="rId49" Type="http://schemas.openxmlformats.org/officeDocument/2006/relationships/tags" Target="../tags/tag696.xml"/><Relationship Id="rId114" Type="http://schemas.openxmlformats.org/officeDocument/2006/relationships/tags" Target="../tags/tag761.xml"/><Relationship Id="rId119" Type="http://schemas.openxmlformats.org/officeDocument/2006/relationships/tags" Target="../tags/tag766.xml"/><Relationship Id="rId44" Type="http://schemas.openxmlformats.org/officeDocument/2006/relationships/tags" Target="../tags/tag691.xml"/><Relationship Id="rId60" Type="http://schemas.openxmlformats.org/officeDocument/2006/relationships/tags" Target="../tags/tag707.xml"/><Relationship Id="rId65" Type="http://schemas.openxmlformats.org/officeDocument/2006/relationships/tags" Target="../tags/tag712.xml"/><Relationship Id="rId81" Type="http://schemas.openxmlformats.org/officeDocument/2006/relationships/tags" Target="../tags/tag728.xml"/><Relationship Id="rId86" Type="http://schemas.openxmlformats.org/officeDocument/2006/relationships/tags" Target="../tags/tag733.xml"/><Relationship Id="rId130" Type="http://schemas.openxmlformats.org/officeDocument/2006/relationships/tags" Target="../tags/tag777.xml"/><Relationship Id="rId135" Type="http://schemas.openxmlformats.org/officeDocument/2006/relationships/tags" Target="../tags/tag782.xml"/><Relationship Id="rId151" Type="http://schemas.openxmlformats.org/officeDocument/2006/relationships/tags" Target="../tags/tag798.xml"/><Relationship Id="rId156" Type="http://schemas.openxmlformats.org/officeDocument/2006/relationships/tags" Target="../tags/tag803.xml"/><Relationship Id="rId13" Type="http://schemas.openxmlformats.org/officeDocument/2006/relationships/tags" Target="../tags/tag660.xml"/><Relationship Id="rId18" Type="http://schemas.openxmlformats.org/officeDocument/2006/relationships/tags" Target="../tags/tag665.xml"/><Relationship Id="rId39" Type="http://schemas.openxmlformats.org/officeDocument/2006/relationships/tags" Target="../tags/tag686.xml"/><Relationship Id="rId109" Type="http://schemas.openxmlformats.org/officeDocument/2006/relationships/tags" Target="../tags/tag756.xml"/><Relationship Id="rId34" Type="http://schemas.openxmlformats.org/officeDocument/2006/relationships/tags" Target="../tags/tag681.xml"/><Relationship Id="rId50" Type="http://schemas.openxmlformats.org/officeDocument/2006/relationships/tags" Target="../tags/tag697.xml"/><Relationship Id="rId55" Type="http://schemas.openxmlformats.org/officeDocument/2006/relationships/tags" Target="../tags/tag702.xml"/><Relationship Id="rId76" Type="http://schemas.openxmlformats.org/officeDocument/2006/relationships/tags" Target="../tags/tag723.xml"/><Relationship Id="rId97" Type="http://schemas.openxmlformats.org/officeDocument/2006/relationships/tags" Target="../tags/tag744.xml"/><Relationship Id="rId104" Type="http://schemas.openxmlformats.org/officeDocument/2006/relationships/tags" Target="../tags/tag751.xml"/><Relationship Id="rId120" Type="http://schemas.openxmlformats.org/officeDocument/2006/relationships/tags" Target="../tags/tag767.xml"/><Relationship Id="rId125" Type="http://schemas.openxmlformats.org/officeDocument/2006/relationships/tags" Target="../tags/tag772.xml"/><Relationship Id="rId141" Type="http://schemas.openxmlformats.org/officeDocument/2006/relationships/tags" Target="../tags/tag788.xml"/><Relationship Id="rId146" Type="http://schemas.openxmlformats.org/officeDocument/2006/relationships/tags" Target="../tags/tag793.xml"/><Relationship Id="rId7" Type="http://schemas.openxmlformats.org/officeDocument/2006/relationships/tags" Target="../tags/tag654.xml"/><Relationship Id="rId71" Type="http://schemas.openxmlformats.org/officeDocument/2006/relationships/tags" Target="../tags/tag718.xml"/><Relationship Id="rId92" Type="http://schemas.openxmlformats.org/officeDocument/2006/relationships/tags" Target="../tags/tag739.xml"/><Relationship Id="rId162" Type="http://schemas.openxmlformats.org/officeDocument/2006/relationships/slideLayout" Target="../slideLayouts/slideLayout2.xml"/><Relationship Id="rId2" Type="http://schemas.openxmlformats.org/officeDocument/2006/relationships/tags" Target="../tags/tag649.xml"/><Relationship Id="rId29" Type="http://schemas.openxmlformats.org/officeDocument/2006/relationships/tags" Target="../tags/tag676.xml"/><Relationship Id="rId24" Type="http://schemas.openxmlformats.org/officeDocument/2006/relationships/tags" Target="../tags/tag671.xml"/><Relationship Id="rId40" Type="http://schemas.openxmlformats.org/officeDocument/2006/relationships/tags" Target="../tags/tag687.xml"/><Relationship Id="rId45" Type="http://schemas.openxmlformats.org/officeDocument/2006/relationships/tags" Target="../tags/tag692.xml"/><Relationship Id="rId66" Type="http://schemas.openxmlformats.org/officeDocument/2006/relationships/tags" Target="../tags/tag713.xml"/><Relationship Id="rId87" Type="http://schemas.openxmlformats.org/officeDocument/2006/relationships/tags" Target="../tags/tag734.xml"/><Relationship Id="rId110" Type="http://schemas.openxmlformats.org/officeDocument/2006/relationships/tags" Target="../tags/tag757.xml"/><Relationship Id="rId115" Type="http://schemas.openxmlformats.org/officeDocument/2006/relationships/tags" Target="../tags/tag762.xml"/><Relationship Id="rId131" Type="http://schemas.openxmlformats.org/officeDocument/2006/relationships/tags" Target="../tags/tag778.xml"/><Relationship Id="rId136" Type="http://schemas.openxmlformats.org/officeDocument/2006/relationships/tags" Target="../tags/tag783.xml"/><Relationship Id="rId157" Type="http://schemas.openxmlformats.org/officeDocument/2006/relationships/tags" Target="../tags/tag804.xml"/><Relationship Id="rId61" Type="http://schemas.openxmlformats.org/officeDocument/2006/relationships/tags" Target="../tags/tag708.xml"/><Relationship Id="rId82" Type="http://schemas.openxmlformats.org/officeDocument/2006/relationships/tags" Target="../tags/tag729.xml"/><Relationship Id="rId152" Type="http://schemas.openxmlformats.org/officeDocument/2006/relationships/tags" Target="../tags/tag799.xml"/><Relationship Id="rId19" Type="http://schemas.openxmlformats.org/officeDocument/2006/relationships/tags" Target="../tags/tag666.xml"/><Relationship Id="rId14" Type="http://schemas.openxmlformats.org/officeDocument/2006/relationships/tags" Target="../tags/tag661.xml"/><Relationship Id="rId30" Type="http://schemas.openxmlformats.org/officeDocument/2006/relationships/tags" Target="../tags/tag677.xml"/><Relationship Id="rId35" Type="http://schemas.openxmlformats.org/officeDocument/2006/relationships/tags" Target="../tags/tag682.xml"/><Relationship Id="rId56" Type="http://schemas.openxmlformats.org/officeDocument/2006/relationships/tags" Target="../tags/tag703.xml"/><Relationship Id="rId77" Type="http://schemas.openxmlformats.org/officeDocument/2006/relationships/tags" Target="../tags/tag724.xml"/><Relationship Id="rId100" Type="http://schemas.openxmlformats.org/officeDocument/2006/relationships/tags" Target="../tags/tag747.xml"/><Relationship Id="rId105" Type="http://schemas.openxmlformats.org/officeDocument/2006/relationships/tags" Target="../tags/tag752.xml"/><Relationship Id="rId126" Type="http://schemas.openxmlformats.org/officeDocument/2006/relationships/tags" Target="../tags/tag773.xml"/><Relationship Id="rId147" Type="http://schemas.openxmlformats.org/officeDocument/2006/relationships/tags" Target="../tags/tag794.xml"/><Relationship Id="rId8" Type="http://schemas.openxmlformats.org/officeDocument/2006/relationships/tags" Target="../tags/tag655.xml"/><Relationship Id="rId51" Type="http://schemas.openxmlformats.org/officeDocument/2006/relationships/tags" Target="../tags/tag698.xml"/><Relationship Id="rId72" Type="http://schemas.openxmlformats.org/officeDocument/2006/relationships/tags" Target="../tags/tag719.xml"/><Relationship Id="rId93" Type="http://schemas.openxmlformats.org/officeDocument/2006/relationships/tags" Target="../tags/tag740.xml"/><Relationship Id="rId98" Type="http://schemas.openxmlformats.org/officeDocument/2006/relationships/tags" Target="../tags/tag745.xml"/><Relationship Id="rId121" Type="http://schemas.openxmlformats.org/officeDocument/2006/relationships/tags" Target="../tags/tag768.xml"/><Relationship Id="rId142" Type="http://schemas.openxmlformats.org/officeDocument/2006/relationships/tags" Target="../tags/tag789.xml"/><Relationship Id="rId163" Type="http://schemas.openxmlformats.org/officeDocument/2006/relationships/notesSlide" Target="../notesSlides/notesSlide27.xml"/><Relationship Id="rId3" Type="http://schemas.openxmlformats.org/officeDocument/2006/relationships/tags" Target="../tags/tag650.xml"/><Relationship Id="rId25" Type="http://schemas.openxmlformats.org/officeDocument/2006/relationships/tags" Target="../tags/tag672.xml"/><Relationship Id="rId46" Type="http://schemas.openxmlformats.org/officeDocument/2006/relationships/tags" Target="../tags/tag693.xml"/><Relationship Id="rId67" Type="http://schemas.openxmlformats.org/officeDocument/2006/relationships/tags" Target="../tags/tag714.xml"/><Relationship Id="rId116" Type="http://schemas.openxmlformats.org/officeDocument/2006/relationships/tags" Target="../tags/tag763.xml"/><Relationship Id="rId137" Type="http://schemas.openxmlformats.org/officeDocument/2006/relationships/tags" Target="../tags/tag784.xml"/><Relationship Id="rId158" Type="http://schemas.openxmlformats.org/officeDocument/2006/relationships/tags" Target="../tags/tag805.xml"/><Relationship Id="rId20" Type="http://schemas.openxmlformats.org/officeDocument/2006/relationships/tags" Target="../tags/tag667.xml"/><Relationship Id="rId41" Type="http://schemas.openxmlformats.org/officeDocument/2006/relationships/tags" Target="../tags/tag688.xml"/><Relationship Id="rId62" Type="http://schemas.openxmlformats.org/officeDocument/2006/relationships/tags" Target="../tags/tag709.xml"/><Relationship Id="rId83" Type="http://schemas.openxmlformats.org/officeDocument/2006/relationships/tags" Target="../tags/tag730.xml"/><Relationship Id="rId88" Type="http://schemas.openxmlformats.org/officeDocument/2006/relationships/tags" Target="../tags/tag735.xml"/><Relationship Id="rId111" Type="http://schemas.openxmlformats.org/officeDocument/2006/relationships/tags" Target="../tags/tag758.xml"/><Relationship Id="rId132" Type="http://schemas.openxmlformats.org/officeDocument/2006/relationships/tags" Target="../tags/tag779.xml"/><Relationship Id="rId153" Type="http://schemas.openxmlformats.org/officeDocument/2006/relationships/tags" Target="../tags/tag800.xml"/><Relationship Id="rId15" Type="http://schemas.openxmlformats.org/officeDocument/2006/relationships/tags" Target="../tags/tag662.xml"/><Relationship Id="rId36" Type="http://schemas.openxmlformats.org/officeDocument/2006/relationships/tags" Target="../tags/tag683.xml"/><Relationship Id="rId57" Type="http://schemas.openxmlformats.org/officeDocument/2006/relationships/tags" Target="../tags/tag704.xml"/><Relationship Id="rId106" Type="http://schemas.openxmlformats.org/officeDocument/2006/relationships/tags" Target="../tags/tag753.xml"/><Relationship Id="rId127" Type="http://schemas.openxmlformats.org/officeDocument/2006/relationships/tags" Target="../tags/tag774.xml"/><Relationship Id="rId10" Type="http://schemas.openxmlformats.org/officeDocument/2006/relationships/tags" Target="../tags/tag657.xml"/><Relationship Id="rId31" Type="http://schemas.openxmlformats.org/officeDocument/2006/relationships/tags" Target="../tags/tag678.xml"/><Relationship Id="rId52" Type="http://schemas.openxmlformats.org/officeDocument/2006/relationships/tags" Target="../tags/tag699.xml"/><Relationship Id="rId73" Type="http://schemas.openxmlformats.org/officeDocument/2006/relationships/tags" Target="../tags/tag720.xml"/><Relationship Id="rId78" Type="http://schemas.openxmlformats.org/officeDocument/2006/relationships/tags" Target="../tags/tag725.xml"/><Relationship Id="rId94" Type="http://schemas.openxmlformats.org/officeDocument/2006/relationships/tags" Target="../tags/tag741.xml"/><Relationship Id="rId99" Type="http://schemas.openxmlformats.org/officeDocument/2006/relationships/tags" Target="../tags/tag746.xml"/><Relationship Id="rId101" Type="http://schemas.openxmlformats.org/officeDocument/2006/relationships/tags" Target="../tags/tag748.xml"/><Relationship Id="rId122" Type="http://schemas.openxmlformats.org/officeDocument/2006/relationships/tags" Target="../tags/tag769.xml"/><Relationship Id="rId143" Type="http://schemas.openxmlformats.org/officeDocument/2006/relationships/tags" Target="../tags/tag790.xml"/><Relationship Id="rId148" Type="http://schemas.openxmlformats.org/officeDocument/2006/relationships/tags" Target="../tags/tag795.xml"/><Relationship Id="rId4" Type="http://schemas.openxmlformats.org/officeDocument/2006/relationships/tags" Target="../tags/tag651.xml"/><Relationship Id="rId9" Type="http://schemas.openxmlformats.org/officeDocument/2006/relationships/tags" Target="../tags/tag656.xml"/><Relationship Id="rId26" Type="http://schemas.openxmlformats.org/officeDocument/2006/relationships/tags" Target="../tags/tag673.xml"/><Relationship Id="rId47" Type="http://schemas.openxmlformats.org/officeDocument/2006/relationships/tags" Target="../tags/tag694.xml"/><Relationship Id="rId68" Type="http://schemas.openxmlformats.org/officeDocument/2006/relationships/tags" Target="../tags/tag715.xml"/><Relationship Id="rId89" Type="http://schemas.openxmlformats.org/officeDocument/2006/relationships/tags" Target="../tags/tag736.xml"/><Relationship Id="rId112" Type="http://schemas.openxmlformats.org/officeDocument/2006/relationships/tags" Target="../tags/tag759.xml"/><Relationship Id="rId133" Type="http://schemas.openxmlformats.org/officeDocument/2006/relationships/tags" Target="../tags/tag780.xml"/><Relationship Id="rId154" Type="http://schemas.openxmlformats.org/officeDocument/2006/relationships/tags" Target="../tags/tag801.xml"/><Relationship Id="rId16" Type="http://schemas.openxmlformats.org/officeDocument/2006/relationships/tags" Target="../tags/tag663.xml"/><Relationship Id="rId37" Type="http://schemas.openxmlformats.org/officeDocument/2006/relationships/tags" Target="../tags/tag684.xml"/><Relationship Id="rId58" Type="http://schemas.openxmlformats.org/officeDocument/2006/relationships/tags" Target="../tags/tag705.xml"/><Relationship Id="rId79" Type="http://schemas.openxmlformats.org/officeDocument/2006/relationships/tags" Target="../tags/tag726.xml"/><Relationship Id="rId102" Type="http://schemas.openxmlformats.org/officeDocument/2006/relationships/tags" Target="../tags/tag749.xml"/><Relationship Id="rId123" Type="http://schemas.openxmlformats.org/officeDocument/2006/relationships/tags" Target="../tags/tag770.xml"/><Relationship Id="rId144" Type="http://schemas.openxmlformats.org/officeDocument/2006/relationships/tags" Target="../tags/tag791.xml"/><Relationship Id="rId90" Type="http://schemas.openxmlformats.org/officeDocument/2006/relationships/tags" Target="../tags/tag737.xml"/><Relationship Id="rId27" Type="http://schemas.openxmlformats.org/officeDocument/2006/relationships/tags" Target="../tags/tag674.xml"/><Relationship Id="rId48" Type="http://schemas.openxmlformats.org/officeDocument/2006/relationships/tags" Target="../tags/tag695.xml"/><Relationship Id="rId69" Type="http://schemas.openxmlformats.org/officeDocument/2006/relationships/tags" Target="../tags/tag716.xml"/><Relationship Id="rId113" Type="http://schemas.openxmlformats.org/officeDocument/2006/relationships/tags" Target="../tags/tag760.xml"/><Relationship Id="rId134" Type="http://schemas.openxmlformats.org/officeDocument/2006/relationships/tags" Target="../tags/tag781.xml"/><Relationship Id="rId80" Type="http://schemas.openxmlformats.org/officeDocument/2006/relationships/tags" Target="../tags/tag727.xml"/><Relationship Id="rId155" Type="http://schemas.openxmlformats.org/officeDocument/2006/relationships/tags" Target="../tags/tag80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816.xml"/><Relationship Id="rId13" Type="http://schemas.openxmlformats.org/officeDocument/2006/relationships/image" Target="../media/image2.png"/><Relationship Id="rId3" Type="http://schemas.openxmlformats.org/officeDocument/2006/relationships/tags" Target="../tags/tag811.xml"/><Relationship Id="rId7" Type="http://schemas.openxmlformats.org/officeDocument/2006/relationships/tags" Target="../tags/tag815.xml"/><Relationship Id="rId12" Type="http://schemas.openxmlformats.org/officeDocument/2006/relationships/notesSlide" Target="../notesSlides/notesSlide28.xml"/><Relationship Id="rId2" Type="http://schemas.openxmlformats.org/officeDocument/2006/relationships/tags" Target="../tags/tag810.xml"/><Relationship Id="rId1" Type="http://schemas.openxmlformats.org/officeDocument/2006/relationships/tags" Target="../tags/tag809.xml"/><Relationship Id="rId6" Type="http://schemas.openxmlformats.org/officeDocument/2006/relationships/tags" Target="../tags/tag81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13.xml"/><Relationship Id="rId10" Type="http://schemas.openxmlformats.org/officeDocument/2006/relationships/tags" Target="../tags/tag818.xml"/><Relationship Id="rId4" Type="http://schemas.openxmlformats.org/officeDocument/2006/relationships/tags" Target="../tags/tag812.xml"/><Relationship Id="rId9" Type="http://schemas.openxmlformats.org/officeDocument/2006/relationships/tags" Target="../tags/tag81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826.xml"/><Relationship Id="rId13" Type="http://schemas.openxmlformats.org/officeDocument/2006/relationships/notesSlide" Target="../notesSlides/notesSlide29.xml"/><Relationship Id="rId3" Type="http://schemas.openxmlformats.org/officeDocument/2006/relationships/tags" Target="../tags/tag821.xml"/><Relationship Id="rId7" Type="http://schemas.openxmlformats.org/officeDocument/2006/relationships/tags" Target="../tags/tag825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820.xml"/><Relationship Id="rId1" Type="http://schemas.openxmlformats.org/officeDocument/2006/relationships/tags" Target="../tags/tag819.xml"/><Relationship Id="rId6" Type="http://schemas.openxmlformats.org/officeDocument/2006/relationships/tags" Target="../tags/tag824.xml"/><Relationship Id="rId11" Type="http://schemas.openxmlformats.org/officeDocument/2006/relationships/tags" Target="../tags/tag829.xml"/><Relationship Id="rId5" Type="http://schemas.openxmlformats.org/officeDocument/2006/relationships/tags" Target="../tags/tag823.xml"/><Relationship Id="rId10" Type="http://schemas.openxmlformats.org/officeDocument/2006/relationships/tags" Target="../tags/tag828.xml"/><Relationship Id="rId4" Type="http://schemas.openxmlformats.org/officeDocument/2006/relationships/tags" Target="../tags/tag822.xml"/><Relationship Id="rId9" Type="http://schemas.openxmlformats.org/officeDocument/2006/relationships/tags" Target="../tags/tag827.xml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84.xml"/><Relationship Id="rId18" Type="http://schemas.openxmlformats.org/officeDocument/2006/relationships/tags" Target="../tags/tag89.xml"/><Relationship Id="rId26" Type="http://schemas.openxmlformats.org/officeDocument/2006/relationships/tags" Target="../tags/tag97.xml"/><Relationship Id="rId3" Type="http://schemas.openxmlformats.org/officeDocument/2006/relationships/tags" Target="../tags/tag74.xml"/><Relationship Id="rId21" Type="http://schemas.openxmlformats.org/officeDocument/2006/relationships/tags" Target="../tags/tag92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17" Type="http://schemas.openxmlformats.org/officeDocument/2006/relationships/tags" Target="../tags/tag88.xml"/><Relationship Id="rId25" Type="http://schemas.openxmlformats.org/officeDocument/2006/relationships/tags" Target="../tags/tag96.xml"/><Relationship Id="rId33" Type="http://schemas.openxmlformats.org/officeDocument/2006/relationships/notesSlide" Target="../notesSlides/notesSlide3.xml"/><Relationship Id="rId2" Type="http://schemas.openxmlformats.org/officeDocument/2006/relationships/tags" Target="../tags/tag73.xml"/><Relationship Id="rId16" Type="http://schemas.openxmlformats.org/officeDocument/2006/relationships/tags" Target="../tags/tag87.xml"/><Relationship Id="rId20" Type="http://schemas.openxmlformats.org/officeDocument/2006/relationships/tags" Target="../tags/tag91.xml"/><Relationship Id="rId29" Type="http://schemas.openxmlformats.org/officeDocument/2006/relationships/tags" Target="../tags/tag100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24" Type="http://schemas.openxmlformats.org/officeDocument/2006/relationships/tags" Target="../tags/tag95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15" Type="http://schemas.openxmlformats.org/officeDocument/2006/relationships/tags" Target="../tags/tag86.xml"/><Relationship Id="rId23" Type="http://schemas.openxmlformats.org/officeDocument/2006/relationships/tags" Target="../tags/tag94.xml"/><Relationship Id="rId28" Type="http://schemas.openxmlformats.org/officeDocument/2006/relationships/tags" Target="../tags/tag99.xml"/><Relationship Id="rId10" Type="http://schemas.openxmlformats.org/officeDocument/2006/relationships/tags" Target="../tags/tag81.xml"/><Relationship Id="rId19" Type="http://schemas.openxmlformats.org/officeDocument/2006/relationships/tags" Target="../tags/tag90.xml"/><Relationship Id="rId31" Type="http://schemas.openxmlformats.org/officeDocument/2006/relationships/tags" Target="../tags/tag102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tags" Target="../tags/tag85.xml"/><Relationship Id="rId22" Type="http://schemas.openxmlformats.org/officeDocument/2006/relationships/tags" Target="../tags/tag93.xml"/><Relationship Id="rId27" Type="http://schemas.openxmlformats.org/officeDocument/2006/relationships/tags" Target="../tags/tag98.xml"/><Relationship Id="rId30" Type="http://schemas.openxmlformats.org/officeDocument/2006/relationships/tags" Target="../tags/tag101.xml"/><Relationship Id="rId8" Type="http://schemas.openxmlformats.org/officeDocument/2006/relationships/tags" Target="../tags/tag79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837.xml"/><Relationship Id="rId3" Type="http://schemas.openxmlformats.org/officeDocument/2006/relationships/tags" Target="../tags/tag832.xml"/><Relationship Id="rId7" Type="http://schemas.openxmlformats.org/officeDocument/2006/relationships/tags" Target="../tags/tag836.xml"/><Relationship Id="rId2" Type="http://schemas.openxmlformats.org/officeDocument/2006/relationships/tags" Target="../tags/tag831.xml"/><Relationship Id="rId1" Type="http://schemas.openxmlformats.org/officeDocument/2006/relationships/tags" Target="../tags/tag830.xml"/><Relationship Id="rId6" Type="http://schemas.openxmlformats.org/officeDocument/2006/relationships/tags" Target="../tags/tag835.xml"/><Relationship Id="rId11" Type="http://schemas.openxmlformats.org/officeDocument/2006/relationships/image" Target="../media/image4.png"/><Relationship Id="rId5" Type="http://schemas.openxmlformats.org/officeDocument/2006/relationships/tags" Target="../tags/tag834.xml"/><Relationship Id="rId10" Type="http://schemas.openxmlformats.org/officeDocument/2006/relationships/notesSlide" Target="../notesSlides/notesSlide30.xml"/><Relationship Id="rId4" Type="http://schemas.openxmlformats.org/officeDocument/2006/relationships/tags" Target="../tags/tag833.xml"/><Relationship Id="rId9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845.xml"/><Relationship Id="rId13" Type="http://schemas.openxmlformats.org/officeDocument/2006/relationships/image" Target="../media/image5.png"/><Relationship Id="rId3" Type="http://schemas.openxmlformats.org/officeDocument/2006/relationships/tags" Target="../tags/tag840.xml"/><Relationship Id="rId7" Type="http://schemas.openxmlformats.org/officeDocument/2006/relationships/tags" Target="../tags/tag844.xml"/><Relationship Id="rId12" Type="http://schemas.openxmlformats.org/officeDocument/2006/relationships/notesSlide" Target="../notesSlides/notesSlide31.xml"/><Relationship Id="rId2" Type="http://schemas.openxmlformats.org/officeDocument/2006/relationships/tags" Target="../tags/tag839.xml"/><Relationship Id="rId1" Type="http://schemas.openxmlformats.org/officeDocument/2006/relationships/tags" Target="../tags/tag838.xml"/><Relationship Id="rId6" Type="http://schemas.openxmlformats.org/officeDocument/2006/relationships/tags" Target="../tags/tag84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42.xml"/><Relationship Id="rId10" Type="http://schemas.openxmlformats.org/officeDocument/2006/relationships/tags" Target="../tags/tag847.xml"/><Relationship Id="rId4" Type="http://schemas.openxmlformats.org/officeDocument/2006/relationships/tags" Target="../tags/tag841.xml"/><Relationship Id="rId9" Type="http://schemas.openxmlformats.org/officeDocument/2006/relationships/tags" Target="../tags/tag84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850.xml"/><Relationship Id="rId2" Type="http://schemas.openxmlformats.org/officeDocument/2006/relationships/tags" Target="../tags/tag849.xml"/><Relationship Id="rId1" Type="http://schemas.openxmlformats.org/officeDocument/2006/relationships/tags" Target="../tags/tag848.xml"/><Relationship Id="rId6" Type="http://schemas.openxmlformats.org/officeDocument/2006/relationships/notesSlide" Target="../notesSlides/notesSlide3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854.xml"/><Relationship Id="rId2" Type="http://schemas.openxmlformats.org/officeDocument/2006/relationships/tags" Target="../tags/tag853.xml"/><Relationship Id="rId1" Type="http://schemas.openxmlformats.org/officeDocument/2006/relationships/tags" Target="../tags/tag852.xml"/><Relationship Id="rId6" Type="http://schemas.openxmlformats.org/officeDocument/2006/relationships/notesSlide" Target="../notesSlides/notesSlide3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858.xml"/><Relationship Id="rId2" Type="http://schemas.openxmlformats.org/officeDocument/2006/relationships/tags" Target="../tags/tag857.xml"/><Relationship Id="rId1" Type="http://schemas.openxmlformats.org/officeDocument/2006/relationships/tags" Target="../tags/tag85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61.xml"/><Relationship Id="rId1" Type="http://schemas.openxmlformats.org/officeDocument/2006/relationships/tags" Target="../tags/tag86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64.xml"/><Relationship Id="rId2" Type="http://schemas.openxmlformats.org/officeDocument/2006/relationships/tags" Target="../tags/tag863.xml"/><Relationship Id="rId1" Type="http://schemas.openxmlformats.org/officeDocument/2006/relationships/tags" Target="../tags/tag862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6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tags" Target="../tags/tag123.xml"/><Relationship Id="rId18" Type="http://schemas.openxmlformats.org/officeDocument/2006/relationships/tags" Target="../tags/tag128.xml"/><Relationship Id="rId26" Type="http://schemas.openxmlformats.org/officeDocument/2006/relationships/tags" Target="../tags/tag136.xml"/><Relationship Id="rId3" Type="http://schemas.openxmlformats.org/officeDocument/2006/relationships/tags" Target="../tags/tag113.xml"/><Relationship Id="rId21" Type="http://schemas.openxmlformats.org/officeDocument/2006/relationships/tags" Target="../tags/tag131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17" Type="http://schemas.openxmlformats.org/officeDocument/2006/relationships/tags" Target="../tags/tag127.xml"/><Relationship Id="rId25" Type="http://schemas.openxmlformats.org/officeDocument/2006/relationships/tags" Target="../tags/tag135.xml"/><Relationship Id="rId2" Type="http://schemas.openxmlformats.org/officeDocument/2006/relationships/tags" Target="../tags/tag112.xml"/><Relationship Id="rId16" Type="http://schemas.openxmlformats.org/officeDocument/2006/relationships/tags" Target="../tags/tag126.xml"/><Relationship Id="rId20" Type="http://schemas.openxmlformats.org/officeDocument/2006/relationships/tags" Target="../tags/tag130.xml"/><Relationship Id="rId29" Type="http://schemas.openxmlformats.org/officeDocument/2006/relationships/notesSlide" Target="../notesSlides/notesSlide6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24" Type="http://schemas.openxmlformats.org/officeDocument/2006/relationships/tags" Target="../tags/tag134.xm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23" Type="http://schemas.openxmlformats.org/officeDocument/2006/relationships/tags" Target="../tags/tag133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20.xml"/><Relationship Id="rId19" Type="http://schemas.openxmlformats.org/officeDocument/2006/relationships/tags" Target="../tags/tag129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Relationship Id="rId22" Type="http://schemas.openxmlformats.org/officeDocument/2006/relationships/tags" Target="../tags/tag132.xml"/><Relationship Id="rId27" Type="http://schemas.openxmlformats.org/officeDocument/2006/relationships/tags" Target="../tags/tag13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45.xml"/><Relationship Id="rId13" Type="http://schemas.openxmlformats.org/officeDocument/2006/relationships/tags" Target="../tags/tag150.xml"/><Relationship Id="rId18" Type="http://schemas.openxmlformats.org/officeDocument/2006/relationships/tags" Target="../tags/tag155.xml"/><Relationship Id="rId26" Type="http://schemas.openxmlformats.org/officeDocument/2006/relationships/tags" Target="../tags/tag163.xml"/><Relationship Id="rId3" Type="http://schemas.openxmlformats.org/officeDocument/2006/relationships/tags" Target="../tags/tag140.xml"/><Relationship Id="rId21" Type="http://schemas.openxmlformats.org/officeDocument/2006/relationships/tags" Target="../tags/tag158.xml"/><Relationship Id="rId7" Type="http://schemas.openxmlformats.org/officeDocument/2006/relationships/tags" Target="../tags/tag144.xml"/><Relationship Id="rId12" Type="http://schemas.openxmlformats.org/officeDocument/2006/relationships/tags" Target="../tags/tag149.xml"/><Relationship Id="rId17" Type="http://schemas.openxmlformats.org/officeDocument/2006/relationships/tags" Target="../tags/tag154.xml"/><Relationship Id="rId25" Type="http://schemas.openxmlformats.org/officeDocument/2006/relationships/tags" Target="../tags/tag162.xml"/><Relationship Id="rId2" Type="http://schemas.openxmlformats.org/officeDocument/2006/relationships/tags" Target="../tags/tag139.xml"/><Relationship Id="rId16" Type="http://schemas.openxmlformats.org/officeDocument/2006/relationships/tags" Target="../tags/tag153.xml"/><Relationship Id="rId20" Type="http://schemas.openxmlformats.org/officeDocument/2006/relationships/tags" Target="../tags/tag157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11" Type="http://schemas.openxmlformats.org/officeDocument/2006/relationships/tags" Target="../tags/tag148.xml"/><Relationship Id="rId24" Type="http://schemas.openxmlformats.org/officeDocument/2006/relationships/tags" Target="../tags/tag161.xml"/><Relationship Id="rId5" Type="http://schemas.openxmlformats.org/officeDocument/2006/relationships/tags" Target="../tags/tag142.xml"/><Relationship Id="rId15" Type="http://schemas.openxmlformats.org/officeDocument/2006/relationships/tags" Target="../tags/tag152.xml"/><Relationship Id="rId23" Type="http://schemas.openxmlformats.org/officeDocument/2006/relationships/tags" Target="../tags/tag160.xml"/><Relationship Id="rId28" Type="http://schemas.openxmlformats.org/officeDocument/2006/relationships/tags" Target="../tags/tag165.xml"/><Relationship Id="rId10" Type="http://schemas.openxmlformats.org/officeDocument/2006/relationships/tags" Target="../tags/tag147.xml"/><Relationship Id="rId19" Type="http://schemas.openxmlformats.org/officeDocument/2006/relationships/tags" Target="../tags/tag156.xml"/><Relationship Id="rId4" Type="http://schemas.openxmlformats.org/officeDocument/2006/relationships/tags" Target="../tags/tag141.xml"/><Relationship Id="rId9" Type="http://schemas.openxmlformats.org/officeDocument/2006/relationships/tags" Target="../tags/tag146.xml"/><Relationship Id="rId14" Type="http://schemas.openxmlformats.org/officeDocument/2006/relationships/tags" Target="../tags/tag151.xml"/><Relationship Id="rId22" Type="http://schemas.openxmlformats.org/officeDocument/2006/relationships/tags" Target="../tags/tag159.xml"/><Relationship Id="rId27" Type="http://schemas.openxmlformats.org/officeDocument/2006/relationships/tags" Target="../tags/tag164.xml"/><Relationship Id="rId30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178.xml"/><Relationship Id="rId18" Type="http://schemas.openxmlformats.org/officeDocument/2006/relationships/tags" Target="../tags/tag183.xml"/><Relationship Id="rId26" Type="http://schemas.openxmlformats.org/officeDocument/2006/relationships/tags" Target="../tags/tag191.xml"/><Relationship Id="rId3" Type="http://schemas.openxmlformats.org/officeDocument/2006/relationships/tags" Target="../tags/tag168.xml"/><Relationship Id="rId21" Type="http://schemas.openxmlformats.org/officeDocument/2006/relationships/tags" Target="../tags/tag186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172.xml"/><Relationship Id="rId12" Type="http://schemas.openxmlformats.org/officeDocument/2006/relationships/tags" Target="../tags/tag177.xml"/><Relationship Id="rId17" Type="http://schemas.openxmlformats.org/officeDocument/2006/relationships/tags" Target="../tags/tag182.xml"/><Relationship Id="rId25" Type="http://schemas.openxmlformats.org/officeDocument/2006/relationships/tags" Target="../tags/tag190.xml"/><Relationship Id="rId33" Type="http://schemas.openxmlformats.org/officeDocument/2006/relationships/tags" Target="../tags/tag198.xml"/><Relationship Id="rId2" Type="http://schemas.openxmlformats.org/officeDocument/2006/relationships/tags" Target="../tags/tag167.xml"/><Relationship Id="rId16" Type="http://schemas.openxmlformats.org/officeDocument/2006/relationships/tags" Target="../tags/tag181.xml"/><Relationship Id="rId20" Type="http://schemas.openxmlformats.org/officeDocument/2006/relationships/tags" Target="../tags/tag185.xml"/><Relationship Id="rId29" Type="http://schemas.openxmlformats.org/officeDocument/2006/relationships/tags" Target="../tags/tag194.xml"/><Relationship Id="rId1" Type="http://schemas.openxmlformats.org/officeDocument/2006/relationships/tags" Target="../tags/tag166.xml"/><Relationship Id="rId6" Type="http://schemas.openxmlformats.org/officeDocument/2006/relationships/tags" Target="../tags/tag171.xml"/><Relationship Id="rId11" Type="http://schemas.openxmlformats.org/officeDocument/2006/relationships/tags" Target="../tags/tag176.xml"/><Relationship Id="rId24" Type="http://schemas.openxmlformats.org/officeDocument/2006/relationships/tags" Target="../tags/tag189.xml"/><Relationship Id="rId32" Type="http://schemas.openxmlformats.org/officeDocument/2006/relationships/tags" Target="../tags/tag197.xml"/><Relationship Id="rId5" Type="http://schemas.openxmlformats.org/officeDocument/2006/relationships/tags" Target="../tags/tag170.xml"/><Relationship Id="rId15" Type="http://schemas.openxmlformats.org/officeDocument/2006/relationships/tags" Target="../tags/tag180.xml"/><Relationship Id="rId23" Type="http://schemas.openxmlformats.org/officeDocument/2006/relationships/tags" Target="../tags/tag188.xml"/><Relationship Id="rId28" Type="http://schemas.openxmlformats.org/officeDocument/2006/relationships/tags" Target="../tags/tag193.xml"/><Relationship Id="rId10" Type="http://schemas.openxmlformats.org/officeDocument/2006/relationships/tags" Target="../tags/tag175.xml"/><Relationship Id="rId19" Type="http://schemas.openxmlformats.org/officeDocument/2006/relationships/tags" Target="../tags/tag184.xml"/><Relationship Id="rId31" Type="http://schemas.openxmlformats.org/officeDocument/2006/relationships/tags" Target="../tags/tag196.xml"/><Relationship Id="rId4" Type="http://schemas.openxmlformats.org/officeDocument/2006/relationships/tags" Target="../tags/tag169.xml"/><Relationship Id="rId9" Type="http://schemas.openxmlformats.org/officeDocument/2006/relationships/tags" Target="../tags/tag174.xml"/><Relationship Id="rId14" Type="http://schemas.openxmlformats.org/officeDocument/2006/relationships/tags" Target="../tags/tag179.xml"/><Relationship Id="rId22" Type="http://schemas.openxmlformats.org/officeDocument/2006/relationships/tags" Target="../tags/tag187.xml"/><Relationship Id="rId27" Type="http://schemas.openxmlformats.org/officeDocument/2006/relationships/tags" Target="../tags/tag192.xml"/><Relationship Id="rId30" Type="http://schemas.openxmlformats.org/officeDocument/2006/relationships/tags" Target="../tags/tag195.xml"/><Relationship Id="rId35" Type="http://schemas.openxmlformats.org/officeDocument/2006/relationships/notesSlide" Target="../notesSlides/notesSlide8.xml"/><Relationship Id="rId8" Type="http://schemas.openxmlformats.org/officeDocument/2006/relationships/tags" Target="../tags/tag17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06.xml"/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26" Type="http://schemas.openxmlformats.org/officeDocument/2006/relationships/tags" Target="../tags/tag224.xml"/><Relationship Id="rId3" Type="http://schemas.openxmlformats.org/officeDocument/2006/relationships/tags" Target="../tags/tag201.xml"/><Relationship Id="rId21" Type="http://schemas.openxmlformats.org/officeDocument/2006/relationships/tags" Target="../tags/tag219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tags" Target="../tags/tag223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tags" Target="../tags/tag218.xml"/><Relationship Id="rId29" Type="http://schemas.openxmlformats.org/officeDocument/2006/relationships/tags" Target="../tags/tag227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28" Type="http://schemas.openxmlformats.org/officeDocument/2006/relationships/tags" Target="../tags/tag226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31" Type="http://schemas.openxmlformats.org/officeDocument/2006/relationships/notesSlide" Target="../notesSlides/notesSlide9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Relationship Id="rId27" Type="http://schemas.openxmlformats.org/officeDocument/2006/relationships/tags" Target="../tags/tag225.xml"/><Relationship Id="rId30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Fast Crash Recovery in RAMCloud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Diego Ongaro, Stephen M. </a:t>
            </a:r>
            <a:r>
              <a:rPr lang="en-US" dirty="0" smtClean="0"/>
              <a:t>Rumble,</a:t>
            </a:r>
          </a:p>
          <a:p>
            <a:r>
              <a:rPr lang="en-US" i="1" dirty="0" smtClean="0"/>
              <a:t>Ryan Stutsman</a:t>
            </a:r>
            <a:r>
              <a:rPr lang="en-US" dirty="0" smtClean="0"/>
              <a:t>, John Ousterhout,</a:t>
            </a:r>
          </a:p>
          <a:p>
            <a:r>
              <a:rPr lang="en-US" dirty="0" smtClean="0"/>
              <a:t>and </a:t>
            </a:r>
            <a:r>
              <a:rPr lang="en-US" dirty="0"/>
              <a:t>Mendel </a:t>
            </a:r>
            <a:r>
              <a:rPr lang="en-US" dirty="0" smtClean="0"/>
              <a:t>Rosenblum</a:t>
            </a:r>
          </a:p>
          <a:p>
            <a:endParaRPr lang="en-US" dirty="0" smtClean="0"/>
          </a:p>
          <a:p>
            <a:r>
              <a:rPr lang="en-US" dirty="0" smtClean="0"/>
              <a:t>Stanford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992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40"/>
    </mc:Choice>
    <mc:Fallback xmlns="">
      <p:transition spd="slow" advTm="474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10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35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36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7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8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Must flush on power loss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Rectangle 54"/>
          <p:cNvSpPr/>
          <p:nvPr>
            <p:custDataLst>
              <p:tags r:id="rId20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>
            <p:custDataLst>
              <p:tags r:id="rId22"/>
            </p:custDataLst>
          </p:nvPr>
        </p:nvSpPr>
        <p:spPr>
          <a:xfrm>
            <a:off x="7012377" y="4592768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23"/>
            </p:custDataLst>
          </p:nvPr>
        </p:nvSpPr>
        <p:spPr>
          <a:xfrm>
            <a:off x="6678230" y="4592768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24"/>
            </p:custDataLst>
          </p:nvPr>
        </p:nvSpPr>
        <p:spPr>
          <a:xfrm>
            <a:off x="8194605" y="458980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>
            <p:custDataLst>
              <p:tags r:id="rId25"/>
            </p:custDataLst>
          </p:nvPr>
        </p:nvSpPr>
        <p:spPr>
          <a:xfrm>
            <a:off x="7894568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/>
          <p:cNvSpPr/>
          <p:nvPr>
            <p:custDataLst>
              <p:tags r:id="rId26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7"/>
            </p:custDataLst>
          </p:nvPr>
        </p:nvSpPr>
        <p:spPr>
          <a:xfrm>
            <a:off x="6844211" y="4592768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8"/>
            </p:custDataLst>
          </p:nvPr>
        </p:nvSpPr>
        <p:spPr>
          <a:xfrm>
            <a:off x="8046968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>
            <p:custDataLst>
              <p:tags r:id="rId29"/>
            </p:custDataLst>
          </p:nvPr>
        </p:nvSpPr>
        <p:spPr>
          <a:xfrm>
            <a:off x="6221522" y="4589803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30"/>
            </p:custDataLst>
          </p:nvPr>
        </p:nvSpPr>
        <p:spPr>
          <a:xfrm>
            <a:off x="7479102" y="4592768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31"/>
            </p:custDataLst>
          </p:nvPr>
        </p:nvSpPr>
        <p:spPr>
          <a:xfrm>
            <a:off x="8661330" y="4589803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>
            <p:custDataLst>
              <p:tags r:id="rId32"/>
            </p:custDataLst>
          </p:nvPr>
        </p:nvSpPr>
        <p:spPr>
          <a:xfrm>
            <a:off x="5638800" y="4835094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Down Arrow 84"/>
          <p:cNvSpPr/>
          <p:nvPr>
            <p:custDataLst>
              <p:tags r:id="rId33"/>
            </p:custDataLst>
          </p:nvPr>
        </p:nvSpPr>
        <p:spPr>
          <a:xfrm>
            <a:off x="6873846" y="4835093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Down Arrow 85"/>
          <p:cNvSpPr/>
          <p:nvPr>
            <p:custDataLst>
              <p:tags r:id="rId34"/>
            </p:custDataLst>
          </p:nvPr>
        </p:nvSpPr>
        <p:spPr>
          <a:xfrm>
            <a:off x="8056011" y="4835266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4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24"/>
    </mc:Choice>
    <mc:Fallback xmlns="">
      <p:transition spd="slow" advTm="4642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11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8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0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Must flush on power loss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Pervasive log structure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Even RAM is a log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Log cleaner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TextBox 54"/>
          <p:cNvSpPr txBox="1"/>
          <p:nvPr>
            <p:custDataLst>
              <p:tags r:id="rId20"/>
            </p:custDataLst>
          </p:nvPr>
        </p:nvSpPr>
        <p:spPr>
          <a:xfrm>
            <a:off x="6518171" y="3077578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In-memory Log</a:t>
            </a:r>
            <a:endParaRPr lang="en-US" sz="1400" dirty="0">
              <a:solidFill>
                <a:srgbClr val="204B98"/>
              </a:solidFill>
            </a:endParaRPr>
          </a:p>
        </p:txBody>
      </p:sp>
      <p:cxnSp>
        <p:nvCxnSpPr>
          <p:cNvPr id="75" name="Straight Connector 74"/>
          <p:cNvCxnSpPr>
            <a:stCxn id="18" idx="4"/>
            <a:endCxn id="78" idx="0"/>
          </p:cNvCxnSpPr>
          <p:nvPr>
            <p:custDataLst>
              <p:tags r:id="rId21"/>
            </p:custDataLst>
          </p:nvPr>
        </p:nvCxnSpPr>
        <p:spPr>
          <a:xfrm flipH="1">
            <a:off x="5932106" y="3191842"/>
            <a:ext cx="2194910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Oval 17"/>
          <p:cNvSpPr/>
          <p:nvPr>
            <p:custDataLst>
              <p:tags r:id="rId22"/>
            </p:custDataLst>
          </p:nvPr>
        </p:nvSpPr>
        <p:spPr>
          <a:xfrm>
            <a:off x="7491032" y="2552664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>
            <p:custDataLst>
              <p:tags r:id="rId23"/>
            </p:custDataLst>
          </p:nvPr>
        </p:nvSpPr>
        <p:spPr>
          <a:xfrm>
            <a:off x="5296122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>
            <p:custDataLst>
              <p:tags r:id="rId24"/>
            </p:custDataLst>
          </p:nvPr>
        </p:nvSpPr>
        <p:spPr>
          <a:xfrm>
            <a:off x="6539515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>
            <p:custDataLst>
              <p:tags r:id="rId25"/>
            </p:custDataLst>
          </p:nvPr>
        </p:nvSpPr>
        <p:spPr>
          <a:xfrm>
            <a:off x="7782908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3" name="Straight Connector 82"/>
          <p:cNvCxnSpPr>
            <a:stCxn id="18" idx="4"/>
            <a:endCxn id="79" idx="0"/>
          </p:cNvCxnSpPr>
          <p:nvPr>
            <p:custDataLst>
              <p:tags r:id="rId26"/>
            </p:custDataLst>
          </p:nvPr>
        </p:nvCxnSpPr>
        <p:spPr>
          <a:xfrm flipH="1">
            <a:off x="7175499" y="3191842"/>
            <a:ext cx="951517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8" idx="4"/>
            <a:endCxn id="81" idx="0"/>
          </p:cNvCxnSpPr>
          <p:nvPr>
            <p:custDataLst>
              <p:tags r:id="rId27"/>
            </p:custDataLst>
          </p:nvPr>
        </p:nvCxnSpPr>
        <p:spPr>
          <a:xfrm>
            <a:off x="8127016" y="3191842"/>
            <a:ext cx="291876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9185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16"/>
    </mc:Choice>
    <mc:Fallback xmlns="">
      <p:transition spd="slow" advTm="4561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12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6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Must flush on power loss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Pervasive log structure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Even RAM is a log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Log cleaner</a:t>
            </a:r>
            <a:endParaRPr lang="en-US" sz="2200" dirty="0"/>
          </a:p>
          <a:p>
            <a:pPr lvl="1">
              <a:spcBef>
                <a:spcPts val="300"/>
              </a:spcBef>
            </a:pPr>
            <a:endParaRPr lang="en-US" sz="2200" dirty="0" smtClean="0"/>
          </a:p>
          <a:p>
            <a:pPr>
              <a:spcBef>
                <a:spcPts val="300"/>
              </a:spcBef>
            </a:pPr>
            <a:r>
              <a:rPr lang="en-US" sz="2200" dirty="0" smtClean="0"/>
              <a:t>Hashtable, key </a:t>
            </a:r>
            <a:r>
              <a:rPr lang="en-US" sz="2200" dirty="0" smtClean="0">
                <a:latin typeface="Arial"/>
                <a:cs typeface="Arial"/>
              </a:rPr>
              <a:t>→</a:t>
            </a:r>
            <a:r>
              <a:rPr lang="en-US" sz="2200" dirty="0" smtClean="0"/>
              <a:t> location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TextBox 54"/>
          <p:cNvSpPr txBox="1"/>
          <p:nvPr>
            <p:custDataLst>
              <p:tags r:id="rId20"/>
            </p:custDataLst>
          </p:nvPr>
        </p:nvSpPr>
        <p:spPr>
          <a:xfrm>
            <a:off x="6518171" y="3077578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In-memory Log</a:t>
            </a:r>
            <a:endParaRPr lang="en-US" sz="1400" dirty="0">
              <a:solidFill>
                <a:srgbClr val="204B98"/>
              </a:solidFill>
            </a:endParaRPr>
          </a:p>
        </p:txBody>
      </p:sp>
      <p:grpSp>
        <p:nvGrpSpPr>
          <p:cNvPr id="56" name="Group 55"/>
          <p:cNvGrpSpPr/>
          <p:nvPr>
            <p:custDataLst>
              <p:tags r:id="rId21"/>
            </p:custDataLst>
          </p:nvPr>
        </p:nvGrpSpPr>
        <p:grpSpPr>
          <a:xfrm>
            <a:off x="6781800" y="1557754"/>
            <a:ext cx="838200" cy="813138"/>
            <a:chOff x="7563452" y="1557754"/>
            <a:chExt cx="838200" cy="813138"/>
          </a:xfrm>
        </p:grpSpPr>
        <p:sp>
          <p:nvSpPr>
            <p:cNvPr id="70" name="Rectangle 69"/>
            <p:cNvSpPr/>
            <p:nvPr/>
          </p:nvSpPr>
          <p:spPr>
            <a:xfrm>
              <a:off x="7563452" y="1557754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563452" y="1828800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563452" y="2099846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76" name="Elbow Connector 75"/>
          <p:cNvCxnSpPr>
            <a:stCxn id="70" idx="1"/>
          </p:cNvCxnSpPr>
          <p:nvPr>
            <p:custDataLst>
              <p:tags r:id="rId22"/>
            </p:custDataLst>
          </p:nvPr>
        </p:nvCxnSpPr>
        <p:spPr>
          <a:xfrm rot="10800000" flipV="1">
            <a:off x="6153726" y="1693276"/>
            <a:ext cx="628075" cy="976067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75" idx="3"/>
          </p:cNvCxnSpPr>
          <p:nvPr>
            <p:custDataLst>
              <p:tags r:id="rId23"/>
            </p:custDataLst>
          </p:nvPr>
        </p:nvCxnSpPr>
        <p:spPr>
          <a:xfrm>
            <a:off x="7620000" y="2235369"/>
            <a:ext cx="123936" cy="43397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74" idx="3"/>
          </p:cNvCxnSpPr>
          <p:nvPr>
            <p:custDataLst>
              <p:tags r:id="rId24"/>
            </p:custDataLst>
          </p:nvPr>
        </p:nvCxnSpPr>
        <p:spPr>
          <a:xfrm>
            <a:off x="7620000" y="1964323"/>
            <a:ext cx="548290" cy="70502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>
            <p:custDataLst>
              <p:tags r:id="rId25"/>
            </p:custDataLst>
          </p:nvPr>
        </p:nvSpPr>
        <p:spPr>
          <a:xfrm>
            <a:off x="7672800" y="1570079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Hashtable</a:t>
            </a:r>
            <a:endParaRPr lang="en-US" sz="1400" dirty="0">
              <a:solidFill>
                <a:srgbClr val="204B98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3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42"/>
    </mc:Choice>
    <mc:Fallback xmlns="">
      <p:transition spd="slow" advTm="2534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Fast Crash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left when a Master crashes?</a:t>
            </a:r>
          </a:p>
          <a:p>
            <a:pPr lvl="1"/>
            <a:r>
              <a:rPr lang="en-US" dirty="0" smtClean="0"/>
              <a:t>Log data stored </a:t>
            </a:r>
            <a:r>
              <a:rPr lang="en-US" dirty="0"/>
              <a:t>on disk on </a:t>
            </a:r>
            <a:r>
              <a:rPr lang="en-US" dirty="0" smtClean="0"/>
              <a:t>backups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must be done to restart servicing requests?</a:t>
            </a:r>
            <a:endParaRPr lang="en-US" dirty="0"/>
          </a:p>
          <a:p>
            <a:pPr lvl="1"/>
            <a:r>
              <a:rPr lang="en-US" dirty="0" smtClean="0"/>
              <a:t>Replay log </a:t>
            </a:r>
            <a:r>
              <a:rPr lang="en-US" dirty="0"/>
              <a:t>data into RAM</a:t>
            </a:r>
          </a:p>
          <a:p>
            <a:pPr lvl="1"/>
            <a:r>
              <a:rPr lang="en-US" dirty="0"/>
              <a:t>Reconstruct the </a:t>
            </a:r>
            <a:r>
              <a:rPr lang="en-US" dirty="0" smtClean="0"/>
              <a:t>hashtable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Recover fast:  64 GB in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1-2 seconds</a:t>
            </a:r>
          </a:p>
          <a:p>
            <a:r>
              <a:rPr lang="en-US" dirty="0" smtClean="0"/>
              <a:t>Key to fast recovery: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use system scale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7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55"/>
    </mc:Choice>
    <mc:Fallback xmlns="">
      <p:transition spd="slow" advTm="3845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5562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Masters backed up to 3 Backups</a:t>
            </a:r>
          </a:p>
          <a:p>
            <a:pPr lvl="1"/>
            <a:r>
              <a:rPr lang="en-US" dirty="0" smtClean="0"/>
              <a:t>Each backup stores entire log</a:t>
            </a:r>
          </a:p>
          <a:p>
            <a:r>
              <a:rPr lang="en-US" dirty="0" smtClean="0"/>
              <a:t>Problem: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Disk bandwidth</a:t>
            </a:r>
          </a:p>
          <a:p>
            <a:r>
              <a:rPr lang="en-US" dirty="0" smtClean="0"/>
              <a:t>64 GB / </a:t>
            </a:r>
            <a:r>
              <a:rPr lang="en-US" dirty="0"/>
              <a:t>3</a:t>
            </a:r>
            <a:r>
              <a:rPr lang="en-US" dirty="0" smtClean="0"/>
              <a:t>00 MB/sec</a:t>
            </a:r>
            <a:br>
              <a:rPr lang="en-US" dirty="0" smtClean="0"/>
            </a:br>
            <a:r>
              <a:rPr lang="en-US" dirty="0" smtClean="0"/>
              <a:t>		≈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210 seconds</a:t>
            </a:r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more disks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(more backups)</a:t>
            </a: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9A6EB875-1A3F-4778-8273-9501628D5B9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Recovery without Scale</a:t>
            </a:r>
            <a:endParaRPr lang="en-US" dirty="0"/>
          </a:p>
        </p:txBody>
      </p:sp>
      <p:grpSp>
        <p:nvGrpSpPr>
          <p:cNvPr id="4" name="Group 3"/>
          <p:cNvGrpSpPr/>
          <p:nvPr>
            <p:custDataLst>
              <p:tags r:id="rId5"/>
            </p:custDataLst>
          </p:nvPr>
        </p:nvGrpSpPr>
        <p:grpSpPr>
          <a:xfrm>
            <a:off x="5257800" y="1143000"/>
            <a:ext cx="3323463" cy="4470975"/>
            <a:chOff x="5257800" y="1143000"/>
            <a:chExt cx="3323463" cy="4470975"/>
          </a:xfrm>
        </p:grpSpPr>
        <p:sp>
          <p:nvSpPr>
            <p:cNvPr id="2" name="Rounded Rectangle 1"/>
            <p:cNvSpPr/>
            <p:nvPr>
              <p:custDataLst>
                <p:tags r:id="rId6"/>
              </p:custDataLst>
            </p:nvPr>
          </p:nvSpPr>
          <p:spPr>
            <a:xfrm>
              <a:off x="7133463" y="1752600"/>
              <a:ext cx="609600" cy="4953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" name="TextBox 2"/>
            <p:cNvSpPr txBox="1"/>
            <p:nvPr>
              <p:custDataLst>
                <p:tags r:id="rId7"/>
              </p:custDataLst>
            </p:nvPr>
          </p:nvSpPr>
          <p:spPr>
            <a:xfrm>
              <a:off x="6885067" y="1143000"/>
              <a:ext cx="11063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Recovery</a:t>
              </a:r>
              <a:br>
                <a:rPr lang="en-US" sz="1600" b="1" dirty="0" smtClean="0">
                  <a:solidFill>
                    <a:srgbClr val="204B98"/>
                  </a:solidFill>
                </a:rPr>
              </a:br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grpSp>
          <p:nvGrpSpPr>
            <p:cNvPr id="14" name="Group 13"/>
            <p:cNvGrpSpPr/>
            <p:nvPr>
              <p:custDataLst>
                <p:tags r:id="rId8"/>
              </p:custDataLst>
            </p:nvPr>
          </p:nvGrpSpPr>
          <p:grpSpPr>
            <a:xfrm>
              <a:off x="62952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22531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253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" name="Rounded Rectangle 6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2532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7" name="TextBox 76"/>
            <p:cNvSpPr txBox="1"/>
            <p:nvPr>
              <p:custDataLst>
                <p:tags r:id="rId9"/>
              </p:custDataLst>
            </p:nvPr>
          </p:nvSpPr>
          <p:spPr>
            <a:xfrm>
              <a:off x="5257800" y="2949668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sp>
          <p:nvSpPr>
            <p:cNvPr id="11" name="Freeform 10"/>
            <p:cNvSpPr/>
            <p:nvPr>
              <p:custDataLst>
                <p:tags r:id="rId10"/>
              </p:custDataLst>
            </p:nvPr>
          </p:nvSpPr>
          <p:spPr>
            <a:xfrm>
              <a:off x="6600064" y="2247900"/>
              <a:ext cx="702590" cy="647700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>
              <p:custDataLst>
                <p:tags r:id="rId11"/>
              </p:custDataLst>
            </p:nvPr>
          </p:nvSpPr>
          <p:spPr>
            <a:xfrm flipH="1">
              <a:off x="7576455" y="2247900"/>
              <a:ext cx="700007" cy="647700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0" name="Group 89"/>
            <p:cNvGrpSpPr/>
            <p:nvPr>
              <p:custDataLst>
                <p:tags r:id="rId12"/>
              </p:custDataLst>
            </p:nvPr>
          </p:nvGrpSpPr>
          <p:grpSpPr>
            <a:xfrm>
              <a:off x="71334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9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" name="Rounded Rectangle 9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3" name="Group 32"/>
            <p:cNvGrpSpPr/>
            <p:nvPr>
              <p:custDataLst>
                <p:tags r:id="rId13"/>
              </p:custDataLst>
            </p:nvPr>
          </p:nvGrpSpPr>
          <p:grpSpPr>
            <a:xfrm>
              <a:off x="79716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3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5" name="Rounded Rectangle 3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10" name="Straight Connector 9"/>
            <p:cNvCxnSpPr>
              <a:stCxn id="92" idx="0"/>
              <a:endCxn id="2" idx="2"/>
            </p:cNvCxnSpPr>
            <p:nvPr>
              <p:custDataLst>
                <p:tags r:id="rId14"/>
              </p:custDataLst>
            </p:nvPr>
          </p:nvCxnSpPr>
          <p:spPr>
            <a:xfrm flipV="1">
              <a:off x="7438263" y="2247900"/>
              <a:ext cx="0" cy="647700"/>
            </a:xfrm>
            <a:prstGeom prst="line">
              <a:avLst/>
            </a:pr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>
              <p:custDataLst>
                <p:tags r:id="rId15"/>
              </p:custDataLst>
            </p:nvPr>
          </p:nvSpPr>
          <p:spPr>
            <a:xfrm>
              <a:off x="7133463" y="4419600"/>
              <a:ext cx="609600" cy="4953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>
              <p:custDataLst>
                <p:tags r:id="rId16"/>
              </p:custDataLst>
            </p:nvPr>
          </p:nvSpPr>
          <p:spPr>
            <a:xfrm>
              <a:off x="6885066" y="5029200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</a:p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sp>
          <p:nvSpPr>
            <p:cNvPr id="46" name="Freeform 45"/>
            <p:cNvSpPr/>
            <p:nvPr>
              <p:custDataLst>
                <p:tags r:id="rId17"/>
              </p:custDataLst>
            </p:nvPr>
          </p:nvSpPr>
          <p:spPr>
            <a:xfrm flipH="1">
              <a:off x="6600062" y="3766820"/>
              <a:ext cx="838199" cy="713105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>
              <p:custDataLst>
                <p:tags r:id="rId18"/>
              </p:custDataLst>
            </p:nvPr>
          </p:nvSpPr>
          <p:spPr>
            <a:xfrm>
              <a:off x="7452470" y="3832225"/>
              <a:ext cx="823993" cy="587375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8" name="Straight Connector 47"/>
            <p:cNvCxnSpPr>
              <a:stCxn id="41" idx="0"/>
            </p:cNvCxnSpPr>
            <p:nvPr>
              <p:custDataLst>
                <p:tags r:id="rId19"/>
              </p:custDataLst>
            </p:nvPr>
          </p:nvCxnSpPr>
          <p:spPr>
            <a:xfrm flipV="1">
              <a:off x="7438263" y="3832225"/>
              <a:ext cx="14208" cy="587375"/>
            </a:xfrm>
            <a:prstGeom prst="line">
              <a:avLst/>
            </a:pr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" name="Multiply 4"/>
            <p:cNvSpPr/>
            <p:nvPr/>
          </p:nvSpPr>
          <p:spPr>
            <a:xfrm>
              <a:off x="7019161" y="4193668"/>
              <a:ext cx="838200" cy="947163"/>
            </a:xfrm>
            <a:prstGeom prst="mathMultiply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9636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99"/>
    </mc:Choice>
    <mc:Fallback xmlns="">
      <p:transition spd="slow" advTm="3179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9A6EB875-1A3F-4778-8273-9501628D5B9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Scatter Log Data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219200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Each log divided into 8MB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segments</a:t>
            </a:r>
          </a:p>
          <a:p>
            <a:r>
              <a:rPr lang="en-US" dirty="0" smtClean="0"/>
              <a:t>Master chooses different backups for each segment (randomly)</a:t>
            </a:r>
          </a:p>
          <a:p>
            <a:r>
              <a:rPr lang="en-US" dirty="0" smtClean="0"/>
              <a:t>Segments scattered across all servers in the cluster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Crash recovery:</a:t>
            </a:r>
          </a:p>
          <a:p>
            <a:pPr lvl="1"/>
            <a:r>
              <a:rPr lang="en-US" dirty="0" smtClean="0"/>
              <a:t>All backups read from disk in parallel</a:t>
            </a:r>
          </a:p>
          <a:p>
            <a:pPr lvl="1"/>
            <a:r>
              <a:rPr lang="en-US" dirty="0"/>
              <a:t>64 GB / (1000 backups * 100 MB/s/backup)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0.6 seconds</a:t>
            </a:r>
            <a:endParaRPr lang="en-US" b="1" dirty="0"/>
          </a:p>
        </p:txBody>
      </p:sp>
      <p:sp>
        <p:nvSpPr>
          <p:cNvPr id="65" name="Rounded Rectangle 64"/>
          <p:cNvSpPr/>
          <p:nvPr>
            <p:custDataLst>
              <p:tags r:id="rId5"/>
            </p:custDataLst>
          </p:nvPr>
        </p:nvSpPr>
        <p:spPr>
          <a:xfrm>
            <a:off x="4343400" y="4191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>
            <p:custDataLst>
              <p:tags r:id="rId6"/>
            </p:custDataLst>
          </p:nvPr>
        </p:nvSpPr>
        <p:spPr>
          <a:xfrm>
            <a:off x="3237007" y="4146262"/>
            <a:ext cx="110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Recovery</a:t>
            </a:r>
            <a:br>
              <a:rPr lang="en-US" sz="1600" b="1" dirty="0" smtClean="0">
                <a:solidFill>
                  <a:srgbClr val="204B98"/>
                </a:solidFill>
              </a:rPr>
            </a:br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grpSp>
        <p:nvGrpSpPr>
          <p:cNvPr id="68" name="Group 3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419600" y="5943600"/>
            <a:ext cx="457200" cy="327025"/>
            <a:chOff x="3744" y="1584"/>
            <a:chExt cx="336" cy="240"/>
          </a:xfrm>
        </p:grpSpPr>
        <p:sp>
          <p:nvSpPr>
            <p:cNvPr id="71" name="Oval 40"/>
            <p:cNvSpPr>
              <a:spLocks noChangeArrowheads="1"/>
            </p:cNvSpPr>
            <p:nvPr/>
          </p:nvSpPr>
          <p:spPr bwMode="auto">
            <a:xfrm>
              <a:off x="3744" y="172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Oval 41"/>
            <p:cNvSpPr>
              <a:spLocks noChangeArrowheads="1"/>
            </p:cNvSpPr>
            <p:nvPr/>
          </p:nvSpPr>
          <p:spPr bwMode="auto">
            <a:xfrm>
              <a:off x="3744" y="168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" name="Oval 42"/>
            <p:cNvSpPr>
              <a:spLocks noChangeArrowheads="1"/>
            </p:cNvSpPr>
            <p:nvPr/>
          </p:nvSpPr>
          <p:spPr bwMode="auto">
            <a:xfrm>
              <a:off x="3744" y="163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Oval 43"/>
            <p:cNvSpPr>
              <a:spLocks noChangeArrowheads="1"/>
            </p:cNvSpPr>
            <p:nvPr/>
          </p:nvSpPr>
          <p:spPr bwMode="auto">
            <a:xfrm>
              <a:off x="3744" y="1584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Rounded Rectangle 68"/>
          <p:cNvSpPr/>
          <p:nvPr>
            <p:custDataLst>
              <p:tags r:id="rId8"/>
            </p:custDataLst>
          </p:nvPr>
        </p:nvSpPr>
        <p:spPr>
          <a:xfrm>
            <a:off x="4343400" y="5329981"/>
            <a:ext cx="609600" cy="46121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70" name="AutoShape 4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95800" y="5748203"/>
            <a:ext cx="304800" cy="276225"/>
          </a:xfrm>
          <a:prstGeom prst="upArrow">
            <a:avLst>
              <a:gd name="adj1" fmla="val 50000"/>
              <a:gd name="adj2" fmla="val 58046"/>
            </a:avLst>
          </a:prstGeom>
          <a:solidFill>
            <a:srgbClr val="F4DEC8"/>
          </a:solidFill>
          <a:ln w="12700" algn="ctr">
            <a:solidFill>
              <a:srgbClr val="90561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5" name="TextBox 74"/>
          <p:cNvSpPr txBox="1"/>
          <p:nvPr>
            <p:custDataLst>
              <p:tags r:id="rId10"/>
            </p:custDataLst>
          </p:nvPr>
        </p:nvSpPr>
        <p:spPr>
          <a:xfrm>
            <a:off x="791337" y="5270212"/>
            <a:ext cx="1037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C00"/>
                </a:solidFill>
              </a:rPr>
              <a:t>~1000</a:t>
            </a:r>
            <a:br>
              <a:rPr lang="en-US" sz="1600" b="1" dirty="0" smtClean="0">
                <a:solidFill>
                  <a:srgbClr val="006C00"/>
                </a:solidFill>
              </a:rPr>
            </a:br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78" name="Group 77"/>
          <p:cNvGrpSpPr/>
          <p:nvPr>
            <p:custDataLst>
              <p:tags r:id="rId11"/>
            </p:custDataLst>
          </p:nvPr>
        </p:nvGrpSpPr>
        <p:grpSpPr>
          <a:xfrm>
            <a:off x="6019800" y="5334000"/>
            <a:ext cx="609600" cy="936625"/>
            <a:chOff x="6553200" y="3581400"/>
            <a:chExt cx="609600" cy="936625"/>
          </a:xfrm>
        </p:grpSpPr>
        <p:grpSp>
          <p:nvGrpSpPr>
            <p:cNvPr id="79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82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3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4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5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0" name="Rounded Rectangle 79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81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86" name="Group 85"/>
          <p:cNvGrpSpPr/>
          <p:nvPr>
            <p:custDataLst>
              <p:tags r:id="rId12"/>
            </p:custDataLst>
          </p:nvPr>
        </p:nvGrpSpPr>
        <p:grpSpPr>
          <a:xfrm>
            <a:off x="5181600" y="5334000"/>
            <a:ext cx="609600" cy="936625"/>
            <a:chOff x="6553200" y="3581400"/>
            <a:chExt cx="609600" cy="936625"/>
          </a:xfrm>
        </p:grpSpPr>
        <p:grpSp>
          <p:nvGrpSpPr>
            <p:cNvPr id="87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90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1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2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3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8" name="Rounded Rectangle 87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89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94" name="Group 93"/>
          <p:cNvGrpSpPr/>
          <p:nvPr>
            <p:custDataLst>
              <p:tags r:id="rId13"/>
            </p:custDataLst>
          </p:nvPr>
        </p:nvGrpSpPr>
        <p:grpSpPr>
          <a:xfrm>
            <a:off x="6858000" y="5334000"/>
            <a:ext cx="609600" cy="936625"/>
            <a:chOff x="6553200" y="3581400"/>
            <a:chExt cx="609600" cy="936625"/>
          </a:xfrm>
        </p:grpSpPr>
        <p:grpSp>
          <p:nvGrpSpPr>
            <p:cNvPr id="95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98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9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0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6" name="Rounded Rectangle 95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97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02" name="Group 101"/>
          <p:cNvGrpSpPr/>
          <p:nvPr>
            <p:custDataLst>
              <p:tags r:id="rId14"/>
            </p:custDataLst>
          </p:nvPr>
        </p:nvGrpSpPr>
        <p:grpSpPr>
          <a:xfrm>
            <a:off x="3505200" y="5334000"/>
            <a:ext cx="609600" cy="936625"/>
            <a:chOff x="6553200" y="3581400"/>
            <a:chExt cx="609600" cy="936625"/>
          </a:xfrm>
        </p:grpSpPr>
        <p:grpSp>
          <p:nvGrpSpPr>
            <p:cNvPr id="103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06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8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9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" name="Rounded Rectangle 103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05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0" name="Group 109"/>
          <p:cNvGrpSpPr/>
          <p:nvPr>
            <p:custDataLst>
              <p:tags r:id="rId15"/>
            </p:custDataLst>
          </p:nvPr>
        </p:nvGrpSpPr>
        <p:grpSpPr>
          <a:xfrm>
            <a:off x="2667000" y="5334000"/>
            <a:ext cx="609600" cy="936625"/>
            <a:chOff x="6553200" y="3581400"/>
            <a:chExt cx="609600" cy="936625"/>
          </a:xfrm>
        </p:grpSpPr>
        <p:grpSp>
          <p:nvGrpSpPr>
            <p:cNvPr id="111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14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6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7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12" name="Rounded Rectangle 111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13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8" name="Group 117"/>
          <p:cNvGrpSpPr/>
          <p:nvPr>
            <p:custDataLst>
              <p:tags r:id="rId16"/>
            </p:custDataLst>
          </p:nvPr>
        </p:nvGrpSpPr>
        <p:grpSpPr>
          <a:xfrm>
            <a:off x="1828800" y="5334000"/>
            <a:ext cx="609600" cy="936625"/>
            <a:chOff x="6553200" y="3581400"/>
            <a:chExt cx="609600" cy="936625"/>
          </a:xfrm>
        </p:grpSpPr>
        <p:grpSp>
          <p:nvGrpSpPr>
            <p:cNvPr id="119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22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3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4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5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20" name="Rounded Rectangle 119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>
            <a:stCxn id="69" idx="0"/>
            <a:endCxn id="65" idx="2"/>
          </p:cNvCxnSpPr>
          <p:nvPr>
            <p:custDataLst>
              <p:tags r:id="rId17"/>
            </p:custDataLst>
          </p:nvPr>
        </p:nvCxnSpPr>
        <p:spPr>
          <a:xfrm flipV="1">
            <a:off x="4648200" y="4648200"/>
            <a:ext cx="0" cy="681781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>
            <p:custDataLst>
              <p:tags r:id="rId18"/>
            </p:custDataLst>
          </p:nvPr>
        </p:nvCxnSpPr>
        <p:spPr>
          <a:xfrm>
            <a:off x="5486400" y="5101025"/>
            <a:ext cx="0" cy="2329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>
            <p:custDataLst>
              <p:tags r:id="rId19"/>
            </p:custDataLst>
          </p:nvPr>
        </p:nvCxnSpPr>
        <p:spPr>
          <a:xfrm>
            <a:off x="2133600" y="4953000"/>
            <a:ext cx="0" cy="38100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>
            <p:custDataLst>
              <p:tags r:id="rId20"/>
            </p:custDataLst>
          </p:nvPr>
        </p:nvCxnSpPr>
        <p:spPr>
          <a:xfrm>
            <a:off x="2133600" y="4953000"/>
            <a:ext cx="2286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>
            <p:custDataLst>
              <p:tags r:id="rId21"/>
            </p:custDataLst>
          </p:nvPr>
        </p:nvCxnSpPr>
        <p:spPr>
          <a:xfrm>
            <a:off x="2971800" y="5029200"/>
            <a:ext cx="1524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>
            <p:custDataLst>
              <p:tags r:id="rId22"/>
            </p:custDataLst>
          </p:nvPr>
        </p:nvCxnSpPr>
        <p:spPr>
          <a:xfrm>
            <a:off x="3810000" y="5105400"/>
            <a:ext cx="762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>
            <p:custDataLst>
              <p:tags r:id="rId23"/>
            </p:custDataLst>
          </p:nvPr>
        </p:nvCxnSpPr>
        <p:spPr>
          <a:xfrm>
            <a:off x="6324600" y="5024825"/>
            <a:ext cx="0" cy="3091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>
            <p:custDataLst>
              <p:tags r:id="rId24"/>
            </p:custDataLst>
          </p:nvPr>
        </p:nvCxnSpPr>
        <p:spPr>
          <a:xfrm>
            <a:off x="2971800" y="5029200"/>
            <a:ext cx="0" cy="3091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>
            <p:custDataLst>
              <p:tags r:id="rId25"/>
            </p:custDataLst>
          </p:nvPr>
        </p:nvCxnSpPr>
        <p:spPr>
          <a:xfrm>
            <a:off x="3810000" y="5105400"/>
            <a:ext cx="0" cy="2329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>
            <p:custDataLst>
              <p:tags r:id="rId26"/>
            </p:custDataLst>
          </p:nvPr>
        </p:nvCxnSpPr>
        <p:spPr>
          <a:xfrm>
            <a:off x="7162800" y="4953000"/>
            <a:ext cx="0" cy="38100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>
            <p:custDataLst>
              <p:tags r:id="rId27"/>
            </p:custDataLst>
          </p:nvPr>
        </p:nvCxnSpPr>
        <p:spPr>
          <a:xfrm>
            <a:off x="4724400" y="5105400"/>
            <a:ext cx="762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>
            <p:custDataLst>
              <p:tags r:id="rId28"/>
            </p:custDataLst>
          </p:nvPr>
        </p:nvCxnSpPr>
        <p:spPr>
          <a:xfrm>
            <a:off x="4800600" y="5029200"/>
            <a:ext cx="1524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>
            <p:custDataLst>
              <p:tags r:id="rId29"/>
            </p:custDataLst>
          </p:nvPr>
        </p:nvCxnSpPr>
        <p:spPr>
          <a:xfrm>
            <a:off x="4876800" y="4953000"/>
            <a:ext cx="2286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>
            <p:custDataLst>
              <p:tags r:id="rId30"/>
            </p:custDataLst>
          </p:nvPr>
        </p:nvCxnSpPr>
        <p:spPr>
          <a:xfrm flipV="1">
            <a:off x="4419600" y="4648200"/>
            <a:ext cx="0" cy="304800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>
            <p:custDataLst>
              <p:tags r:id="rId31"/>
            </p:custDataLst>
          </p:nvPr>
        </p:nvCxnSpPr>
        <p:spPr>
          <a:xfrm flipV="1">
            <a:off x="4495800" y="4648200"/>
            <a:ext cx="0" cy="37662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>
            <p:custDataLst>
              <p:tags r:id="rId32"/>
            </p:custDataLst>
          </p:nvPr>
        </p:nvCxnSpPr>
        <p:spPr>
          <a:xfrm flipV="1">
            <a:off x="4572000" y="4648200"/>
            <a:ext cx="0" cy="44837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>
            <p:custDataLst>
              <p:tags r:id="rId33"/>
            </p:custDataLst>
          </p:nvPr>
        </p:nvCxnSpPr>
        <p:spPr>
          <a:xfrm flipV="1">
            <a:off x="4724400" y="4648200"/>
            <a:ext cx="0" cy="44837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>
            <p:custDataLst>
              <p:tags r:id="rId34"/>
            </p:custDataLst>
          </p:nvPr>
        </p:nvCxnSpPr>
        <p:spPr>
          <a:xfrm flipV="1">
            <a:off x="4800600" y="4648200"/>
            <a:ext cx="0" cy="37662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>
            <p:custDataLst>
              <p:tags r:id="rId35"/>
            </p:custDataLst>
          </p:nvPr>
        </p:nvCxnSpPr>
        <p:spPr>
          <a:xfrm flipV="1">
            <a:off x="4876800" y="4648200"/>
            <a:ext cx="0" cy="304800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>
            <p:custDataLst>
              <p:tags r:id="rId36"/>
            </p:custDataLst>
          </p:nvPr>
        </p:nvGrpSpPr>
        <p:grpSpPr>
          <a:xfrm>
            <a:off x="7682999" y="4655795"/>
            <a:ext cx="1003801" cy="1396768"/>
            <a:chOff x="7537201" y="4655795"/>
            <a:chExt cx="1003801" cy="1396768"/>
          </a:xfrm>
        </p:grpSpPr>
        <p:sp>
          <p:nvSpPr>
            <p:cNvPr id="127" name="TextBox 126"/>
            <p:cNvSpPr txBox="1"/>
            <p:nvPr>
              <p:custDataLst>
                <p:tags r:id="rId37"/>
              </p:custDataLst>
            </p:nvPr>
          </p:nvSpPr>
          <p:spPr>
            <a:xfrm>
              <a:off x="7537201" y="4655795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</a:p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620000" y="5105400"/>
              <a:ext cx="838200" cy="947163"/>
              <a:chOff x="7614397" y="5109957"/>
              <a:chExt cx="838200" cy="947163"/>
            </a:xfrm>
          </p:grpSpPr>
          <p:sp>
            <p:nvSpPr>
              <p:cNvPr id="126" name="Rounded Rectangle 125"/>
              <p:cNvSpPr/>
              <p:nvPr>
                <p:custDataLst>
                  <p:tags r:id="rId38"/>
                </p:custDataLst>
              </p:nvPr>
            </p:nvSpPr>
            <p:spPr>
              <a:xfrm>
                <a:off x="7728699" y="5335889"/>
                <a:ext cx="609600" cy="495300"/>
              </a:xfrm>
              <a:prstGeom prst="roundRect">
                <a:avLst/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" name="Multiply 127"/>
              <p:cNvSpPr/>
              <p:nvPr/>
            </p:nvSpPr>
            <p:spPr>
              <a:xfrm>
                <a:off x="7614397" y="5109957"/>
                <a:ext cx="838200" cy="947163"/>
              </a:xfrm>
              <a:prstGeom prst="mathMultiply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5435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96"/>
    </mc:Choice>
    <mc:Fallback xmlns="">
      <p:transition spd="slow" advTm="4429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bottleneck: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NIC on recovery master</a:t>
            </a:r>
          </a:p>
          <a:p>
            <a:pPr lvl="1"/>
            <a:r>
              <a:rPr lang="en-US" dirty="0" smtClean="0"/>
              <a:t>64 GB / 10 Gbits/second ≈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60 seconds</a:t>
            </a:r>
          </a:p>
          <a:p>
            <a:pPr lvl="1"/>
            <a:r>
              <a:rPr lang="en-US" dirty="0" smtClean="0"/>
              <a:t>CPU and memory bandwidth a limitation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more recovery masters</a:t>
            </a:r>
          </a:p>
          <a:p>
            <a:pPr lvl="1"/>
            <a:r>
              <a:rPr lang="en-US" dirty="0" smtClean="0"/>
              <a:t>Spread work over 100 recovery masters</a:t>
            </a:r>
          </a:p>
          <a:p>
            <a:pPr lvl="1"/>
            <a:r>
              <a:rPr lang="en-US" dirty="0" smtClean="0"/>
              <a:t>60 seconds / 100 masters ≈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0.6 seconds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Problem: Network bandwidth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70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63"/>
    </mc:Choice>
    <mc:Fallback xmlns="">
      <p:transition spd="slow" advTm="3716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19200"/>
            <a:ext cx="8229600" cy="190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each master’s data into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partitions</a:t>
            </a:r>
          </a:p>
          <a:p>
            <a:pPr lvl="1"/>
            <a:r>
              <a:rPr lang="en-US" dirty="0" smtClean="0"/>
              <a:t>Recover each partition on separate Recovery </a:t>
            </a:r>
            <a:r>
              <a:rPr lang="en-US" dirty="0"/>
              <a:t>M</a:t>
            </a:r>
            <a:r>
              <a:rPr lang="en-US" dirty="0" smtClean="0"/>
              <a:t>aster</a:t>
            </a:r>
          </a:p>
          <a:p>
            <a:pPr lvl="1"/>
            <a:r>
              <a:rPr lang="en-US" dirty="0" smtClean="0"/>
              <a:t>Partitions based on key ranges, </a:t>
            </a:r>
            <a:r>
              <a:rPr lang="en-US" i="1" dirty="0" smtClean="0"/>
              <a:t>not log segment</a:t>
            </a:r>
          </a:p>
          <a:p>
            <a:pPr lvl="1"/>
            <a:r>
              <a:rPr lang="en-US" dirty="0" smtClean="0"/>
              <a:t>Eliminates need for idle, empty Recovery Masters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Solution: Partitioned Recovery</a:t>
            </a:r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981200" y="3365212"/>
            <a:ext cx="110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Recovery</a:t>
            </a:r>
            <a:br>
              <a:rPr lang="en-US" sz="1600" b="1" dirty="0" smtClean="0">
                <a:solidFill>
                  <a:srgbClr val="204B98"/>
                </a:solidFill>
              </a:rPr>
            </a:br>
            <a:r>
              <a:rPr lang="en-US" sz="1600" b="1" dirty="0" smtClean="0">
                <a:solidFill>
                  <a:srgbClr val="204B98"/>
                </a:solidFill>
              </a:rPr>
              <a:t>Masters</a:t>
            </a:r>
            <a:endParaRPr lang="en-US" sz="1600" b="1" dirty="0">
              <a:solidFill>
                <a:srgbClr val="204B98"/>
              </a:solidFill>
            </a:endParaRPr>
          </a:p>
        </p:txBody>
      </p:sp>
      <p:grpSp>
        <p:nvGrpSpPr>
          <p:cNvPr id="9" name="Group 3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038600" y="5334000"/>
            <a:ext cx="457200" cy="327025"/>
            <a:chOff x="3744" y="1584"/>
            <a:chExt cx="336" cy="240"/>
          </a:xfrm>
        </p:grpSpPr>
        <p:sp>
          <p:nvSpPr>
            <p:cNvPr id="10" name="Oval 40"/>
            <p:cNvSpPr>
              <a:spLocks noChangeArrowheads="1"/>
            </p:cNvSpPr>
            <p:nvPr/>
          </p:nvSpPr>
          <p:spPr bwMode="auto">
            <a:xfrm>
              <a:off x="3744" y="172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41"/>
            <p:cNvSpPr>
              <a:spLocks noChangeArrowheads="1"/>
            </p:cNvSpPr>
            <p:nvPr/>
          </p:nvSpPr>
          <p:spPr bwMode="auto">
            <a:xfrm>
              <a:off x="3744" y="168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42"/>
            <p:cNvSpPr>
              <a:spLocks noChangeArrowheads="1"/>
            </p:cNvSpPr>
            <p:nvPr/>
          </p:nvSpPr>
          <p:spPr bwMode="auto">
            <a:xfrm>
              <a:off x="3744" y="163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43"/>
            <p:cNvSpPr>
              <a:spLocks noChangeArrowheads="1"/>
            </p:cNvSpPr>
            <p:nvPr/>
          </p:nvSpPr>
          <p:spPr bwMode="auto">
            <a:xfrm>
              <a:off x="3744" y="1584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4" name="Rounded Rectangle 13"/>
          <p:cNvSpPr/>
          <p:nvPr>
            <p:custDataLst>
              <p:tags r:id="rId7"/>
            </p:custDataLst>
          </p:nvPr>
        </p:nvSpPr>
        <p:spPr>
          <a:xfrm>
            <a:off x="3962400" y="4720381"/>
            <a:ext cx="609600" cy="46121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5" name="AutoShape 4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114800" y="5138603"/>
            <a:ext cx="304800" cy="276225"/>
          </a:xfrm>
          <a:prstGeom prst="upArrow">
            <a:avLst>
              <a:gd name="adj1" fmla="val 50000"/>
              <a:gd name="adj2" fmla="val 58046"/>
            </a:avLst>
          </a:prstGeom>
          <a:solidFill>
            <a:srgbClr val="F4DEC8"/>
          </a:solidFill>
          <a:ln w="12700" algn="ctr">
            <a:solidFill>
              <a:srgbClr val="90561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TextBox 15"/>
          <p:cNvSpPr txBox="1"/>
          <p:nvPr>
            <p:custDataLst>
              <p:tags r:id="rId9"/>
            </p:custDataLst>
          </p:nvPr>
        </p:nvSpPr>
        <p:spPr>
          <a:xfrm>
            <a:off x="410337" y="4781713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7" name="Group 16"/>
          <p:cNvGrpSpPr/>
          <p:nvPr>
            <p:custDataLst>
              <p:tags r:id="rId10"/>
            </p:custDataLst>
          </p:nvPr>
        </p:nvGrpSpPr>
        <p:grpSpPr>
          <a:xfrm>
            <a:off x="5638800" y="4724400"/>
            <a:ext cx="609600" cy="936625"/>
            <a:chOff x="6553200" y="3581400"/>
            <a:chExt cx="609600" cy="936625"/>
          </a:xfrm>
        </p:grpSpPr>
        <p:grpSp>
          <p:nvGrpSpPr>
            <p:cNvPr id="18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21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" name="Rounded Rectangle 18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20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5" name="Group 24"/>
          <p:cNvGrpSpPr/>
          <p:nvPr>
            <p:custDataLst>
              <p:tags r:id="rId11"/>
            </p:custDataLst>
          </p:nvPr>
        </p:nvGrpSpPr>
        <p:grpSpPr>
          <a:xfrm>
            <a:off x="4800600" y="4724400"/>
            <a:ext cx="609600" cy="936625"/>
            <a:chOff x="6553200" y="3581400"/>
            <a:chExt cx="609600" cy="936625"/>
          </a:xfrm>
        </p:grpSpPr>
        <p:grpSp>
          <p:nvGrpSpPr>
            <p:cNvPr id="26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29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1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2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7" name="Rounded Rectangle 26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28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3" name="Group 32"/>
          <p:cNvGrpSpPr/>
          <p:nvPr>
            <p:custDataLst>
              <p:tags r:id="rId12"/>
            </p:custDataLst>
          </p:nvPr>
        </p:nvGrpSpPr>
        <p:grpSpPr>
          <a:xfrm>
            <a:off x="6477000" y="4724400"/>
            <a:ext cx="609600" cy="936625"/>
            <a:chOff x="6553200" y="3581400"/>
            <a:chExt cx="609600" cy="936625"/>
          </a:xfrm>
        </p:grpSpPr>
        <p:grpSp>
          <p:nvGrpSpPr>
            <p:cNvPr id="34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37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8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9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0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35" name="Rounded Rectangle 34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36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1" name="Group 40"/>
          <p:cNvGrpSpPr/>
          <p:nvPr>
            <p:custDataLst>
              <p:tags r:id="rId13"/>
            </p:custDataLst>
          </p:nvPr>
        </p:nvGrpSpPr>
        <p:grpSpPr>
          <a:xfrm>
            <a:off x="3124200" y="4724400"/>
            <a:ext cx="609600" cy="936625"/>
            <a:chOff x="6553200" y="3581400"/>
            <a:chExt cx="609600" cy="936625"/>
          </a:xfrm>
        </p:grpSpPr>
        <p:grpSp>
          <p:nvGrpSpPr>
            <p:cNvPr id="42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45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7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8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43" name="Rounded Rectangle 42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9" name="Group 48"/>
          <p:cNvGrpSpPr/>
          <p:nvPr>
            <p:custDataLst>
              <p:tags r:id="rId14"/>
            </p:custDataLst>
          </p:nvPr>
        </p:nvGrpSpPr>
        <p:grpSpPr>
          <a:xfrm>
            <a:off x="2286000" y="4724400"/>
            <a:ext cx="609600" cy="936625"/>
            <a:chOff x="6553200" y="3581400"/>
            <a:chExt cx="609600" cy="936625"/>
          </a:xfrm>
        </p:grpSpPr>
        <p:grpSp>
          <p:nvGrpSpPr>
            <p:cNvPr id="50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53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4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5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6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51" name="Rounded Rectangle 50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52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7" name="Group 56"/>
          <p:cNvGrpSpPr/>
          <p:nvPr>
            <p:custDataLst>
              <p:tags r:id="rId15"/>
            </p:custDataLst>
          </p:nvPr>
        </p:nvGrpSpPr>
        <p:grpSpPr>
          <a:xfrm>
            <a:off x="1447800" y="4724400"/>
            <a:ext cx="609600" cy="936625"/>
            <a:chOff x="6553200" y="3581400"/>
            <a:chExt cx="609600" cy="936625"/>
          </a:xfrm>
        </p:grpSpPr>
        <p:grpSp>
          <p:nvGrpSpPr>
            <p:cNvPr id="58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61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2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3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4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59" name="Rounded Rectangle 58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60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95" name="Rounded Rectangle 94"/>
          <p:cNvSpPr/>
          <p:nvPr>
            <p:custDataLst>
              <p:tags r:id="rId16"/>
            </p:custDataLst>
          </p:nvPr>
        </p:nvSpPr>
        <p:spPr>
          <a:xfrm>
            <a:off x="31242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6" name="Rounded Rectangle 95"/>
          <p:cNvSpPr/>
          <p:nvPr>
            <p:custDataLst>
              <p:tags r:id="rId17"/>
            </p:custDataLst>
          </p:nvPr>
        </p:nvSpPr>
        <p:spPr>
          <a:xfrm>
            <a:off x="3223002" y="3501971"/>
            <a:ext cx="152400" cy="117529"/>
          </a:xfrm>
          <a:prstGeom prst="roundRect">
            <a:avLst/>
          </a:prstGeom>
          <a:solidFill>
            <a:srgbClr val="FFE48F"/>
          </a:solidFill>
          <a:ln w="12700">
            <a:solidFill>
              <a:srgbClr val="F2B8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0" name="Rounded Rectangle 99"/>
          <p:cNvSpPr/>
          <p:nvPr>
            <p:custDataLst>
              <p:tags r:id="rId18"/>
            </p:custDataLst>
          </p:nvPr>
        </p:nvSpPr>
        <p:spPr>
          <a:xfrm>
            <a:off x="39624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" name="Rounded Rectangle 101"/>
          <p:cNvSpPr/>
          <p:nvPr>
            <p:custDataLst>
              <p:tags r:id="rId19"/>
            </p:custDataLst>
          </p:nvPr>
        </p:nvSpPr>
        <p:spPr>
          <a:xfrm>
            <a:off x="4320798" y="3501971"/>
            <a:ext cx="152400" cy="117529"/>
          </a:xfrm>
          <a:prstGeom prst="roundRect">
            <a:avLst/>
          </a:prstGeom>
          <a:solidFill>
            <a:srgbClr val="D5B8EA"/>
          </a:solidFill>
          <a:ln w="12700">
            <a:solidFill>
              <a:srgbClr val="9E5DC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5" name="Rounded Rectangle 104"/>
          <p:cNvSpPr/>
          <p:nvPr>
            <p:custDataLst>
              <p:tags r:id="rId20"/>
            </p:custDataLst>
          </p:nvPr>
        </p:nvSpPr>
        <p:spPr>
          <a:xfrm>
            <a:off x="48006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8" name="Rounded Rectangle 107"/>
          <p:cNvSpPr/>
          <p:nvPr>
            <p:custDataLst>
              <p:tags r:id="rId21"/>
            </p:custDataLst>
          </p:nvPr>
        </p:nvSpPr>
        <p:spPr>
          <a:xfrm>
            <a:off x="4899402" y="3695700"/>
            <a:ext cx="152400" cy="11752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n>
                <a:solidFill>
                  <a:srgbClr val="15A715"/>
                </a:solidFill>
              </a:ln>
              <a:solidFill>
                <a:srgbClr val="C9F7C9"/>
              </a:solidFill>
              <a:latin typeface="Arial" charset="0"/>
            </a:endParaRPr>
          </a:p>
        </p:txBody>
      </p:sp>
      <p:sp>
        <p:nvSpPr>
          <p:cNvPr id="110" name="Rounded Rectangle 109"/>
          <p:cNvSpPr/>
          <p:nvPr>
            <p:custDataLst>
              <p:tags r:id="rId22"/>
            </p:custDataLst>
          </p:nvPr>
        </p:nvSpPr>
        <p:spPr>
          <a:xfrm>
            <a:off x="56388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4" name="Rounded Rectangle 113"/>
          <p:cNvSpPr/>
          <p:nvPr>
            <p:custDataLst>
              <p:tags r:id="rId23"/>
            </p:custDataLst>
          </p:nvPr>
        </p:nvSpPr>
        <p:spPr>
          <a:xfrm>
            <a:off x="5997198" y="3695700"/>
            <a:ext cx="152400" cy="117529"/>
          </a:xfrm>
          <a:prstGeom prst="roundRect">
            <a:avLst/>
          </a:prstGeom>
          <a:solidFill>
            <a:srgbClr val="FFB3B3"/>
          </a:solidFill>
          <a:ln w="12700">
            <a:solidFill>
              <a:srgbClr val="CC2E2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15" name="Group 114"/>
          <p:cNvGrpSpPr/>
          <p:nvPr>
            <p:custDataLst>
              <p:tags r:id="rId24"/>
            </p:custDataLst>
          </p:nvPr>
        </p:nvGrpSpPr>
        <p:grpSpPr>
          <a:xfrm>
            <a:off x="7315200" y="4724400"/>
            <a:ext cx="609600" cy="936625"/>
            <a:chOff x="6553200" y="3581400"/>
            <a:chExt cx="609600" cy="936625"/>
          </a:xfrm>
        </p:grpSpPr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19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0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1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2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17" name="Rounded Rectangle 116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18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24" name="Group 223"/>
          <p:cNvGrpSpPr/>
          <p:nvPr>
            <p:custDataLst>
              <p:tags r:id="rId25"/>
            </p:custDataLst>
          </p:nvPr>
        </p:nvGrpSpPr>
        <p:grpSpPr>
          <a:xfrm>
            <a:off x="1752600" y="3619500"/>
            <a:ext cx="5867400" cy="1104900"/>
            <a:chOff x="1752600" y="3619500"/>
            <a:chExt cx="5867400" cy="1104900"/>
          </a:xfrm>
        </p:grpSpPr>
        <p:cxnSp>
          <p:nvCxnSpPr>
            <p:cNvPr id="124" name="Straight Connector 123"/>
            <p:cNvCxnSpPr>
              <a:stCxn id="59" idx="0"/>
              <a:endCxn id="96" idx="2"/>
            </p:cNvCxnSpPr>
            <p:nvPr>
              <p:custDataLst>
                <p:tags r:id="rId34"/>
              </p:custDataLst>
            </p:nvPr>
          </p:nvCxnSpPr>
          <p:spPr>
            <a:xfrm flipV="1">
              <a:off x="1752600" y="3619500"/>
              <a:ext cx="1546602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51" idx="0"/>
            </p:cNvCxnSpPr>
            <p:nvPr>
              <p:custDataLst>
                <p:tags r:id="rId35"/>
              </p:custDataLst>
            </p:nvPr>
          </p:nvCxnSpPr>
          <p:spPr>
            <a:xfrm flipV="1">
              <a:off x="2590800" y="3619500"/>
              <a:ext cx="708402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43" idx="0"/>
              <a:endCxn id="96" idx="2"/>
            </p:cNvCxnSpPr>
            <p:nvPr>
              <p:custDataLst>
                <p:tags r:id="rId36"/>
              </p:custDataLst>
            </p:nvPr>
          </p:nvCxnSpPr>
          <p:spPr>
            <a:xfrm flipH="1" flipV="1">
              <a:off x="3299202" y="3619500"/>
              <a:ext cx="1297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4" idx="0"/>
              <a:endCxn id="96" idx="2"/>
            </p:cNvCxnSpPr>
            <p:nvPr>
              <p:custDataLst>
                <p:tags r:id="rId37"/>
              </p:custDataLst>
            </p:nvPr>
          </p:nvCxnSpPr>
          <p:spPr>
            <a:xfrm flipH="1" flipV="1">
              <a:off x="3299202" y="3619500"/>
              <a:ext cx="967998" cy="1100881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27" idx="0"/>
            </p:cNvCxnSpPr>
            <p:nvPr>
              <p:custDataLst>
                <p:tags r:id="rId38"/>
              </p:custDataLst>
            </p:nvPr>
          </p:nvCxnSpPr>
          <p:spPr>
            <a:xfrm flipH="1" flipV="1">
              <a:off x="3276600" y="3619500"/>
              <a:ext cx="1828800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9" idx="0"/>
              <a:endCxn id="96" idx="2"/>
            </p:cNvCxnSpPr>
            <p:nvPr>
              <p:custDataLst>
                <p:tags r:id="rId39"/>
              </p:custDataLst>
            </p:nvPr>
          </p:nvCxnSpPr>
          <p:spPr>
            <a:xfrm flipH="1" flipV="1">
              <a:off x="3299202" y="3619500"/>
              <a:ext cx="26443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35" idx="0"/>
              <a:endCxn id="96" idx="2"/>
            </p:cNvCxnSpPr>
            <p:nvPr>
              <p:custDataLst>
                <p:tags r:id="rId40"/>
              </p:custDataLst>
            </p:nvPr>
          </p:nvCxnSpPr>
          <p:spPr>
            <a:xfrm flipH="1" flipV="1">
              <a:off x="3299202" y="3619500"/>
              <a:ext cx="34825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17" idx="0"/>
              <a:endCxn id="96" idx="2"/>
            </p:cNvCxnSpPr>
            <p:nvPr>
              <p:custDataLst>
                <p:tags r:id="rId41"/>
              </p:custDataLst>
            </p:nvPr>
          </p:nvCxnSpPr>
          <p:spPr>
            <a:xfrm flipH="1" flipV="1">
              <a:off x="3299202" y="3619500"/>
              <a:ext cx="43207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59" idx="0"/>
              <a:endCxn id="102" idx="2"/>
            </p:cNvCxnSpPr>
            <p:nvPr>
              <p:custDataLst>
                <p:tags r:id="rId42"/>
              </p:custDataLst>
            </p:nvPr>
          </p:nvCxnSpPr>
          <p:spPr>
            <a:xfrm flipV="1">
              <a:off x="1752600" y="3619500"/>
              <a:ext cx="26443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51" idx="0"/>
              <a:endCxn id="102" idx="2"/>
            </p:cNvCxnSpPr>
            <p:nvPr>
              <p:custDataLst>
                <p:tags r:id="rId43"/>
              </p:custDataLst>
            </p:nvPr>
          </p:nvCxnSpPr>
          <p:spPr>
            <a:xfrm flipV="1">
              <a:off x="2590800" y="3619500"/>
              <a:ext cx="18061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43" idx="0"/>
              <a:endCxn id="102" idx="2"/>
            </p:cNvCxnSpPr>
            <p:nvPr>
              <p:custDataLst>
                <p:tags r:id="rId44"/>
              </p:custDataLst>
            </p:nvPr>
          </p:nvCxnSpPr>
          <p:spPr>
            <a:xfrm flipV="1">
              <a:off x="3429000" y="3619500"/>
              <a:ext cx="9679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" idx="0"/>
              <a:endCxn id="102" idx="2"/>
            </p:cNvCxnSpPr>
            <p:nvPr>
              <p:custDataLst>
                <p:tags r:id="rId45"/>
              </p:custDataLst>
            </p:nvPr>
          </p:nvCxnSpPr>
          <p:spPr>
            <a:xfrm flipV="1">
              <a:off x="4267200" y="3619500"/>
              <a:ext cx="129798" cy="1100881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27" idx="0"/>
            </p:cNvCxnSpPr>
            <p:nvPr>
              <p:custDataLst>
                <p:tags r:id="rId46"/>
              </p:custDataLst>
            </p:nvPr>
          </p:nvCxnSpPr>
          <p:spPr>
            <a:xfrm flipH="1" flipV="1">
              <a:off x="4396998" y="3619500"/>
              <a:ext cx="7084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9" idx="0"/>
              <a:endCxn id="102" idx="2"/>
            </p:cNvCxnSpPr>
            <p:nvPr>
              <p:custDataLst>
                <p:tags r:id="rId47"/>
              </p:custDataLst>
            </p:nvPr>
          </p:nvCxnSpPr>
          <p:spPr>
            <a:xfrm flipH="1" flipV="1">
              <a:off x="4396998" y="3619500"/>
              <a:ext cx="15466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35" idx="0"/>
              <a:endCxn id="102" idx="2"/>
            </p:cNvCxnSpPr>
            <p:nvPr>
              <p:custDataLst>
                <p:tags r:id="rId48"/>
              </p:custDataLst>
            </p:nvPr>
          </p:nvCxnSpPr>
          <p:spPr>
            <a:xfrm flipH="1" flipV="1">
              <a:off x="4396998" y="3619500"/>
              <a:ext cx="23848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59" idx="0"/>
              <a:endCxn id="108" idx="2"/>
            </p:cNvCxnSpPr>
            <p:nvPr>
              <p:custDataLst>
                <p:tags r:id="rId49"/>
              </p:custDataLst>
            </p:nvPr>
          </p:nvCxnSpPr>
          <p:spPr>
            <a:xfrm flipV="1">
              <a:off x="1752600" y="3813229"/>
              <a:ext cx="32230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51" idx="0"/>
              <a:endCxn id="108" idx="2"/>
            </p:cNvCxnSpPr>
            <p:nvPr>
              <p:custDataLst>
                <p:tags r:id="rId50"/>
              </p:custDataLst>
            </p:nvPr>
          </p:nvCxnSpPr>
          <p:spPr>
            <a:xfrm flipV="1">
              <a:off x="2590800" y="3813229"/>
              <a:ext cx="23848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43" idx="0"/>
              <a:endCxn id="108" idx="2"/>
            </p:cNvCxnSpPr>
            <p:nvPr>
              <p:custDataLst>
                <p:tags r:id="rId51"/>
              </p:custDataLst>
            </p:nvPr>
          </p:nvCxnSpPr>
          <p:spPr>
            <a:xfrm flipV="1">
              <a:off x="3429000" y="3813229"/>
              <a:ext cx="15466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4" idx="0"/>
              <a:endCxn id="108" idx="2"/>
            </p:cNvCxnSpPr>
            <p:nvPr>
              <p:custDataLst>
                <p:tags r:id="rId52"/>
              </p:custDataLst>
            </p:nvPr>
          </p:nvCxnSpPr>
          <p:spPr>
            <a:xfrm flipV="1">
              <a:off x="4267200" y="3813229"/>
              <a:ext cx="708402" cy="907152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27" idx="0"/>
              <a:endCxn id="108" idx="2"/>
            </p:cNvCxnSpPr>
            <p:nvPr>
              <p:custDataLst>
                <p:tags r:id="rId53"/>
              </p:custDataLst>
            </p:nvPr>
          </p:nvCxnSpPr>
          <p:spPr>
            <a:xfrm flipH="1" flipV="1">
              <a:off x="4975602" y="3813229"/>
              <a:ext cx="1297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9" idx="0"/>
              <a:endCxn id="108" idx="2"/>
            </p:cNvCxnSpPr>
            <p:nvPr>
              <p:custDataLst>
                <p:tags r:id="rId54"/>
              </p:custDataLst>
            </p:nvPr>
          </p:nvCxnSpPr>
          <p:spPr>
            <a:xfrm flipH="1" flipV="1">
              <a:off x="4975602" y="3813229"/>
              <a:ext cx="9679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35" idx="0"/>
              <a:endCxn id="108" idx="2"/>
            </p:cNvCxnSpPr>
            <p:nvPr>
              <p:custDataLst>
                <p:tags r:id="rId55"/>
              </p:custDataLst>
            </p:nvPr>
          </p:nvCxnSpPr>
          <p:spPr>
            <a:xfrm flipH="1" flipV="1">
              <a:off x="4975602" y="3813229"/>
              <a:ext cx="18061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17" idx="0"/>
              <a:endCxn id="108" idx="2"/>
            </p:cNvCxnSpPr>
            <p:nvPr>
              <p:custDataLst>
                <p:tags r:id="rId56"/>
              </p:custDataLst>
            </p:nvPr>
          </p:nvCxnSpPr>
          <p:spPr>
            <a:xfrm flipH="1" flipV="1">
              <a:off x="4975602" y="3813229"/>
              <a:ext cx="26443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59" idx="0"/>
              <a:endCxn id="114" idx="2"/>
            </p:cNvCxnSpPr>
            <p:nvPr>
              <p:custDataLst>
                <p:tags r:id="rId57"/>
              </p:custDataLst>
            </p:nvPr>
          </p:nvCxnSpPr>
          <p:spPr>
            <a:xfrm flipV="1">
              <a:off x="1752600" y="3813229"/>
              <a:ext cx="43207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51" idx="0"/>
              <a:endCxn id="114" idx="2"/>
            </p:cNvCxnSpPr>
            <p:nvPr>
              <p:custDataLst>
                <p:tags r:id="rId58"/>
              </p:custDataLst>
            </p:nvPr>
          </p:nvCxnSpPr>
          <p:spPr>
            <a:xfrm flipV="1">
              <a:off x="2590800" y="3813229"/>
              <a:ext cx="34825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43" idx="0"/>
              <a:endCxn id="114" idx="2"/>
            </p:cNvCxnSpPr>
            <p:nvPr>
              <p:custDataLst>
                <p:tags r:id="rId59"/>
              </p:custDataLst>
            </p:nvPr>
          </p:nvCxnSpPr>
          <p:spPr>
            <a:xfrm flipV="1">
              <a:off x="3429000" y="3813229"/>
              <a:ext cx="26443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4" idx="0"/>
              <a:endCxn id="114" idx="2"/>
            </p:cNvCxnSpPr>
            <p:nvPr>
              <p:custDataLst>
                <p:tags r:id="rId60"/>
              </p:custDataLst>
            </p:nvPr>
          </p:nvCxnSpPr>
          <p:spPr>
            <a:xfrm flipV="1">
              <a:off x="4267200" y="3813229"/>
              <a:ext cx="1806198" cy="907152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27" idx="0"/>
              <a:endCxn id="114" idx="2"/>
            </p:cNvCxnSpPr>
            <p:nvPr>
              <p:custDataLst>
                <p:tags r:id="rId61"/>
              </p:custDataLst>
            </p:nvPr>
          </p:nvCxnSpPr>
          <p:spPr>
            <a:xfrm flipV="1">
              <a:off x="5105400" y="3813229"/>
              <a:ext cx="9679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9" idx="0"/>
              <a:endCxn id="114" idx="2"/>
            </p:cNvCxnSpPr>
            <p:nvPr>
              <p:custDataLst>
                <p:tags r:id="rId62"/>
              </p:custDataLst>
            </p:nvPr>
          </p:nvCxnSpPr>
          <p:spPr>
            <a:xfrm flipV="1">
              <a:off x="5943600" y="3813229"/>
              <a:ext cx="1297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35" idx="0"/>
              <a:endCxn id="114" idx="2"/>
            </p:cNvCxnSpPr>
            <p:nvPr>
              <p:custDataLst>
                <p:tags r:id="rId63"/>
              </p:custDataLst>
            </p:nvPr>
          </p:nvCxnSpPr>
          <p:spPr>
            <a:xfrm flipH="1" flipV="1">
              <a:off x="6073398" y="3813229"/>
              <a:ext cx="708402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17" idx="0"/>
              <a:endCxn id="114" idx="2"/>
            </p:cNvCxnSpPr>
            <p:nvPr>
              <p:custDataLst>
                <p:tags r:id="rId64"/>
              </p:custDataLst>
            </p:nvPr>
          </p:nvCxnSpPr>
          <p:spPr>
            <a:xfrm flipH="1" flipV="1">
              <a:off x="6073398" y="3813229"/>
              <a:ext cx="1546602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>
            <p:custDataLst>
              <p:tags r:id="rId26"/>
            </p:custDataLst>
          </p:nvPr>
        </p:nvGrpSpPr>
        <p:grpSpPr>
          <a:xfrm>
            <a:off x="7324097" y="3912726"/>
            <a:ext cx="1613401" cy="584775"/>
            <a:chOff x="443999" y="3365211"/>
            <a:chExt cx="1613401" cy="584775"/>
          </a:xfrm>
        </p:grpSpPr>
        <p:sp>
          <p:nvSpPr>
            <p:cNvPr id="84" name="Rounded Rectangle 83"/>
            <p:cNvSpPr/>
            <p:nvPr>
              <p:custDataLst>
                <p:tags r:id="rId28"/>
              </p:custDataLst>
            </p:nvPr>
          </p:nvSpPr>
          <p:spPr>
            <a:xfrm>
              <a:off x="1447800" y="3429000"/>
              <a:ext cx="609600" cy="4572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5" name="Rounded Rectangle 84"/>
            <p:cNvSpPr/>
            <p:nvPr>
              <p:custDataLst>
                <p:tags r:id="rId29"/>
              </p:custDataLst>
            </p:nvPr>
          </p:nvSpPr>
          <p:spPr>
            <a:xfrm>
              <a:off x="1546602" y="3501971"/>
              <a:ext cx="152400" cy="117529"/>
            </a:xfrm>
            <a:prstGeom prst="roundRect">
              <a:avLst/>
            </a:prstGeom>
            <a:solidFill>
              <a:srgbClr val="FFE48F"/>
            </a:solidFill>
            <a:ln w="12700">
              <a:solidFill>
                <a:srgbClr val="F2B8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6" name="Rounded Rectangle 85"/>
            <p:cNvSpPr/>
            <p:nvPr>
              <p:custDataLst>
                <p:tags r:id="rId30"/>
              </p:custDataLst>
            </p:nvPr>
          </p:nvSpPr>
          <p:spPr>
            <a:xfrm>
              <a:off x="1806198" y="3501971"/>
              <a:ext cx="152400" cy="117529"/>
            </a:xfrm>
            <a:prstGeom prst="roundRect">
              <a:avLst/>
            </a:prstGeom>
            <a:solidFill>
              <a:srgbClr val="D5B8EA"/>
            </a:solidFill>
            <a:ln w="12700">
              <a:solidFill>
                <a:srgbClr val="9E5DC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7" name="Rounded Rectangle 86"/>
            <p:cNvSpPr/>
            <p:nvPr>
              <p:custDataLst>
                <p:tags r:id="rId31"/>
              </p:custDataLst>
            </p:nvPr>
          </p:nvSpPr>
          <p:spPr>
            <a:xfrm>
              <a:off x="1546602" y="3695700"/>
              <a:ext cx="152400" cy="117529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n>
                  <a:solidFill>
                    <a:srgbClr val="15A715"/>
                  </a:solidFill>
                </a:ln>
                <a:solidFill>
                  <a:srgbClr val="C9F7C9"/>
                </a:solidFill>
                <a:latin typeface="Arial" charset="0"/>
              </a:endParaRPr>
            </a:p>
          </p:txBody>
        </p:sp>
        <p:sp>
          <p:nvSpPr>
            <p:cNvPr id="88" name="Rounded Rectangle 87"/>
            <p:cNvSpPr/>
            <p:nvPr>
              <p:custDataLst>
                <p:tags r:id="rId32"/>
              </p:custDataLst>
            </p:nvPr>
          </p:nvSpPr>
          <p:spPr>
            <a:xfrm>
              <a:off x="1806198" y="3695700"/>
              <a:ext cx="152400" cy="117529"/>
            </a:xfrm>
            <a:prstGeom prst="roundRect">
              <a:avLst/>
            </a:prstGeom>
            <a:solidFill>
              <a:srgbClr val="FFB3B3"/>
            </a:solidFill>
            <a:ln w="12700">
              <a:solidFill>
                <a:srgbClr val="CC2E2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87" name="TextBox 186"/>
            <p:cNvSpPr txBox="1"/>
            <p:nvPr>
              <p:custDataLst>
                <p:tags r:id="rId33"/>
              </p:custDataLst>
            </p:nvPr>
          </p:nvSpPr>
          <p:spPr>
            <a:xfrm>
              <a:off x="443999" y="3365211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  <a:br>
                <a:rPr lang="en-US" sz="1600" b="1" dirty="0" smtClean="0">
                  <a:solidFill>
                    <a:srgbClr val="204B98"/>
                  </a:solidFill>
                </a:rPr>
              </a:br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</p:grpSp>
      <p:sp>
        <p:nvSpPr>
          <p:cNvPr id="123" name="Multiply 122"/>
          <p:cNvSpPr/>
          <p:nvPr>
            <p:custDataLst>
              <p:tags r:id="rId27"/>
            </p:custDataLst>
          </p:nvPr>
        </p:nvSpPr>
        <p:spPr>
          <a:xfrm>
            <a:off x="8213598" y="3731531"/>
            <a:ext cx="838200" cy="947163"/>
          </a:xfrm>
          <a:prstGeom prst="mathMultiply">
            <a:avLst/>
          </a:prstGeom>
          <a:noFill/>
          <a:ln w="539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76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89"/>
    </mc:Choice>
    <mc:Fallback xmlns="">
      <p:transition spd="slow" advTm="454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Partitioning During 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83" name="Group 3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0678" y="5311575"/>
            <a:ext cx="1083219" cy="806845"/>
            <a:chOff x="3744" y="1452"/>
            <a:chExt cx="336" cy="240"/>
          </a:xfrm>
        </p:grpSpPr>
        <p:sp>
          <p:nvSpPr>
            <p:cNvPr id="186" name="Oval 40"/>
            <p:cNvSpPr>
              <a:spLocks noChangeArrowheads="1"/>
            </p:cNvSpPr>
            <p:nvPr/>
          </p:nvSpPr>
          <p:spPr bwMode="auto">
            <a:xfrm>
              <a:off x="3744" y="1596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7" name="Oval 41"/>
            <p:cNvSpPr>
              <a:spLocks noChangeArrowheads="1"/>
            </p:cNvSpPr>
            <p:nvPr/>
          </p:nvSpPr>
          <p:spPr bwMode="auto">
            <a:xfrm>
              <a:off x="3744" y="154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8" name="Oval 42"/>
            <p:cNvSpPr>
              <a:spLocks noChangeArrowheads="1"/>
            </p:cNvSpPr>
            <p:nvPr/>
          </p:nvSpPr>
          <p:spPr bwMode="auto">
            <a:xfrm>
              <a:off x="3744" y="150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" name="Oval 43"/>
            <p:cNvSpPr>
              <a:spLocks noChangeArrowheads="1"/>
            </p:cNvSpPr>
            <p:nvPr/>
          </p:nvSpPr>
          <p:spPr bwMode="auto">
            <a:xfrm>
              <a:off x="3744" y="145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065844794"/>
              </p:ext>
            </p:extLst>
          </p:nvPr>
        </p:nvGraphicFramePr>
        <p:xfrm>
          <a:off x="457200" y="3586884"/>
          <a:ext cx="2359396" cy="117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996"/>
                <a:gridCol w="1295400"/>
              </a:tblGrid>
              <a:tr h="3907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Key Range</a:t>
                      </a:r>
                      <a:endParaRPr lang="en-US" sz="1600" dirty="0"/>
                    </a:p>
                  </a:txBody>
                  <a:tcPr/>
                </a:tc>
              </a:tr>
              <a:tr h="3907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‘a’ to ‘m’</a:t>
                      </a:r>
                      <a:endParaRPr lang="en-US" sz="1600" b="1" dirty="0"/>
                    </a:p>
                  </a:txBody>
                  <a:tcPr/>
                </a:tc>
              </a:tr>
              <a:tr h="3907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‘n’ to</a:t>
                      </a:r>
                      <a:r>
                        <a:rPr lang="en-US" sz="1600" b="1" baseline="0" dirty="0" smtClean="0"/>
                        <a:t> ‘z’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>
            <p:custDataLst>
              <p:tags r:id="rId6"/>
            </p:custDataLst>
          </p:nvPr>
        </p:nvGrpSpPr>
        <p:grpSpPr>
          <a:xfrm>
            <a:off x="3220850" y="5486400"/>
            <a:ext cx="2068292" cy="457200"/>
            <a:chOff x="2473273" y="8915398"/>
            <a:chExt cx="920017" cy="405828"/>
          </a:xfrm>
        </p:grpSpPr>
        <p:sp>
          <p:nvSpPr>
            <p:cNvPr id="124" name="Rectangle 123"/>
            <p:cNvSpPr/>
            <p:nvPr>
              <p:custDataLst>
                <p:tags r:id="rId38"/>
              </p:custDataLst>
            </p:nvPr>
          </p:nvSpPr>
          <p:spPr>
            <a:xfrm>
              <a:off x="2743035" y="8915400"/>
              <a:ext cx="452438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</a:t>
              </a:r>
              <a:endParaRPr lang="en-US" sz="2000" b="1" dirty="0"/>
            </a:p>
          </p:txBody>
        </p:sp>
        <p:sp>
          <p:nvSpPr>
            <p:cNvPr id="125" name="Rectangle 124"/>
            <p:cNvSpPr/>
            <p:nvPr>
              <p:custDataLst>
                <p:tags r:id="rId39"/>
              </p:custDataLst>
            </p:nvPr>
          </p:nvSpPr>
          <p:spPr>
            <a:xfrm>
              <a:off x="2473273" y="8915401"/>
              <a:ext cx="128968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z</a:t>
              </a:r>
            </a:p>
          </p:txBody>
        </p:sp>
        <p:sp>
          <p:nvSpPr>
            <p:cNvPr id="126" name="Rectangle 125"/>
            <p:cNvSpPr/>
            <p:nvPr>
              <p:custDataLst>
                <p:tags r:id="rId40"/>
              </p:custDataLst>
            </p:nvPr>
          </p:nvSpPr>
          <p:spPr>
            <a:xfrm>
              <a:off x="2602241" y="8915401"/>
              <a:ext cx="140794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127" name="Rectangle 126"/>
            <p:cNvSpPr/>
            <p:nvPr>
              <p:custDataLst>
                <p:tags r:id="rId41"/>
              </p:custDataLst>
            </p:nvPr>
          </p:nvSpPr>
          <p:spPr>
            <a:xfrm>
              <a:off x="3195473" y="8915398"/>
              <a:ext cx="197817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q</a:t>
              </a:r>
            </a:p>
          </p:txBody>
        </p:sp>
      </p:grpSp>
      <p:grpSp>
        <p:nvGrpSpPr>
          <p:cNvPr id="160" name="Group 159"/>
          <p:cNvGrpSpPr/>
          <p:nvPr>
            <p:custDataLst>
              <p:tags r:id="rId7"/>
            </p:custDataLst>
          </p:nvPr>
        </p:nvGrpSpPr>
        <p:grpSpPr>
          <a:xfrm>
            <a:off x="5551706" y="5486400"/>
            <a:ext cx="2068294" cy="457200"/>
            <a:chOff x="2473273" y="8915398"/>
            <a:chExt cx="920018" cy="405828"/>
          </a:xfrm>
        </p:grpSpPr>
        <p:sp>
          <p:nvSpPr>
            <p:cNvPr id="161" name="Rectangle 160"/>
            <p:cNvSpPr/>
            <p:nvPr>
              <p:custDataLst>
                <p:tags r:id="rId34"/>
              </p:custDataLst>
            </p:nvPr>
          </p:nvSpPr>
          <p:spPr>
            <a:xfrm>
              <a:off x="2835603" y="8915400"/>
              <a:ext cx="20337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162" name="Rectangle 161"/>
            <p:cNvSpPr/>
            <p:nvPr>
              <p:custDataLst>
                <p:tags r:id="rId35"/>
              </p:custDataLst>
            </p:nvPr>
          </p:nvSpPr>
          <p:spPr>
            <a:xfrm>
              <a:off x="2473273" y="8915401"/>
              <a:ext cx="158959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</a:t>
              </a:r>
              <a:endParaRPr lang="en-US" sz="2000" b="1" dirty="0"/>
            </a:p>
          </p:txBody>
        </p:sp>
        <p:sp>
          <p:nvSpPr>
            <p:cNvPr id="163" name="Rectangle 162"/>
            <p:cNvSpPr/>
            <p:nvPr>
              <p:custDataLst>
                <p:tags r:id="rId36"/>
              </p:custDataLst>
            </p:nvPr>
          </p:nvSpPr>
          <p:spPr>
            <a:xfrm>
              <a:off x="2632232" y="8915401"/>
              <a:ext cx="20337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</a:t>
              </a:r>
              <a:endParaRPr lang="en-US" sz="2000" b="1" dirty="0"/>
            </a:p>
          </p:txBody>
        </p:sp>
        <p:sp>
          <p:nvSpPr>
            <p:cNvPr id="164" name="Rectangle 163"/>
            <p:cNvSpPr/>
            <p:nvPr>
              <p:custDataLst>
                <p:tags r:id="rId37"/>
              </p:custDataLst>
            </p:nvPr>
          </p:nvSpPr>
          <p:spPr>
            <a:xfrm>
              <a:off x="3038976" y="8915398"/>
              <a:ext cx="35431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j</a:t>
              </a:r>
            </a:p>
          </p:txBody>
        </p:sp>
      </p:grpSp>
      <p:cxnSp>
        <p:nvCxnSpPr>
          <p:cNvPr id="165" name="Straight Arrow Connector 164"/>
          <p:cNvCxnSpPr/>
          <p:nvPr>
            <p:custDataLst>
              <p:tags r:id="rId8"/>
            </p:custDataLst>
          </p:nvPr>
        </p:nvCxnSpPr>
        <p:spPr>
          <a:xfrm>
            <a:off x="1782284" y="5715001"/>
            <a:ext cx="1393222" cy="0"/>
          </a:xfrm>
          <a:prstGeom prst="straightConnector1">
            <a:avLst/>
          </a:prstGeom>
          <a:ln w="254000">
            <a:solidFill>
              <a:schemeClr val="accent1">
                <a:lumMod val="60000"/>
                <a:lumOff val="40000"/>
              </a:schemeClr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>
            <p:custDataLst>
              <p:tags r:id="rId9"/>
            </p:custDataLst>
          </p:nvPr>
        </p:nvGrpSpPr>
        <p:grpSpPr>
          <a:xfrm>
            <a:off x="5569138" y="4327900"/>
            <a:ext cx="2204703" cy="457200"/>
            <a:chOff x="3988475" y="1676396"/>
            <a:chExt cx="2204703" cy="912343"/>
          </a:xfrm>
        </p:grpSpPr>
        <p:sp>
          <p:nvSpPr>
            <p:cNvPr id="170" name="Rectangle 169"/>
            <p:cNvSpPr/>
            <p:nvPr>
              <p:custDataLst>
                <p:tags r:id="rId30"/>
              </p:custDataLst>
            </p:nvPr>
          </p:nvSpPr>
          <p:spPr>
            <a:xfrm>
              <a:off x="4278408" y="1676400"/>
              <a:ext cx="1017127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</a:t>
              </a:r>
              <a:endParaRPr lang="en-US" sz="2000" b="1" dirty="0"/>
            </a:p>
          </p:txBody>
        </p:sp>
        <p:sp>
          <p:nvSpPr>
            <p:cNvPr id="171" name="Rectangle 170"/>
            <p:cNvSpPr/>
            <p:nvPr>
              <p:custDataLst>
                <p:tags r:id="rId31"/>
              </p:custDataLst>
            </p:nvPr>
          </p:nvSpPr>
          <p:spPr>
            <a:xfrm>
              <a:off x="3988475" y="1676403"/>
              <a:ext cx="289933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z</a:t>
              </a:r>
            </a:p>
          </p:txBody>
        </p:sp>
        <p:sp>
          <p:nvSpPr>
            <p:cNvPr id="172" name="Rectangle 171"/>
            <p:cNvSpPr/>
            <p:nvPr>
              <p:custDataLst>
                <p:tags r:id="rId32"/>
              </p:custDataLst>
            </p:nvPr>
          </p:nvSpPr>
          <p:spPr>
            <a:xfrm>
              <a:off x="5291264" y="1676396"/>
              <a:ext cx="444713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q</a:t>
              </a:r>
            </a:p>
          </p:txBody>
        </p:sp>
        <p:sp>
          <p:nvSpPr>
            <p:cNvPr id="173" name="Rectangle 172"/>
            <p:cNvSpPr/>
            <p:nvPr>
              <p:custDataLst>
                <p:tags r:id="rId33"/>
              </p:custDataLst>
            </p:nvPr>
          </p:nvSpPr>
          <p:spPr>
            <a:xfrm>
              <a:off x="5735977" y="1676396"/>
              <a:ext cx="457201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</a:t>
              </a:r>
              <a:endParaRPr lang="en-US" sz="2000" b="1" dirty="0"/>
            </a:p>
          </p:txBody>
        </p:sp>
      </p:grpSp>
      <p:grpSp>
        <p:nvGrpSpPr>
          <p:cNvPr id="26" name="Group 25"/>
          <p:cNvGrpSpPr/>
          <p:nvPr>
            <p:custDataLst>
              <p:tags r:id="rId10"/>
            </p:custDataLst>
          </p:nvPr>
        </p:nvGrpSpPr>
        <p:grpSpPr>
          <a:xfrm>
            <a:off x="3175506" y="4327903"/>
            <a:ext cx="1927912" cy="457200"/>
            <a:chOff x="6697915" y="1676403"/>
            <a:chExt cx="1927912" cy="912336"/>
          </a:xfrm>
        </p:grpSpPr>
        <p:sp>
          <p:nvSpPr>
            <p:cNvPr id="174" name="Rectangle 173"/>
            <p:cNvSpPr/>
            <p:nvPr>
              <p:custDataLst>
                <p:tags r:id="rId26"/>
              </p:custDataLst>
            </p:nvPr>
          </p:nvSpPr>
          <p:spPr>
            <a:xfrm>
              <a:off x="6697915" y="1676403"/>
              <a:ext cx="316519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a</a:t>
              </a:r>
              <a:endParaRPr lang="en-US" sz="2000" b="1" dirty="0"/>
            </a:p>
          </p:txBody>
        </p:sp>
        <p:sp>
          <p:nvSpPr>
            <p:cNvPr id="175" name="Rectangle 174"/>
            <p:cNvSpPr/>
            <p:nvPr>
              <p:custDataLst>
                <p:tags r:id="rId27"/>
              </p:custDataLst>
            </p:nvPr>
          </p:nvSpPr>
          <p:spPr>
            <a:xfrm>
              <a:off x="7372090" y="1676403"/>
              <a:ext cx="457201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178" name="Rectangle 177"/>
            <p:cNvSpPr/>
            <p:nvPr>
              <p:custDataLst>
                <p:tags r:id="rId28"/>
              </p:custDataLst>
            </p:nvPr>
          </p:nvSpPr>
          <p:spPr>
            <a:xfrm>
              <a:off x="7014434" y="1676403"/>
              <a:ext cx="357356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</a:t>
              </a:r>
              <a:endParaRPr lang="en-US" sz="2000" b="1" dirty="0"/>
            </a:p>
          </p:txBody>
        </p:sp>
        <p:sp>
          <p:nvSpPr>
            <p:cNvPr id="185" name="Rectangle 184"/>
            <p:cNvSpPr/>
            <p:nvPr>
              <p:custDataLst>
                <p:tags r:id="rId29"/>
              </p:custDataLst>
            </p:nvPr>
          </p:nvSpPr>
          <p:spPr>
            <a:xfrm>
              <a:off x="7829291" y="1676403"/>
              <a:ext cx="796536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j</a:t>
              </a:r>
              <a:endParaRPr lang="en-US" sz="2000" b="1" dirty="0"/>
            </a:p>
          </p:txBody>
        </p:sp>
      </p:grpSp>
      <p:cxnSp>
        <p:nvCxnSpPr>
          <p:cNvPr id="191" name="Straight Arrow Connector 190"/>
          <p:cNvCxnSpPr>
            <a:stCxn id="125" idx="0"/>
            <a:endCxn id="171" idx="2"/>
          </p:cNvCxnSpPr>
          <p:nvPr>
            <p:custDataLst>
              <p:tags r:id="rId11"/>
            </p:custDataLst>
          </p:nvPr>
        </p:nvCxnSpPr>
        <p:spPr>
          <a:xfrm flipV="1">
            <a:off x="3365817" y="4785100"/>
            <a:ext cx="2348288" cy="701303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24" idx="0"/>
            <a:endCxn id="170" idx="2"/>
          </p:cNvCxnSpPr>
          <p:nvPr>
            <p:custDataLst>
              <p:tags r:id="rId12"/>
            </p:custDataLst>
          </p:nvPr>
        </p:nvCxnSpPr>
        <p:spPr>
          <a:xfrm flipV="1">
            <a:off x="4335866" y="4785098"/>
            <a:ext cx="2031769" cy="701304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127" idx="0"/>
            <a:endCxn id="172" idx="2"/>
          </p:cNvCxnSpPr>
          <p:nvPr>
            <p:custDataLst>
              <p:tags r:id="rId13"/>
            </p:custDataLst>
          </p:nvPr>
        </p:nvCxnSpPr>
        <p:spPr>
          <a:xfrm flipV="1">
            <a:off x="5066786" y="4785096"/>
            <a:ext cx="2027498" cy="701304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26" idx="0"/>
            <a:endCxn id="174" idx="2"/>
          </p:cNvCxnSpPr>
          <p:nvPr>
            <p:custDataLst>
              <p:tags r:id="rId14"/>
            </p:custDataLst>
          </p:nvPr>
        </p:nvCxnSpPr>
        <p:spPr>
          <a:xfrm flipH="1" flipV="1">
            <a:off x="3333766" y="4785103"/>
            <a:ext cx="335277" cy="701300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62" idx="0"/>
            <a:endCxn id="178" idx="2"/>
          </p:cNvCxnSpPr>
          <p:nvPr>
            <p:custDataLst>
              <p:tags r:id="rId15"/>
            </p:custDataLst>
          </p:nvPr>
        </p:nvCxnSpPr>
        <p:spPr>
          <a:xfrm flipH="1" flipV="1">
            <a:off x="3670703" y="4785103"/>
            <a:ext cx="2059681" cy="701300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63" idx="0"/>
            <a:endCxn id="173" idx="2"/>
          </p:cNvCxnSpPr>
          <p:nvPr>
            <p:custDataLst>
              <p:tags r:id="rId16"/>
            </p:custDataLst>
          </p:nvPr>
        </p:nvCxnSpPr>
        <p:spPr>
          <a:xfrm flipV="1">
            <a:off x="6137663" y="4785096"/>
            <a:ext cx="1407578" cy="701307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61" idx="0"/>
            <a:endCxn id="175" idx="2"/>
          </p:cNvCxnSpPr>
          <p:nvPr>
            <p:custDataLst>
              <p:tags r:id="rId17"/>
            </p:custDataLst>
          </p:nvPr>
        </p:nvCxnSpPr>
        <p:spPr>
          <a:xfrm flipH="1" flipV="1">
            <a:off x="4078282" y="4785103"/>
            <a:ext cx="2516580" cy="701299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>
            <a:stCxn id="164" idx="0"/>
            <a:endCxn id="185" idx="2"/>
          </p:cNvCxnSpPr>
          <p:nvPr>
            <p:custDataLst>
              <p:tags r:id="rId18"/>
            </p:custDataLst>
          </p:nvPr>
        </p:nvCxnSpPr>
        <p:spPr>
          <a:xfrm flipH="1" flipV="1">
            <a:off x="4705150" y="4785103"/>
            <a:ext cx="2516582" cy="701297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>
            <p:custDataLst>
              <p:tags r:id="rId19"/>
            </p:custDataLst>
          </p:nvPr>
        </p:nvSpPr>
        <p:spPr>
          <a:xfrm>
            <a:off x="3739223" y="5969451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Segment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00" name="TextBox 199"/>
          <p:cNvSpPr txBox="1"/>
          <p:nvPr>
            <p:custDataLst>
              <p:tags r:id="rId20"/>
            </p:custDataLst>
          </p:nvPr>
        </p:nvSpPr>
        <p:spPr>
          <a:xfrm>
            <a:off x="6100766" y="5957033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Segment</a:t>
            </a:r>
            <a:endParaRPr lang="en-US" sz="1600" b="1" dirty="0">
              <a:solidFill>
                <a:srgbClr val="204B98"/>
              </a:solidFill>
            </a:endParaRPr>
          </a:p>
        </p:txBody>
      </p:sp>
      <p:cxnSp>
        <p:nvCxnSpPr>
          <p:cNvPr id="202" name="Straight Arrow Connector 201"/>
          <p:cNvCxnSpPr>
            <a:stCxn id="175" idx="0"/>
          </p:cNvCxnSpPr>
          <p:nvPr>
            <p:custDataLst>
              <p:tags r:id="rId21"/>
            </p:custDataLst>
          </p:nvPr>
        </p:nvCxnSpPr>
        <p:spPr>
          <a:xfrm flipV="1">
            <a:off x="4078282" y="3385357"/>
            <a:ext cx="0" cy="942546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>
            <p:custDataLst>
              <p:tags r:id="rId22"/>
            </p:custDataLst>
          </p:nvPr>
        </p:nvCxnSpPr>
        <p:spPr>
          <a:xfrm flipH="1" flipV="1">
            <a:off x="6650399" y="3385361"/>
            <a:ext cx="1" cy="942546"/>
          </a:xfrm>
          <a:prstGeom prst="straightConnector1">
            <a:avLst/>
          </a:prstGeom>
          <a:ln w="254000">
            <a:solidFill>
              <a:srgbClr val="00B05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>
            <p:custDataLst>
              <p:tags r:id="rId23"/>
            </p:custDataLst>
          </p:nvPr>
        </p:nvSpPr>
        <p:spPr>
          <a:xfrm>
            <a:off x="7151054" y="3157274"/>
            <a:ext cx="15824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To Master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Recovering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‘n’ to ‘z’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05" name="TextBox 204"/>
          <p:cNvSpPr txBox="1"/>
          <p:nvPr>
            <p:custDataLst>
              <p:tags r:id="rId24"/>
            </p:custDataLst>
          </p:nvPr>
        </p:nvSpPr>
        <p:spPr>
          <a:xfrm>
            <a:off x="4302500" y="3157273"/>
            <a:ext cx="15824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To Master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Recovering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‘a’ to ‘m’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6" name="Content Placeholder 1"/>
          <p:cNvSpPr>
            <a:spLocks noGrp="1"/>
          </p:cNvSpPr>
          <p:nvPr>
            <p:ph idx="1"/>
            <p:custDataLst>
              <p:tags r:id="rId25"/>
            </p:custDataLst>
          </p:nvPr>
        </p:nvSpPr>
        <p:spPr>
          <a:xfrm>
            <a:off x="304800" y="1138936"/>
            <a:ext cx="8428737" cy="190906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Backups receive a partition list at the start of recovery</a:t>
            </a:r>
          </a:p>
          <a:p>
            <a:r>
              <a:rPr lang="en-US" dirty="0" smtClean="0"/>
              <a:t>Backups load segments from disk and partition log entries</a:t>
            </a:r>
            <a:endParaRPr lang="en-US" i="1" dirty="0" smtClean="0"/>
          </a:p>
          <a:p>
            <a:r>
              <a:rPr lang="en-US" dirty="0" smtClean="0"/>
              <a:t>Each recovery master replays only relevant log entries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72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556"/>
    </mc:Choice>
    <mc:Fallback xmlns="">
      <p:transition spd="slow" advTm="8755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Issues Harnessing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Balancing work evenly</a:t>
            </a:r>
            <a:endParaRPr lang="en-US" dirty="0"/>
          </a:p>
          <a:p>
            <a:pPr lvl="1"/>
            <a:r>
              <a:rPr lang="en-US" dirty="0"/>
              <a:t>Parallel work is </a:t>
            </a:r>
            <a:r>
              <a:rPr lang="en-US" dirty="0" smtClean="0"/>
              <a:t>only as </a:t>
            </a:r>
            <a:r>
              <a:rPr lang="en-US" dirty="0"/>
              <a:t>fast as the slowest </a:t>
            </a:r>
            <a:r>
              <a:rPr lang="en-US" dirty="0" smtClean="0"/>
              <a:t>unit</a:t>
            </a:r>
          </a:p>
          <a:p>
            <a:pPr lvl="1"/>
            <a:endParaRPr lang="en-US" dirty="0"/>
          </a:p>
          <a:p>
            <a:r>
              <a:rPr lang="en-US" dirty="0" smtClean="0"/>
              <a:t>Avoiding centralized control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entralized control eventually becomes a bottleneck</a:t>
            </a:r>
          </a:p>
          <a:p>
            <a:pPr lvl="1"/>
            <a:r>
              <a:rPr lang="en-US" dirty="0" smtClean="0"/>
              <a:t>Nodes often work without perfect/global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60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95"/>
    </mc:Choice>
    <mc:Fallback xmlns="">
      <p:transition spd="slow" advTm="438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RAMCloud</a:t>
            </a:r>
            <a:r>
              <a:rPr lang="en-US" dirty="0"/>
              <a:t>: General purpose storage in RAM</a:t>
            </a:r>
          </a:p>
          <a:p>
            <a:pPr lvl="1"/>
            <a:r>
              <a:rPr lang="en-US" dirty="0" smtClean="0"/>
              <a:t>Low </a:t>
            </a:r>
            <a:r>
              <a:rPr lang="en-US" dirty="0"/>
              <a:t>latency: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5-10 µs </a:t>
            </a:r>
            <a:r>
              <a:rPr lang="en-US" dirty="0"/>
              <a:t>remote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Large scale: 10,000 nodes, 100 TB to 1 PB</a:t>
            </a:r>
          </a:p>
          <a:p>
            <a:r>
              <a:rPr lang="en-US" dirty="0" smtClean="0"/>
              <a:t>Key Problem: RAM’s lack of durability</a:t>
            </a:r>
          </a:p>
          <a:p>
            <a:r>
              <a:rPr lang="en-US" dirty="0" smtClean="0"/>
              <a:t>Durability: Pervasive log structure, even in RAM</a:t>
            </a:r>
          </a:p>
          <a:p>
            <a:pPr lvl="1"/>
            <a:r>
              <a:rPr lang="en-US" dirty="0" smtClean="0"/>
              <a:t>Uses inexpensive disk-based replication</a:t>
            </a:r>
          </a:p>
          <a:p>
            <a:pPr lvl="1"/>
            <a:r>
              <a:rPr lang="en-US" dirty="0" smtClean="0"/>
              <a:t>RAM performance by eliminating synchronous disk writes</a:t>
            </a:r>
          </a:p>
          <a:p>
            <a:r>
              <a:rPr lang="en-US" dirty="0" smtClean="0"/>
              <a:t>Availability: Fast </a:t>
            </a:r>
            <a:r>
              <a:rPr lang="en-US" dirty="0"/>
              <a:t>c</a:t>
            </a:r>
            <a:r>
              <a:rPr lang="en-US" dirty="0" smtClean="0"/>
              <a:t>rash recovery in 1 to 2 s</a:t>
            </a:r>
          </a:p>
          <a:p>
            <a:pPr lvl="1"/>
            <a:r>
              <a:rPr lang="en-US" dirty="0" smtClean="0"/>
              <a:t>Recovers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35 GB to RAM in 1.6 s </a:t>
            </a:r>
            <a:r>
              <a:rPr lang="en-US" dirty="0" smtClean="0"/>
              <a:t>using 60 nodes</a:t>
            </a:r>
          </a:p>
          <a:p>
            <a:pPr lvl="1"/>
            <a:r>
              <a:rPr lang="en-US" dirty="0" smtClean="0"/>
              <a:t>Leverages </a:t>
            </a:r>
            <a:r>
              <a:rPr lang="en-US" dirty="0"/>
              <a:t>the scale of the cluster</a:t>
            </a:r>
          </a:p>
          <a:p>
            <a:pPr lvl="2"/>
            <a:r>
              <a:rPr lang="en-US" dirty="0" smtClean="0"/>
              <a:t>Balances work evenly across hosts</a:t>
            </a:r>
          </a:p>
          <a:p>
            <a:pPr lvl="2"/>
            <a:r>
              <a:rPr lang="en-US" dirty="0" smtClean="0"/>
              <a:t>Avoids centralized control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16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822"/>
    </mc:Choice>
    <mc:Fallback xmlns="">
      <p:transition spd="slow" advTm="14882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Balancing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 Balancing work of each recovery master</a:t>
            </a:r>
          </a:p>
          <a:p>
            <a:pPr lvl="1"/>
            <a:r>
              <a:rPr lang="en-US" dirty="0" smtClean="0"/>
              <a:t>Recovery will be slow if a single </a:t>
            </a:r>
            <a:r>
              <a:rPr lang="en-US" dirty="0"/>
              <a:t>M</a:t>
            </a:r>
            <a:r>
              <a:rPr lang="en-US" dirty="0" smtClean="0"/>
              <a:t>aster is given</a:t>
            </a:r>
          </a:p>
          <a:p>
            <a:pPr lvl="2"/>
            <a:r>
              <a:rPr lang="en-US" dirty="0" smtClean="0"/>
              <a:t>Too much data</a:t>
            </a:r>
          </a:p>
          <a:p>
            <a:pPr lvl="2"/>
            <a:r>
              <a:rPr lang="en-US" dirty="0" smtClean="0"/>
              <a:t>Too many objects</a:t>
            </a:r>
          </a:p>
          <a:p>
            <a:pPr lvl="2"/>
            <a:endParaRPr lang="en-US" dirty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Profiler</a:t>
            </a:r>
            <a:r>
              <a:rPr lang="en-US" dirty="0" smtClean="0"/>
              <a:t> tracks density of key ranges</a:t>
            </a:r>
          </a:p>
          <a:p>
            <a:pPr lvl="1"/>
            <a:r>
              <a:rPr lang="en-US" dirty="0" smtClean="0"/>
              <a:t>Done locally on each master</a:t>
            </a:r>
            <a:endParaRPr lang="en-US" dirty="0"/>
          </a:p>
          <a:p>
            <a:pPr lvl="1"/>
            <a:r>
              <a:rPr lang="en-US" dirty="0" smtClean="0"/>
              <a:t>Balance size </a:t>
            </a:r>
            <a:r>
              <a:rPr lang="en-US" dirty="0"/>
              <a:t>and </a:t>
            </a:r>
            <a:r>
              <a:rPr lang="en-US" dirty="0" smtClean="0"/>
              <a:t>number of objects per partition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41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97"/>
    </mc:Choice>
    <mc:Fallback xmlns="">
      <p:transition spd="slow" advTm="45097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Segment Scattering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19200"/>
            <a:ext cx="62484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Problem: Balancing time reading data across disks</a:t>
            </a:r>
          </a:p>
          <a:p>
            <a:pPr lvl="1"/>
            <a:r>
              <a:rPr lang="en-US" dirty="0" smtClean="0"/>
              <a:t>Recovery is slow </a:t>
            </a:r>
            <a:r>
              <a:rPr lang="en-US" dirty="0"/>
              <a:t>if just one </a:t>
            </a:r>
            <a:r>
              <a:rPr lang="en-US" dirty="0" smtClean="0"/>
              <a:t>Backup is slow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Solution: Use similar approach to [Mitzenmacher 1996]</a:t>
            </a:r>
          </a:p>
          <a:p>
            <a:pPr lvl="1"/>
            <a:r>
              <a:rPr lang="en-US" dirty="0" smtClean="0"/>
              <a:t>Choose candidate Backups randomly</a:t>
            </a:r>
          </a:p>
          <a:p>
            <a:pPr lvl="1"/>
            <a:r>
              <a:rPr lang="en-US" dirty="0" smtClean="0"/>
              <a:t>Select the “best”</a:t>
            </a:r>
          </a:p>
          <a:p>
            <a:pPr lvl="1"/>
            <a:r>
              <a:rPr lang="en-US" dirty="0" smtClean="0"/>
              <a:t>Minimize worst-case disk read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21</a:t>
            </a:fld>
            <a:endParaRPr lang="en-US" dirty="0"/>
          </a:p>
        </p:txBody>
      </p:sp>
      <p:sp>
        <p:nvSpPr>
          <p:cNvPr id="58" name="Rounded Rectangle 57"/>
          <p:cNvSpPr/>
          <p:nvPr>
            <p:custDataLst>
              <p:tags r:id="rId5"/>
            </p:custDataLst>
          </p:nvPr>
        </p:nvSpPr>
        <p:spPr>
          <a:xfrm>
            <a:off x="7776705" y="832619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grpSp>
        <p:nvGrpSpPr>
          <p:cNvPr id="243" name="Group 242"/>
          <p:cNvGrpSpPr/>
          <p:nvPr>
            <p:custDataLst>
              <p:tags r:id="rId6"/>
            </p:custDataLst>
          </p:nvPr>
        </p:nvGrpSpPr>
        <p:grpSpPr>
          <a:xfrm>
            <a:off x="6223572" y="3174927"/>
            <a:ext cx="846707" cy="840579"/>
            <a:chOff x="6105018" y="3174927"/>
            <a:chExt cx="846707" cy="840579"/>
          </a:xfrm>
        </p:grpSpPr>
        <p:sp>
          <p:nvSpPr>
            <p:cNvPr id="6" name="Rounded Rectangle 5"/>
            <p:cNvSpPr/>
            <p:nvPr>
              <p:custDataLst>
                <p:tags r:id="rId33"/>
              </p:custDataLst>
            </p:nvPr>
          </p:nvSpPr>
          <p:spPr>
            <a:xfrm>
              <a:off x="6223572" y="3174927"/>
              <a:ext cx="609600" cy="4572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27" name="TextBox 126"/>
            <p:cNvSpPr txBox="1"/>
            <p:nvPr>
              <p:custDataLst>
                <p:tags r:id="rId34"/>
              </p:custDataLst>
            </p:nvPr>
          </p:nvSpPr>
          <p:spPr>
            <a:xfrm>
              <a:off x="6105018" y="3676952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</p:grpSp>
      <p:sp>
        <p:nvSpPr>
          <p:cNvPr id="128" name="TextBox 127"/>
          <p:cNvSpPr txBox="1"/>
          <p:nvPr>
            <p:custDataLst>
              <p:tags r:id="rId7"/>
            </p:custDataLst>
          </p:nvPr>
        </p:nvSpPr>
        <p:spPr>
          <a:xfrm>
            <a:off x="7854162" y="494065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cxnSp>
        <p:nvCxnSpPr>
          <p:cNvPr id="131" name="Straight Arrow Connector 130"/>
          <p:cNvCxnSpPr>
            <a:stCxn id="6" idx="3"/>
            <a:endCxn id="58" idx="1"/>
          </p:cNvCxnSpPr>
          <p:nvPr>
            <p:custDataLst>
              <p:tags r:id="rId8"/>
            </p:custDataLst>
          </p:nvPr>
        </p:nvCxnSpPr>
        <p:spPr>
          <a:xfrm flipV="1">
            <a:off x="6951726" y="1061219"/>
            <a:ext cx="824979" cy="234230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" idx="3"/>
            <a:endCxn id="178" idx="1"/>
          </p:cNvCxnSpPr>
          <p:nvPr>
            <p:custDataLst>
              <p:tags r:id="rId9"/>
            </p:custDataLst>
          </p:nvPr>
        </p:nvCxnSpPr>
        <p:spPr>
          <a:xfrm>
            <a:off x="6951726" y="3403527"/>
            <a:ext cx="820674" cy="999704"/>
          </a:xfrm>
          <a:prstGeom prst="straightConnector1">
            <a:avLst/>
          </a:prstGeom>
          <a:ln w="25400">
            <a:prstDash val="soli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6" idx="3"/>
            <a:endCxn id="176" idx="1"/>
          </p:cNvCxnSpPr>
          <p:nvPr>
            <p:custDataLst>
              <p:tags r:id="rId10"/>
            </p:custDataLst>
          </p:nvPr>
        </p:nvCxnSpPr>
        <p:spPr>
          <a:xfrm flipV="1">
            <a:off x="6951726" y="3289227"/>
            <a:ext cx="820674" cy="114300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6" idx="3"/>
            <a:endCxn id="179" idx="1"/>
          </p:cNvCxnSpPr>
          <p:nvPr>
            <p:custDataLst>
              <p:tags r:id="rId11"/>
            </p:custDataLst>
          </p:nvPr>
        </p:nvCxnSpPr>
        <p:spPr>
          <a:xfrm>
            <a:off x="6951726" y="3403527"/>
            <a:ext cx="820674" cy="1556706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3" name="Rounded Rectangle 172"/>
          <p:cNvSpPr/>
          <p:nvPr>
            <p:custDataLst>
              <p:tags r:id="rId12"/>
            </p:custDataLst>
          </p:nvPr>
        </p:nvSpPr>
        <p:spPr>
          <a:xfrm>
            <a:off x="7772400" y="1389621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4" name="Rounded Rectangle 173"/>
          <p:cNvSpPr/>
          <p:nvPr>
            <p:custDataLst>
              <p:tags r:id="rId13"/>
            </p:custDataLst>
          </p:nvPr>
        </p:nvSpPr>
        <p:spPr>
          <a:xfrm>
            <a:off x="7772400" y="1946623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5" name="Rounded Rectangle 174"/>
          <p:cNvSpPr/>
          <p:nvPr>
            <p:custDataLst>
              <p:tags r:id="rId14"/>
            </p:custDataLst>
          </p:nvPr>
        </p:nvSpPr>
        <p:spPr>
          <a:xfrm>
            <a:off x="7772400" y="2503625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6" name="Rounded Rectangle 175"/>
          <p:cNvSpPr/>
          <p:nvPr>
            <p:custDataLst>
              <p:tags r:id="rId15"/>
            </p:custDataLst>
          </p:nvPr>
        </p:nvSpPr>
        <p:spPr>
          <a:xfrm>
            <a:off x="7772400" y="3060627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7" name="Rounded Rectangle 176"/>
          <p:cNvSpPr/>
          <p:nvPr>
            <p:custDataLst>
              <p:tags r:id="rId16"/>
            </p:custDataLst>
          </p:nvPr>
        </p:nvSpPr>
        <p:spPr>
          <a:xfrm>
            <a:off x="7772400" y="3617629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8" name="Rounded Rectangle 177"/>
          <p:cNvSpPr/>
          <p:nvPr>
            <p:custDataLst>
              <p:tags r:id="rId17"/>
            </p:custDataLst>
          </p:nvPr>
        </p:nvSpPr>
        <p:spPr>
          <a:xfrm>
            <a:off x="7772400" y="4174631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9" name="Rounded Rectangle 178"/>
          <p:cNvSpPr/>
          <p:nvPr>
            <p:custDataLst>
              <p:tags r:id="rId18"/>
            </p:custDataLst>
          </p:nvPr>
        </p:nvSpPr>
        <p:spPr>
          <a:xfrm>
            <a:off x="7772400" y="4731633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0" name="Rounded Rectangle 179"/>
          <p:cNvSpPr/>
          <p:nvPr>
            <p:custDataLst>
              <p:tags r:id="rId19"/>
            </p:custDataLst>
          </p:nvPr>
        </p:nvSpPr>
        <p:spPr>
          <a:xfrm>
            <a:off x="7772400" y="5288635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1" name="Rounded Rectangle 180"/>
          <p:cNvSpPr/>
          <p:nvPr>
            <p:custDataLst>
              <p:tags r:id="rId20"/>
            </p:custDataLst>
          </p:nvPr>
        </p:nvSpPr>
        <p:spPr>
          <a:xfrm>
            <a:off x="7772400" y="5845637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2" name="Rectangle 181"/>
          <p:cNvSpPr/>
          <p:nvPr>
            <p:custDataLst>
              <p:tags r:id="rId21"/>
            </p:custDataLst>
          </p:nvPr>
        </p:nvSpPr>
        <p:spPr>
          <a:xfrm>
            <a:off x="7869338" y="946919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7" name="Group 186"/>
          <p:cNvGrpSpPr/>
          <p:nvPr>
            <p:custDataLst>
              <p:tags r:id="rId22"/>
            </p:custDataLst>
          </p:nvPr>
        </p:nvGrpSpPr>
        <p:grpSpPr>
          <a:xfrm>
            <a:off x="7869620" y="1503921"/>
            <a:ext cx="507270" cy="228600"/>
            <a:chOff x="7869338" y="946919"/>
            <a:chExt cx="507270" cy="228600"/>
          </a:xfrm>
        </p:grpSpPr>
        <p:sp>
          <p:nvSpPr>
            <p:cNvPr id="188" name="Rectangle 187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2" name="Rectangle 191"/>
          <p:cNvSpPr/>
          <p:nvPr>
            <p:custDataLst>
              <p:tags r:id="rId23"/>
            </p:custDataLst>
          </p:nvPr>
        </p:nvSpPr>
        <p:spPr>
          <a:xfrm>
            <a:off x="7869902" y="2060923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5" name="Group 194"/>
          <p:cNvGrpSpPr/>
          <p:nvPr>
            <p:custDataLst>
              <p:tags r:id="rId24"/>
            </p:custDataLst>
          </p:nvPr>
        </p:nvGrpSpPr>
        <p:grpSpPr>
          <a:xfrm>
            <a:off x="7870184" y="2617925"/>
            <a:ext cx="785940" cy="228600"/>
            <a:chOff x="7869338" y="946919"/>
            <a:chExt cx="785940" cy="228600"/>
          </a:xfrm>
        </p:grpSpPr>
        <p:sp>
          <p:nvSpPr>
            <p:cNvPr id="196" name="Rectangle 195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9" name="Group 198"/>
          <p:cNvGrpSpPr/>
          <p:nvPr>
            <p:custDataLst>
              <p:tags r:id="rId25"/>
            </p:custDataLst>
          </p:nvPr>
        </p:nvGrpSpPr>
        <p:grpSpPr>
          <a:xfrm>
            <a:off x="7870466" y="3174927"/>
            <a:ext cx="507270" cy="228600"/>
            <a:chOff x="7869338" y="946919"/>
            <a:chExt cx="507270" cy="228600"/>
          </a:xfrm>
        </p:grpSpPr>
        <p:sp>
          <p:nvSpPr>
            <p:cNvPr id="200" name="Rectangle 199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3" name="Group 202"/>
          <p:cNvGrpSpPr/>
          <p:nvPr>
            <p:custDataLst>
              <p:tags r:id="rId26"/>
            </p:custDataLst>
          </p:nvPr>
        </p:nvGrpSpPr>
        <p:grpSpPr>
          <a:xfrm>
            <a:off x="7870748" y="3731929"/>
            <a:ext cx="785940" cy="228600"/>
            <a:chOff x="7869338" y="946919"/>
            <a:chExt cx="785940" cy="228600"/>
          </a:xfrm>
        </p:grpSpPr>
        <p:sp>
          <p:nvSpPr>
            <p:cNvPr id="204" name="Rectangle 203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8" name="Rectangle 207"/>
          <p:cNvSpPr/>
          <p:nvPr>
            <p:custDataLst>
              <p:tags r:id="rId27"/>
            </p:custDataLst>
          </p:nvPr>
        </p:nvSpPr>
        <p:spPr>
          <a:xfrm>
            <a:off x="7871030" y="4288931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1" name="Group 210"/>
          <p:cNvGrpSpPr/>
          <p:nvPr>
            <p:custDataLst>
              <p:tags r:id="rId28"/>
            </p:custDataLst>
          </p:nvPr>
        </p:nvGrpSpPr>
        <p:grpSpPr>
          <a:xfrm>
            <a:off x="7871312" y="4845933"/>
            <a:ext cx="507270" cy="228600"/>
            <a:chOff x="7869338" y="946919"/>
            <a:chExt cx="507270" cy="228600"/>
          </a:xfrm>
        </p:grpSpPr>
        <p:sp>
          <p:nvSpPr>
            <p:cNvPr id="212" name="Rectangle 211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5" name="Group 214"/>
          <p:cNvGrpSpPr/>
          <p:nvPr>
            <p:custDataLst>
              <p:tags r:id="rId29"/>
            </p:custDataLst>
          </p:nvPr>
        </p:nvGrpSpPr>
        <p:grpSpPr>
          <a:xfrm>
            <a:off x="7871594" y="5402935"/>
            <a:ext cx="785940" cy="228600"/>
            <a:chOff x="7869338" y="946919"/>
            <a:chExt cx="78594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9" name="Group 218"/>
          <p:cNvGrpSpPr/>
          <p:nvPr>
            <p:custDataLst>
              <p:tags r:id="rId30"/>
            </p:custDataLst>
          </p:nvPr>
        </p:nvGrpSpPr>
        <p:grpSpPr>
          <a:xfrm>
            <a:off x="7871876" y="5959937"/>
            <a:ext cx="507270" cy="228600"/>
            <a:chOff x="7869338" y="946919"/>
            <a:chExt cx="507270" cy="228600"/>
          </a:xfrm>
        </p:grpSpPr>
        <p:sp>
          <p:nvSpPr>
            <p:cNvPr id="220" name="Rectangle 219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24" name="Straight Arrow Connector 223"/>
          <p:cNvCxnSpPr>
            <a:stCxn id="6" idx="3"/>
            <a:endCxn id="180" idx="1"/>
          </p:cNvCxnSpPr>
          <p:nvPr>
            <p:custDataLst>
              <p:tags r:id="rId31"/>
            </p:custDataLst>
          </p:nvPr>
        </p:nvCxnSpPr>
        <p:spPr>
          <a:xfrm>
            <a:off x="6951726" y="3403527"/>
            <a:ext cx="820674" cy="211370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2" name="Oval 241"/>
          <p:cNvSpPr/>
          <p:nvPr>
            <p:custDataLst>
              <p:tags r:id="rId32"/>
            </p:custDataLst>
          </p:nvPr>
        </p:nvSpPr>
        <p:spPr>
          <a:xfrm>
            <a:off x="7671213" y="4074829"/>
            <a:ext cx="656804" cy="656804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286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75"/>
    </mc:Choice>
    <mc:Fallback xmlns="">
      <p:transition spd="slow" advTm="58175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Detecting Incomplete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 Ensure entire log is found during recovery</a:t>
            </a:r>
          </a:p>
          <a:p>
            <a:pPr lvl="1"/>
            <a:r>
              <a:rPr lang="en-US" dirty="0" smtClean="0"/>
              <a:t>Centrally cataloging segments for each log expensive</a:t>
            </a:r>
          </a:p>
          <a:p>
            <a:pPr lvl="1"/>
            <a:endParaRPr lang="en-US" dirty="0"/>
          </a:p>
          <a:p>
            <a:r>
              <a:rPr lang="en-US" dirty="0" smtClean="0"/>
              <a:t>Solution:  Self-describing log</a:t>
            </a:r>
          </a:p>
          <a:p>
            <a:pPr lvl="1"/>
            <a:r>
              <a:rPr lang="en-US" dirty="0" smtClean="0"/>
              <a:t>Masters record catalog of log segments in segments</a:t>
            </a:r>
          </a:p>
          <a:p>
            <a:pPr lvl="1"/>
            <a:r>
              <a:rPr lang="en-US" dirty="0" smtClean="0"/>
              <a:t>Coordinator talks to each Backup at start of recovery</a:t>
            </a:r>
          </a:p>
          <a:p>
            <a:pPr lvl="2"/>
            <a:r>
              <a:rPr lang="en-US" dirty="0" smtClean="0"/>
              <a:t>Finds most recent catalog</a:t>
            </a:r>
          </a:p>
          <a:p>
            <a:pPr lvl="1"/>
            <a:r>
              <a:rPr lang="en-US" dirty="0" smtClean="0"/>
              <a:t>Can detect if all copies of most recent catalog are lost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506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78"/>
    </mc:Choice>
    <mc:Fallback xmlns="">
      <p:transition spd="slow" advTm="9807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41686228"/>
              </p:ext>
            </p:extLst>
          </p:nvPr>
        </p:nvGraphicFramePr>
        <p:xfrm>
          <a:off x="457200" y="1166122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Cluster Configuration</a:t>
                      </a:r>
                      <a:endParaRPr lang="en-US" sz="2400" dirty="0"/>
                    </a:p>
                  </a:txBody>
                  <a:tcPr/>
                </a:tc>
              </a:tr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</a:t>
                      </a:r>
                      <a:r>
                        <a:rPr lang="en-US" sz="2400" baseline="0" dirty="0" smtClean="0"/>
                        <a:t> Machines</a:t>
                      </a:r>
                      <a:endParaRPr lang="en-US" sz="2400" dirty="0"/>
                    </a:p>
                  </a:txBody>
                  <a:tcPr/>
                </a:tc>
              </a:tr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Disks</a:t>
                      </a:r>
                      <a:r>
                        <a:rPr lang="en-US" sz="2400" baseline="0" dirty="0" smtClean="0"/>
                        <a:t> per Machine (100 MB/s/disk)</a:t>
                      </a:r>
                      <a:endParaRPr lang="en-US" sz="24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Mellanox</a:t>
                      </a:r>
                      <a:r>
                        <a:rPr lang="en-US" sz="2400" baseline="0" dirty="0" smtClean="0"/>
                        <a:t> Infiniband HCAs (25 Gbps, PCI Express limited)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 </a:t>
                      </a:r>
                      <a:r>
                        <a:rPr lang="en-US" sz="2400" baseline="0" dirty="0" smtClean="0"/>
                        <a:t>Mellanox Infiniband Switches</a:t>
                      </a:r>
                    </a:p>
                    <a:p>
                      <a:r>
                        <a:rPr lang="en-US" sz="2400" dirty="0" smtClean="0"/>
                        <a:t>    Two</a:t>
                      </a:r>
                      <a:r>
                        <a:rPr lang="en-US" sz="2400" baseline="0" dirty="0" smtClean="0"/>
                        <a:t> layer topology</a:t>
                      </a:r>
                    </a:p>
                    <a:p>
                      <a:r>
                        <a:rPr lang="en-US" sz="2400" baseline="0" dirty="0" smtClean="0"/>
                        <a:t>    Nearly full bisection bandwidth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57200" y="4572000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Approx. for datacenter networks in 3-5 years</a:t>
            </a:r>
          </a:p>
          <a:p>
            <a:r>
              <a:rPr lang="en-US" dirty="0" smtClean="0"/>
              <a:t>5.2 </a:t>
            </a:r>
            <a:r>
              <a:rPr lang="en-US" dirty="0"/>
              <a:t>µs </a:t>
            </a:r>
            <a:r>
              <a:rPr lang="en-US" dirty="0" smtClean="0"/>
              <a:t>round trip from 100 B read operations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971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82"/>
    </mc:Choice>
    <mc:Fallback xmlns="">
      <p:transition spd="slow" advTm="3968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534400" cy="792162"/>
          </a:xfrm>
        </p:spPr>
        <p:txBody>
          <a:bodyPr>
            <a:noAutofit/>
          </a:bodyPr>
          <a:lstStyle/>
          <a:p>
            <a:r>
              <a:rPr lang="en-US" sz="3800" spc="-150" dirty="0" smtClean="0"/>
              <a:t>How much can a Master recover in 1s?</a:t>
            </a:r>
            <a:endParaRPr lang="en-US" sz="3800" spc="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24</a:t>
            </a:fld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  <p:custDataLst>
              <p:tags r:id="rId4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91" y="1219200"/>
            <a:ext cx="6542616" cy="4906962"/>
          </a:xfrm>
        </p:spPr>
      </p:pic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102984" y="2590800"/>
            <a:ext cx="1447800" cy="61949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400 MB</a:t>
            </a:r>
            <a:endParaRPr lang="en-US" sz="2800" dirty="0"/>
          </a:p>
        </p:txBody>
      </p:sp>
      <p:cxnSp>
        <p:nvCxnSpPr>
          <p:cNvPr id="5" name="Straight Connector 4"/>
          <p:cNvCxnSpPr/>
          <p:nvPr>
            <p:custDataLst>
              <p:tags r:id="rId6"/>
            </p:custDataLst>
          </p:nvPr>
        </p:nvCxnSpPr>
        <p:spPr>
          <a:xfrm>
            <a:off x="2438400" y="3810000"/>
            <a:ext cx="5181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>
            <p:custDataLst>
              <p:tags r:id="rId7"/>
            </p:custDataLst>
          </p:nvPr>
        </p:nvSpPr>
        <p:spPr>
          <a:xfrm>
            <a:off x="4343400" y="3689268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>
            <p:custDataLst>
              <p:tags r:id="rId8"/>
            </p:custDataLst>
          </p:nvPr>
        </p:nvSpPr>
        <p:spPr>
          <a:xfrm>
            <a:off x="5398711" y="3689268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>
            <p:custDataLst>
              <p:tags r:id="rId9"/>
            </p:custDataLst>
          </p:nvPr>
        </p:nvSpPr>
        <p:spPr>
          <a:xfrm>
            <a:off x="6605215" y="3695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7010400" y="4343400"/>
            <a:ext cx="1447800" cy="61949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00 MB</a:t>
            </a:r>
            <a:endParaRPr lang="en-US" sz="2800" dirty="0"/>
          </a:p>
        </p:txBody>
      </p:sp>
      <p:cxnSp>
        <p:nvCxnSpPr>
          <p:cNvPr id="15" name="Straight Connector 14"/>
          <p:cNvCxnSpPr>
            <a:stCxn id="8" idx="1"/>
            <a:endCxn id="7" idx="2"/>
          </p:cNvCxnSpPr>
          <p:nvPr>
            <p:custDataLst>
              <p:tags r:id="rId11"/>
            </p:custDataLst>
          </p:nvPr>
        </p:nvCxnSpPr>
        <p:spPr>
          <a:xfrm flipH="1" flipV="1">
            <a:off x="3826884" y="3210296"/>
            <a:ext cx="549994" cy="51245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4"/>
            <a:endCxn id="13" idx="1"/>
          </p:cNvCxnSpPr>
          <p:nvPr>
            <p:custDataLst>
              <p:tags r:id="rId12"/>
            </p:custDataLst>
          </p:nvPr>
        </p:nvCxnSpPr>
        <p:spPr>
          <a:xfrm>
            <a:off x="6719515" y="3924300"/>
            <a:ext cx="290885" cy="728848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148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97"/>
    </mc:Choice>
    <mc:Fallback xmlns="">
      <p:transition spd="slow" advTm="49997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/>
          <p:cNvCxnSpPr>
            <a:stCxn id="113" idx="0"/>
            <a:endCxn id="157" idx="2"/>
          </p:cNvCxnSpPr>
          <p:nvPr>
            <p:custDataLst>
              <p:tags r:id="rId2"/>
            </p:custDataLst>
          </p:nvPr>
        </p:nvCxnSpPr>
        <p:spPr>
          <a:xfrm flipV="1">
            <a:off x="6236004" y="3581400"/>
            <a:ext cx="56235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25</a:t>
            </a:fld>
            <a:endParaRPr lang="en-US" dirty="0"/>
          </a:p>
        </p:txBody>
      </p:sp>
      <p:cxnSp>
        <p:nvCxnSpPr>
          <p:cNvPr id="46" name="Straight Arrow Connector 45"/>
          <p:cNvCxnSpPr>
            <a:stCxn id="97" idx="0"/>
            <a:endCxn id="157" idx="2"/>
          </p:cNvCxnSpPr>
          <p:nvPr>
            <p:custDataLst>
              <p:tags r:id="rId5"/>
            </p:custDataLst>
          </p:nvPr>
        </p:nvCxnSpPr>
        <p:spPr>
          <a:xfrm flipV="1">
            <a:off x="4914280" y="3581400"/>
            <a:ext cx="188407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1" idx="0"/>
            <a:endCxn id="157" idx="2"/>
          </p:cNvCxnSpPr>
          <p:nvPr>
            <p:custDataLst>
              <p:tags r:id="rId6"/>
            </p:custDataLst>
          </p:nvPr>
        </p:nvCxnSpPr>
        <p:spPr>
          <a:xfrm flipV="1">
            <a:off x="4253418" y="3581400"/>
            <a:ext cx="254493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5" idx="0"/>
            <a:endCxn id="157" idx="2"/>
          </p:cNvCxnSpPr>
          <p:nvPr>
            <p:custDataLst>
              <p:tags r:id="rId7"/>
            </p:custDataLst>
          </p:nvPr>
        </p:nvCxnSpPr>
        <p:spPr>
          <a:xfrm flipV="1">
            <a:off x="5575142" y="3581400"/>
            <a:ext cx="122321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>
            <p:custDataLst>
              <p:tags r:id="rId8"/>
            </p:custDataLst>
          </p:nvPr>
        </p:nvGrpSpPr>
        <p:grpSpPr>
          <a:xfrm>
            <a:off x="2626894" y="4572000"/>
            <a:ext cx="3913910" cy="936625"/>
            <a:chOff x="535873" y="1447800"/>
            <a:chExt cx="3913910" cy="936625"/>
          </a:xfrm>
        </p:grpSpPr>
        <p:grpSp>
          <p:nvGrpSpPr>
            <p:cNvPr id="63" name="Group 62"/>
            <p:cNvGrpSpPr/>
            <p:nvPr>
              <p:custDataLst>
                <p:tags r:id="rId24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25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26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27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28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29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9"/>
            </p:custDataLst>
          </p:nvPr>
        </p:nvSpPr>
        <p:spPr>
          <a:xfrm>
            <a:off x="3967508" y="5508625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6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5" name="Group 14"/>
          <p:cNvGrpSpPr/>
          <p:nvPr>
            <p:custDataLst>
              <p:tags r:id="rId10"/>
            </p:custDataLst>
          </p:nvPr>
        </p:nvGrpSpPr>
        <p:grpSpPr>
          <a:xfrm>
            <a:off x="578096" y="1828800"/>
            <a:ext cx="8090401" cy="1752600"/>
            <a:chOff x="407392" y="1524000"/>
            <a:chExt cx="8090401" cy="1752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07392" y="1524000"/>
              <a:ext cx="2524302" cy="1752600"/>
              <a:chOff x="407392" y="1524000"/>
              <a:chExt cx="2524302" cy="1752600"/>
            </a:xfrm>
          </p:grpSpPr>
          <p:sp>
            <p:nvSpPr>
              <p:cNvPr id="38" name="TextBox 37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407392" y="1524000"/>
                <a:ext cx="1003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Crashed</a:t>
                </a:r>
              </a:p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11193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36" name="Rounded Rectangle 35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1553695" y="2727469"/>
                  <a:ext cx="1752600" cy="419100"/>
                </a:xfrm>
                <a:prstGeom prst="roundRect">
                  <a:avLst/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600 MB</a:t>
                  </a:r>
                  <a:endParaRPr lang="en-US" b="1" dirty="0"/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5867400" y="1524000"/>
              <a:ext cx="2630393" cy="1752600"/>
              <a:chOff x="5867400" y="1524000"/>
              <a:chExt cx="2630393" cy="1752600"/>
            </a:xfrm>
          </p:grpSpPr>
          <p:sp>
            <p:nvSpPr>
              <p:cNvPr id="145" name="TextBox 144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7391400" y="1524000"/>
                <a:ext cx="11063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Recovery</a:t>
                </a:r>
              </a:p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5867400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157" name="Rounded Rectangle 156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59" name="Rounded Rectangle 158"/>
                <p:cNvSpPr/>
                <p:nvPr/>
              </p:nvSpPr>
              <p:spPr>
                <a:xfrm>
                  <a:off x="1553695" y="2727469"/>
                  <a:ext cx="1752600" cy="419100"/>
                </a:xfrm>
                <a:prstGeom prst="roundRect">
                  <a:avLst/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600 MB</a:t>
                  </a:r>
                  <a:endParaRPr lang="en-US" b="1" dirty="0"/>
                </a:p>
              </p:txBody>
            </p:sp>
          </p:grpSp>
        </p:grpSp>
      </p:grpSp>
      <p:cxnSp>
        <p:nvCxnSpPr>
          <p:cNvPr id="34" name="Straight Arrow Connector 33"/>
          <p:cNvCxnSpPr>
            <a:stCxn id="65" idx="0"/>
            <a:endCxn id="157" idx="2"/>
          </p:cNvCxnSpPr>
          <p:nvPr>
            <p:custDataLst>
              <p:tags r:id="rId11"/>
            </p:custDataLst>
          </p:nvPr>
        </p:nvCxnSpPr>
        <p:spPr>
          <a:xfrm flipV="1">
            <a:off x="2931694" y="3581400"/>
            <a:ext cx="386666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3" idx="0"/>
            <a:endCxn id="157" idx="2"/>
          </p:cNvCxnSpPr>
          <p:nvPr>
            <p:custDataLst>
              <p:tags r:id="rId12"/>
            </p:custDataLst>
          </p:nvPr>
        </p:nvCxnSpPr>
        <p:spPr>
          <a:xfrm flipV="1">
            <a:off x="3592556" y="3581400"/>
            <a:ext cx="3205799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>
            <p:custDataLst>
              <p:tags r:id="rId13"/>
            </p:custDataLst>
          </p:nvPr>
        </p:nvCxnSpPr>
        <p:spPr>
          <a:xfrm>
            <a:off x="2342148" y="3581400"/>
            <a:ext cx="389385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>
            <p:custDataLst>
              <p:tags r:id="rId14"/>
            </p:custDataLst>
          </p:nvPr>
        </p:nvCxnSpPr>
        <p:spPr>
          <a:xfrm>
            <a:off x="2342148" y="3581400"/>
            <a:ext cx="257213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>
            <p:custDataLst>
              <p:tags r:id="rId15"/>
            </p:custDataLst>
          </p:nvPr>
        </p:nvCxnSpPr>
        <p:spPr>
          <a:xfrm>
            <a:off x="2342148" y="3581400"/>
            <a:ext cx="191127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>
            <p:custDataLst>
              <p:tags r:id="rId16"/>
            </p:custDataLst>
          </p:nvPr>
        </p:nvCxnSpPr>
        <p:spPr>
          <a:xfrm>
            <a:off x="2342148" y="3581400"/>
            <a:ext cx="323299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>
            <p:custDataLst>
              <p:tags r:id="rId17"/>
            </p:custDataLst>
          </p:nvPr>
        </p:nvCxnSpPr>
        <p:spPr>
          <a:xfrm>
            <a:off x="2342148" y="3581400"/>
            <a:ext cx="58954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>
            <p:custDataLst>
              <p:tags r:id="rId18"/>
            </p:custDataLst>
          </p:nvPr>
        </p:nvCxnSpPr>
        <p:spPr>
          <a:xfrm>
            <a:off x="2342148" y="3581400"/>
            <a:ext cx="125040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>
            <p:custDataLst>
              <p:tags r:id="rId19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29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649"/>
    </mc:Choice>
    <mc:Fallback xmlns="">
      <p:transition spd="slow" advTm="4964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26</a:t>
            </a:fld>
            <a:endParaRPr lang="en-US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644308" y="4572000"/>
            <a:ext cx="7879082" cy="936625"/>
            <a:chOff x="-1446713" y="1447800"/>
            <a:chExt cx="7879082" cy="936625"/>
          </a:xfrm>
        </p:grpSpPr>
        <p:grpSp>
          <p:nvGrpSpPr>
            <p:cNvPr id="24" name="Group 23"/>
            <p:cNvGrpSpPr/>
            <p:nvPr>
              <p:custDataLst>
                <p:tags r:id="rId49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" name="Rounded Rectangle 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7" name="Group 46"/>
            <p:cNvGrpSpPr/>
            <p:nvPr>
              <p:custDataLst>
                <p:tags r:id="rId50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" name="Rounded Rectangle 4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" name="Group 54"/>
            <p:cNvGrpSpPr/>
            <p:nvPr>
              <p:custDataLst>
                <p:tags r:id="rId51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Rounded Rectangle 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3" name="Group 62"/>
            <p:cNvGrpSpPr/>
            <p:nvPr>
              <p:custDataLst>
                <p:tags r:id="rId52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53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54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55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56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57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9" name="Group 118"/>
            <p:cNvGrpSpPr/>
            <p:nvPr>
              <p:custDataLst>
                <p:tags r:id="rId58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Rounded Rectangle 1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" name="Group 126"/>
            <p:cNvGrpSpPr/>
            <p:nvPr>
              <p:custDataLst>
                <p:tags r:id="rId59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9" name="Rounded Rectangle 1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35" name="Group 134"/>
            <p:cNvGrpSpPr/>
            <p:nvPr>
              <p:custDataLst>
                <p:tags r:id="rId60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3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37" name="Rounded Rectangle 13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5"/>
            </p:custDataLst>
          </p:nvPr>
        </p:nvSpPr>
        <p:spPr>
          <a:xfrm>
            <a:off x="3910602" y="5486400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12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5" name="Group 14"/>
          <p:cNvGrpSpPr/>
          <p:nvPr>
            <p:custDataLst>
              <p:tags r:id="rId6"/>
            </p:custDataLst>
          </p:nvPr>
        </p:nvGrpSpPr>
        <p:grpSpPr>
          <a:xfrm>
            <a:off x="578096" y="1828800"/>
            <a:ext cx="8261922" cy="1752600"/>
            <a:chOff x="407392" y="1524000"/>
            <a:chExt cx="8261922" cy="1752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07392" y="1524000"/>
              <a:ext cx="2524302" cy="1752600"/>
              <a:chOff x="407392" y="1524000"/>
              <a:chExt cx="2524302" cy="1752600"/>
            </a:xfrm>
          </p:grpSpPr>
          <p:sp>
            <p:nvSpPr>
              <p:cNvPr id="38" name="TextBox 37"/>
              <p:cNvSpPr txBox="1"/>
              <p:nvPr>
                <p:custDataLst>
                  <p:tags r:id="rId47"/>
                </p:custDataLst>
              </p:nvPr>
            </p:nvSpPr>
            <p:spPr>
              <a:xfrm>
                <a:off x="407392" y="1524000"/>
                <a:ext cx="1003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Crashed</a:t>
                </a:r>
              </a:p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11193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36" name="Rounded Rectangle 35"/>
                <p:cNvSpPr/>
                <p:nvPr>
                  <p:custDataLst>
                    <p:tags r:id="rId48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1553695" y="2213119"/>
                  <a:ext cx="1752600" cy="933450"/>
                </a:xfrm>
                <a:prstGeom prst="roundRect">
                  <a:avLst>
                    <a:gd name="adj" fmla="val 8222"/>
                  </a:avLst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1200 MB</a:t>
                  </a:r>
                  <a:endParaRPr lang="en-US" b="1" dirty="0"/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4211925" y="1524000"/>
              <a:ext cx="4457389" cy="1752600"/>
              <a:chOff x="4211925" y="1524000"/>
              <a:chExt cx="4457389" cy="1752600"/>
            </a:xfrm>
          </p:grpSpPr>
          <p:sp>
            <p:nvSpPr>
              <p:cNvPr id="145" name="TextBox 144"/>
              <p:cNvSpPr txBox="1"/>
              <p:nvPr>
                <p:custDataLst>
                  <p:tags r:id="rId44"/>
                </p:custDataLst>
              </p:nvPr>
            </p:nvSpPr>
            <p:spPr>
              <a:xfrm>
                <a:off x="7391400" y="1524000"/>
                <a:ext cx="12779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2 Recovery</a:t>
                </a:r>
              </a:p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Masters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4211925" y="1568738"/>
                <a:ext cx="3175976" cy="1707862"/>
                <a:chOff x="-807288" y="1568738"/>
                <a:chExt cx="4256085" cy="1707862"/>
              </a:xfrm>
            </p:grpSpPr>
            <p:sp>
              <p:nvSpPr>
                <p:cNvPr id="157" name="Rounded Rectangle 156"/>
                <p:cNvSpPr/>
                <p:nvPr>
                  <p:custDataLst>
                    <p:tags r:id="rId45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4" name="Rounded Rectangle 143"/>
                <p:cNvSpPr/>
                <p:nvPr>
                  <p:custDataLst>
                    <p:tags r:id="rId46"/>
                  </p:custDataLst>
                </p:nvPr>
              </p:nvSpPr>
              <p:spPr>
                <a:xfrm>
                  <a:off x="-807288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58" name="Group 157"/>
                <p:cNvGrpSpPr/>
                <p:nvPr/>
              </p:nvGrpSpPr>
              <p:grpSpPr>
                <a:xfrm>
                  <a:off x="-664786" y="2727469"/>
                  <a:ext cx="3971081" cy="419100"/>
                  <a:chOff x="-873849" y="2705100"/>
                  <a:chExt cx="3971081" cy="419100"/>
                </a:xfrm>
              </p:grpSpPr>
              <p:sp>
                <p:nvSpPr>
                  <p:cNvPr id="159" name="Rounded Rectangle 158"/>
                  <p:cNvSpPr/>
                  <p:nvPr/>
                </p:nvSpPr>
                <p:spPr>
                  <a:xfrm>
                    <a:off x="1344632" y="2705100"/>
                    <a:ext cx="1752600" cy="419100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600 MB</a:t>
                    </a:r>
                    <a:endParaRPr lang="en-US" b="1" dirty="0"/>
                  </a:p>
                </p:txBody>
              </p:sp>
              <p:sp>
                <p:nvSpPr>
                  <p:cNvPr id="160" name="Rounded Rectangle 159"/>
                  <p:cNvSpPr/>
                  <p:nvPr/>
                </p:nvSpPr>
                <p:spPr>
                  <a:xfrm>
                    <a:off x="-873849" y="2705100"/>
                    <a:ext cx="1752600" cy="419100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600 MB</a:t>
                    </a:r>
                    <a:endParaRPr lang="en-US" b="1" dirty="0"/>
                  </a:p>
                </p:txBody>
              </p:sp>
            </p:grpSp>
          </p:grpSp>
        </p:grpSp>
      </p:grpSp>
      <p:cxnSp>
        <p:nvCxnSpPr>
          <p:cNvPr id="152" name="Straight Arrow Connector 151"/>
          <p:cNvCxnSpPr>
            <a:stCxn id="113" idx="0"/>
            <a:endCxn id="157" idx="2"/>
          </p:cNvCxnSpPr>
          <p:nvPr>
            <p:custDataLst>
              <p:tags r:id="rId7"/>
            </p:custDataLst>
          </p:nvPr>
        </p:nvCxnSpPr>
        <p:spPr>
          <a:xfrm flipV="1">
            <a:off x="6236004" y="3581400"/>
            <a:ext cx="56235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157" idx="2"/>
          </p:cNvCxnSpPr>
          <p:nvPr>
            <p:custDataLst>
              <p:tags r:id="rId8"/>
            </p:custDataLst>
          </p:nvPr>
        </p:nvCxnSpPr>
        <p:spPr>
          <a:xfrm flipV="1">
            <a:off x="4761880" y="3581400"/>
            <a:ext cx="203647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81" idx="0"/>
            <a:endCxn id="157" idx="2"/>
          </p:cNvCxnSpPr>
          <p:nvPr>
            <p:custDataLst>
              <p:tags r:id="rId9"/>
            </p:custDataLst>
          </p:nvPr>
        </p:nvCxnSpPr>
        <p:spPr>
          <a:xfrm flipV="1">
            <a:off x="4253418" y="3581400"/>
            <a:ext cx="254493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05" idx="0"/>
            <a:endCxn id="157" idx="2"/>
          </p:cNvCxnSpPr>
          <p:nvPr>
            <p:custDataLst>
              <p:tags r:id="rId10"/>
            </p:custDataLst>
          </p:nvPr>
        </p:nvCxnSpPr>
        <p:spPr>
          <a:xfrm flipV="1">
            <a:off x="5575142" y="3581400"/>
            <a:ext cx="122321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endCxn id="157" idx="2"/>
          </p:cNvCxnSpPr>
          <p:nvPr>
            <p:custDataLst>
              <p:tags r:id="rId11"/>
            </p:custDataLst>
          </p:nvPr>
        </p:nvCxnSpPr>
        <p:spPr>
          <a:xfrm flipV="1">
            <a:off x="2779294" y="3581400"/>
            <a:ext cx="401906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73" idx="0"/>
            <a:endCxn id="157" idx="2"/>
          </p:cNvCxnSpPr>
          <p:nvPr>
            <p:custDataLst>
              <p:tags r:id="rId12"/>
            </p:custDataLst>
          </p:nvPr>
        </p:nvCxnSpPr>
        <p:spPr>
          <a:xfrm flipV="1">
            <a:off x="3592556" y="3581400"/>
            <a:ext cx="3205799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26" idx="0"/>
            <a:endCxn id="157" idx="2"/>
          </p:cNvCxnSpPr>
          <p:nvPr>
            <p:custDataLst>
              <p:tags r:id="rId13"/>
            </p:custDataLst>
          </p:nvPr>
        </p:nvCxnSpPr>
        <p:spPr>
          <a:xfrm flipV="1">
            <a:off x="949108" y="3581400"/>
            <a:ext cx="584924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49" idx="0"/>
            <a:endCxn id="157" idx="2"/>
          </p:cNvCxnSpPr>
          <p:nvPr>
            <p:custDataLst>
              <p:tags r:id="rId14"/>
            </p:custDataLst>
          </p:nvPr>
        </p:nvCxnSpPr>
        <p:spPr>
          <a:xfrm flipV="1">
            <a:off x="1609970" y="3581400"/>
            <a:ext cx="518838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57" idx="0"/>
            <a:endCxn id="157" idx="2"/>
          </p:cNvCxnSpPr>
          <p:nvPr>
            <p:custDataLst>
              <p:tags r:id="rId15"/>
            </p:custDataLst>
          </p:nvPr>
        </p:nvCxnSpPr>
        <p:spPr>
          <a:xfrm flipV="1">
            <a:off x="2270832" y="3581400"/>
            <a:ext cx="452752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121" idx="0"/>
            <a:endCxn id="157" idx="2"/>
          </p:cNvCxnSpPr>
          <p:nvPr>
            <p:custDataLst>
              <p:tags r:id="rId16"/>
            </p:custDataLst>
          </p:nvPr>
        </p:nvCxnSpPr>
        <p:spPr>
          <a:xfrm flipH="1" flipV="1">
            <a:off x="6798355" y="3581400"/>
            <a:ext cx="9851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129" idx="0"/>
            <a:endCxn id="157" idx="2"/>
          </p:cNvCxnSpPr>
          <p:nvPr>
            <p:custDataLst>
              <p:tags r:id="rId17"/>
            </p:custDataLst>
          </p:nvPr>
        </p:nvCxnSpPr>
        <p:spPr>
          <a:xfrm flipH="1" flipV="1">
            <a:off x="6798355" y="3581400"/>
            <a:ext cx="75937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137" idx="0"/>
            <a:endCxn id="157" idx="2"/>
          </p:cNvCxnSpPr>
          <p:nvPr>
            <p:custDataLst>
              <p:tags r:id="rId18"/>
            </p:custDataLst>
          </p:nvPr>
        </p:nvCxnSpPr>
        <p:spPr>
          <a:xfrm flipH="1" flipV="1">
            <a:off x="6798355" y="3581400"/>
            <a:ext cx="142023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37" idx="0"/>
            <a:endCxn id="144" idx="2"/>
          </p:cNvCxnSpPr>
          <p:nvPr>
            <p:custDataLst>
              <p:tags r:id="rId19"/>
            </p:custDataLst>
          </p:nvPr>
        </p:nvCxnSpPr>
        <p:spPr>
          <a:xfrm flipH="1" flipV="1">
            <a:off x="5142880" y="3581400"/>
            <a:ext cx="307571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stCxn id="129" idx="0"/>
            <a:endCxn id="144" idx="2"/>
          </p:cNvCxnSpPr>
          <p:nvPr>
            <p:custDataLst>
              <p:tags r:id="rId20"/>
            </p:custDataLst>
          </p:nvPr>
        </p:nvCxnSpPr>
        <p:spPr>
          <a:xfrm flipH="1" flipV="1">
            <a:off x="5142880" y="3581400"/>
            <a:ext cx="241484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121" idx="0"/>
            <a:endCxn id="144" idx="2"/>
          </p:cNvCxnSpPr>
          <p:nvPr>
            <p:custDataLst>
              <p:tags r:id="rId21"/>
            </p:custDataLst>
          </p:nvPr>
        </p:nvCxnSpPr>
        <p:spPr>
          <a:xfrm flipH="1" flipV="1">
            <a:off x="5142880" y="3581400"/>
            <a:ext cx="175398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13" idx="0"/>
            <a:endCxn id="144" idx="2"/>
          </p:cNvCxnSpPr>
          <p:nvPr>
            <p:custDataLst>
              <p:tags r:id="rId22"/>
            </p:custDataLst>
          </p:nvPr>
        </p:nvCxnSpPr>
        <p:spPr>
          <a:xfrm flipH="1" flipV="1">
            <a:off x="5142880" y="3581400"/>
            <a:ext cx="109312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05" idx="0"/>
            <a:endCxn id="144" idx="2"/>
          </p:cNvCxnSpPr>
          <p:nvPr>
            <p:custDataLst>
              <p:tags r:id="rId23"/>
            </p:custDataLst>
          </p:nvPr>
        </p:nvCxnSpPr>
        <p:spPr>
          <a:xfrm flipH="1" flipV="1">
            <a:off x="5142880" y="3581400"/>
            <a:ext cx="43226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97" idx="0"/>
            <a:endCxn id="144" idx="2"/>
          </p:cNvCxnSpPr>
          <p:nvPr>
            <p:custDataLst>
              <p:tags r:id="rId24"/>
            </p:custDataLst>
          </p:nvPr>
        </p:nvCxnSpPr>
        <p:spPr>
          <a:xfrm flipV="1">
            <a:off x="4914280" y="3581400"/>
            <a:ext cx="22860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81" idx="0"/>
            <a:endCxn id="144" idx="2"/>
          </p:cNvCxnSpPr>
          <p:nvPr>
            <p:custDataLst>
              <p:tags r:id="rId25"/>
            </p:custDataLst>
          </p:nvPr>
        </p:nvCxnSpPr>
        <p:spPr>
          <a:xfrm flipV="1">
            <a:off x="4253418" y="3581400"/>
            <a:ext cx="88946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73" idx="0"/>
            <a:endCxn id="144" idx="2"/>
          </p:cNvCxnSpPr>
          <p:nvPr>
            <p:custDataLst>
              <p:tags r:id="rId26"/>
            </p:custDataLst>
          </p:nvPr>
        </p:nvCxnSpPr>
        <p:spPr>
          <a:xfrm flipV="1">
            <a:off x="3592556" y="3581400"/>
            <a:ext cx="155032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65" idx="0"/>
            <a:endCxn id="144" idx="2"/>
          </p:cNvCxnSpPr>
          <p:nvPr>
            <p:custDataLst>
              <p:tags r:id="rId27"/>
            </p:custDataLst>
          </p:nvPr>
        </p:nvCxnSpPr>
        <p:spPr>
          <a:xfrm flipV="1">
            <a:off x="2931694" y="3581400"/>
            <a:ext cx="221118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57" idx="0"/>
            <a:endCxn id="144" idx="2"/>
          </p:cNvCxnSpPr>
          <p:nvPr>
            <p:custDataLst>
              <p:tags r:id="rId28"/>
            </p:custDataLst>
          </p:nvPr>
        </p:nvCxnSpPr>
        <p:spPr>
          <a:xfrm flipV="1">
            <a:off x="2270832" y="3581400"/>
            <a:ext cx="287204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49" idx="0"/>
            <a:endCxn id="144" idx="2"/>
          </p:cNvCxnSpPr>
          <p:nvPr>
            <p:custDataLst>
              <p:tags r:id="rId29"/>
            </p:custDataLst>
          </p:nvPr>
        </p:nvCxnSpPr>
        <p:spPr>
          <a:xfrm flipV="1">
            <a:off x="1609970" y="3581400"/>
            <a:ext cx="353291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26" idx="0"/>
            <a:endCxn id="144" idx="2"/>
          </p:cNvCxnSpPr>
          <p:nvPr>
            <p:custDataLst>
              <p:tags r:id="rId30"/>
            </p:custDataLst>
          </p:nvPr>
        </p:nvCxnSpPr>
        <p:spPr>
          <a:xfrm flipV="1">
            <a:off x="949108" y="3581400"/>
            <a:ext cx="419377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>
            <p:custDataLst>
              <p:tags r:id="rId31"/>
            </p:custDataLst>
          </p:nvPr>
        </p:nvCxnSpPr>
        <p:spPr>
          <a:xfrm>
            <a:off x="2342148" y="3581400"/>
            <a:ext cx="389385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>
            <p:custDataLst>
              <p:tags r:id="rId32"/>
            </p:custDataLst>
          </p:nvPr>
        </p:nvCxnSpPr>
        <p:spPr>
          <a:xfrm>
            <a:off x="2342148" y="3581400"/>
            <a:ext cx="257213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>
            <p:custDataLst>
              <p:tags r:id="rId33"/>
            </p:custDataLst>
          </p:nvPr>
        </p:nvCxnSpPr>
        <p:spPr>
          <a:xfrm>
            <a:off x="2342148" y="3581400"/>
            <a:ext cx="191127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>
            <p:custDataLst>
              <p:tags r:id="rId34"/>
            </p:custDataLst>
          </p:nvPr>
        </p:nvCxnSpPr>
        <p:spPr>
          <a:xfrm>
            <a:off x="2342148" y="3581400"/>
            <a:ext cx="323299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>
            <p:custDataLst>
              <p:tags r:id="rId35"/>
            </p:custDataLst>
          </p:nvPr>
        </p:nvCxnSpPr>
        <p:spPr>
          <a:xfrm>
            <a:off x="2342148" y="3581400"/>
            <a:ext cx="58954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>
            <p:custDataLst>
              <p:tags r:id="rId36"/>
            </p:custDataLst>
          </p:nvPr>
        </p:nvCxnSpPr>
        <p:spPr>
          <a:xfrm>
            <a:off x="2342148" y="3581400"/>
            <a:ext cx="125040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>
            <p:custDataLst>
              <p:tags r:id="rId37"/>
            </p:custDataLst>
          </p:nvPr>
        </p:nvCxnSpPr>
        <p:spPr>
          <a:xfrm flipH="1">
            <a:off x="949108" y="3581400"/>
            <a:ext cx="139304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>
            <p:custDataLst>
              <p:tags r:id="rId38"/>
            </p:custDataLst>
          </p:nvPr>
        </p:nvCxnSpPr>
        <p:spPr>
          <a:xfrm flipH="1">
            <a:off x="1609970" y="3581400"/>
            <a:ext cx="73217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>
            <p:custDataLst>
              <p:tags r:id="rId39"/>
            </p:custDataLst>
          </p:nvPr>
        </p:nvCxnSpPr>
        <p:spPr>
          <a:xfrm flipH="1">
            <a:off x="2270832" y="3581400"/>
            <a:ext cx="7131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>
            <p:custDataLst>
              <p:tags r:id="rId40"/>
            </p:custDataLst>
          </p:nvPr>
        </p:nvCxnSpPr>
        <p:spPr>
          <a:xfrm>
            <a:off x="2342148" y="3581400"/>
            <a:ext cx="455471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>
            <p:custDataLst>
              <p:tags r:id="rId41"/>
            </p:custDataLst>
          </p:nvPr>
        </p:nvCxnSpPr>
        <p:spPr>
          <a:xfrm>
            <a:off x="2342148" y="3581400"/>
            <a:ext cx="521558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>
            <p:custDataLst>
              <p:tags r:id="rId42"/>
            </p:custDataLst>
          </p:nvPr>
        </p:nvCxnSpPr>
        <p:spPr>
          <a:xfrm>
            <a:off x="2342148" y="3581400"/>
            <a:ext cx="587644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>
            <p:custDataLst>
              <p:tags r:id="rId43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23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77"/>
    </mc:Choice>
    <mc:Fallback xmlns="">
      <p:transition spd="slow" advTm="1907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044738" y="5986145"/>
            <a:ext cx="2133600" cy="365125"/>
          </a:xfrm>
        </p:spPr>
        <p:txBody>
          <a:bodyPr/>
          <a:lstStyle/>
          <a:p>
            <a:fld id="{E7A5B8A6-A355-495E-943D-2625EB1675EB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35846" y="4201795"/>
            <a:ext cx="7879082" cy="936625"/>
            <a:chOff x="-1446713" y="1447800"/>
            <a:chExt cx="7879082" cy="936625"/>
          </a:xfrm>
        </p:grpSpPr>
        <p:grpSp>
          <p:nvGrpSpPr>
            <p:cNvPr id="24" name="Group 23"/>
            <p:cNvGrpSpPr/>
            <p:nvPr>
              <p:custDataLst>
                <p:tags r:id="rId150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" name="Rounded Rectangle 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7" name="Group 46"/>
            <p:cNvGrpSpPr/>
            <p:nvPr>
              <p:custDataLst>
                <p:tags r:id="rId151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" name="Rounded Rectangle 4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" name="Group 54"/>
            <p:cNvGrpSpPr/>
            <p:nvPr>
              <p:custDataLst>
                <p:tags r:id="rId152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Rounded Rectangle 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3" name="Group 62"/>
            <p:cNvGrpSpPr/>
            <p:nvPr>
              <p:custDataLst>
                <p:tags r:id="rId153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154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155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156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157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158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9" name="Group 118"/>
            <p:cNvGrpSpPr/>
            <p:nvPr>
              <p:custDataLst>
                <p:tags r:id="rId159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Rounded Rectangle 1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" name="Group 126"/>
            <p:cNvGrpSpPr/>
            <p:nvPr>
              <p:custDataLst>
                <p:tags r:id="rId160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9" name="Rounded Rectangle 1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35" name="Group 134"/>
            <p:cNvGrpSpPr/>
            <p:nvPr>
              <p:custDataLst>
                <p:tags r:id="rId161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3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37" name="Rounded Rectangle 13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5"/>
            </p:custDataLst>
          </p:nvPr>
        </p:nvSpPr>
        <p:spPr>
          <a:xfrm>
            <a:off x="3668756" y="6528971"/>
            <a:ext cx="1436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120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254" name="Group 253"/>
          <p:cNvGrpSpPr/>
          <p:nvPr>
            <p:custDataLst>
              <p:tags r:id="rId6"/>
            </p:custDataLst>
          </p:nvPr>
        </p:nvGrpSpPr>
        <p:grpSpPr>
          <a:xfrm>
            <a:off x="288246" y="4354195"/>
            <a:ext cx="7879082" cy="936625"/>
            <a:chOff x="-1446713" y="1447800"/>
            <a:chExt cx="7879082" cy="936625"/>
          </a:xfrm>
        </p:grpSpPr>
        <p:grpSp>
          <p:nvGrpSpPr>
            <p:cNvPr id="255" name="Group 254"/>
            <p:cNvGrpSpPr/>
            <p:nvPr>
              <p:custDataLst>
                <p:tags r:id="rId138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4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4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45" name="Rounded Rectangle 34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4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6" name="Group 255"/>
            <p:cNvGrpSpPr/>
            <p:nvPr>
              <p:custDataLst>
                <p:tags r:id="rId139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3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4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38" name="Rounded Rectangle 33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3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7" name="Group 256"/>
            <p:cNvGrpSpPr/>
            <p:nvPr>
              <p:custDataLst>
                <p:tags r:id="rId140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3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3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31" name="Rounded Rectangle 33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3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8" name="Group 257"/>
            <p:cNvGrpSpPr/>
            <p:nvPr>
              <p:custDataLst>
                <p:tags r:id="rId141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2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2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24" name="Rounded Rectangle 32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2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9" name="Group 258"/>
            <p:cNvGrpSpPr/>
            <p:nvPr>
              <p:custDataLst>
                <p:tags r:id="rId142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1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17" name="Rounded Rectangle 31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1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0" name="Group 259"/>
            <p:cNvGrpSpPr/>
            <p:nvPr>
              <p:custDataLst>
                <p:tags r:id="rId143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0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10" name="Rounded Rectangle 30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1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1" name="Group 260"/>
            <p:cNvGrpSpPr/>
            <p:nvPr>
              <p:custDataLst>
                <p:tags r:id="rId144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0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0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03" name="Rounded Rectangle 30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2" name="Group 261"/>
            <p:cNvGrpSpPr/>
            <p:nvPr>
              <p:custDataLst>
                <p:tags r:id="rId145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9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9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6" name="Rounded Rectangle 29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9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3" name="Group 262"/>
            <p:cNvGrpSpPr/>
            <p:nvPr>
              <p:custDataLst>
                <p:tags r:id="rId146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8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9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9" name="Rounded Rectangle 28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9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4" name="Group 263"/>
            <p:cNvGrpSpPr/>
            <p:nvPr>
              <p:custDataLst>
                <p:tags r:id="rId147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8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8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2" name="Rounded Rectangle 28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8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5" name="Group 264"/>
            <p:cNvGrpSpPr/>
            <p:nvPr>
              <p:custDataLst>
                <p:tags r:id="rId148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7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7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75" name="Rounded Rectangle 27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7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6" name="Group 265"/>
            <p:cNvGrpSpPr/>
            <p:nvPr>
              <p:custDataLst>
                <p:tags r:id="rId149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6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7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8" name="Rounded Rectangle 26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6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351" name="Group 350"/>
          <p:cNvGrpSpPr/>
          <p:nvPr>
            <p:custDataLst>
              <p:tags r:id="rId7"/>
            </p:custDataLst>
          </p:nvPr>
        </p:nvGrpSpPr>
        <p:grpSpPr>
          <a:xfrm>
            <a:off x="440646" y="4506595"/>
            <a:ext cx="7879082" cy="936625"/>
            <a:chOff x="-1446713" y="1447800"/>
            <a:chExt cx="7879082" cy="936625"/>
          </a:xfrm>
        </p:grpSpPr>
        <p:grpSp>
          <p:nvGrpSpPr>
            <p:cNvPr id="352" name="Group 351"/>
            <p:cNvGrpSpPr/>
            <p:nvPr>
              <p:custDataLst>
                <p:tags r:id="rId126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4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4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42" name="Rounded Rectangle 44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4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3" name="Group 352"/>
            <p:cNvGrpSpPr/>
            <p:nvPr>
              <p:custDataLst>
                <p:tags r:id="rId127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3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3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35" name="Rounded Rectangle 43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3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4" name="Group 353"/>
            <p:cNvGrpSpPr/>
            <p:nvPr>
              <p:custDataLst>
                <p:tags r:id="rId128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2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3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28" name="Rounded Rectangle 42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2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5" name="Group 354"/>
            <p:cNvGrpSpPr/>
            <p:nvPr>
              <p:custDataLst>
                <p:tags r:id="rId129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21" name="Rounded Rectangle 4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6" name="Group 355"/>
            <p:cNvGrpSpPr/>
            <p:nvPr>
              <p:custDataLst>
                <p:tags r:id="rId130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1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1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14" name="Rounded Rectangle 41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1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7" name="Group 356"/>
            <p:cNvGrpSpPr/>
            <p:nvPr>
              <p:custDataLst>
                <p:tags r:id="rId131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0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0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07" name="Rounded Rectangle 40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0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8" name="Group 357"/>
            <p:cNvGrpSpPr/>
            <p:nvPr>
              <p:custDataLst>
                <p:tags r:id="rId132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9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0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00" name="Rounded Rectangle 39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0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9" name="Group 358"/>
            <p:cNvGrpSpPr/>
            <p:nvPr>
              <p:custDataLst>
                <p:tags r:id="rId133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9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9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93" name="Rounded Rectangle 39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9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0" name="Group 359"/>
            <p:cNvGrpSpPr/>
            <p:nvPr>
              <p:custDataLst>
                <p:tags r:id="rId134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8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8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86" name="Rounded Rectangle 38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8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1" name="Group 360"/>
            <p:cNvGrpSpPr/>
            <p:nvPr>
              <p:custDataLst>
                <p:tags r:id="rId135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7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8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79" name="Rounded Rectangle 37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8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2" name="Group 361"/>
            <p:cNvGrpSpPr/>
            <p:nvPr>
              <p:custDataLst>
                <p:tags r:id="rId136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7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7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72" name="Rounded Rectangle 37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7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3" name="Group 362"/>
            <p:cNvGrpSpPr/>
            <p:nvPr>
              <p:custDataLst>
                <p:tags r:id="rId137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5" name="Rounded Rectangle 3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448" name="Group 447"/>
          <p:cNvGrpSpPr/>
          <p:nvPr>
            <p:custDataLst>
              <p:tags r:id="rId8"/>
            </p:custDataLst>
          </p:nvPr>
        </p:nvGrpSpPr>
        <p:grpSpPr>
          <a:xfrm>
            <a:off x="593046" y="4658995"/>
            <a:ext cx="7879082" cy="936625"/>
            <a:chOff x="-1446713" y="1447800"/>
            <a:chExt cx="7879082" cy="936625"/>
          </a:xfrm>
        </p:grpSpPr>
        <p:grpSp>
          <p:nvGrpSpPr>
            <p:cNvPr id="449" name="Group 448"/>
            <p:cNvGrpSpPr/>
            <p:nvPr>
              <p:custDataLst>
                <p:tags r:id="rId114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3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4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39" name="Rounded Rectangle 53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4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0" name="Group 449"/>
            <p:cNvGrpSpPr/>
            <p:nvPr>
              <p:custDataLst>
                <p:tags r:id="rId115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3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3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32" name="Rounded Rectangle 53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3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1" name="Group 450"/>
            <p:cNvGrpSpPr/>
            <p:nvPr>
              <p:custDataLst>
                <p:tags r:id="rId116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2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2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25" name="Rounded Rectangle 52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2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2" name="Group 451"/>
            <p:cNvGrpSpPr/>
            <p:nvPr>
              <p:custDataLst>
                <p:tags r:id="rId117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1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18" name="Rounded Rectangle 51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1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3" name="Group 452"/>
            <p:cNvGrpSpPr/>
            <p:nvPr>
              <p:custDataLst>
                <p:tags r:id="rId118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1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11" name="Rounded Rectangle 51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1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4" name="Group 453"/>
            <p:cNvGrpSpPr/>
            <p:nvPr>
              <p:custDataLst>
                <p:tags r:id="rId119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0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0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04" name="Rounded Rectangle 50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5" name="Group 454"/>
            <p:cNvGrpSpPr/>
            <p:nvPr>
              <p:custDataLst>
                <p:tags r:id="rId120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7" name="Rounded Rectangle 4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6" name="Group 455"/>
            <p:cNvGrpSpPr/>
            <p:nvPr>
              <p:custDataLst>
                <p:tags r:id="rId121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9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0" name="Rounded Rectangle 48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9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7" name="Group 456"/>
            <p:cNvGrpSpPr/>
            <p:nvPr>
              <p:custDataLst>
                <p:tags r:id="rId122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8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83" name="Rounded Rectangle 48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8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8" name="Group 457"/>
            <p:cNvGrpSpPr/>
            <p:nvPr>
              <p:custDataLst>
                <p:tags r:id="rId123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7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7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76" name="Rounded Rectangle 47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7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9" name="Group 458"/>
            <p:cNvGrpSpPr/>
            <p:nvPr>
              <p:custDataLst>
                <p:tags r:id="rId124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6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7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69" name="Rounded Rectangle 46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7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60" name="Group 459"/>
            <p:cNvGrpSpPr/>
            <p:nvPr>
              <p:custDataLst>
                <p:tags r:id="rId125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6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6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62" name="Rounded Rectangle 46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6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545" name="Group 544"/>
          <p:cNvGrpSpPr/>
          <p:nvPr>
            <p:custDataLst>
              <p:tags r:id="rId9"/>
            </p:custDataLst>
          </p:nvPr>
        </p:nvGrpSpPr>
        <p:grpSpPr>
          <a:xfrm>
            <a:off x="745446" y="4811395"/>
            <a:ext cx="7879082" cy="936625"/>
            <a:chOff x="-1446713" y="1447800"/>
            <a:chExt cx="7879082" cy="936625"/>
          </a:xfrm>
        </p:grpSpPr>
        <p:grpSp>
          <p:nvGrpSpPr>
            <p:cNvPr id="546" name="Group 545"/>
            <p:cNvGrpSpPr/>
            <p:nvPr>
              <p:custDataLst>
                <p:tags r:id="rId102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3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3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4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4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36" name="Rounded Rectangle 63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3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7" name="Group 546"/>
            <p:cNvGrpSpPr/>
            <p:nvPr>
              <p:custDataLst>
                <p:tags r:id="rId103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29" name="Rounded Rectangle 6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8" name="Group 547"/>
            <p:cNvGrpSpPr/>
            <p:nvPr>
              <p:custDataLst>
                <p:tags r:id="rId104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2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2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22" name="Rounded Rectangle 62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2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9" name="Group 548"/>
            <p:cNvGrpSpPr/>
            <p:nvPr>
              <p:custDataLst>
                <p:tags r:id="rId105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1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1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15" name="Rounded Rectangle 61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1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0" name="Group 549"/>
            <p:cNvGrpSpPr/>
            <p:nvPr>
              <p:custDataLst>
                <p:tags r:id="rId106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0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1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08" name="Rounded Rectangle 60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0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1" name="Group 550"/>
            <p:cNvGrpSpPr/>
            <p:nvPr>
              <p:custDataLst>
                <p:tags r:id="rId107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0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0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01" name="Rounded Rectangle 60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0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2" name="Group 551"/>
            <p:cNvGrpSpPr/>
            <p:nvPr>
              <p:custDataLst>
                <p:tags r:id="rId108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9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94" name="Rounded Rectangle 59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9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3" name="Group 552"/>
            <p:cNvGrpSpPr/>
            <p:nvPr>
              <p:custDataLst>
                <p:tags r:id="rId109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8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8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87" name="Rounded Rectangle 58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4" name="Group 553"/>
            <p:cNvGrpSpPr/>
            <p:nvPr>
              <p:custDataLst>
                <p:tags r:id="rId110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7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8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80" name="Rounded Rectangle 57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5" name="Group 554"/>
            <p:cNvGrpSpPr/>
            <p:nvPr>
              <p:custDataLst>
                <p:tags r:id="rId111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3" name="Rounded Rectangle 5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6" name="Group 555"/>
            <p:cNvGrpSpPr/>
            <p:nvPr>
              <p:custDataLst>
                <p:tags r:id="rId112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6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66" name="Rounded Rectangle 56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6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7" name="Group 556"/>
            <p:cNvGrpSpPr/>
            <p:nvPr>
              <p:custDataLst>
                <p:tags r:id="rId113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5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6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59" name="Rounded Rectangle 55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6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642" name="Group 641"/>
          <p:cNvGrpSpPr/>
          <p:nvPr>
            <p:custDataLst>
              <p:tags r:id="rId10"/>
            </p:custDataLst>
          </p:nvPr>
        </p:nvGrpSpPr>
        <p:grpSpPr>
          <a:xfrm>
            <a:off x="897846" y="4963795"/>
            <a:ext cx="7879082" cy="936625"/>
            <a:chOff x="-1446713" y="1447800"/>
            <a:chExt cx="7879082" cy="936625"/>
          </a:xfrm>
        </p:grpSpPr>
        <p:grpSp>
          <p:nvGrpSpPr>
            <p:cNvPr id="643" name="Group 642"/>
            <p:cNvGrpSpPr/>
            <p:nvPr>
              <p:custDataLst>
                <p:tags r:id="rId90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3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3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3" name="Rounded Rectangle 73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3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4" name="Group 643"/>
            <p:cNvGrpSpPr/>
            <p:nvPr>
              <p:custDataLst>
                <p:tags r:id="rId91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2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26" name="Rounded Rectangle 7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2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5" name="Group 644"/>
            <p:cNvGrpSpPr/>
            <p:nvPr>
              <p:custDataLst>
                <p:tags r:id="rId92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1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2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19" name="Rounded Rectangle 71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2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6" name="Group 645"/>
            <p:cNvGrpSpPr/>
            <p:nvPr>
              <p:custDataLst>
                <p:tags r:id="rId93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1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1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12" name="Rounded Rectangle 71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1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7" name="Group 646"/>
            <p:cNvGrpSpPr/>
            <p:nvPr>
              <p:custDataLst>
                <p:tags r:id="rId94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05" name="Rounded Rectangle 7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8" name="Group 647"/>
            <p:cNvGrpSpPr/>
            <p:nvPr>
              <p:custDataLst>
                <p:tags r:id="rId95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9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0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98" name="Rounded Rectangle 69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9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9" name="Group 648"/>
            <p:cNvGrpSpPr/>
            <p:nvPr>
              <p:custDataLst>
                <p:tags r:id="rId96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9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9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91" name="Rounded Rectangle 69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9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0" name="Group 649"/>
            <p:cNvGrpSpPr/>
            <p:nvPr>
              <p:custDataLst>
                <p:tags r:id="rId97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8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8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84" name="Rounded Rectangle 68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8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1" name="Group 650"/>
            <p:cNvGrpSpPr/>
            <p:nvPr>
              <p:custDataLst>
                <p:tags r:id="rId98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7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7" name="Rounded Rectangle 67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7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2" name="Group 651"/>
            <p:cNvGrpSpPr/>
            <p:nvPr>
              <p:custDataLst>
                <p:tags r:id="rId99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6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0" name="Rounded Rectangle 66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7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3" name="Group 652"/>
            <p:cNvGrpSpPr/>
            <p:nvPr>
              <p:custDataLst>
                <p:tags r:id="rId100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6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6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63" name="Rounded Rectangle 66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4" name="Group 653"/>
            <p:cNvGrpSpPr/>
            <p:nvPr>
              <p:custDataLst>
                <p:tags r:id="rId101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5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5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5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6" name="Rounded Rectangle 65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5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739" name="Group 738"/>
          <p:cNvGrpSpPr/>
          <p:nvPr>
            <p:custDataLst>
              <p:tags r:id="rId11"/>
            </p:custDataLst>
          </p:nvPr>
        </p:nvGrpSpPr>
        <p:grpSpPr>
          <a:xfrm>
            <a:off x="1050246" y="5116195"/>
            <a:ext cx="7879082" cy="936625"/>
            <a:chOff x="-1446713" y="1447800"/>
            <a:chExt cx="7879082" cy="936625"/>
          </a:xfrm>
        </p:grpSpPr>
        <p:grpSp>
          <p:nvGrpSpPr>
            <p:cNvPr id="740" name="Group 739"/>
            <p:cNvGrpSpPr/>
            <p:nvPr>
              <p:custDataLst>
                <p:tags r:id="rId78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2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30" name="Rounded Rectangle 82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3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1" name="Group 740"/>
            <p:cNvGrpSpPr/>
            <p:nvPr>
              <p:custDataLst>
                <p:tags r:id="rId79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2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2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23" name="Rounded Rectangle 82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2" name="Group 741"/>
            <p:cNvGrpSpPr/>
            <p:nvPr>
              <p:custDataLst>
                <p:tags r:id="rId80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1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1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6" name="Rounded Rectangle 81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1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3" name="Group 742"/>
            <p:cNvGrpSpPr/>
            <p:nvPr>
              <p:custDataLst>
                <p:tags r:id="rId81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1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09" name="Rounded Rectangle 80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1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4" name="Group 743"/>
            <p:cNvGrpSpPr/>
            <p:nvPr>
              <p:custDataLst>
                <p:tags r:id="rId82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0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02" name="Rounded Rectangle 80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0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5" name="Group 744"/>
            <p:cNvGrpSpPr/>
            <p:nvPr>
              <p:custDataLst>
                <p:tags r:id="rId83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9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9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95" name="Rounded Rectangle 79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9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6" name="Group 745"/>
            <p:cNvGrpSpPr/>
            <p:nvPr>
              <p:custDataLst>
                <p:tags r:id="rId84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8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9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88" name="Rounded Rectangle 78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8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7" name="Group 746"/>
            <p:cNvGrpSpPr/>
            <p:nvPr>
              <p:custDataLst>
                <p:tags r:id="rId85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81" name="Rounded Rectangle 7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8" name="Group 747"/>
            <p:cNvGrpSpPr/>
            <p:nvPr>
              <p:custDataLst>
                <p:tags r:id="rId86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7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7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74" name="Rounded Rectangle 77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7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9" name="Group 748"/>
            <p:cNvGrpSpPr/>
            <p:nvPr>
              <p:custDataLst>
                <p:tags r:id="rId87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6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6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67" name="Rounded Rectangle 76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6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50" name="Group 749"/>
            <p:cNvGrpSpPr/>
            <p:nvPr>
              <p:custDataLst>
                <p:tags r:id="rId88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5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6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60" name="Rounded Rectangle 75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6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51" name="Group 750"/>
            <p:cNvGrpSpPr/>
            <p:nvPr>
              <p:custDataLst>
                <p:tags r:id="rId89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5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53" name="Rounded Rectangle 75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5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836" name="Group 835"/>
          <p:cNvGrpSpPr/>
          <p:nvPr>
            <p:custDataLst>
              <p:tags r:id="rId12"/>
            </p:custDataLst>
          </p:nvPr>
        </p:nvGrpSpPr>
        <p:grpSpPr>
          <a:xfrm>
            <a:off x="1202646" y="5268595"/>
            <a:ext cx="7879082" cy="936625"/>
            <a:chOff x="-1446713" y="1447800"/>
            <a:chExt cx="7879082" cy="936625"/>
          </a:xfrm>
        </p:grpSpPr>
        <p:grpSp>
          <p:nvGrpSpPr>
            <p:cNvPr id="837" name="Group 836"/>
            <p:cNvGrpSpPr/>
            <p:nvPr>
              <p:custDataLst>
                <p:tags r:id="rId66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2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2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7" name="Rounded Rectangle 92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2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38" name="Group 837"/>
            <p:cNvGrpSpPr/>
            <p:nvPr>
              <p:custDataLst>
                <p:tags r:id="rId67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1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2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0" name="Rounded Rectangle 91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2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39" name="Group 838"/>
            <p:cNvGrpSpPr/>
            <p:nvPr>
              <p:custDataLst>
                <p:tags r:id="rId68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13" name="Rounded Rectangle 9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0" name="Group 839"/>
            <p:cNvGrpSpPr/>
            <p:nvPr>
              <p:custDataLst>
                <p:tags r:id="rId69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0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0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06" name="Rounded Rectangle 90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0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1" name="Group 840"/>
            <p:cNvGrpSpPr/>
            <p:nvPr>
              <p:custDataLst>
                <p:tags r:id="rId70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9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0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99" name="Rounded Rectangle 89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0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2" name="Group 841"/>
            <p:cNvGrpSpPr/>
            <p:nvPr>
              <p:custDataLst>
                <p:tags r:id="rId71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9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9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92" name="Rounded Rectangle 89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9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3" name="Group 842"/>
            <p:cNvGrpSpPr/>
            <p:nvPr>
              <p:custDataLst>
                <p:tags r:id="rId72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8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8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85" name="Rounded Rectangle 88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8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4" name="Group 843"/>
            <p:cNvGrpSpPr/>
            <p:nvPr>
              <p:custDataLst>
                <p:tags r:id="rId73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7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8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78" name="Rounded Rectangle 87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7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5" name="Group 844"/>
            <p:cNvGrpSpPr/>
            <p:nvPr>
              <p:custDataLst>
                <p:tags r:id="rId74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7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7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71" name="Rounded Rectangle 87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7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6" name="Group 845"/>
            <p:cNvGrpSpPr/>
            <p:nvPr>
              <p:custDataLst>
                <p:tags r:id="rId75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6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6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64" name="Rounded Rectangle 86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6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7" name="Group 846"/>
            <p:cNvGrpSpPr/>
            <p:nvPr>
              <p:custDataLst>
                <p:tags r:id="rId76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57" name="Rounded Rectangle 8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8" name="Group 847"/>
            <p:cNvGrpSpPr/>
            <p:nvPr>
              <p:custDataLst>
                <p:tags r:id="rId77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4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5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50" name="Rounded Rectangle 84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5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933" name="Group 932"/>
          <p:cNvGrpSpPr/>
          <p:nvPr>
            <p:custDataLst>
              <p:tags r:id="rId13"/>
            </p:custDataLst>
          </p:nvPr>
        </p:nvGrpSpPr>
        <p:grpSpPr>
          <a:xfrm>
            <a:off x="1355046" y="5420995"/>
            <a:ext cx="7879082" cy="936625"/>
            <a:chOff x="-1446713" y="1447800"/>
            <a:chExt cx="7879082" cy="936625"/>
          </a:xfrm>
        </p:grpSpPr>
        <p:grpSp>
          <p:nvGrpSpPr>
            <p:cNvPr id="934" name="Group 933"/>
            <p:cNvGrpSpPr/>
            <p:nvPr>
              <p:custDataLst>
                <p:tags r:id="rId54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2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2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24" name="Rounded Rectangle 102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2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5" name="Group 934"/>
            <p:cNvGrpSpPr/>
            <p:nvPr>
              <p:custDataLst>
                <p:tags r:id="rId55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1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1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17" name="Rounded Rectangle 101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1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6" name="Group 935"/>
            <p:cNvGrpSpPr/>
            <p:nvPr>
              <p:custDataLst>
                <p:tags r:id="rId56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0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1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10" name="Rounded Rectangle 100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1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7" name="Group 936"/>
            <p:cNvGrpSpPr/>
            <p:nvPr>
              <p:custDataLst>
                <p:tags r:id="rId57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0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0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03" name="Rounded Rectangle 100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0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8" name="Group 937"/>
            <p:cNvGrpSpPr/>
            <p:nvPr>
              <p:custDataLst>
                <p:tags r:id="rId58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9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96" name="Rounded Rectangle 99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9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9" name="Group 938"/>
            <p:cNvGrpSpPr/>
            <p:nvPr>
              <p:custDataLst>
                <p:tags r:id="rId59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8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89" name="Rounded Rectangle 98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9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0" name="Group 939"/>
            <p:cNvGrpSpPr/>
            <p:nvPr>
              <p:custDataLst>
                <p:tags r:id="rId60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8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8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82" name="Rounded Rectangle 98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1" name="Group 940"/>
            <p:cNvGrpSpPr/>
            <p:nvPr>
              <p:custDataLst>
                <p:tags r:id="rId61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7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7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5" name="Rounded Rectangle 97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7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2" name="Group 941"/>
            <p:cNvGrpSpPr/>
            <p:nvPr>
              <p:custDataLst>
                <p:tags r:id="rId62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7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68" name="Rounded Rectangle 96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6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3" name="Group 942"/>
            <p:cNvGrpSpPr/>
            <p:nvPr>
              <p:custDataLst>
                <p:tags r:id="rId63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6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61" name="Rounded Rectangle 96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6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4" name="Group 943"/>
            <p:cNvGrpSpPr/>
            <p:nvPr>
              <p:custDataLst>
                <p:tags r:id="rId64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5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5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54" name="Rounded Rectangle 95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5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5" name="Group 944"/>
            <p:cNvGrpSpPr/>
            <p:nvPr>
              <p:custDataLst>
                <p:tags r:id="rId65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4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4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47" name="Rounded Rectangle 94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4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1127" name="Group 1126"/>
          <p:cNvGrpSpPr/>
          <p:nvPr>
            <p:custDataLst>
              <p:tags r:id="rId14"/>
            </p:custDataLst>
          </p:nvPr>
        </p:nvGrpSpPr>
        <p:grpSpPr>
          <a:xfrm>
            <a:off x="1507446" y="5573395"/>
            <a:ext cx="7879082" cy="936625"/>
            <a:chOff x="-1446713" y="1447800"/>
            <a:chExt cx="7879082" cy="936625"/>
          </a:xfrm>
        </p:grpSpPr>
        <p:grpSp>
          <p:nvGrpSpPr>
            <p:cNvPr id="1128" name="Group 1127"/>
            <p:cNvGrpSpPr/>
            <p:nvPr>
              <p:custDataLst>
                <p:tags r:id="rId42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1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8" name="Rounded Rectangle 121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1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29" name="Group 1128"/>
            <p:cNvGrpSpPr/>
            <p:nvPr>
              <p:custDataLst>
                <p:tags r:id="rId43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1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1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1" name="Rounded Rectangle 121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1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0" name="Group 1129"/>
            <p:cNvGrpSpPr/>
            <p:nvPr>
              <p:custDataLst>
                <p:tags r:id="rId44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0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04" name="Rounded Rectangle 120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0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1" name="Group 1130"/>
            <p:cNvGrpSpPr/>
            <p:nvPr>
              <p:custDataLst>
                <p:tags r:id="rId45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97" name="Rounded Rectangle 11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2" name="Group 1131"/>
            <p:cNvGrpSpPr/>
            <p:nvPr>
              <p:custDataLst>
                <p:tags r:id="rId46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8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9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90" name="Rounded Rectangle 118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9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3" name="Group 1132"/>
            <p:cNvGrpSpPr/>
            <p:nvPr>
              <p:custDataLst>
                <p:tags r:id="rId47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8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8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83" name="Rounded Rectangle 118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8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4" name="Group 1133"/>
            <p:cNvGrpSpPr/>
            <p:nvPr>
              <p:custDataLst>
                <p:tags r:id="rId48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7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7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76" name="Rounded Rectangle 117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7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5" name="Group 1134"/>
            <p:cNvGrpSpPr/>
            <p:nvPr>
              <p:custDataLst>
                <p:tags r:id="rId49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6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7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69" name="Rounded Rectangle 116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7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6" name="Group 1135"/>
            <p:cNvGrpSpPr/>
            <p:nvPr>
              <p:custDataLst>
                <p:tags r:id="rId50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6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6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62" name="Rounded Rectangle 116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6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7" name="Group 1136"/>
            <p:cNvGrpSpPr/>
            <p:nvPr>
              <p:custDataLst>
                <p:tags r:id="rId51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5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55" name="Rounded Rectangle 115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5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8" name="Group 1137"/>
            <p:cNvGrpSpPr/>
            <p:nvPr>
              <p:custDataLst>
                <p:tags r:id="rId52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4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48" name="Rounded Rectangle 114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9" name="Group 1138"/>
            <p:cNvGrpSpPr/>
            <p:nvPr>
              <p:custDataLst>
                <p:tags r:id="rId53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4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4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41" name="Rounded Rectangle 114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8" name="Group 7"/>
          <p:cNvGrpSpPr/>
          <p:nvPr>
            <p:custDataLst>
              <p:tags r:id="rId15"/>
            </p:custDataLst>
          </p:nvPr>
        </p:nvGrpSpPr>
        <p:grpSpPr>
          <a:xfrm>
            <a:off x="5848358" y="1111538"/>
            <a:ext cx="2892101" cy="3079462"/>
            <a:chOff x="6229358" y="771704"/>
            <a:chExt cx="2892101" cy="3079462"/>
          </a:xfrm>
        </p:grpSpPr>
        <p:grpSp>
          <p:nvGrpSpPr>
            <p:cNvPr id="3" name="Group 2"/>
            <p:cNvGrpSpPr/>
            <p:nvPr/>
          </p:nvGrpSpPr>
          <p:grpSpPr>
            <a:xfrm>
              <a:off x="6229358" y="771704"/>
              <a:ext cx="1520501" cy="1707862"/>
              <a:chOff x="4382629" y="1873538"/>
              <a:chExt cx="1520501" cy="1707862"/>
            </a:xfrm>
          </p:grpSpPr>
          <p:sp>
            <p:nvSpPr>
              <p:cNvPr id="144" name="Rounded Rectangle 143"/>
              <p:cNvSpPr/>
              <p:nvPr>
                <p:custDataLst>
                  <p:tags r:id="rId41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36" name="Group 1235"/>
            <p:cNvGrpSpPr/>
            <p:nvPr/>
          </p:nvGrpSpPr>
          <p:grpSpPr>
            <a:xfrm flipH="1">
              <a:off x="6381758" y="924104"/>
              <a:ext cx="1520501" cy="1707862"/>
              <a:chOff x="4382629" y="1873538"/>
              <a:chExt cx="1520501" cy="1707862"/>
            </a:xfrm>
          </p:grpSpPr>
          <p:sp>
            <p:nvSpPr>
              <p:cNvPr id="1237" name="Rounded Rectangle 1236"/>
              <p:cNvSpPr/>
              <p:nvPr>
                <p:custDataLst>
                  <p:tags r:id="rId40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38" name="Rounded Rectangle 1237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39" name="Group 1238"/>
            <p:cNvGrpSpPr/>
            <p:nvPr/>
          </p:nvGrpSpPr>
          <p:grpSpPr>
            <a:xfrm flipH="1">
              <a:off x="6534158" y="1076504"/>
              <a:ext cx="1520501" cy="1707862"/>
              <a:chOff x="4382629" y="1873538"/>
              <a:chExt cx="1520501" cy="1707862"/>
            </a:xfrm>
          </p:grpSpPr>
          <p:sp>
            <p:nvSpPr>
              <p:cNvPr id="1240" name="Rounded Rectangle 1239"/>
              <p:cNvSpPr/>
              <p:nvPr>
                <p:custDataLst>
                  <p:tags r:id="rId39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41" name="Rounded Rectangle 124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2" name="Group 1271"/>
            <p:cNvGrpSpPr/>
            <p:nvPr/>
          </p:nvGrpSpPr>
          <p:grpSpPr>
            <a:xfrm flipH="1">
              <a:off x="6686558" y="1228904"/>
              <a:ext cx="1520501" cy="1707862"/>
              <a:chOff x="4382629" y="1873538"/>
              <a:chExt cx="1520501" cy="1707862"/>
            </a:xfrm>
          </p:grpSpPr>
          <p:sp>
            <p:nvSpPr>
              <p:cNvPr id="1273" name="Rounded Rectangle 1272"/>
              <p:cNvSpPr/>
              <p:nvPr>
                <p:custDataLst>
                  <p:tags r:id="rId38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4" name="Rounded Rectangle 1273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5" name="Group 1274"/>
            <p:cNvGrpSpPr/>
            <p:nvPr/>
          </p:nvGrpSpPr>
          <p:grpSpPr>
            <a:xfrm flipH="1">
              <a:off x="6838958" y="1381304"/>
              <a:ext cx="1520501" cy="1707862"/>
              <a:chOff x="4382629" y="1873538"/>
              <a:chExt cx="1520501" cy="1707862"/>
            </a:xfrm>
          </p:grpSpPr>
          <p:sp>
            <p:nvSpPr>
              <p:cNvPr id="1276" name="Rounded Rectangle 1275"/>
              <p:cNvSpPr/>
              <p:nvPr>
                <p:custDataLst>
                  <p:tags r:id="rId37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7" name="Rounded Rectangle 127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8" name="Group 1277"/>
            <p:cNvGrpSpPr/>
            <p:nvPr/>
          </p:nvGrpSpPr>
          <p:grpSpPr>
            <a:xfrm flipH="1">
              <a:off x="6991358" y="1533704"/>
              <a:ext cx="1520501" cy="1707862"/>
              <a:chOff x="4382629" y="1873538"/>
              <a:chExt cx="1520501" cy="1707862"/>
            </a:xfrm>
          </p:grpSpPr>
          <p:sp>
            <p:nvSpPr>
              <p:cNvPr id="1279" name="Rounded Rectangle 1278"/>
              <p:cNvSpPr/>
              <p:nvPr>
                <p:custDataLst>
                  <p:tags r:id="rId36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0" name="Rounded Rectangle 1279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1" name="Group 1280"/>
            <p:cNvGrpSpPr/>
            <p:nvPr/>
          </p:nvGrpSpPr>
          <p:grpSpPr>
            <a:xfrm flipH="1">
              <a:off x="7143758" y="1686104"/>
              <a:ext cx="1520501" cy="1707862"/>
              <a:chOff x="4382629" y="1873538"/>
              <a:chExt cx="1520501" cy="1707862"/>
            </a:xfrm>
          </p:grpSpPr>
          <p:sp>
            <p:nvSpPr>
              <p:cNvPr id="1282" name="Rounded Rectangle 1281"/>
              <p:cNvSpPr/>
              <p:nvPr>
                <p:custDataLst>
                  <p:tags r:id="rId35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3" name="Rounded Rectangle 128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4" name="Group 1283"/>
            <p:cNvGrpSpPr/>
            <p:nvPr/>
          </p:nvGrpSpPr>
          <p:grpSpPr>
            <a:xfrm flipH="1">
              <a:off x="7296158" y="1838504"/>
              <a:ext cx="1520501" cy="1707862"/>
              <a:chOff x="4382629" y="1873538"/>
              <a:chExt cx="1520501" cy="1707862"/>
            </a:xfrm>
          </p:grpSpPr>
          <p:sp>
            <p:nvSpPr>
              <p:cNvPr id="1285" name="Rounded Rectangle 1284"/>
              <p:cNvSpPr/>
              <p:nvPr>
                <p:custDataLst>
                  <p:tags r:id="rId34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6" name="Rounded Rectangle 1285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7" name="Group 1286"/>
            <p:cNvGrpSpPr/>
            <p:nvPr/>
          </p:nvGrpSpPr>
          <p:grpSpPr>
            <a:xfrm flipH="1">
              <a:off x="7448558" y="1990904"/>
              <a:ext cx="1520501" cy="1707862"/>
              <a:chOff x="4382629" y="1873538"/>
              <a:chExt cx="1520501" cy="1707862"/>
            </a:xfrm>
          </p:grpSpPr>
          <p:sp>
            <p:nvSpPr>
              <p:cNvPr id="1288" name="Rounded Rectangle 1287"/>
              <p:cNvSpPr/>
              <p:nvPr>
                <p:custDataLst>
                  <p:tags r:id="rId33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9" name="Rounded Rectangle 128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90" name="Group 1289"/>
            <p:cNvGrpSpPr/>
            <p:nvPr/>
          </p:nvGrpSpPr>
          <p:grpSpPr>
            <a:xfrm flipH="1">
              <a:off x="7600958" y="2143304"/>
              <a:ext cx="1520501" cy="1707862"/>
              <a:chOff x="4382629" y="1873538"/>
              <a:chExt cx="1520501" cy="1707862"/>
            </a:xfrm>
          </p:grpSpPr>
          <p:sp>
            <p:nvSpPr>
              <p:cNvPr id="1291" name="Rounded Rectangle 1290"/>
              <p:cNvSpPr/>
              <p:nvPr>
                <p:custDataLst>
                  <p:tags r:id="rId32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92" name="Rounded Rectangle 1291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</p:grpSp>
      <p:grpSp>
        <p:nvGrpSpPr>
          <p:cNvPr id="1323" name="Group 1322"/>
          <p:cNvGrpSpPr/>
          <p:nvPr>
            <p:custDataLst>
              <p:tags r:id="rId16"/>
            </p:custDataLst>
          </p:nvPr>
        </p:nvGrpSpPr>
        <p:grpSpPr>
          <a:xfrm>
            <a:off x="3886200" y="1111538"/>
            <a:ext cx="2892101" cy="3079462"/>
            <a:chOff x="6229358" y="771704"/>
            <a:chExt cx="2892101" cy="3079462"/>
          </a:xfrm>
        </p:grpSpPr>
        <p:grpSp>
          <p:nvGrpSpPr>
            <p:cNvPr id="1324" name="Group 1323"/>
            <p:cNvGrpSpPr/>
            <p:nvPr/>
          </p:nvGrpSpPr>
          <p:grpSpPr>
            <a:xfrm>
              <a:off x="6229358" y="771704"/>
              <a:ext cx="1520501" cy="1707862"/>
              <a:chOff x="4382629" y="1873538"/>
              <a:chExt cx="1520501" cy="1707862"/>
            </a:xfrm>
          </p:grpSpPr>
          <p:sp>
            <p:nvSpPr>
              <p:cNvPr id="1352" name="Rounded Rectangle 1351"/>
              <p:cNvSpPr/>
              <p:nvPr>
                <p:custDataLst>
                  <p:tags r:id="rId31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53" name="Rounded Rectangle 135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5" name="Group 1324"/>
            <p:cNvGrpSpPr/>
            <p:nvPr/>
          </p:nvGrpSpPr>
          <p:grpSpPr>
            <a:xfrm flipH="1">
              <a:off x="6381758" y="924104"/>
              <a:ext cx="1520501" cy="1707862"/>
              <a:chOff x="4382629" y="1873538"/>
              <a:chExt cx="1520501" cy="1707862"/>
            </a:xfrm>
          </p:grpSpPr>
          <p:sp>
            <p:nvSpPr>
              <p:cNvPr id="1350" name="Rounded Rectangle 1349"/>
              <p:cNvSpPr/>
              <p:nvPr>
                <p:custDataLst>
                  <p:tags r:id="rId30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51" name="Rounded Rectangle 135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6" name="Group 1325"/>
            <p:cNvGrpSpPr/>
            <p:nvPr/>
          </p:nvGrpSpPr>
          <p:grpSpPr>
            <a:xfrm flipH="1">
              <a:off x="6534158" y="1076504"/>
              <a:ext cx="1520501" cy="1707862"/>
              <a:chOff x="4382629" y="1873538"/>
              <a:chExt cx="1520501" cy="1707862"/>
            </a:xfrm>
          </p:grpSpPr>
          <p:sp>
            <p:nvSpPr>
              <p:cNvPr id="1348" name="Rounded Rectangle 1347"/>
              <p:cNvSpPr/>
              <p:nvPr>
                <p:custDataLst>
                  <p:tags r:id="rId29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9" name="Rounded Rectangle 134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7" name="Group 1326"/>
            <p:cNvGrpSpPr/>
            <p:nvPr/>
          </p:nvGrpSpPr>
          <p:grpSpPr>
            <a:xfrm flipH="1">
              <a:off x="6686558" y="1228904"/>
              <a:ext cx="1520501" cy="1707862"/>
              <a:chOff x="4382629" y="1873538"/>
              <a:chExt cx="1520501" cy="1707862"/>
            </a:xfrm>
          </p:grpSpPr>
          <p:sp>
            <p:nvSpPr>
              <p:cNvPr id="1346" name="Rounded Rectangle 1345"/>
              <p:cNvSpPr/>
              <p:nvPr>
                <p:custDataLst>
                  <p:tags r:id="rId28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7" name="Rounded Rectangle 134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8" name="Group 1327"/>
            <p:cNvGrpSpPr/>
            <p:nvPr/>
          </p:nvGrpSpPr>
          <p:grpSpPr>
            <a:xfrm flipH="1">
              <a:off x="6838958" y="1381304"/>
              <a:ext cx="1520501" cy="1707862"/>
              <a:chOff x="4382629" y="1873538"/>
              <a:chExt cx="1520501" cy="1707862"/>
            </a:xfrm>
          </p:grpSpPr>
          <p:sp>
            <p:nvSpPr>
              <p:cNvPr id="1344" name="Rounded Rectangle 1343"/>
              <p:cNvSpPr/>
              <p:nvPr>
                <p:custDataLst>
                  <p:tags r:id="rId27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5" name="Rounded Rectangle 1344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9" name="Group 1328"/>
            <p:cNvGrpSpPr/>
            <p:nvPr/>
          </p:nvGrpSpPr>
          <p:grpSpPr>
            <a:xfrm flipH="1">
              <a:off x="6991358" y="1533704"/>
              <a:ext cx="1520501" cy="1707862"/>
              <a:chOff x="4382629" y="1873538"/>
              <a:chExt cx="1520501" cy="1707862"/>
            </a:xfrm>
          </p:grpSpPr>
          <p:sp>
            <p:nvSpPr>
              <p:cNvPr id="1342" name="Rounded Rectangle 1341"/>
              <p:cNvSpPr/>
              <p:nvPr>
                <p:custDataLst>
                  <p:tags r:id="rId26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3" name="Rounded Rectangle 134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0" name="Group 1329"/>
            <p:cNvGrpSpPr/>
            <p:nvPr/>
          </p:nvGrpSpPr>
          <p:grpSpPr>
            <a:xfrm flipH="1">
              <a:off x="7143758" y="1686104"/>
              <a:ext cx="1520501" cy="1707862"/>
              <a:chOff x="4382629" y="1873538"/>
              <a:chExt cx="1520501" cy="1707862"/>
            </a:xfrm>
          </p:grpSpPr>
          <p:sp>
            <p:nvSpPr>
              <p:cNvPr id="1340" name="Rounded Rectangle 1339"/>
              <p:cNvSpPr/>
              <p:nvPr>
                <p:custDataLst>
                  <p:tags r:id="rId25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1" name="Rounded Rectangle 134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1" name="Group 1330"/>
            <p:cNvGrpSpPr/>
            <p:nvPr/>
          </p:nvGrpSpPr>
          <p:grpSpPr>
            <a:xfrm flipH="1">
              <a:off x="7296158" y="1838504"/>
              <a:ext cx="1520501" cy="1707862"/>
              <a:chOff x="4382629" y="1873538"/>
              <a:chExt cx="1520501" cy="1707862"/>
            </a:xfrm>
          </p:grpSpPr>
          <p:sp>
            <p:nvSpPr>
              <p:cNvPr id="1338" name="Rounded Rectangle 1337"/>
              <p:cNvSpPr/>
              <p:nvPr>
                <p:custDataLst>
                  <p:tags r:id="rId24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9" name="Rounded Rectangle 133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2" name="Group 1331"/>
            <p:cNvGrpSpPr/>
            <p:nvPr/>
          </p:nvGrpSpPr>
          <p:grpSpPr>
            <a:xfrm flipH="1">
              <a:off x="7448558" y="1990904"/>
              <a:ext cx="1520501" cy="1707862"/>
              <a:chOff x="4382629" y="1873538"/>
              <a:chExt cx="1520501" cy="1707862"/>
            </a:xfrm>
          </p:grpSpPr>
          <p:sp>
            <p:nvSpPr>
              <p:cNvPr id="1336" name="Rounded Rectangle 1335"/>
              <p:cNvSpPr/>
              <p:nvPr>
                <p:custDataLst>
                  <p:tags r:id="rId23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7" name="Rounded Rectangle 133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3" name="Group 1332"/>
            <p:cNvGrpSpPr/>
            <p:nvPr/>
          </p:nvGrpSpPr>
          <p:grpSpPr>
            <a:xfrm flipH="1">
              <a:off x="7600958" y="2143304"/>
              <a:ext cx="1520501" cy="1707862"/>
              <a:chOff x="4382629" y="1873538"/>
              <a:chExt cx="1520501" cy="1707862"/>
            </a:xfrm>
          </p:grpSpPr>
          <p:sp>
            <p:nvSpPr>
              <p:cNvPr id="1334" name="Rounded Rectangle 1333"/>
              <p:cNvSpPr/>
              <p:nvPr>
                <p:custDataLst>
                  <p:tags r:id="rId22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5" name="Rounded Rectangle 1334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</p:grpSp>
      <p:sp>
        <p:nvSpPr>
          <p:cNvPr id="145" name="TextBox 144"/>
          <p:cNvSpPr txBox="1"/>
          <p:nvPr>
            <p:custDataLst>
              <p:tags r:id="rId17"/>
            </p:custDataLst>
          </p:nvPr>
        </p:nvSpPr>
        <p:spPr>
          <a:xfrm>
            <a:off x="7696200" y="1136363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204B98"/>
                </a:solidFill>
              </a:rPr>
              <a:t>20 Recovery</a:t>
            </a:r>
          </a:p>
          <a:p>
            <a:r>
              <a:rPr lang="en-US" sz="1600" b="1" dirty="0" smtClean="0">
                <a:solidFill>
                  <a:srgbClr val="204B98"/>
                </a:solidFill>
              </a:rPr>
              <a:t>Masters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1355" name="TextBox 1354"/>
          <p:cNvSpPr txBox="1"/>
          <p:nvPr>
            <p:custDataLst>
              <p:tags r:id="rId18"/>
            </p:custDataLst>
          </p:nvPr>
        </p:nvSpPr>
        <p:spPr>
          <a:xfrm>
            <a:off x="578096" y="182880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Crashed</a:t>
            </a:r>
          </a:p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1356" name="Rounded Rectangle 1355"/>
          <p:cNvSpPr/>
          <p:nvPr>
            <p:custDataLst>
              <p:tags r:id="rId19"/>
            </p:custDataLst>
          </p:nvPr>
        </p:nvSpPr>
        <p:spPr>
          <a:xfrm>
            <a:off x="1581897" y="1873538"/>
            <a:ext cx="1520501" cy="1707862"/>
          </a:xfrm>
          <a:prstGeom prst="roundRect">
            <a:avLst>
              <a:gd name="adj" fmla="val 6609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57" name="Rounded Rectangle 1356"/>
          <p:cNvSpPr/>
          <p:nvPr>
            <p:custDataLst>
              <p:tags r:id="rId20"/>
            </p:custDataLst>
          </p:nvPr>
        </p:nvSpPr>
        <p:spPr>
          <a:xfrm>
            <a:off x="1688235" y="1965469"/>
            <a:ext cx="1307825" cy="1524000"/>
          </a:xfrm>
          <a:prstGeom prst="roundRect">
            <a:avLst>
              <a:gd name="adj" fmla="val 5742"/>
            </a:avLst>
          </a:prstGeom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11.7 GB</a:t>
            </a:r>
            <a:endParaRPr lang="en-US" b="1" dirty="0"/>
          </a:p>
        </p:txBody>
      </p:sp>
      <p:sp>
        <p:nvSpPr>
          <p:cNvPr id="1041" name="Rectangle 1040"/>
          <p:cNvSpPr/>
          <p:nvPr>
            <p:custDataLst>
              <p:tags r:id="rId21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45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82"/>
    </mc:Choice>
    <mc:Fallback xmlns="">
      <p:transition spd="slow" advTm="20482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well does recovery scale?</a:t>
            </a:r>
            <a:endParaRPr lang="en-US" dirty="0"/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2647975" y="1295400"/>
            <a:ext cx="2223686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1 Recovery Master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6 disks: 600 MB/s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600 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>
            <p:custDataLst>
              <p:tags r:id="rId6"/>
            </p:custDataLst>
          </p:nvPr>
        </p:nvSpPr>
        <p:spPr>
          <a:xfrm>
            <a:off x="2647950" y="2829655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7"/>
            <a:endCxn id="2" idx="2"/>
          </p:cNvCxnSpPr>
          <p:nvPr>
            <p:custDataLst>
              <p:tags r:id="rId7"/>
            </p:custDataLst>
          </p:nvPr>
        </p:nvCxnSpPr>
        <p:spPr>
          <a:xfrm flipV="1">
            <a:off x="2778032" y="2218730"/>
            <a:ext cx="981786" cy="633243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>
            <p:custDataLst>
              <p:tags r:id="rId8"/>
            </p:custDataLst>
          </p:nvPr>
        </p:nvSpPr>
        <p:spPr>
          <a:xfrm>
            <a:off x="7470589" y="2575748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2"/>
            <a:endCxn id="16" idx="1"/>
          </p:cNvCxnSpPr>
          <p:nvPr>
            <p:custDataLst>
              <p:tags r:id="rId9"/>
            </p:custDataLst>
          </p:nvPr>
        </p:nvCxnSpPr>
        <p:spPr>
          <a:xfrm>
            <a:off x="7106080" y="2229960"/>
            <a:ext cx="386827" cy="368106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1306630"/>
            <a:ext cx="2629759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20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backups: 11.7 GB/s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11.7 GB</a:t>
            </a:r>
            <a:endParaRPr 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73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90"/>
    </mc:Choice>
    <mc:Fallback xmlns="">
      <p:transition spd="slow" advTm="4349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well does recovery scale?</a:t>
            </a:r>
            <a:endParaRPr lang="en-US" dirty="0"/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2647975" y="1295400"/>
            <a:ext cx="2223686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1 Recovery Master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6 disks: 600 MB/s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600 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>
            <p:custDataLst>
              <p:tags r:id="rId6"/>
            </p:custDataLst>
          </p:nvPr>
        </p:nvSpPr>
        <p:spPr>
          <a:xfrm>
            <a:off x="2647950" y="2829655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7"/>
            <a:endCxn id="2" idx="2"/>
          </p:cNvCxnSpPr>
          <p:nvPr>
            <p:custDataLst>
              <p:tags r:id="rId7"/>
            </p:custDataLst>
          </p:nvPr>
        </p:nvCxnSpPr>
        <p:spPr>
          <a:xfrm flipV="1">
            <a:off x="2778032" y="2218730"/>
            <a:ext cx="981786" cy="633243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>
            <p:custDataLst>
              <p:tags r:id="rId8"/>
            </p:custDataLst>
          </p:nvPr>
        </p:nvSpPr>
        <p:spPr>
          <a:xfrm>
            <a:off x="7470589" y="2575748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2"/>
            <a:endCxn id="16" idx="1"/>
          </p:cNvCxnSpPr>
          <p:nvPr>
            <p:custDataLst>
              <p:tags r:id="rId9"/>
            </p:custDataLst>
          </p:nvPr>
        </p:nvCxnSpPr>
        <p:spPr>
          <a:xfrm>
            <a:off x="7106080" y="2229960"/>
            <a:ext cx="386827" cy="368106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1306630"/>
            <a:ext cx="2629759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20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backups: 11.7 GB/s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11.7 GB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  <p:custDataLst>
              <p:tags r:id="rId11"/>
            </p:custDataLst>
          </p:nvPr>
        </p:nvSpPr>
        <p:spPr>
          <a:xfrm>
            <a:off x="457200" y="5913437"/>
            <a:ext cx="8229600" cy="48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Total recovery time tightly tracks straggling disks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522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85"/>
    </mc:Choice>
    <mc:Fallback xmlns="">
      <p:transition spd="slow" advTm="3518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/>
          <p:cNvGrpSpPr/>
          <p:nvPr>
            <p:custDataLst>
              <p:tags r:id="rId2"/>
            </p:custDataLst>
          </p:nvPr>
        </p:nvGrpSpPr>
        <p:grpSpPr>
          <a:xfrm>
            <a:off x="1984051" y="4412403"/>
            <a:ext cx="800315" cy="948214"/>
            <a:chOff x="1905000" y="3429000"/>
            <a:chExt cx="873071" cy="1034415"/>
          </a:xfrm>
        </p:grpSpPr>
        <p:sp>
          <p:nvSpPr>
            <p:cNvPr id="118" name="Rounded Rectangle 117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23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24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cxnSp>
        <p:nvCxnSpPr>
          <p:cNvPr id="126" name="Straight Connector 125"/>
          <p:cNvCxnSpPr>
            <a:stCxn id="125" idx="1"/>
            <a:endCxn id="95" idx="0"/>
          </p:cNvCxnSpPr>
          <p:nvPr>
            <p:custDataLst>
              <p:tags r:id="rId3"/>
            </p:custDataLst>
          </p:nvPr>
        </p:nvCxnSpPr>
        <p:spPr>
          <a:xfrm flipH="1">
            <a:off x="4797134" y="2898775"/>
            <a:ext cx="1222666" cy="488693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37" idx="0"/>
          </p:cNvCxnSpPr>
          <p:nvPr>
            <p:custDataLst>
              <p:tags r:id="rId4"/>
            </p:custDataLst>
          </p:nvPr>
        </p:nvCxnSpPr>
        <p:spPr>
          <a:xfrm>
            <a:off x="2355743" y="3911600"/>
            <a:ext cx="0" cy="48895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endCxn id="47" idx="0"/>
          </p:cNvCxnSpPr>
          <p:nvPr>
            <p:custDataLst>
              <p:tags r:id="rId5"/>
            </p:custDataLst>
          </p:nvPr>
        </p:nvCxnSpPr>
        <p:spPr>
          <a:xfrm>
            <a:off x="3435458" y="3981450"/>
            <a:ext cx="0" cy="41910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endCxn id="58" idx="0"/>
          </p:cNvCxnSpPr>
          <p:nvPr>
            <p:custDataLst>
              <p:tags r:id="rId6"/>
            </p:custDataLst>
          </p:nvPr>
        </p:nvCxnSpPr>
        <p:spPr>
          <a:xfrm>
            <a:off x="4222750" y="3911600"/>
            <a:ext cx="857143" cy="500803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endCxn id="7" idx="0"/>
          </p:cNvCxnSpPr>
          <p:nvPr>
            <p:custDataLst>
              <p:tags r:id="rId7"/>
            </p:custDataLst>
          </p:nvPr>
        </p:nvCxnSpPr>
        <p:spPr>
          <a:xfrm flipH="1">
            <a:off x="1270108" y="3911600"/>
            <a:ext cx="612667" cy="48895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0" idx="2"/>
          </p:cNvCxnSpPr>
          <p:nvPr>
            <p:custDataLst>
              <p:tags r:id="rId8"/>
            </p:custDataLst>
          </p:nvPr>
        </p:nvCxnSpPr>
        <p:spPr>
          <a:xfrm flipH="1">
            <a:off x="2355742" y="2514600"/>
            <a:ext cx="1" cy="4889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5" idx="2"/>
          </p:cNvCxnSpPr>
          <p:nvPr>
            <p:custDataLst>
              <p:tags r:id="rId9"/>
            </p:custDataLst>
          </p:nvPr>
        </p:nvCxnSpPr>
        <p:spPr>
          <a:xfrm flipH="1">
            <a:off x="3435457" y="2514600"/>
            <a:ext cx="1" cy="4889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0" idx="2"/>
          </p:cNvCxnSpPr>
          <p:nvPr>
            <p:custDataLst>
              <p:tags r:id="rId10"/>
            </p:custDataLst>
          </p:nvPr>
        </p:nvCxnSpPr>
        <p:spPr>
          <a:xfrm flipH="1">
            <a:off x="4222750" y="2514600"/>
            <a:ext cx="857143" cy="6286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9" idx="2"/>
          </p:cNvCxnSpPr>
          <p:nvPr>
            <p:custDataLst>
              <p:tags r:id="rId11"/>
            </p:custDataLst>
          </p:nvPr>
        </p:nvCxnSpPr>
        <p:spPr>
          <a:xfrm>
            <a:off x="1270108" y="2514600"/>
            <a:ext cx="685477" cy="554052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>
            <p:custDataLst>
              <p:tags r:id="rId12"/>
            </p:custDataLst>
          </p:nvPr>
        </p:nvGrpSpPr>
        <p:grpSpPr>
          <a:xfrm>
            <a:off x="4679735" y="4412403"/>
            <a:ext cx="800315" cy="948214"/>
            <a:chOff x="1905000" y="3429000"/>
            <a:chExt cx="873071" cy="1034415"/>
          </a:xfrm>
        </p:grpSpPr>
        <p:sp>
          <p:nvSpPr>
            <p:cNvPr id="58" name="Rounded Rectangle 57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62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63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7" name="TextBox 66"/>
          <p:cNvSpPr txBox="1"/>
          <p:nvPr>
            <p:custDataLst>
              <p:tags r:id="rId13"/>
            </p:custDataLst>
          </p:nvPr>
        </p:nvSpPr>
        <p:spPr>
          <a:xfrm>
            <a:off x="3998138" y="4618488"/>
            <a:ext cx="545449" cy="536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974CB"/>
                </a:solidFill>
              </a:rPr>
              <a:t>…</a:t>
            </a:r>
            <a:endParaRPr lang="en-US" sz="3200" b="1" dirty="0">
              <a:solidFill>
                <a:srgbClr val="4974CB"/>
              </a:solidFill>
            </a:endParaRPr>
          </a:p>
        </p:txBody>
      </p:sp>
      <p:grpSp>
        <p:nvGrpSpPr>
          <p:cNvPr id="78" name="Group 77"/>
          <p:cNvGrpSpPr/>
          <p:nvPr>
            <p:custDataLst>
              <p:tags r:id="rId14"/>
            </p:custDataLst>
          </p:nvPr>
        </p:nvGrpSpPr>
        <p:grpSpPr>
          <a:xfrm>
            <a:off x="869950" y="1676400"/>
            <a:ext cx="800315" cy="838200"/>
            <a:chOff x="2022529" y="2335078"/>
            <a:chExt cx="873071" cy="914400"/>
          </a:xfrm>
        </p:grpSpPr>
        <p:sp>
          <p:nvSpPr>
            <p:cNvPr id="69" name="Rounded Rectangle 68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72" name="Straight Connector 71"/>
            <p:cNvCxnSpPr>
              <a:stCxn id="69" idx="1"/>
              <a:endCxn id="69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>
            <p:custDataLst>
              <p:tags r:id="rId15"/>
            </p:custDataLst>
          </p:nvPr>
        </p:nvGrpSpPr>
        <p:grpSpPr>
          <a:xfrm>
            <a:off x="1955585" y="1676400"/>
            <a:ext cx="800315" cy="838200"/>
            <a:chOff x="2022529" y="2335078"/>
            <a:chExt cx="873071" cy="914400"/>
          </a:xfrm>
        </p:grpSpPr>
        <p:sp>
          <p:nvSpPr>
            <p:cNvPr id="80" name="Rounded Rectangle 79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83" name="Straight Connector 82"/>
            <p:cNvCxnSpPr>
              <a:stCxn id="80" idx="1"/>
              <a:endCxn id="80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>
            <p:custDataLst>
              <p:tags r:id="rId16"/>
            </p:custDataLst>
          </p:nvPr>
        </p:nvGrpSpPr>
        <p:grpSpPr>
          <a:xfrm>
            <a:off x="3035300" y="1676400"/>
            <a:ext cx="800315" cy="838200"/>
            <a:chOff x="2022529" y="2335078"/>
            <a:chExt cx="873071" cy="914400"/>
          </a:xfrm>
        </p:grpSpPr>
        <p:sp>
          <p:nvSpPr>
            <p:cNvPr id="85" name="Rounded Rectangle 84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88" name="Straight Connector 87"/>
            <p:cNvCxnSpPr>
              <a:stCxn id="85" idx="1"/>
              <a:endCxn id="85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>
            <p:custDataLst>
              <p:tags r:id="rId17"/>
            </p:custDataLst>
          </p:nvPr>
        </p:nvGrpSpPr>
        <p:grpSpPr>
          <a:xfrm>
            <a:off x="4679735" y="1676400"/>
            <a:ext cx="800315" cy="838200"/>
            <a:chOff x="2022529" y="2335078"/>
            <a:chExt cx="873071" cy="914400"/>
          </a:xfrm>
        </p:grpSpPr>
        <p:sp>
          <p:nvSpPr>
            <p:cNvPr id="90" name="Rounded Rectangle 89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90" idx="1"/>
              <a:endCxn id="90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>
            <p:custDataLst>
              <p:tags r:id="rId18"/>
            </p:custDataLst>
          </p:nvPr>
        </p:nvSpPr>
        <p:spPr>
          <a:xfrm>
            <a:off x="3998993" y="1724940"/>
            <a:ext cx="545449" cy="536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</a:rPr>
              <a:t>…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95" name="Cloud 94"/>
          <p:cNvSpPr/>
          <p:nvPr>
            <p:custDataLst>
              <p:tags r:id="rId19"/>
            </p:custDataLst>
          </p:nvPr>
        </p:nvSpPr>
        <p:spPr>
          <a:xfrm rot="21480000" flipV="1">
            <a:off x="1238836" y="2855801"/>
            <a:ext cx="3562350" cy="1187450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>
            <p:custDataLst>
              <p:tags r:id="rId20"/>
            </p:custDataLst>
          </p:nvPr>
        </p:nvSpPr>
        <p:spPr>
          <a:xfrm>
            <a:off x="2109948" y="3068652"/>
            <a:ext cx="188595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Datacenter</a:t>
            </a:r>
            <a:br>
              <a:rPr lang="en-US" sz="2400" dirty="0" smtClean="0"/>
            </a:br>
            <a:r>
              <a:rPr lang="en-US" sz="2400" dirty="0" smtClean="0"/>
              <a:t>Network</a:t>
            </a:r>
            <a:endParaRPr lang="en-US" sz="2400" dirty="0"/>
          </a:p>
        </p:txBody>
      </p:sp>
      <p:sp>
        <p:nvSpPr>
          <p:cNvPr id="125" name="Rounded Rectangle 124"/>
          <p:cNvSpPr/>
          <p:nvPr>
            <p:custDataLst>
              <p:tags r:id="rId21"/>
            </p:custDataLst>
          </p:nvPr>
        </p:nvSpPr>
        <p:spPr>
          <a:xfrm>
            <a:off x="6019800" y="2514600"/>
            <a:ext cx="1536700" cy="76835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Coordinator</a:t>
            </a:r>
          </a:p>
        </p:txBody>
      </p:sp>
      <p:sp>
        <p:nvSpPr>
          <p:cNvPr id="130" name="TextBox 129"/>
          <p:cNvSpPr txBox="1"/>
          <p:nvPr>
            <p:custDataLst>
              <p:tags r:id="rId22"/>
            </p:custDataLst>
          </p:nvPr>
        </p:nvSpPr>
        <p:spPr>
          <a:xfrm>
            <a:off x="565150" y="5444208"/>
            <a:ext cx="525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Up to 10,000 Storage Servers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2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24"/>
            </p:custDataLst>
          </p:nvPr>
        </p:nvSpPr>
        <p:spPr/>
        <p:txBody>
          <a:bodyPr/>
          <a:lstStyle/>
          <a:p>
            <a:r>
              <a:rPr lang="en-US" dirty="0" smtClean="0"/>
              <a:t>RAMCloud Architecture</a:t>
            </a:r>
            <a:endParaRPr lang="en-US" dirty="0"/>
          </a:p>
        </p:txBody>
      </p:sp>
      <p:sp>
        <p:nvSpPr>
          <p:cNvPr id="131" name="TextBox 130"/>
          <p:cNvSpPr txBox="1"/>
          <p:nvPr>
            <p:custDataLst>
              <p:tags r:id="rId25"/>
            </p:custDataLst>
          </p:nvPr>
        </p:nvSpPr>
        <p:spPr>
          <a:xfrm>
            <a:off x="717550" y="1107539"/>
            <a:ext cx="533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Up to 100,000 Application Servers</a:t>
            </a:r>
            <a:endParaRPr lang="en-US" sz="2400" b="1" dirty="0"/>
          </a:p>
        </p:txBody>
      </p:sp>
      <p:grpSp>
        <p:nvGrpSpPr>
          <p:cNvPr id="102" name="Group 101"/>
          <p:cNvGrpSpPr/>
          <p:nvPr>
            <p:custDataLst>
              <p:tags r:id="rId26"/>
            </p:custDataLst>
          </p:nvPr>
        </p:nvGrpSpPr>
        <p:grpSpPr>
          <a:xfrm>
            <a:off x="3020011" y="4412403"/>
            <a:ext cx="800315" cy="948214"/>
            <a:chOff x="1905000" y="3429000"/>
            <a:chExt cx="873071" cy="1034415"/>
          </a:xfrm>
        </p:grpSpPr>
        <p:sp>
          <p:nvSpPr>
            <p:cNvPr id="105" name="Rounded Rectangle 104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09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10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32" name="Group 131"/>
          <p:cNvGrpSpPr/>
          <p:nvPr>
            <p:custDataLst>
              <p:tags r:id="rId27"/>
            </p:custDataLst>
          </p:nvPr>
        </p:nvGrpSpPr>
        <p:grpSpPr>
          <a:xfrm>
            <a:off x="869949" y="4412403"/>
            <a:ext cx="800315" cy="948214"/>
            <a:chOff x="1905000" y="3429000"/>
            <a:chExt cx="873071" cy="1034415"/>
          </a:xfrm>
        </p:grpSpPr>
        <p:sp>
          <p:nvSpPr>
            <p:cNvPr id="134" name="Rounded Rectangle 133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37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38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9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0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9" name="Rectangle 98"/>
          <p:cNvSpPr/>
          <p:nvPr>
            <p:custDataLst>
              <p:tags r:id="rId28"/>
            </p:custDataLst>
          </p:nvPr>
        </p:nvSpPr>
        <p:spPr>
          <a:xfrm>
            <a:off x="5817494" y="3452718"/>
            <a:ext cx="3200146" cy="129619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Masters expose RAM as Key-Value Store</a:t>
            </a:r>
            <a:endParaRPr lang="en-US" sz="2400" dirty="0"/>
          </a:p>
        </p:txBody>
      </p:sp>
      <p:sp>
        <p:nvSpPr>
          <p:cNvPr id="143" name="Rectangle 142"/>
          <p:cNvSpPr/>
          <p:nvPr>
            <p:custDataLst>
              <p:tags r:id="rId29"/>
            </p:custDataLst>
          </p:nvPr>
        </p:nvSpPr>
        <p:spPr>
          <a:xfrm>
            <a:off x="5817494" y="4953000"/>
            <a:ext cx="3200146" cy="103167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Backups store data from other Masters</a:t>
            </a:r>
            <a:endParaRPr lang="en-US" sz="2400" dirty="0"/>
          </a:p>
        </p:txBody>
      </p:sp>
      <p:cxnSp>
        <p:nvCxnSpPr>
          <p:cNvPr id="144" name="Straight Connector 143"/>
          <p:cNvCxnSpPr>
            <a:stCxn id="59" idx="3"/>
            <a:endCxn id="99" idx="1"/>
          </p:cNvCxnSpPr>
          <p:nvPr>
            <p:custDataLst>
              <p:tags r:id="rId30"/>
            </p:custDataLst>
          </p:nvPr>
        </p:nvCxnSpPr>
        <p:spPr>
          <a:xfrm flipV="1">
            <a:off x="5480049" y="4100815"/>
            <a:ext cx="337445" cy="521139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01" idx="3"/>
            <a:endCxn id="143" idx="1"/>
          </p:cNvCxnSpPr>
          <p:nvPr>
            <p:custDataLst>
              <p:tags r:id="rId31"/>
            </p:custDataLst>
          </p:nvPr>
        </p:nvCxnSpPr>
        <p:spPr>
          <a:xfrm>
            <a:off x="5480050" y="5043149"/>
            <a:ext cx="337444" cy="425688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4251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061"/>
    </mc:Choice>
    <mc:Fallback xmlns="">
      <p:transition spd="slow" advTm="117061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Allows Higher Scalability</a:t>
            </a:r>
            <a:endParaRPr lang="en-US" dirty="0"/>
          </a:p>
        </p:txBody>
      </p:sp>
      <p:sp>
        <p:nvSpPr>
          <p:cNvPr id="16" name="Oval 15"/>
          <p:cNvSpPr/>
          <p:nvPr>
            <p:custDataLst>
              <p:tags r:id="rId5"/>
            </p:custDataLst>
          </p:nvPr>
        </p:nvSpPr>
        <p:spPr>
          <a:xfrm>
            <a:off x="7524564" y="1438724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0"/>
            <a:endCxn id="16" idx="5"/>
          </p:cNvCxnSpPr>
          <p:nvPr>
            <p:custDataLst>
              <p:tags r:id="rId6"/>
            </p:custDataLst>
          </p:nvPr>
        </p:nvCxnSpPr>
        <p:spPr>
          <a:xfrm flipV="1">
            <a:off x="5686018" y="1568806"/>
            <a:ext cx="1968628" cy="945794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7"/>
            </p:custDataLst>
          </p:nvPr>
        </p:nvSpPr>
        <p:spPr>
          <a:xfrm>
            <a:off x="4267200" y="2514600"/>
            <a:ext cx="2837636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 smtClean="0">
                <a:solidFill>
                  <a:schemeClr val="tx2"/>
                </a:solidFill>
              </a:rPr>
              <a:t>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SSDs: 31 GB/s</a:t>
            </a:r>
          </a:p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Recovered: 35 GB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457200" y="5913437"/>
            <a:ext cx="8229600" cy="71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2x270 </a:t>
            </a:r>
            <a:r>
              <a:rPr lang="en-US" dirty="0"/>
              <a:t>MB/s </a:t>
            </a:r>
            <a:r>
              <a:rPr lang="en-US" dirty="0" smtClean="0"/>
              <a:t>SSDs per recovery master</a:t>
            </a:r>
          </a:p>
          <a:p>
            <a:pPr marL="0" indent="0" algn="ctr">
              <a:buNone/>
            </a:pPr>
            <a:r>
              <a:rPr lang="en-US" dirty="0" smtClean="0"/>
              <a:t>(vs. 6x100 </a:t>
            </a:r>
            <a:r>
              <a:rPr lang="en-US" dirty="0"/>
              <a:t>MB/s </a:t>
            </a:r>
            <a:r>
              <a:rPr lang="en-US" dirty="0" smtClean="0"/>
              <a:t>disks per recovery master)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80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73"/>
    </mc:Choice>
    <mc:Fallback xmlns="">
      <p:transition spd="slow" advTm="46973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pc="-100" dirty="0" smtClean="0"/>
              <a:t>Fast Recovery Improves Durability</a:t>
            </a:r>
            <a:endParaRPr lang="en-US" spc="-1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939800"/>
            <a:ext cx="6502400" cy="4064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743200" y="5105400"/>
            <a:ext cx="6019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failures/server/year</a:t>
            </a:r>
          </a:p>
          <a:p>
            <a:r>
              <a:rPr lang="en-US" dirty="0"/>
              <a:t>F</a:t>
            </a:r>
            <a:r>
              <a:rPr lang="en-US" dirty="0" smtClean="0"/>
              <a:t>ailures are independent</a:t>
            </a:r>
          </a:p>
          <a:p>
            <a:r>
              <a:rPr lang="en-US" dirty="0"/>
              <a:t>F</a:t>
            </a:r>
            <a:r>
              <a:rPr lang="en-US" dirty="0" smtClean="0"/>
              <a:t>ailures </a:t>
            </a:r>
            <a:r>
              <a:rPr lang="en-US" dirty="0"/>
              <a:t>lose all contents of both RAM and disk</a:t>
            </a:r>
          </a:p>
          <a:p>
            <a:r>
              <a:rPr lang="en-US" dirty="0" smtClean="0"/>
              <a:t>Replication factor 3</a:t>
            </a:r>
          </a:p>
        </p:txBody>
      </p:sp>
      <p:sp>
        <p:nvSpPr>
          <p:cNvPr id="7" name="TextBox 6"/>
          <p:cNvSpPr txBox="1"/>
          <p:nvPr>
            <p:custDataLst>
              <p:tags r:id="rId6"/>
            </p:custDataLst>
          </p:nvPr>
        </p:nvSpPr>
        <p:spPr>
          <a:xfrm>
            <a:off x="6934200" y="2286000"/>
            <a:ext cx="1941557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RAMCloud with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1-Copy in RAM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2-Copies on Disk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6936828" y="1066800"/>
            <a:ext cx="1941557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GFS (SOSP ‘03)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-Copies on Disk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>
            <p:custDataLst>
              <p:tags r:id="rId8"/>
            </p:custDataLst>
          </p:nvPr>
        </p:nvCxnSpPr>
        <p:spPr>
          <a:xfrm>
            <a:off x="6705600" y="1389966"/>
            <a:ext cx="231228" cy="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7" idx="1"/>
          </p:cNvCxnSpPr>
          <p:nvPr>
            <p:custDataLst>
              <p:tags r:id="rId9"/>
            </p:custDataLst>
          </p:nvPr>
        </p:nvCxnSpPr>
        <p:spPr>
          <a:xfrm>
            <a:off x="6705600" y="2747665"/>
            <a:ext cx="228600" cy="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228600" y="5029200"/>
            <a:ext cx="2362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Assumptions: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88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660"/>
    </mc:Choice>
    <mc:Fallback xmlns="">
      <p:transition spd="slow" advTm="14166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Log-structured Filesystem (LFS)</a:t>
            </a:r>
          </a:p>
          <a:p>
            <a:pPr lvl="1"/>
            <a:r>
              <a:rPr lang="en-US" dirty="0" smtClean="0"/>
              <a:t>RAMCloud keeps log in-memory and on disk</a:t>
            </a:r>
          </a:p>
          <a:p>
            <a:pPr lvl="1"/>
            <a:r>
              <a:rPr lang="en-US" dirty="0" smtClean="0"/>
              <a:t>More efficient cleaner; cleans from RAM instead of disk</a:t>
            </a:r>
          </a:p>
          <a:p>
            <a:r>
              <a:rPr lang="en-US" dirty="0" err="1" smtClean="0"/>
              <a:t>memcached</a:t>
            </a:r>
            <a:endParaRPr lang="en-US" dirty="0" smtClean="0"/>
          </a:p>
          <a:p>
            <a:pPr lvl="1"/>
            <a:r>
              <a:rPr lang="en-US" dirty="0" smtClean="0"/>
              <a:t>Apps must deal </a:t>
            </a:r>
            <a:r>
              <a:rPr lang="en-US" dirty="0"/>
              <a:t>with </a:t>
            </a:r>
            <a:r>
              <a:rPr lang="en-US" dirty="0" smtClean="0"/>
              <a:t>backing store and consistency</a:t>
            </a:r>
            <a:endParaRPr lang="en-US" dirty="0"/>
          </a:p>
          <a:p>
            <a:pPr lvl="1"/>
            <a:r>
              <a:rPr lang="en-US" dirty="0" smtClean="0"/>
              <a:t>Reduced performance from misses, cold caches</a:t>
            </a:r>
          </a:p>
          <a:p>
            <a:r>
              <a:rPr lang="en-US" dirty="0" smtClean="0"/>
              <a:t>Bigtable + GFS</a:t>
            </a:r>
          </a:p>
          <a:p>
            <a:pPr lvl="1"/>
            <a:r>
              <a:rPr lang="en-US" dirty="0" smtClean="0"/>
              <a:t>Primarily disk based</a:t>
            </a:r>
          </a:p>
          <a:p>
            <a:pPr lvl="1"/>
            <a:r>
              <a:rPr lang="en-US" dirty="0" smtClean="0"/>
              <a:t>Scatters across disks for durability</a:t>
            </a:r>
          </a:p>
          <a:p>
            <a:pPr lvl="1"/>
            <a:r>
              <a:rPr lang="en-US" dirty="0" err="1" smtClean="0"/>
              <a:t>Bigtable</a:t>
            </a:r>
            <a:r>
              <a:rPr lang="en-US" dirty="0" smtClean="0"/>
              <a:t> uses a logging approach on GFS</a:t>
            </a:r>
          </a:p>
          <a:p>
            <a:pPr lvl="1"/>
            <a:r>
              <a:rPr lang="en-US" dirty="0" smtClean="0"/>
              <a:t>Stores </a:t>
            </a:r>
            <a:r>
              <a:rPr lang="en-US" dirty="0"/>
              <a:t>indexes, </a:t>
            </a:r>
            <a:r>
              <a:rPr lang="en-US" dirty="0" smtClean="0"/>
              <a:t>eliminates need for replay </a:t>
            </a:r>
            <a:r>
              <a:rPr lang="en-US" dirty="0"/>
              <a:t>on </a:t>
            </a:r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1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096"/>
    </mc:Choice>
    <mc:Fallback xmlns="">
      <p:transition spd="slow" advTm="142096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Pervasive log structure</a:t>
            </a:r>
          </a:p>
          <a:p>
            <a:pPr lvl="1"/>
            <a:r>
              <a:rPr lang="en-US" dirty="0" smtClean="0"/>
              <a:t>Fast writes, inexpensive</a:t>
            </a:r>
          </a:p>
          <a:p>
            <a:r>
              <a:rPr lang="en-US" dirty="0" smtClean="0"/>
              <a:t>Fast </a:t>
            </a:r>
            <a:r>
              <a:rPr lang="en-US" dirty="0"/>
              <a:t>crash recovery in 1 to 2 s</a:t>
            </a:r>
          </a:p>
          <a:p>
            <a:pPr lvl="1"/>
            <a:r>
              <a:rPr lang="en-US" dirty="0" smtClean="0"/>
              <a:t>Recovers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35 GB to RAM in 1.6 s </a:t>
            </a:r>
            <a:r>
              <a:rPr lang="en-US" dirty="0"/>
              <a:t>using 60 nodes</a:t>
            </a:r>
          </a:p>
          <a:p>
            <a:pPr lvl="1"/>
            <a:r>
              <a:rPr lang="en-US" dirty="0" smtClean="0"/>
              <a:t>Leverages the scale of the cluster</a:t>
            </a:r>
          </a:p>
          <a:p>
            <a:r>
              <a:rPr lang="en-US" dirty="0" smtClean="0"/>
              <a:t>Potential Impact</a:t>
            </a:r>
          </a:p>
          <a:p>
            <a:pPr lvl="1"/>
            <a:r>
              <a:rPr lang="en-US" dirty="0" smtClean="0"/>
              <a:t>Easy to harness performance of RAM at scale</a:t>
            </a:r>
          </a:p>
          <a:p>
            <a:pPr lvl="2"/>
            <a:r>
              <a:rPr lang="en-US" dirty="0"/>
              <a:t>5-10 </a:t>
            </a:r>
            <a:r>
              <a:rPr lang="en-US" dirty="0" smtClean="0"/>
              <a:t>µs access time</a:t>
            </a:r>
          </a:p>
          <a:p>
            <a:pPr lvl="2"/>
            <a:r>
              <a:rPr lang="en-US" dirty="0"/>
              <a:t>100 TB to 1 </a:t>
            </a:r>
            <a:r>
              <a:rPr lang="en-US" dirty="0" smtClean="0"/>
              <a:t>PB</a:t>
            </a:r>
          </a:p>
          <a:p>
            <a:pPr lvl="2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As durable and available as disk</a:t>
            </a:r>
          </a:p>
          <a:p>
            <a:pPr lvl="1"/>
            <a:r>
              <a:rPr lang="en-US" dirty="0" smtClean="0"/>
              <a:t>Enable a new class data-intensive applications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6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019"/>
    </mc:Choice>
    <mc:Fallback xmlns="">
      <p:transition spd="slow" advTm="87019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ramcloud.stanford.edu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3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5"/>
    </mc:Choice>
    <mc:Fallback xmlns="">
      <p:transition spd="slow" advTm="3455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17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Recovery Flow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99" y="1219200"/>
            <a:ext cx="7150401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2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/>
              <a:t>Requirements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Retain high performance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Minimum cost, </a:t>
            </a:r>
            <a:r>
              <a:rPr lang="en-US" dirty="0" smtClean="0"/>
              <a:t>energy</a:t>
            </a:r>
          </a:p>
          <a:p>
            <a:pPr lvl="1">
              <a:spcBef>
                <a:spcPts val="300"/>
              </a:spcBef>
            </a:pPr>
            <a:endParaRPr lang="en-US" dirty="0"/>
          </a:p>
          <a:p>
            <a:r>
              <a:rPr lang="en-US" dirty="0" smtClean="0"/>
              <a:t>Replicate in RAM of other masters?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3x system cost, energy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Still have to handle power failures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 smtClean="0"/>
          </a:p>
          <a:p>
            <a:pPr lvl="1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Durability &amp; Availability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32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12"/>
    </mc:Choice>
    <mc:Fallback xmlns="">
      <p:transition spd="slow" advTm="4181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1 </a:t>
            </a:r>
            <a:r>
              <a:rPr lang="en-US" dirty="0"/>
              <a:t>copy in </a:t>
            </a:r>
            <a:r>
              <a:rPr lang="en-US" dirty="0" smtClean="0"/>
              <a:t>RAM</a:t>
            </a:r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Backup copies on disk/flash: durability ~ free</a:t>
            </a:r>
            <a:r>
              <a:rPr lang="en-US" dirty="0" smtClean="0"/>
              <a:t>!</a:t>
            </a:r>
          </a:p>
          <a:p>
            <a:pPr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Problem: Synchronous disk writes too slow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Pervasive log structure, even in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RAM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Problem: Data is unavailable on crash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Fast Crash Recovery in 1 to 2 s</a:t>
            </a:r>
          </a:p>
          <a:p>
            <a:pPr lvl="2">
              <a:spcBef>
                <a:spcPts val="300"/>
              </a:spcBef>
            </a:pPr>
            <a:r>
              <a:rPr lang="en-US" dirty="0"/>
              <a:t>Fast enough that applications won’t </a:t>
            </a:r>
            <a:r>
              <a:rPr lang="en-US" dirty="0" smtClean="0"/>
              <a:t>notice</a:t>
            </a:r>
          </a:p>
          <a:p>
            <a:pPr lvl="1">
              <a:spcBef>
                <a:spcPts val="300"/>
              </a:spcBef>
            </a:pP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The RAMCloud Approach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393"/>
    </mc:Choice>
    <mc:Fallback xmlns="">
      <p:transition spd="slow" advTm="7339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6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4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5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6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552638" cy="4983163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dirty="0" smtClean="0"/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>
            <p:custDataLst>
              <p:tags r:id="rId13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4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5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6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7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18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9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0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1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2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>
            <p:custDataLst>
              <p:tags r:id="rId23"/>
            </p:custDataLst>
          </p:nvPr>
        </p:nvSpPr>
        <p:spPr>
          <a:xfrm>
            <a:off x="4208454" y="1930687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13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47"/>
    </mc:Choice>
    <mc:Fallback xmlns="">
      <p:transition spd="slow" advTm="1194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7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5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6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552638" cy="4983163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dirty="0" smtClean="0"/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4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5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6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7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8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19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0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1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2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3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>
            <a:endCxn id="66" idx="0"/>
          </p:cNvCxnSpPr>
          <p:nvPr>
            <p:custDataLst>
              <p:tags r:id="rId24"/>
            </p:custDataLst>
          </p:nvPr>
        </p:nvCxnSpPr>
        <p:spPr>
          <a:xfrm>
            <a:off x="6019800" y="2133600"/>
            <a:ext cx="2148490" cy="5357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7049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1"/>
    </mc:Choice>
    <mc:Fallback xmlns="">
      <p:transition spd="slow" advTm="45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8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30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2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3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4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5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6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>
            <p:custDataLst>
              <p:tags r:id="rId17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8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19"/>
            </p:custDataLst>
          </p:nvPr>
        </p:nvSpPr>
        <p:spPr>
          <a:xfrm>
            <a:off x="7012377" y="4592769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20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1"/>
            </p:custDataLst>
          </p:nvPr>
        </p:nvSpPr>
        <p:spPr>
          <a:xfrm>
            <a:off x="8194605" y="4586838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2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3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4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5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6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Arrow Connector 58"/>
          <p:cNvCxnSpPr>
            <a:stCxn id="66" idx="2"/>
            <a:endCxn id="72" idx="0"/>
          </p:cNvCxnSpPr>
          <p:nvPr>
            <p:custDataLst>
              <p:tags r:id="rId27"/>
            </p:custDataLst>
          </p:nvPr>
        </p:nvCxnSpPr>
        <p:spPr>
          <a:xfrm flipH="1">
            <a:off x="5988160" y="3075168"/>
            <a:ext cx="2180130" cy="15146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6" idx="2"/>
            <a:endCxn id="74" idx="0"/>
          </p:cNvCxnSpPr>
          <p:nvPr>
            <p:custDataLst>
              <p:tags r:id="rId28"/>
            </p:custDataLst>
          </p:nvPr>
        </p:nvCxnSpPr>
        <p:spPr>
          <a:xfrm flipH="1">
            <a:off x="7245740" y="3075168"/>
            <a:ext cx="922550" cy="15176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6" idx="2"/>
            <a:endCxn id="78" idx="0"/>
          </p:cNvCxnSpPr>
          <p:nvPr>
            <p:custDataLst>
              <p:tags r:id="rId29"/>
            </p:custDataLst>
          </p:nvPr>
        </p:nvCxnSpPr>
        <p:spPr>
          <a:xfrm>
            <a:off x="8168290" y="3075168"/>
            <a:ext cx="259678" cy="15116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8452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88"/>
    </mc:Choice>
    <mc:Fallback xmlns="">
      <p:transition spd="slow" advTm="1668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9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6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 flipH="1"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>
            <p:custDataLst>
              <p:tags r:id="rId12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3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4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5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>
            <p:custDataLst>
              <p:tags r:id="rId16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7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18"/>
            </p:custDataLst>
          </p:nvPr>
        </p:nvSpPr>
        <p:spPr>
          <a:xfrm>
            <a:off x="7012377" y="4592769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9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0"/>
            </p:custDataLst>
          </p:nvPr>
        </p:nvSpPr>
        <p:spPr>
          <a:xfrm>
            <a:off x="8194605" y="4586838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1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2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3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4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5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20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34"/>
    </mc:Choice>
    <mc:Fallback xmlns="">
      <p:transition spd="slow" advTm="2043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B8TCSn0CuRvf0z1StyJ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WP2hAkrM0luWns8YAaT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AE68IeJbtgYHSgP0FUdvj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9k8J2CRUq9irnQtVj7uP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eyO5jyKkT14f9xzHrqTo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YpDdd9KnOfhEiAJhmPrM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BgY3QW8qz3On5c2o7jYJ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whr0VWcqOhyt02GM35mp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X39hnyTumLQrWruNOwug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BgY3QW8qz3On5c2o7jYJ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DgLRdu5GfSfsixUX6w5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whr0VWcqOhyt02GM35mp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ctkngHQk4r5wA47JlLW2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3Y7vMT0q9bHIpxkCVbq8m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C6hqXsNCUY3vPYNLRkt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Dcr9WqHQxYcgCcMvJ7XHk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r71nOvHXKO6lupvs2Xmz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m2uE7pzOT5J4E9ozEiUX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fpttogohwvjKHLZT9nio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0CqKl3si3EPv6D0aI9awn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jWopGuUCyhloR3EVkPd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UcFlSZE9dpxqb6NWDLO9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Kf974dQHa8LoKI4Ovf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GV9A3D4m3A3Z4kHg4oP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OYGWQYG3oiDDZU6JRzVnI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hqI3ezXjTxVlWgsaee9D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8KLNY4DFyY9rGgeNK755p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eYhvjwcqc5Krtf3KUccx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LBl3zizcjOAyZ46PFt1sz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3cGl7rmp8fWxAKdMPDdsB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DYPgGlGe5ArhXhqBTFdZ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AcWru1yGq227P8NWkRK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rW39xat6Ai0UOouFDLuz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zcIa1QSiuoGCJteWbHXV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eYhvjwcqc5Krtf3KUccx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eUaBs5IT8d8EleEVavl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iGlTKcpFxwVcJmkI36Hi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iPTO5Y1HbENhCtfzlwt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I8vhAsreyVZLnwZV6rDP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psKRtuLbPuRH6LjOnzg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RhQ6IApp2PPgrI3xJZWtm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UGqdBi33zpbxaUKKUlLM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qF2ggDAjtJLMWpimO7Z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fbSDYe27AjQSfKbk1pt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7stAuteLCfjVw69pglyf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MnXlsyxENTKzpRoDEmh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K60aVSaZnsEHF66wWLXNF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9T7tiBH1LDdjsKeAxmExR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8FljWnK7YAilrTcVn4xd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FBsTY1ANMbUYVtcQwIP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Jy7rkcJag4KxJVolfWPH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v32MrQ6vpjmn0JR3pIx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qtXIJwxOnqIk6oQbAJGh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Hcm5wVmoFpFizs0aD3Bt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ACxssZtj6DRwoDzOI7AY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FGDscd8NuwkPQqfgw3vg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OILhnRB6jcEGRMOxh6YP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3NJntQ3U5F9PRVGVPgbn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baytsZMphWtOEYyZoL2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Yw2USQlgHEZLUCzPZo38F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l3hInPSqkP1cDvyz9q8A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t2KlZaonZfrAjGRB8YqP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TpVkrOUIxNUS0wmoFt2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BjOHY1rHK4O6QV3QXz4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dEoaGNbBpA0wqgVvb6pf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oOQ4LALlbjmiOCvKPTgP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4UGqlPwtg1GOU0QTfRVo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CZHuTWEpTEXAb7iUujK5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4ngVvUCZzbroV7JQiNwR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sW5jg64xUAQWcJG1lCI5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KHWvT9qRh7mDoeHe36NK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MrF8xb1tgFHYZIGlfyc4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8FljWnK7YAilrTcVn4xd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FBsTY1ANMbUYVtcQwIPa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Jy7rkcJag4KxJVolfWPH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h21Je7Su4qajRWvxgZAV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v32MrQ6vpjmn0JR3pIxa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qtXIJwxOnqIk6oQbAJGh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ACxssZtj6DRwoDzOI7AYA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FGDscd8NuwkPQqfgw3vg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OILhnRB6jcEGRMOxh6YP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3NJntQ3U5F9PRVGVPgbn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baytsZMphWtOEYyZoL2o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Yw2USQlgHEZLUCzPZo38F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l3hInPSqkP1cDvyz9q8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t2KlZaonZfrAjGRB8YqP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lPshdPPRQ2tUH9C6OWTBM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TpVkrOUIxNUS0wmoFt2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BjOHY1rHK4O6QV3QXz4x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oOQ4LALlbjmiOCvKPTgP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4UGqlPwtg1GOU0QTfRVo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UWFf09J5G615mzz2YZQFk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NGQJPHict5MWdzr1i3Dd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iSi9eY2GTWEQ6tTSDLiBF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K7X8EfV00L56FWahyKhh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1dQ9kRP24rtCUy1gPnrYW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51neWtuJQnnyJU6Zkn5X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paMTrr2GjwKxEBn5Z9yP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tLo80InPito7PM6UmykB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emP79Q23SYHMpTtykt1tx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5kMhcesJpBHwepy1QRkLp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lpSDm14j8x9gukRDOB9z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4SE4ZiD98MFAErSjB6Hlh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584HYevagVAhweynJr9Z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GQTZjdurdOuTzWUBEVDB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zQSKSx9sRhjUKLgl8HW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i1ckuY538dAWM6W8weEV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y37NfhIIHIEt4yQxy3a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VdowmVAy8mT6gFXWgQ9M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5kNYaoZaI7UKJY5xeHnlr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sHy6AYbuzWpXNZg7jJxZ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jPRr0OtZsHzolgBiocxC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HooEZv1klsVduvQ9sPTVQ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30rSS3feaBLlBCTTY42gy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sFTdnZvw7DCTkod6CX57h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9TdfzQPTzfZxLZEGgIEt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IiuGRr5brM8dJkaJVFiK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kRr7XhOoDQkqbVLTZoOo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PmotHfk6pNmYRVrJnp7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bFVPDd3tFxHAezvU566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JEGt9PXjXmJhgWSDniAt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8QKP6TTlFtEtuCKMd5v85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o98LEAbnfQVOkGCMjUQtu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EykI83THGd3G2IBwinv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zqjtpBmNHtODVHRWqgYH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E3am52JYT7zeBreOZUhGO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MCECs7Mem941NJDebLtk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VFXuGNF1lVAXgnJrpgQ7T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wqr5lG5Uln6RXG8Mk6d0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4wlUMMuCdMHBq4fIklf0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9wMKhuv0GcP3lUJrTjqJ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loGrnrlL2G0QN1nvU5ZAX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9lf3wCMRLdeumO72vZ6c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LnIkYSsVAwpPnqudXTdO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ORxVjQOqCXdDASlcEUpP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5xrHyi1dZh49yRN3yB7a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BJPCRLeioBY6L0tCiwop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fAEuRJ2PuHTBOVE3V4Xi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NMk8Qac4llhQvfrp2CD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LA0WQy2A48x6aMSaJSSCq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YqpBv2lFeU1bjcZBat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uwxxMjyOIgJGi9EhKCxWD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JkszfiJK2Jo3GXp9q41N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fKGQwThrW6kze6W1gJBU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bC8DezsKoepRQ4ITpMQtB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t901Gv3S8TeGAt44aE0do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APTvFFL4mL22ocGmuRbC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QeGe1niv4JuU9TQE2ceY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mt0LRw0vjT2Mzv0FNs4f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as6MzWjBLutGapiomDWA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h74MKl68rg27fQnC1qu6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dD39s0KBw6NNWXPfiI3e6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66JdQDln31eXtHi55wqqK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E1eLZx24nhyNIro2Hmha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eHZJoqkmWCA7zZDMTIok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WdARpoVszLlMOmiT3exH1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3gd71DzNzx6pugtNoJsI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wX9tm4mcjjCDxBbhUPZY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IXNCzr9YyBlkJfXxgvrn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NRISB6PDJgXgfcFJuV3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OeunTXuJoyiJ7X0aJX70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1hdRWjmzuwo1V9WUHP29V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fk2JPN50bP9cRoVxu2t0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NrUrImrKqTCwJbpuIH3uY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SOvylRle1cUmN6z9IRIf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37kqgAKggve6L1CcN6S4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POBn9xlDgqEOGa84gAX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XGbxyXFOyZr9VZmfrpyh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odduNoEU70ZHKCK1SaUBD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m84v8gCCkt3hcGJNNAZk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hpHremK1Rp094rGTLF36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KzBj707oS2mqQEOH2gSj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DyHJhHewHbvQ3QbHrMy5W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10kJ8OpORiDBRrRzUCgJ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aYa75mGsDEeyhOclox3z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5PV31pycHEBqwOWtg3g5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ZDUsFaghPsjNpkFt0bOC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10kJ8OpORiDBRrRzUCgJ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5PV31pycHEBqwOWtg3g5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ZDUsFaghPsjNpkFt0bOC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EnzMFNdWa44mbo6RnTIb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hX20OtvHsqpxvcmqSj85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TJriOl6l43a5si9aKbWa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xRg5WKpUpJcHGJb0mlVbu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CjSnkPqDF2ZlRbdSAGq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acgyrOdCkFerI5aEmdlGu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EZPXxIrVhSBvb3gIF7SI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de0EIhPsXypMBzBQFUTK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35psG6OsXPjLE7qG7bkM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VnHy3511dgoRHd54ycXV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3a6tvcSYL2v7IZNT6UF35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14W7ZLWVigamtGwoz1LT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7VMzkwiWqB7pw5pz5ScP7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xDjczv61kKyT9ayFfDYR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3XXA7Pt9y4YU4eV0jIrkz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EYcfpxdXb8mbuFmCsGCS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Y5VCEWVxx6giYoRpWVBT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TKgEHfKHG2ZodatUz0fB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4emndAgGX9MKqcbm0fFMP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N8Ji0YXEKrVWv2FjfqqGq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jAaHW1mBDdJOvTgtFt0I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DMXiyyLAPZD03N3TkFBy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wHnFtKM0iPHl6WnJDtNP3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bvQsqL9l7k465AD5OZzw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EWQF9GcNI58Xc9Dhle9t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2Qi90nZQtSzfQTCKCs9k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ZY7otsxDkmGmDT0m0GOOS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oXiJEBCHjfq3RbLwVsc8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SSd0CnBLlvInJJqbJS2IF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6dP9bfaTmGsJv45I2d0VY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99Ev9lOLV7rA7fYg263mt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F7rkkczaqRvMZatcmBs9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0dm50QPHJpmw91KVPHMv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S0h5xz1DkvAEK7eXebJkI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5pt0rrrLLnwT8d40sgO3p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RHN4w7eZUEqpIuXW1MpNT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vOXP19uMPOqhgOfbPhERW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RpTvXAv2bjKUSCx7zcyK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8QZ1SeJswEHcDCBxWuafk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UbapLiLxeLAYADvPCQYv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nicoV9eRQ8zIyUu4mMA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CormU1N0TsUYhS7drnazk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2IfZVzDInuSMgCIGQNjhM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3T2DrpOtKHUkAXoZzB9t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WiiMovYgmRbFc6TWbjz1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5lh8IrOKFDoplXKkE0ivu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38ULh5CpPTDzQW0DG4avG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gQ99BxjgvDLi8dX9I7fN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L6Nk1jelYDOlEU8W1SwD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4DRqIUroqqju52lhvZ1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TnbMaevDd07x76CntL6c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UUqkZojD4JlFJjZV3saA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8uNy31M6ngQEP2asBBkUA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1aP6AJnxBWgW94RFSEh3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Pf0bOUoHg5W5ModUcm0J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z51oKVrfi8ezlz6pUs9U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03itrYsV3pd7GU9qasf0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Rc2EOMrxAk1o5X6gttNn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glkqCRlqomsk7PRUiEIo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RexQvNEH57Q07nOORVwK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A4tYnJtlFUgTt5TMmxLH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t6Hu5tMMR1XkEsmwpVdJ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PxgnCxhqwvjGogfZqjndA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KeUIU5zYYIggBngTDZyS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V8rqpP8QtwRxltzmyHcS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f4nRYfvhdazTviMhuFKQ8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o41NkhqRFacF34yqzCyg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DQaN542s2U1lYNWsb0Mj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E2Nzu4alaJh8dPvw8NRX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CuoM2LtsN168eY9CplyB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OluyOkSHcJoqNzs429hy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OldTbfuhGEFncc5qN9Ftv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6hOckTYMdpI2RPKCxXf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DVTbQGMvlci5n9WmR1cx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0SL1QGj7TyYs6Bn3aoIR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tadA3x8vgWcLhWri3it5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93oI8ftNRaOT2oANfDLZo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RoQyzfQ0WHPEp19zaPvjN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jDIdVebeAXn6qbDxbmPd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DI5Lu7rxt2nUwx4R9NhO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3XSnLOEOquHB1ZZ8aK3M3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JvF6skd1VjYALcoJiMI2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jvx5JZ3d1gzC9R5Icuds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3peVL1L0krN2c9ymAeYI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2Zl2JWC9NmC7FDsIlrKKZ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183wDzAdP5V1r8QOd1s1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7O6FWaPUZu2Zln5Rfobp6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H7aIpwL0WghLUjXQGpLjQ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15KLXXDgBPu7YueKi8Yx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AtLToHMENL6f9CFLO3j0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pcYmsFsaS35jvgZ3yVtW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J0JlC5xjUdM2E4yV2e7cC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39P6oLLuowJUFcf1QzUQY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hRbr8wGmKpQXAvvHMypP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JplG1nxhLUcQyeckDYH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6bSPtWwbnaDBVy96J9mx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uPfEvlS7iy03Y7M5rujOs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VKKXgusVq86jfA61v2Fas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Mz7pfbtokwQTvUx4nFn7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EScYqYg9ibzyXo95cJWK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pGB6YYhu5ejQUedgLu7a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jXX9UisDa8aRsvnj0hSO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e6tUSWYrCBzKmE9O3Z1r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F3MHSruPipyYIQFZqwFI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zhI8JabdSMDh3rq8a3xXM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boVi94zuMkF6L4y9giB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XIvuEvAsMe4vfRQ69cha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HFpfQft7LJh8wKNS29jh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nkE4BThEaRwgGgTTdj1F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PDxOlngs7l3Lh4AMDzQ6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Bf4xZ8WZgcmrv1wNyToI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dVYOjrFsOtop2iKNo7v8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aiZltMvWJBdq0WzBa6FTY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hm2UPv5zwxBFUj3x6EQ4v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tVmgBNGKwrgtV2vaMAN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12w9ck0ADpDpdajZh0BV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jqQM3KB46nl4tzYtftMQN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EQ8vAu3tI9T9vvty24Gq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ostxHx60ccfbcWVf0z2T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AqsXLVJL7DaJsF13NwnH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qDDcj0Fut2FmSPt3pohS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sYOYY3KcpwChiQ2nA6jS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vZxV5yRmJ4n10vrfYJLj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eQObVlAHmm8tOq3Xck3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UhQxVk8z7jN4Ji5hnW0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xqjigD09gEs0GtXujgsc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1ER2COVLzZtEHkzYDZ0s7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lp58YGPo2EbTCYvjwdOx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p1YviJW0GfMBwCxGW4KB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mt0LRw0vjT2Mzv0FNs4f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0wrXZ8GtejHI0Z49so5s1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HTjjxCN46oagtR34JMahq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1sufdXMvwWXSw8EdjVH0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60sSMQgJMJTpvxyjBfwr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4TvDswuGE9o2AkWxfUDYz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2IfZVzDInuSMgCIGQNjh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RPDGM9UgzjACv6PT4nzt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XctQ2NGlsaOSyuEzQQeZ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s2X2FCFbLU2PPpQ6wXZju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qfar0uFDI4rapDy8leB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MhTzGSvaRQCRZSjSXFtZ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GM7dxmNoAuhqtSxrON7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AmQvyGBWzPCbVvkSuxzI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8q3XQFpb4C7uTSrcW77Ad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orZLzZBe4V7s1ldAKpMCh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V9tVwD3PXbXm0xPGHN5lq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AiQA1BjbwMoCbDpij8RC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SbyaopcrXDBRkULbkJzh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NCxlfvxIf9TOMpSb7g9o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5nfE0JS75QEvxLSb8eNFz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GfpIkc5STLIYqVA7r8lG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p5EChk7Z9WR5gPeTIOkI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wmUdNtbL1VKLQk3IVLKT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nwMSgugi25hsYpE2QcTY5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0kjux8N72LMuEMh8VW9U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omu68txFiKxMLyWZJaeY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bVZgz3Y2WUcGVXZqZjzn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1XS0JbVdYGA5Haz6SUtHf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oFCdmUJ6pRi0glijaGxU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z4CZZiaUoRd9X7fPS2PX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BBeMqj7p6GdckiW7bVUN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t1BZC5BEqRoYtnczZ3vi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0XDOjIG7V9spmKLOjvju1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VksJYlVKgU2t4XbimUxu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Vy6DrLFybN9cBItQZHL0p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vkhHQ8cXAuiC0Mm6xAfc4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ThsfHsndLujI2MmJVwled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ZIHuSaaKc7oqZfArKzmI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hJAJNFJQQTensxZXu3A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Z3EN3WZj4sR7eSJ28DZ8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Dlmuk5BFQV5FrYT8mv0m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vcCM3rM4j73dF5enjkEfb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hN613lG5JJk89KHhDOAw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2sLSFL3bm75rTkZWqIID2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7kFLTyqxlMhGyiI3wEOn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tlW4DB21qAwufkk9oADTn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cDD3Wm1LItqrvPhDtXbeY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1vM9xSO6tQDO3FyyzQM65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etIRFxWYvN25A7pSHm3yX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KxZjr0JhNuvUSLp4l2Cg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uprEYEtIRNvYj44PicO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TTE6d5N1A7HL2ARN24N4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iXsuzkDrdCY0JQ0Nx2HEN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k3yLNWfK7QZZd7yxdMEs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nhkJrpw1Ci2EQGFg8D2S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886qz7xUUJAYySDv3bcA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FrrlScRG3xSWLe2lwJIv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JuGvA8w9y1XGbvkBmd19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sPF1o3gBqkIpcnIr8pToI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REzXjSr8ATLmvPxphB6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0BbJCUKo9miKNnP5XIZc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q1dCAZBNBoGbDXLzgwnc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4L19zbDnLcyuaawZjKM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4CJRjnstOVL2XsAqqp9d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v3YoXWek3lYNcq8eZKXa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ibcbtzMc2EdFD0rrfZVV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edI40W87Waa1Qkk7cRwQ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nQBjANUtqiaFsqQC2KJ1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PtDkWzAgViznCnAvMXki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uqzwhVyRvMHxnfrG0ywG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5PJZseSNM9ELREuPJStmg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Zzs1BdJ7WZGqlDtmulas7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G4Zk35XLLGLBZ6OloRM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sH0GWkJVTceUQUeoDY8H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rsHWwG5yvYlPYcKqiFH3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Grghb135raJVHK1B6t6L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WTb5taGaa2Uw580iozxS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ln3unFetO75Eum55ySoh0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bETBO5weSgTxO2ZN1VGe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qDDcj0Fut2FmSPt3pohS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BOh2y4nlkrdKdfYCLwzo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yFhr4NYB9WD94QVu5XQI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WKSeC4CWdFGudJvbNDrt6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hFreT3l37PLmKQUnmawRJ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rJawdQlWN1mwW7sjg7YF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9NiO2IvorvnedviNSePc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yCp4PBvNUCMpa43ylqGp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Ss99kXvhXUe22OUgrA78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e88Be5NDLjNCJWPTpJpP3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vbc9Hu4YhDaDj1x6SIDc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rpjR5n2QHiDKPCp1V68H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zjvSRDx7piI4LTiB717A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wTuo74WCvufVrKyzuad9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2UR4zJ6npwnDiNOWFFO1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pCbJcQlGdBaJqvrxo5RI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YKGAGR0ssD1sX2wACSy7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XvESkMRH53bMyyjaWIoG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YIOEGnMcAsnYMbWNxeA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gatXhsVPJiAxxV4F6uUT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JpAM8d8a96ESZsEbI5kgK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5nfE0JS75QEvxLSb8eNFz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ExtptooACI0jcwudoh10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tUTiwX5t48TrA6xkoJGf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wrFEE1onxb8r4yvaRrv8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qLVnG4ShkxaHosDSi45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Rcy3kjbm75tTjyltEuB6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i92YOeSeKU8E0UIgkjug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gma3xY8q2XgJtMlIfEo6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yJrJ92JMbkQHTFNKGU5j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ohrWUC3PRKNZOqCOP6Hg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VSLTGUvYu0tool9id76Im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TTRm8S4ZCBospF3eIyRm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Bp5twCYAxprMSZPxn5q0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ZTJCaTo9u7lyirhEls02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edI40W87Waa1Qkk7cRwQ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nQBjANUtqiaFsqQC2KJ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lcGXSIITNPEWLYa8v2vR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PtDkWzAgViznCnAvMXki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uqzwhVyRvMHxnfrG0ywG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G4Zk35XLLGLBZ6OloRMW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rsHWwG5yvYlPYcKqiFH3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37UTiVHosxrxPnspAgBT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6rreeEXPcsroSLyfVluy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MRE4IEdEo8sIl0tr3H2rD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6quGRllfoFbkzNav0KbN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GxL4OREs7SqSyDeXlj3S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29FTESb2GryF8KXVMwtB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gwbTcUrm7ME5RlnnqsEe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ifULzCoVslNjnUMPyT8T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uJaQcK6sVp4hccSJvi7DN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k8hBccdLTHR4AQH634rFA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DpAKYwZxF3EEmvMQgQkt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9NiO2IvorvnedviNSePc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Lvc5GiE3HBDyWLhPiJ4M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QpihzP7UFWZPmBqYjf0CL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oBQxpLGQ9p6U5UO6tw91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IA9QRZt49QBFUGJiI9Z5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fHl3u9x6Cd4KSfoyTHm5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ip08maNZ2ANikrvNukw2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B9NtU9fhIKaZpV3mMmj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tKaV3AnkuRXEeVHKVBzH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WzVW36d2yc2TOQlSgDKL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8l2zK8x9JBe7ddyY694G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TIMqUBHeCf7yhxv2rszl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RzZ8d0HEo3pMLkqm8OvEv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XWv7c1U6FSpCSrzTtl4vo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3nWapVjgOWl29MiGAZze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ifULzCoVslNjnUMPyT8T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PB8LEV4YgJM3WPz3sp9k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hKcFQ9ECAmr1FZLCTFknH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IYoabuzdR7N5A3r73lht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iUVa73BhzD23xrZqZWuy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LYRUHsYR6ryYTRWbHeek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ZePZ3niu4ArBH9ZOcsW6b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M7hXAPip6xHCLbJ2gNpBE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QeuSYX5eA8xTZwJnwAB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RTPsdZiFkR8ewN8oKE6g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OwMnkMpraxm4YlFqKXMy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oEsIAYMWu7624jFQFwfS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BSsPNJjU9tfyx77UBcqFd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YWglLTiginzNM0TNft2l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xDIvVPRLGgBCW9oC2L8X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QtwbxW3jPdtyEuTwnx0Qc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rBCsgGmSaburrc4iYRAu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YklTIobbbHA7sKaeXfWt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lnrSh58CAJE6FhZ4DPKC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FS6KTWXBtg0SJ1qZITE0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cVu9YEyUoT5cQhZoRnk4S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CJ7c4oSkmbxgAZB4Ikbg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e8w0gRV1urUiyQb2lVD1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lnrSh58CAJE6FhZ4DPKC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FS6KTWXBtg0SJ1qZITE0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cVu9YEyUoT5cQhZoRnk4S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R92RdFrKQEeVqT9P16DY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Ek0IOUqY8CQ1ErFtqJ4sI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6YJU26hv89dCJ63TZVLxr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VxtjAbKJ0SSIqII9n4dmb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R6P0fopoZJaSSFeBohhb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LBMCUTwcok6hDLtlz7C4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O1ghxgAcu2qXBhFZRKQ6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MResNOdIXknNkdJ5iNTZ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6yE8Du0FeVD2p1tJzAvU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9k8J2CRUq9irnQtVj7uP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I7JjcpOibYG47ycijOHx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BtpRk7ON2CHQgCyNx9S5R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CHnnuF205hWqxPoWEPGMn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19ga1Gy4P9Wnwor4AKxdD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nNnl8DYdcg1SfS5VqOab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DNauVdo5cI3NqVYTOFT1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IYoabuzdR7N5A3r73lht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LYRUHsYR6ryYTRWbHeek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T44B48Jcx2iMoOxRCa94c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7LSj0V84aIcfYVPQfKNd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8dmk0dLDxhhjJZaxTjWPI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JOYsYKOvr2nYywZZImqD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O9fnmGwvldXKrwsSdY7y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497SqSvTQjdf4uwxegADR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0FhT8XL1uqnUKKF1ToJ0Z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omcpZ6aPkVzHxPfkYNqhA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FnXHiUiNdzAqmw85Yd4ir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D5uEXU1yAYI0TWrEQJHd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ko8SNqvVGRw3kCNglTb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9T6n1gZm4QILgr0LicojD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yE0y8RjfvGIFf80kqw8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Yb4r6ULJfxyKyI1HRvL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ffnXeGRxJhZGnxpyFrH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6vAhiIFDvL1TDiGtBTLs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Xe3cdbKl6rDmFf21zf6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0hMbcZhNA0Y8Ryle6vuT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xuFIJRcwL9b5dOY1jlx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i7nhxvqYDzdT4RH392QnT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Yb9WhY9jHpdh0TgXfhdW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HIiJr5P7JxrCp7XIkSEK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g8fEIVjw8zzUA0LQgxID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JuGvA8w9y1XGbvkBmd19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95373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26730</TotalTime>
  <Words>1388</Words>
  <Application>Microsoft Office PowerPoint</Application>
  <PresentationFormat>On-screen Show (4:3)</PresentationFormat>
  <Paragraphs>435</Paragraphs>
  <Slides>36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Consolas</vt:lpstr>
      <vt:lpstr>Segoe Script</vt:lpstr>
      <vt:lpstr>Office Theme</vt:lpstr>
      <vt:lpstr>Fast Crash Recovery in RAMCloud</vt:lpstr>
      <vt:lpstr>Overview</vt:lpstr>
      <vt:lpstr>RAMCloud Architecture</vt:lpstr>
      <vt:lpstr>Durability &amp; Availability</vt:lpstr>
      <vt:lpstr>The RAMCloud Approach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Fast Crash Recovery</vt:lpstr>
      <vt:lpstr>Recovery without Scale</vt:lpstr>
      <vt:lpstr>Solution: Scatter Log Data</vt:lpstr>
      <vt:lpstr>Problem: Network bandwidth</vt:lpstr>
      <vt:lpstr>Solution: Partitioned Recovery</vt:lpstr>
      <vt:lpstr>Partitioning During Recovery</vt:lpstr>
      <vt:lpstr>Issues Harnessing Scale</vt:lpstr>
      <vt:lpstr>Balancing Partitions</vt:lpstr>
      <vt:lpstr>Segment Scattering</vt:lpstr>
      <vt:lpstr>Detecting Incomplete Logs</vt:lpstr>
      <vt:lpstr>Experimental Setup</vt:lpstr>
      <vt:lpstr>How much can a Master recover in 1s?</vt:lpstr>
      <vt:lpstr>How well does recovery scale?</vt:lpstr>
      <vt:lpstr>How well does recovery scale?</vt:lpstr>
      <vt:lpstr>How well does recovery scale?</vt:lpstr>
      <vt:lpstr>How well does recovery scale?</vt:lpstr>
      <vt:lpstr>How well does recovery scale?</vt:lpstr>
      <vt:lpstr>Flash Allows Higher Scalability</vt:lpstr>
      <vt:lpstr>Fast Recovery Improves Durability</vt:lpstr>
      <vt:lpstr>Related Work</vt:lpstr>
      <vt:lpstr>Conclusions</vt:lpstr>
      <vt:lpstr>Questions?</vt:lpstr>
      <vt:lpstr>PowerPoint Presentation</vt:lpstr>
      <vt:lpstr>Recovery Flow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Crash Recovery in RAMCloud</dc:title>
  <dc:creator>stutsman</dc:creator>
  <cp:lastModifiedBy>awang90210@gmail.com</cp:lastModifiedBy>
  <cp:revision>522</cp:revision>
  <cp:lastPrinted>2011-10-14T21:09:45Z</cp:lastPrinted>
  <dcterms:created xsi:type="dcterms:W3CDTF">2011-05-21T23:07:39Z</dcterms:created>
  <dcterms:modified xsi:type="dcterms:W3CDTF">2023-04-04T00:17:11Z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1KyAeYuJR09Kuqt2ZNoJzRcIFM2p09jsBbFNHPxF_Kek</vt:lpwstr>
  </property>
  <property fmtid="{D5CDD505-2E9C-101B-9397-08002B2CF9AE}" pid="4" name="Google.Documents.RevisionId">
    <vt:lpwstr>12959085849175776619</vt:lpwstr>
  </property>
  <property fmtid="{D5CDD505-2E9C-101B-9397-08002B2CF9AE}" pid="5" name="Google.Documents.PreviousRevisionId">
    <vt:lpwstr>14922564771834580457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