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4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5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3" r:id="rId6"/>
    <p:sldId id="322" r:id="rId7"/>
    <p:sldId id="295" r:id="rId8"/>
    <p:sldId id="275" r:id="rId9"/>
    <p:sldId id="327" r:id="rId10"/>
    <p:sldId id="328" r:id="rId11"/>
    <p:sldId id="329" r:id="rId12"/>
    <p:sldId id="330" r:id="rId13"/>
    <p:sldId id="331" r:id="rId14"/>
    <p:sldId id="332" r:id="rId15"/>
    <p:sldId id="343" r:id="rId16"/>
    <p:sldId id="333" r:id="rId17"/>
    <p:sldId id="337" r:id="rId18"/>
    <p:sldId id="338" r:id="rId19"/>
    <p:sldId id="339" r:id="rId20"/>
    <p:sldId id="340" r:id="rId21"/>
    <p:sldId id="341" r:id="rId22"/>
    <p:sldId id="342" r:id="rId23"/>
    <p:sldId id="346" r:id="rId24"/>
    <p:sldId id="347" r:id="rId25"/>
    <p:sldId id="292" r:id="rId26"/>
    <p:sldId id="348" r:id="rId27"/>
    <p:sldId id="334" r:id="rId28"/>
    <p:sldId id="302" r:id="rId29"/>
    <p:sldId id="345" r:id="rId30"/>
    <p:sldId id="344" r:id="rId31"/>
    <p:sldId id="303" r:id="rId32"/>
    <p:sldId id="304" r:id="rId33"/>
    <p:sldId id="32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82676" autoAdjust="0"/>
  </p:normalViewPr>
  <p:slideViewPr>
    <p:cSldViewPr>
      <p:cViewPr>
        <p:scale>
          <a:sx n="60" d="100"/>
          <a:sy n="60" d="100"/>
        </p:scale>
        <p:origin x="1388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BBD9B18-A357-4A3E-BBE3-CDAED1F25E21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C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pPr algn="ctr"/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pPr algn="ctr"/>
          <a:endParaRPr lang="en-US"/>
        </a:p>
      </dgm:t>
    </dgm:pt>
    <dgm:pt modelId="{0BE6764F-0CC0-424A-8077-4D59738E69E6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O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pPr algn="ctr"/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pPr algn="ctr"/>
          <a:endParaRPr lang="en-US"/>
        </a:p>
      </dgm:t>
    </dgm:pt>
    <dgm:pt modelId="{462EB0B1-1082-4FB7-A3BA-20960CA93704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R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pPr algn="ctr"/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pPr algn="ctr"/>
          <a:endParaRPr lang="en-US"/>
        </a:p>
      </dgm:t>
    </dgm:pt>
    <dgm:pt modelId="{99780664-0B1F-42F9-A1A9-1DA327A456F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F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pPr algn="ctr"/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pPr algn="ctr"/>
          <a:endParaRPr lang="en-US"/>
        </a:p>
      </dgm:t>
    </dgm:pt>
    <dgm:pt modelId="{7427C826-A2AB-4DDE-BD49-FE3C63B520A5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U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pPr algn="ctr"/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pPr algn="ctr"/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A070BB-68F8-45B1-BCFD-AFA21D9B44D9}" type="presOf" srcId="{99780664-0B1F-42F9-A1A9-1DA327A456FE}" destId="{6E386522-2C9F-4126-A3C6-26C8A9562D59}" srcOrd="0" destOrd="0" presId="urn:microsoft.com/office/officeart/2005/8/layout/hProcess9"/>
    <dgm:cxn modelId="{3A1A21D6-EDD4-4ACA-8E65-369CAB680A03}" type="presOf" srcId="{FBBD9B18-A357-4A3E-BBE3-CDAED1F25E21}" destId="{507C99B7-9B91-43EB-863C-41C0EEB302BF}" srcOrd="0" destOrd="0" presId="urn:microsoft.com/office/officeart/2005/8/layout/hProcess9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4549E077-842E-499E-81D9-79E288A19286}" type="presOf" srcId="{7427C826-A2AB-4DDE-BD49-FE3C63B520A5}" destId="{C2D76D59-1D75-4E48-91F7-15EFA5C14B3D}" srcOrd="0" destOrd="0" presId="urn:microsoft.com/office/officeart/2005/8/layout/hProcess9"/>
    <dgm:cxn modelId="{4A88C6C8-AC6B-497E-AFE9-DBBE0D1691CC}" type="presOf" srcId="{0BE6764F-0CC0-424A-8077-4D59738E69E6}" destId="{977D4FD3-2184-49B2-AEAC-D85703295BCA}" srcOrd="0" destOrd="0" presId="urn:microsoft.com/office/officeart/2005/8/layout/hProcess9"/>
    <dgm:cxn modelId="{763A8483-9FEF-4BE3-8640-306277953582}" type="presOf" srcId="{462EB0B1-1082-4FB7-A3BA-20960CA93704}" destId="{3B131DB1-3485-45DB-8AAD-4323E156B5FB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A038DAC8-3B8A-43E4-9A81-EA23F39CDDA4}" type="presOf" srcId="{75217E69-B91E-48F9-BB07-F9F1C66FD302}" destId="{3CA9330D-DFD6-4318-8F3A-1E7639A82466}" srcOrd="0" destOrd="0" presId="urn:microsoft.com/office/officeart/2005/8/layout/hProcess9"/>
    <dgm:cxn modelId="{6010080B-629E-4E17-A0D0-3D160E8E64F0}" type="presParOf" srcId="{3CA9330D-DFD6-4318-8F3A-1E7639A82466}" destId="{F301877A-E6AF-4C55-ABAE-F1752F85749C}" srcOrd="0" destOrd="0" presId="urn:microsoft.com/office/officeart/2005/8/layout/hProcess9"/>
    <dgm:cxn modelId="{606C26E7-98C7-4143-BAB9-C38BE3892681}" type="presParOf" srcId="{3CA9330D-DFD6-4318-8F3A-1E7639A82466}" destId="{B0FD4276-62CC-4FC7-A2EF-95FD2927C0E6}" srcOrd="1" destOrd="0" presId="urn:microsoft.com/office/officeart/2005/8/layout/hProcess9"/>
    <dgm:cxn modelId="{D4B3E923-0163-41EB-A574-15A6E072A2CB}" type="presParOf" srcId="{B0FD4276-62CC-4FC7-A2EF-95FD2927C0E6}" destId="{507C99B7-9B91-43EB-863C-41C0EEB302BF}" srcOrd="0" destOrd="0" presId="urn:microsoft.com/office/officeart/2005/8/layout/hProcess9"/>
    <dgm:cxn modelId="{1D4AD17B-6F4E-41C6-AC0E-4F063AEBDF43}" type="presParOf" srcId="{B0FD4276-62CC-4FC7-A2EF-95FD2927C0E6}" destId="{A09867BC-3A00-4854-A118-53EEA42D9F66}" srcOrd="1" destOrd="0" presId="urn:microsoft.com/office/officeart/2005/8/layout/hProcess9"/>
    <dgm:cxn modelId="{5CF35349-A00B-4D86-B982-5367D455E33C}" type="presParOf" srcId="{B0FD4276-62CC-4FC7-A2EF-95FD2927C0E6}" destId="{977D4FD3-2184-49B2-AEAC-D85703295BCA}" srcOrd="2" destOrd="0" presId="urn:microsoft.com/office/officeart/2005/8/layout/hProcess9"/>
    <dgm:cxn modelId="{74BC01AA-CC47-48C3-9BC6-929E4CCA8334}" type="presParOf" srcId="{B0FD4276-62CC-4FC7-A2EF-95FD2927C0E6}" destId="{65EEB380-ECA1-4FB3-BB5C-A6641B2550AB}" srcOrd="3" destOrd="0" presId="urn:microsoft.com/office/officeart/2005/8/layout/hProcess9"/>
    <dgm:cxn modelId="{E02CF571-0F11-4E07-99CA-06A91FE52645}" type="presParOf" srcId="{B0FD4276-62CC-4FC7-A2EF-95FD2927C0E6}" destId="{3B131DB1-3485-45DB-8AAD-4323E156B5FB}" srcOrd="4" destOrd="0" presId="urn:microsoft.com/office/officeart/2005/8/layout/hProcess9"/>
    <dgm:cxn modelId="{3991A065-E2A9-4494-BE49-599256A46147}" type="presParOf" srcId="{B0FD4276-62CC-4FC7-A2EF-95FD2927C0E6}" destId="{4C97FE0C-B645-48AC-BF82-11FC8C9F1E70}" srcOrd="5" destOrd="0" presId="urn:microsoft.com/office/officeart/2005/8/layout/hProcess9"/>
    <dgm:cxn modelId="{27407D4C-CF54-4831-9DF6-F86355763BF9}" type="presParOf" srcId="{B0FD4276-62CC-4FC7-A2EF-95FD2927C0E6}" destId="{6E386522-2C9F-4126-A3C6-26C8A9562D59}" srcOrd="6" destOrd="0" presId="urn:microsoft.com/office/officeart/2005/8/layout/hProcess9"/>
    <dgm:cxn modelId="{D825A425-39C5-41FA-97DE-D520430D690B}" type="presParOf" srcId="{B0FD4276-62CC-4FC7-A2EF-95FD2927C0E6}" destId="{26D849D3-6080-4A5D-9491-E341B82ABA12}" srcOrd="7" destOrd="0" presId="urn:microsoft.com/office/officeart/2005/8/layout/hProcess9"/>
    <dgm:cxn modelId="{07B1BD64-851E-44BF-887D-84F37C392EA1}" type="presParOf" srcId="{B0FD4276-62CC-4FC7-A2EF-95FD2927C0E6}" destId="{C2D76D59-1D75-4E48-91F7-15EFA5C14B3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0F48B27-254F-419A-9D5F-33262E6ECA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9099C63-5C1C-482C-9456-6857321D4E52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A0</a:t>
          </a:r>
          <a:endParaRPr lang="en-US" dirty="0">
            <a:solidFill>
              <a:schemeClr val="tx1"/>
            </a:solidFill>
          </a:endParaRPr>
        </a:p>
      </dgm:t>
    </dgm:pt>
    <dgm:pt modelId="{488A7FBF-2A14-4D91-9FAA-4407CA54610F}" type="parTrans" cxnId="{4A1708F5-BD38-4C2F-BCD9-A99CCA6E666B}">
      <dgm:prSet/>
      <dgm:spPr/>
      <dgm:t>
        <a:bodyPr/>
        <a:lstStyle/>
        <a:p>
          <a:endParaRPr lang="en-US"/>
        </a:p>
      </dgm:t>
    </dgm:pt>
    <dgm:pt modelId="{E235041D-B4EC-4876-997F-32E1EF8DF345}" type="sibTrans" cxnId="{4A1708F5-BD38-4C2F-BCD9-A99CCA6E666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3B4B4B-299A-4957-8365-B54410424CA3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A1</a:t>
          </a:r>
          <a:endParaRPr lang="en-US" dirty="0">
            <a:solidFill>
              <a:schemeClr val="tx1"/>
            </a:solidFill>
          </a:endParaRPr>
        </a:p>
      </dgm:t>
    </dgm:pt>
    <dgm:pt modelId="{58ED1B42-3CFE-42EB-A371-837C494BA7A2}" type="parTrans" cxnId="{29765F82-5C64-4D89-8DBD-A440A52186DD}">
      <dgm:prSet/>
      <dgm:spPr/>
      <dgm:t>
        <a:bodyPr/>
        <a:lstStyle/>
        <a:p>
          <a:endParaRPr lang="en-US"/>
        </a:p>
      </dgm:t>
    </dgm:pt>
    <dgm:pt modelId="{E2919ADC-4882-4E07-B357-B33DED4D7EFD}" type="sibTrans" cxnId="{29765F82-5C64-4D89-8DBD-A440A52186DD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C2F196-7B0A-45CC-9614-9877319118FA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A2</a:t>
          </a:r>
          <a:endParaRPr lang="en-US" dirty="0">
            <a:solidFill>
              <a:schemeClr val="tx1"/>
            </a:solidFill>
          </a:endParaRPr>
        </a:p>
      </dgm:t>
    </dgm:pt>
    <dgm:pt modelId="{09BD214B-8193-453A-8F47-7BE474F91255}" type="parTrans" cxnId="{60A660BA-E8C6-4AC1-A751-A0F0C38EC058}">
      <dgm:prSet/>
      <dgm:spPr/>
      <dgm:t>
        <a:bodyPr/>
        <a:lstStyle/>
        <a:p>
          <a:endParaRPr lang="en-US"/>
        </a:p>
      </dgm:t>
    </dgm:pt>
    <dgm:pt modelId="{A2EB50DD-189E-4636-850D-F1738E5F8506}" type="sibTrans" cxnId="{60A660BA-E8C6-4AC1-A751-A0F0C38EC05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C22433-A6C0-46C8-A3EE-FB6BABA5C1D5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A3</a:t>
          </a:r>
          <a:endParaRPr lang="en-US" dirty="0">
            <a:solidFill>
              <a:schemeClr val="tx1"/>
            </a:solidFill>
          </a:endParaRPr>
        </a:p>
      </dgm:t>
    </dgm:pt>
    <dgm:pt modelId="{98588902-8752-455C-A928-D1BEEFCCE253}" type="parTrans" cxnId="{D6B99C19-65E9-4007-922C-E9727AE6F62D}">
      <dgm:prSet/>
      <dgm:spPr/>
      <dgm:t>
        <a:bodyPr/>
        <a:lstStyle/>
        <a:p>
          <a:endParaRPr lang="en-US"/>
        </a:p>
      </dgm:t>
    </dgm:pt>
    <dgm:pt modelId="{471B1BF6-8E6D-42C0-8A67-88B5C24FC6B2}" type="sibTrans" cxnId="{D6B99C19-65E9-4007-922C-E9727AE6F62D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C88054-CC36-4BA2-8E81-41FE9099915C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…</a:t>
          </a:r>
          <a:endParaRPr lang="en-US" dirty="0">
            <a:solidFill>
              <a:schemeClr val="tx1"/>
            </a:solidFill>
          </a:endParaRPr>
        </a:p>
      </dgm:t>
    </dgm:pt>
    <dgm:pt modelId="{299C9868-EC83-4BAF-9821-2EFD857F0F9E}" type="parTrans" cxnId="{EEA0D71F-7194-490D-AA2C-EDD9F7D3A785}">
      <dgm:prSet/>
      <dgm:spPr/>
      <dgm:t>
        <a:bodyPr/>
        <a:lstStyle/>
        <a:p>
          <a:endParaRPr lang="en-US"/>
        </a:p>
      </dgm:t>
    </dgm:pt>
    <dgm:pt modelId="{E11D799C-8396-4007-80F8-4B2FEEFEEB41}" type="sibTrans" cxnId="{EEA0D71F-7194-490D-AA2C-EDD9F7D3A785}">
      <dgm:prSet/>
      <dgm:spPr/>
      <dgm:t>
        <a:bodyPr/>
        <a:lstStyle/>
        <a:p>
          <a:endParaRPr lang="en-US"/>
        </a:p>
      </dgm:t>
    </dgm:pt>
    <dgm:pt modelId="{CF9E46CF-D840-46ED-B4C3-273C6CB7B75F}" type="pres">
      <dgm:prSet presAssocID="{F0F48B27-254F-419A-9D5F-33262E6ECA59}" presName="linearFlow" presStyleCnt="0">
        <dgm:presLayoutVars>
          <dgm:resizeHandles val="exact"/>
        </dgm:presLayoutVars>
      </dgm:prSet>
      <dgm:spPr/>
    </dgm:pt>
    <dgm:pt modelId="{66671DB3-50CC-4214-A5F3-549752DF2CE0}" type="pres">
      <dgm:prSet presAssocID="{D9099C63-5C1C-482C-9456-6857321D4E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80C3-C45F-4F61-8C9C-5846F6BE6BC3}" type="pres">
      <dgm:prSet presAssocID="{E235041D-B4EC-4876-997F-32E1EF8DF34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2410FA3-75EB-460B-99DA-A990B6D65220}" type="pres">
      <dgm:prSet presAssocID="{E235041D-B4EC-4876-997F-32E1EF8DF34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6ADA891-AECE-4659-B827-385240C24A32}" type="pres">
      <dgm:prSet presAssocID="{7B3B4B4B-299A-4957-8365-B54410424C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29679-B3BE-4E55-B9A3-9ACE082D6722}" type="pres">
      <dgm:prSet presAssocID="{E2919ADC-4882-4E07-B357-B33DED4D7EF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40CF826-A26D-4503-A8CE-5D7A5ECB7BF5}" type="pres">
      <dgm:prSet presAssocID="{E2919ADC-4882-4E07-B357-B33DED4D7EF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BEE5EC8-2058-4A76-B064-AD0F8E36BB18}" type="pres">
      <dgm:prSet presAssocID="{1CC2F196-7B0A-45CC-9614-9877319118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8E69C-DC4A-4E21-B649-94881E46B111}" type="pres">
      <dgm:prSet presAssocID="{A2EB50DD-189E-4636-850D-F1738E5F850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A6FDE00-7504-4335-B694-88C73A595413}" type="pres">
      <dgm:prSet presAssocID="{A2EB50DD-189E-4636-850D-F1738E5F850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E399838-3A0B-4956-AD15-680AD6C70784}" type="pres">
      <dgm:prSet presAssocID="{77C22433-A6C0-46C8-A3EE-FB6BABA5C1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5D5BA-177A-4C1C-ACD5-C7668E89F33D}" type="pres">
      <dgm:prSet presAssocID="{471B1BF6-8E6D-42C0-8A67-88B5C24FC6B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1672377E-45B0-4A37-94E9-C3FA94C08D7B}" type="pres">
      <dgm:prSet presAssocID="{471B1BF6-8E6D-42C0-8A67-88B5C24FC6B2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34FB3CF7-7AC6-4D7D-9855-B4F35761BEA8}" type="pres">
      <dgm:prSet presAssocID="{95C88054-CC36-4BA2-8E81-41FE909991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701198-BACF-49AF-8C44-47BC11AD0605}" type="presOf" srcId="{77C22433-A6C0-46C8-A3EE-FB6BABA5C1D5}" destId="{8E399838-3A0B-4956-AD15-680AD6C70784}" srcOrd="0" destOrd="0" presId="urn:microsoft.com/office/officeart/2005/8/layout/process2"/>
    <dgm:cxn modelId="{42DCA674-9515-48CB-8072-E859D0163939}" type="presOf" srcId="{E2919ADC-4882-4E07-B357-B33DED4D7EFD}" destId="{740CF826-A26D-4503-A8CE-5D7A5ECB7BF5}" srcOrd="1" destOrd="0" presId="urn:microsoft.com/office/officeart/2005/8/layout/process2"/>
    <dgm:cxn modelId="{8BF99E8B-5CEE-40E9-9702-0FD49B6E0409}" type="presOf" srcId="{471B1BF6-8E6D-42C0-8A67-88B5C24FC6B2}" destId="{9555D5BA-177A-4C1C-ACD5-C7668E89F33D}" srcOrd="0" destOrd="0" presId="urn:microsoft.com/office/officeart/2005/8/layout/process2"/>
    <dgm:cxn modelId="{DF49A874-46A2-4B98-931C-21B97FEED57C}" type="presOf" srcId="{1CC2F196-7B0A-45CC-9614-9877319118FA}" destId="{0BEE5EC8-2058-4A76-B064-AD0F8E36BB18}" srcOrd="0" destOrd="0" presId="urn:microsoft.com/office/officeart/2005/8/layout/process2"/>
    <dgm:cxn modelId="{A969DA00-7F21-470C-A220-16F25A629335}" type="presOf" srcId="{7B3B4B4B-299A-4957-8365-B54410424CA3}" destId="{56ADA891-AECE-4659-B827-385240C24A32}" srcOrd="0" destOrd="0" presId="urn:microsoft.com/office/officeart/2005/8/layout/process2"/>
    <dgm:cxn modelId="{A1FC765F-3FF3-4A92-8E15-A9402809A0CA}" type="presOf" srcId="{F0F48B27-254F-419A-9D5F-33262E6ECA59}" destId="{CF9E46CF-D840-46ED-B4C3-273C6CB7B75F}" srcOrd="0" destOrd="0" presId="urn:microsoft.com/office/officeart/2005/8/layout/process2"/>
    <dgm:cxn modelId="{96C25B0E-E6CF-4225-8B7D-CE983FCD283D}" type="presOf" srcId="{A2EB50DD-189E-4636-850D-F1738E5F8506}" destId="{2A6FDE00-7504-4335-B694-88C73A595413}" srcOrd="1" destOrd="0" presId="urn:microsoft.com/office/officeart/2005/8/layout/process2"/>
    <dgm:cxn modelId="{D68C8230-63BF-4BED-BA49-94C560E53081}" type="presOf" srcId="{D9099C63-5C1C-482C-9456-6857321D4E52}" destId="{66671DB3-50CC-4214-A5F3-549752DF2CE0}" srcOrd="0" destOrd="0" presId="urn:microsoft.com/office/officeart/2005/8/layout/process2"/>
    <dgm:cxn modelId="{EEA0D71F-7194-490D-AA2C-EDD9F7D3A785}" srcId="{F0F48B27-254F-419A-9D5F-33262E6ECA59}" destId="{95C88054-CC36-4BA2-8E81-41FE9099915C}" srcOrd="4" destOrd="0" parTransId="{299C9868-EC83-4BAF-9821-2EFD857F0F9E}" sibTransId="{E11D799C-8396-4007-80F8-4B2FEEFEEB41}"/>
    <dgm:cxn modelId="{31A02D48-FAAE-43AD-8813-9CDB09352118}" type="presOf" srcId="{E2919ADC-4882-4E07-B357-B33DED4D7EFD}" destId="{C2929679-B3BE-4E55-B9A3-9ACE082D6722}" srcOrd="0" destOrd="0" presId="urn:microsoft.com/office/officeart/2005/8/layout/process2"/>
    <dgm:cxn modelId="{60A660BA-E8C6-4AC1-A751-A0F0C38EC058}" srcId="{F0F48B27-254F-419A-9D5F-33262E6ECA59}" destId="{1CC2F196-7B0A-45CC-9614-9877319118FA}" srcOrd="2" destOrd="0" parTransId="{09BD214B-8193-453A-8F47-7BE474F91255}" sibTransId="{A2EB50DD-189E-4636-850D-F1738E5F8506}"/>
    <dgm:cxn modelId="{81D2AFB1-34BA-4C9C-BFA3-B99FE8EBC61C}" type="presOf" srcId="{95C88054-CC36-4BA2-8E81-41FE9099915C}" destId="{34FB3CF7-7AC6-4D7D-9855-B4F35761BEA8}" srcOrd="0" destOrd="0" presId="urn:microsoft.com/office/officeart/2005/8/layout/process2"/>
    <dgm:cxn modelId="{2496D812-70B4-4230-8B37-7EC350B13796}" type="presOf" srcId="{A2EB50DD-189E-4636-850D-F1738E5F8506}" destId="{0518E69C-DC4A-4E21-B649-94881E46B111}" srcOrd="0" destOrd="0" presId="urn:microsoft.com/office/officeart/2005/8/layout/process2"/>
    <dgm:cxn modelId="{4A1708F5-BD38-4C2F-BCD9-A99CCA6E666B}" srcId="{F0F48B27-254F-419A-9D5F-33262E6ECA59}" destId="{D9099C63-5C1C-482C-9456-6857321D4E52}" srcOrd="0" destOrd="0" parTransId="{488A7FBF-2A14-4D91-9FAA-4407CA54610F}" sibTransId="{E235041D-B4EC-4876-997F-32E1EF8DF345}"/>
    <dgm:cxn modelId="{D6B99C19-65E9-4007-922C-E9727AE6F62D}" srcId="{F0F48B27-254F-419A-9D5F-33262E6ECA59}" destId="{77C22433-A6C0-46C8-A3EE-FB6BABA5C1D5}" srcOrd="3" destOrd="0" parTransId="{98588902-8752-455C-A928-D1BEEFCCE253}" sibTransId="{471B1BF6-8E6D-42C0-8A67-88B5C24FC6B2}"/>
    <dgm:cxn modelId="{259C117C-69BB-45B7-9962-7C93230C1F7B}" type="presOf" srcId="{E235041D-B4EC-4876-997F-32E1EF8DF345}" destId="{F2410FA3-75EB-460B-99DA-A990B6D65220}" srcOrd="1" destOrd="0" presId="urn:microsoft.com/office/officeart/2005/8/layout/process2"/>
    <dgm:cxn modelId="{F53BC0CD-9913-4702-82DB-76FA538EAE29}" type="presOf" srcId="{E235041D-B4EC-4876-997F-32E1EF8DF345}" destId="{4EA880C3-C45F-4F61-8C9C-5846F6BE6BC3}" srcOrd="0" destOrd="0" presId="urn:microsoft.com/office/officeart/2005/8/layout/process2"/>
    <dgm:cxn modelId="{29765F82-5C64-4D89-8DBD-A440A52186DD}" srcId="{F0F48B27-254F-419A-9D5F-33262E6ECA59}" destId="{7B3B4B4B-299A-4957-8365-B54410424CA3}" srcOrd="1" destOrd="0" parTransId="{58ED1B42-3CFE-42EB-A371-837C494BA7A2}" sibTransId="{E2919ADC-4882-4E07-B357-B33DED4D7EFD}"/>
    <dgm:cxn modelId="{68B115D0-4EF6-478C-ABC9-DE4D5DC744D7}" type="presOf" srcId="{471B1BF6-8E6D-42C0-8A67-88B5C24FC6B2}" destId="{1672377E-45B0-4A37-94E9-C3FA94C08D7B}" srcOrd="1" destOrd="0" presId="urn:microsoft.com/office/officeart/2005/8/layout/process2"/>
    <dgm:cxn modelId="{3773236A-C3AE-443C-A117-502F3927EC3D}" type="presParOf" srcId="{CF9E46CF-D840-46ED-B4C3-273C6CB7B75F}" destId="{66671DB3-50CC-4214-A5F3-549752DF2CE0}" srcOrd="0" destOrd="0" presId="urn:microsoft.com/office/officeart/2005/8/layout/process2"/>
    <dgm:cxn modelId="{AB3CA8AB-FD02-41FD-9020-29A19171557B}" type="presParOf" srcId="{CF9E46CF-D840-46ED-B4C3-273C6CB7B75F}" destId="{4EA880C3-C45F-4F61-8C9C-5846F6BE6BC3}" srcOrd="1" destOrd="0" presId="urn:microsoft.com/office/officeart/2005/8/layout/process2"/>
    <dgm:cxn modelId="{7F572084-6AE8-473F-821E-7C4CE2893654}" type="presParOf" srcId="{4EA880C3-C45F-4F61-8C9C-5846F6BE6BC3}" destId="{F2410FA3-75EB-460B-99DA-A990B6D65220}" srcOrd="0" destOrd="0" presId="urn:microsoft.com/office/officeart/2005/8/layout/process2"/>
    <dgm:cxn modelId="{FE4BAE6C-D513-4A77-8466-769CEEA8450B}" type="presParOf" srcId="{CF9E46CF-D840-46ED-B4C3-273C6CB7B75F}" destId="{56ADA891-AECE-4659-B827-385240C24A32}" srcOrd="2" destOrd="0" presId="urn:microsoft.com/office/officeart/2005/8/layout/process2"/>
    <dgm:cxn modelId="{B865262F-14E1-44E3-8771-10037A5E1280}" type="presParOf" srcId="{CF9E46CF-D840-46ED-B4C3-273C6CB7B75F}" destId="{C2929679-B3BE-4E55-B9A3-9ACE082D6722}" srcOrd="3" destOrd="0" presId="urn:microsoft.com/office/officeart/2005/8/layout/process2"/>
    <dgm:cxn modelId="{726DA7AF-6E7E-45C1-8AD8-5AB239A6E2F5}" type="presParOf" srcId="{C2929679-B3BE-4E55-B9A3-9ACE082D6722}" destId="{740CF826-A26D-4503-A8CE-5D7A5ECB7BF5}" srcOrd="0" destOrd="0" presId="urn:microsoft.com/office/officeart/2005/8/layout/process2"/>
    <dgm:cxn modelId="{95F73DFD-3104-47C8-BA4A-3A770D9B1249}" type="presParOf" srcId="{CF9E46CF-D840-46ED-B4C3-273C6CB7B75F}" destId="{0BEE5EC8-2058-4A76-B064-AD0F8E36BB18}" srcOrd="4" destOrd="0" presId="urn:microsoft.com/office/officeart/2005/8/layout/process2"/>
    <dgm:cxn modelId="{7E495067-34A2-4621-B274-9B479A36A6B4}" type="presParOf" srcId="{CF9E46CF-D840-46ED-B4C3-273C6CB7B75F}" destId="{0518E69C-DC4A-4E21-B649-94881E46B111}" srcOrd="5" destOrd="0" presId="urn:microsoft.com/office/officeart/2005/8/layout/process2"/>
    <dgm:cxn modelId="{0CD27039-1572-476B-96D7-B0B07E56FAB2}" type="presParOf" srcId="{0518E69C-DC4A-4E21-B649-94881E46B111}" destId="{2A6FDE00-7504-4335-B694-88C73A595413}" srcOrd="0" destOrd="0" presId="urn:microsoft.com/office/officeart/2005/8/layout/process2"/>
    <dgm:cxn modelId="{97F27209-07D0-475A-962C-80DCA6C54150}" type="presParOf" srcId="{CF9E46CF-D840-46ED-B4C3-273C6CB7B75F}" destId="{8E399838-3A0B-4956-AD15-680AD6C70784}" srcOrd="6" destOrd="0" presId="urn:microsoft.com/office/officeart/2005/8/layout/process2"/>
    <dgm:cxn modelId="{C25CCF6E-AE4B-4A7D-9DF7-36E72360665D}" type="presParOf" srcId="{CF9E46CF-D840-46ED-B4C3-273C6CB7B75F}" destId="{9555D5BA-177A-4C1C-ACD5-C7668E89F33D}" srcOrd="7" destOrd="0" presId="urn:microsoft.com/office/officeart/2005/8/layout/process2"/>
    <dgm:cxn modelId="{2E828AE1-2942-4494-82BA-0B027B531385}" type="presParOf" srcId="{9555D5BA-177A-4C1C-ACD5-C7668E89F33D}" destId="{1672377E-45B0-4A37-94E9-C3FA94C08D7B}" srcOrd="0" destOrd="0" presId="urn:microsoft.com/office/officeart/2005/8/layout/process2"/>
    <dgm:cxn modelId="{C93D24FB-A5C6-4081-9B80-4DC80BE5D0B1}" type="presParOf" srcId="{CF9E46CF-D840-46ED-B4C3-273C6CB7B75F}" destId="{34FB3CF7-7AC6-4D7D-9855-B4F35761BEA8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0F48B27-254F-419A-9D5F-33262E6ECA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9099C63-5C1C-482C-9456-6857321D4E52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B0</a:t>
          </a:r>
          <a:endParaRPr lang="en-US" dirty="0">
            <a:solidFill>
              <a:schemeClr val="tx1"/>
            </a:solidFill>
          </a:endParaRPr>
        </a:p>
      </dgm:t>
    </dgm:pt>
    <dgm:pt modelId="{488A7FBF-2A14-4D91-9FAA-4407CA54610F}" type="parTrans" cxnId="{4A1708F5-BD38-4C2F-BCD9-A99CCA6E666B}">
      <dgm:prSet/>
      <dgm:spPr/>
      <dgm:t>
        <a:bodyPr/>
        <a:lstStyle/>
        <a:p>
          <a:endParaRPr lang="en-US"/>
        </a:p>
      </dgm:t>
    </dgm:pt>
    <dgm:pt modelId="{E235041D-B4EC-4876-997F-32E1EF8DF345}" type="sibTrans" cxnId="{4A1708F5-BD38-4C2F-BCD9-A99CCA6E666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3B4B4B-299A-4957-8365-B54410424CA3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B1</a:t>
          </a:r>
          <a:endParaRPr lang="en-US" dirty="0">
            <a:solidFill>
              <a:schemeClr val="tx1"/>
            </a:solidFill>
          </a:endParaRPr>
        </a:p>
      </dgm:t>
    </dgm:pt>
    <dgm:pt modelId="{58ED1B42-3CFE-42EB-A371-837C494BA7A2}" type="parTrans" cxnId="{29765F82-5C64-4D89-8DBD-A440A52186DD}">
      <dgm:prSet/>
      <dgm:spPr/>
      <dgm:t>
        <a:bodyPr/>
        <a:lstStyle/>
        <a:p>
          <a:endParaRPr lang="en-US"/>
        </a:p>
      </dgm:t>
    </dgm:pt>
    <dgm:pt modelId="{E2919ADC-4882-4E07-B357-B33DED4D7EFD}" type="sibTrans" cxnId="{29765F82-5C64-4D89-8DBD-A440A52186D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C2F196-7B0A-45CC-9614-9877319118FA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B2</a:t>
          </a:r>
          <a:endParaRPr lang="en-US" dirty="0">
            <a:solidFill>
              <a:schemeClr val="tx1"/>
            </a:solidFill>
          </a:endParaRPr>
        </a:p>
      </dgm:t>
    </dgm:pt>
    <dgm:pt modelId="{09BD214B-8193-453A-8F47-7BE474F91255}" type="parTrans" cxnId="{60A660BA-E8C6-4AC1-A751-A0F0C38EC058}">
      <dgm:prSet/>
      <dgm:spPr/>
      <dgm:t>
        <a:bodyPr/>
        <a:lstStyle/>
        <a:p>
          <a:endParaRPr lang="en-US"/>
        </a:p>
      </dgm:t>
    </dgm:pt>
    <dgm:pt modelId="{A2EB50DD-189E-4636-850D-F1738E5F8506}" type="sibTrans" cxnId="{60A660BA-E8C6-4AC1-A751-A0F0C38EC058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C22433-A6C0-46C8-A3EE-FB6BABA5C1D5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B3</a:t>
          </a:r>
          <a:endParaRPr lang="en-US" dirty="0">
            <a:solidFill>
              <a:schemeClr val="tx1"/>
            </a:solidFill>
          </a:endParaRPr>
        </a:p>
      </dgm:t>
    </dgm:pt>
    <dgm:pt modelId="{98588902-8752-455C-A928-D1BEEFCCE253}" type="parTrans" cxnId="{D6B99C19-65E9-4007-922C-E9727AE6F62D}">
      <dgm:prSet/>
      <dgm:spPr/>
      <dgm:t>
        <a:bodyPr/>
        <a:lstStyle/>
        <a:p>
          <a:endParaRPr lang="en-US"/>
        </a:p>
      </dgm:t>
    </dgm:pt>
    <dgm:pt modelId="{471B1BF6-8E6D-42C0-8A67-88B5C24FC6B2}" type="sibTrans" cxnId="{D6B99C19-65E9-4007-922C-E9727AE6F62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C88054-CC36-4BA2-8E81-41FE9099915C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…</a:t>
          </a:r>
          <a:endParaRPr lang="en-US" dirty="0">
            <a:solidFill>
              <a:schemeClr val="tx1"/>
            </a:solidFill>
          </a:endParaRPr>
        </a:p>
      </dgm:t>
    </dgm:pt>
    <dgm:pt modelId="{299C9868-EC83-4BAF-9821-2EFD857F0F9E}" type="parTrans" cxnId="{EEA0D71F-7194-490D-AA2C-EDD9F7D3A785}">
      <dgm:prSet/>
      <dgm:spPr/>
      <dgm:t>
        <a:bodyPr/>
        <a:lstStyle/>
        <a:p>
          <a:endParaRPr lang="en-US"/>
        </a:p>
      </dgm:t>
    </dgm:pt>
    <dgm:pt modelId="{E11D799C-8396-4007-80F8-4B2FEEFEEB41}" type="sibTrans" cxnId="{EEA0D71F-7194-490D-AA2C-EDD9F7D3A785}">
      <dgm:prSet/>
      <dgm:spPr/>
      <dgm:t>
        <a:bodyPr/>
        <a:lstStyle/>
        <a:p>
          <a:endParaRPr lang="en-US"/>
        </a:p>
      </dgm:t>
    </dgm:pt>
    <dgm:pt modelId="{CF9E46CF-D840-46ED-B4C3-273C6CB7B75F}" type="pres">
      <dgm:prSet presAssocID="{F0F48B27-254F-419A-9D5F-33262E6ECA59}" presName="linearFlow" presStyleCnt="0">
        <dgm:presLayoutVars>
          <dgm:resizeHandles val="exact"/>
        </dgm:presLayoutVars>
      </dgm:prSet>
      <dgm:spPr/>
    </dgm:pt>
    <dgm:pt modelId="{66671DB3-50CC-4214-A5F3-549752DF2CE0}" type="pres">
      <dgm:prSet presAssocID="{D9099C63-5C1C-482C-9456-6857321D4E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80C3-C45F-4F61-8C9C-5846F6BE6BC3}" type="pres">
      <dgm:prSet presAssocID="{E235041D-B4EC-4876-997F-32E1EF8DF34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2410FA3-75EB-460B-99DA-A990B6D65220}" type="pres">
      <dgm:prSet presAssocID="{E235041D-B4EC-4876-997F-32E1EF8DF34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6ADA891-AECE-4659-B827-385240C24A32}" type="pres">
      <dgm:prSet presAssocID="{7B3B4B4B-299A-4957-8365-B54410424C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29679-B3BE-4E55-B9A3-9ACE082D6722}" type="pres">
      <dgm:prSet presAssocID="{E2919ADC-4882-4E07-B357-B33DED4D7EF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40CF826-A26D-4503-A8CE-5D7A5ECB7BF5}" type="pres">
      <dgm:prSet presAssocID="{E2919ADC-4882-4E07-B357-B33DED4D7EF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BEE5EC8-2058-4A76-B064-AD0F8E36BB18}" type="pres">
      <dgm:prSet presAssocID="{1CC2F196-7B0A-45CC-9614-9877319118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8E69C-DC4A-4E21-B649-94881E46B111}" type="pres">
      <dgm:prSet presAssocID="{A2EB50DD-189E-4636-850D-F1738E5F850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A6FDE00-7504-4335-B694-88C73A595413}" type="pres">
      <dgm:prSet presAssocID="{A2EB50DD-189E-4636-850D-F1738E5F850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E399838-3A0B-4956-AD15-680AD6C70784}" type="pres">
      <dgm:prSet presAssocID="{77C22433-A6C0-46C8-A3EE-FB6BABA5C1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5D5BA-177A-4C1C-ACD5-C7668E89F33D}" type="pres">
      <dgm:prSet presAssocID="{471B1BF6-8E6D-42C0-8A67-88B5C24FC6B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1672377E-45B0-4A37-94E9-C3FA94C08D7B}" type="pres">
      <dgm:prSet presAssocID="{471B1BF6-8E6D-42C0-8A67-88B5C24FC6B2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34FB3CF7-7AC6-4D7D-9855-B4F35761BEA8}" type="pres">
      <dgm:prSet presAssocID="{95C88054-CC36-4BA2-8E81-41FE909991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B6E091-C52B-41B1-8DC2-6D7490CF17C7}" type="presOf" srcId="{471B1BF6-8E6D-42C0-8A67-88B5C24FC6B2}" destId="{9555D5BA-177A-4C1C-ACD5-C7668E89F33D}" srcOrd="0" destOrd="0" presId="urn:microsoft.com/office/officeart/2005/8/layout/process2"/>
    <dgm:cxn modelId="{4E7FC11F-CAB6-4D66-A702-8649A764B9EA}" type="presOf" srcId="{471B1BF6-8E6D-42C0-8A67-88B5C24FC6B2}" destId="{1672377E-45B0-4A37-94E9-C3FA94C08D7B}" srcOrd="1" destOrd="0" presId="urn:microsoft.com/office/officeart/2005/8/layout/process2"/>
    <dgm:cxn modelId="{08FEDB85-11BE-4DA0-AE61-190D2DFA4710}" type="presOf" srcId="{77C22433-A6C0-46C8-A3EE-FB6BABA5C1D5}" destId="{8E399838-3A0B-4956-AD15-680AD6C70784}" srcOrd="0" destOrd="0" presId="urn:microsoft.com/office/officeart/2005/8/layout/process2"/>
    <dgm:cxn modelId="{79F279D0-5258-47A6-BA56-787BDDA3A0E5}" type="presOf" srcId="{E235041D-B4EC-4876-997F-32E1EF8DF345}" destId="{F2410FA3-75EB-460B-99DA-A990B6D65220}" srcOrd="1" destOrd="0" presId="urn:microsoft.com/office/officeart/2005/8/layout/process2"/>
    <dgm:cxn modelId="{EEA0D71F-7194-490D-AA2C-EDD9F7D3A785}" srcId="{F0F48B27-254F-419A-9D5F-33262E6ECA59}" destId="{95C88054-CC36-4BA2-8E81-41FE9099915C}" srcOrd="4" destOrd="0" parTransId="{299C9868-EC83-4BAF-9821-2EFD857F0F9E}" sibTransId="{E11D799C-8396-4007-80F8-4B2FEEFEEB41}"/>
    <dgm:cxn modelId="{0A76532E-1103-419E-B439-FF8C575BF4FB}" type="presOf" srcId="{E235041D-B4EC-4876-997F-32E1EF8DF345}" destId="{4EA880C3-C45F-4F61-8C9C-5846F6BE6BC3}" srcOrd="0" destOrd="0" presId="urn:microsoft.com/office/officeart/2005/8/layout/process2"/>
    <dgm:cxn modelId="{6BF83DD8-04D6-4E38-8839-F87435A9273A}" type="presOf" srcId="{A2EB50DD-189E-4636-850D-F1738E5F8506}" destId="{0518E69C-DC4A-4E21-B649-94881E46B111}" srcOrd="0" destOrd="0" presId="urn:microsoft.com/office/officeart/2005/8/layout/process2"/>
    <dgm:cxn modelId="{B252BE9F-BA3E-45BA-B67B-143424333753}" type="presOf" srcId="{F0F48B27-254F-419A-9D5F-33262E6ECA59}" destId="{CF9E46CF-D840-46ED-B4C3-273C6CB7B75F}" srcOrd="0" destOrd="0" presId="urn:microsoft.com/office/officeart/2005/8/layout/process2"/>
    <dgm:cxn modelId="{CE9955EB-F682-4986-BAD7-BDA99B34F080}" type="presOf" srcId="{A2EB50DD-189E-4636-850D-F1738E5F8506}" destId="{2A6FDE00-7504-4335-B694-88C73A595413}" srcOrd="1" destOrd="0" presId="urn:microsoft.com/office/officeart/2005/8/layout/process2"/>
    <dgm:cxn modelId="{60A660BA-E8C6-4AC1-A751-A0F0C38EC058}" srcId="{F0F48B27-254F-419A-9D5F-33262E6ECA59}" destId="{1CC2F196-7B0A-45CC-9614-9877319118FA}" srcOrd="2" destOrd="0" parTransId="{09BD214B-8193-453A-8F47-7BE474F91255}" sibTransId="{A2EB50DD-189E-4636-850D-F1738E5F8506}"/>
    <dgm:cxn modelId="{CAC56B73-5CB1-496F-9547-FE3E877E9688}" type="presOf" srcId="{95C88054-CC36-4BA2-8E81-41FE9099915C}" destId="{34FB3CF7-7AC6-4D7D-9855-B4F35761BEA8}" srcOrd="0" destOrd="0" presId="urn:microsoft.com/office/officeart/2005/8/layout/process2"/>
    <dgm:cxn modelId="{B595C643-5924-4666-B862-E9F327260FE6}" type="presOf" srcId="{E2919ADC-4882-4E07-B357-B33DED4D7EFD}" destId="{740CF826-A26D-4503-A8CE-5D7A5ECB7BF5}" srcOrd="1" destOrd="0" presId="urn:microsoft.com/office/officeart/2005/8/layout/process2"/>
    <dgm:cxn modelId="{ED14AD24-2DBC-4BFC-99B2-53C5754A82AF}" type="presOf" srcId="{1CC2F196-7B0A-45CC-9614-9877319118FA}" destId="{0BEE5EC8-2058-4A76-B064-AD0F8E36BB18}" srcOrd="0" destOrd="0" presId="urn:microsoft.com/office/officeart/2005/8/layout/process2"/>
    <dgm:cxn modelId="{44A0FD5F-2AB7-439B-804B-11C6353F7C35}" type="presOf" srcId="{E2919ADC-4882-4E07-B357-B33DED4D7EFD}" destId="{C2929679-B3BE-4E55-B9A3-9ACE082D6722}" srcOrd="0" destOrd="0" presId="urn:microsoft.com/office/officeart/2005/8/layout/process2"/>
    <dgm:cxn modelId="{4A1708F5-BD38-4C2F-BCD9-A99CCA6E666B}" srcId="{F0F48B27-254F-419A-9D5F-33262E6ECA59}" destId="{D9099C63-5C1C-482C-9456-6857321D4E52}" srcOrd="0" destOrd="0" parTransId="{488A7FBF-2A14-4D91-9FAA-4407CA54610F}" sibTransId="{E235041D-B4EC-4876-997F-32E1EF8DF345}"/>
    <dgm:cxn modelId="{D6B99C19-65E9-4007-922C-E9727AE6F62D}" srcId="{F0F48B27-254F-419A-9D5F-33262E6ECA59}" destId="{77C22433-A6C0-46C8-A3EE-FB6BABA5C1D5}" srcOrd="3" destOrd="0" parTransId="{98588902-8752-455C-A928-D1BEEFCCE253}" sibTransId="{471B1BF6-8E6D-42C0-8A67-88B5C24FC6B2}"/>
    <dgm:cxn modelId="{D77A510E-CE73-4D19-BAD5-2C073D2F74DA}" type="presOf" srcId="{7B3B4B4B-299A-4957-8365-B54410424CA3}" destId="{56ADA891-AECE-4659-B827-385240C24A32}" srcOrd="0" destOrd="0" presId="urn:microsoft.com/office/officeart/2005/8/layout/process2"/>
    <dgm:cxn modelId="{29765F82-5C64-4D89-8DBD-A440A52186DD}" srcId="{F0F48B27-254F-419A-9D5F-33262E6ECA59}" destId="{7B3B4B4B-299A-4957-8365-B54410424CA3}" srcOrd="1" destOrd="0" parTransId="{58ED1B42-3CFE-42EB-A371-837C494BA7A2}" sibTransId="{E2919ADC-4882-4E07-B357-B33DED4D7EFD}"/>
    <dgm:cxn modelId="{994E6C8A-4073-422B-9277-55F27A1FC4F5}" type="presOf" srcId="{D9099C63-5C1C-482C-9456-6857321D4E52}" destId="{66671DB3-50CC-4214-A5F3-549752DF2CE0}" srcOrd="0" destOrd="0" presId="urn:microsoft.com/office/officeart/2005/8/layout/process2"/>
    <dgm:cxn modelId="{C2C5D7D5-B51D-4A91-9F9F-BC93592B71A9}" type="presParOf" srcId="{CF9E46CF-D840-46ED-B4C3-273C6CB7B75F}" destId="{66671DB3-50CC-4214-A5F3-549752DF2CE0}" srcOrd="0" destOrd="0" presId="urn:microsoft.com/office/officeart/2005/8/layout/process2"/>
    <dgm:cxn modelId="{CB373754-5E77-48C7-9C78-200034184C33}" type="presParOf" srcId="{CF9E46CF-D840-46ED-B4C3-273C6CB7B75F}" destId="{4EA880C3-C45F-4F61-8C9C-5846F6BE6BC3}" srcOrd="1" destOrd="0" presId="urn:microsoft.com/office/officeart/2005/8/layout/process2"/>
    <dgm:cxn modelId="{F96BA4A6-3A0B-47D5-AE2A-8BF8E940FA81}" type="presParOf" srcId="{4EA880C3-C45F-4F61-8C9C-5846F6BE6BC3}" destId="{F2410FA3-75EB-460B-99DA-A990B6D65220}" srcOrd="0" destOrd="0" presId="urn:microsoft.com/office/officeart/2005/8/layout/process2"/>
    <dgm:cxn modelId="{02604F0A-108A-421C-BD94-B16D8624062E}" type="presParOf" srcId="{CF9E46CF-D840-46ED-B4C3-273C6CB7B75F}" destId="{56ADA891-AECE-4659-B827-385240C24A32}" srcOrd="2" destOrd="0" presId="urn:microsoft.com/office/officeart/2005/8/layout/process2"/>
    <dgm:cxn modelId="{270E25D2-DECD-4E55-9E1F-BC58C9202A6E}" type="presParOf" srcId="{CF9E46CF-D840-46ED-B4C3-273C6CB7B75F}" destId="{C2929679-B3BE-4E55-B9A3-9ACE082D6722}" srcOrd="3" destOrd="0" presId="urn:microsoft.com/office/officeart/2005/8/layout/process2"/>
    <dgm:cxn modelId="{931A19AC-17B2-4092-A9DB-BC0195B62FC7}" type="presParOf" srcId="{C2929679-B3BE-4E55-B9A3-9ACE082D6722}" destId="{740CF826-A26D-4503-A8CE-5D7A5ECB7BF5}" srcOrd="0" destOrd="0" presId="urn:microsoft.com/office/officeart/2005/8/layout/process2"/>
    <dgm:cxn modelId="{D8BA7C12-14EE-43AF-8AEA-5E830A294E4A}" type="presParOf" srcId="{CF9E46CF-D840-46ED-B4C3-273C6CB7B75F}" destId="{0BEE5EC8-2058-4A76-B064-AD0F8E36BB18}" srcOrd="4" destOrd="0" presId="urn:microsoft.com/office/officeart/2005/8/layout/process2"/>
    <dgm:cxn modelId="{DB61807D-0B99-410E-8B39-C846A10F00C7}" type="presParOf" srcId="{CF9E46CF-D840-46ED-B4C3-273C6CB7B75F}" destId="{0518E69C-DC4A-4E21-B649-94881E46B111}" srcOrd="5" destOrd="0" presId="urn:microsoft.com/office/officeart/2005/8/layout/process2"/>
    <dgm:cxn modelId="{8E5312E2-DFCC-4CD1-A948-79B0C75B2AB1}" type="presParOf" srcId="{0518E69C-DC4A-4E21-B649-94881E46B111}" destId="{2A6FDE00-7504-4335-B694-88C73A595413}" srcOrd="0" destOrd="0" presId="urn:microsoft.com/office/officeart/2005/8/layout/process2"/>
    <dgm:cxn modelId="{EA330AEE-B9E3-4445-BA04-5FC3A917ACAF}" type="presParOf" srcId="{CF9E46CF-D840-46ED-B4C3-273C6CB7B75F}" destId="{8E399838-3A0B-4956-AD15-680AD6C70784}" srcOrd="6" destOrd="0" presId="urn:microsoft.com/office/officeart/2005/8/layout/process2"/>
    <dgm:cxn modelId="{AE7FB5AC-B685-4F11-9670-F237AF899639}" type="presParOf" srcId="{CF9E46CF-D840-46ED-B4C3-273C6CB7B75F}" destId="{9555D5BA-177A-4C1C-ACD5-C7668E89F33D}" srcOrd="7" destOrd="0" presId="urn:microsoft.com/office/officeart/2005/8/layout/process2"/>
    <dgm:cxn modelId="{AB1C79E9-F810-4331-94ED-BDA2C31C393D}" type="presParOf" srcId="{9555D5BA-177A-4C1C-ACD5-C7668E89F33D}" destId="{1672377E-45B0-4A37-94E9-C3FA94C08D7B}" srcOrd="0" destOrd="0" presId="urn:microsoft.com/office/officeart/2005/8/layout/process2"/>
    <dgm:cxn modelId="{D33C381A-491C-42B4-AB88-ED4C36F82D33}" type="presParOf" srcId="{CF9E46CF-D840-46ED-B4C3-273C6CB7B75F}" destId="{34FB3CF7-7AC6-4D7D-9855-B4F35761BEA8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0F48B27-254F-419A-9D5F-33262E6ECA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9099C63-5C1C-482C-9456-6857321D4E52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C0</a:t>
          </a:r>
          <a:endParaRPr lang="en-US" dirty="0">
            <a:solidFill>
              <a:schemeClr val="tx1"/>
            </a:solidFill>
          </a:endParaRPr>
        </a:p>
      </dgm:t>
    </dgm:pt>
    <dgm:pt modelId="{488A7FBF-2A14-4D91-9FAA-4407CA54610F}" type="parTrans" cxnId="{4A1708F5-BD38-4C2F-BCD9-A99CCA6E666B}">
      <dgm:prSet/>
      <dgm:spPr/>
      <dgm:t>
        <a:bodyPr/>
        <a:lstStyle/>
        <a:p>
          <a:endParaRPr lang="en-US"/>
        </a:p>
      </dgm:t>
    </dgm:pt>
    <dgm:pt modelId="{E235041D-B4EC-4876-997F-32E1EF8DF345}" type="sibTrans" cxnId="{4A1708F5-BD38-4C2F-BCD9-A99CCA6E666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3B4B4B-299A-4957-8365-B54410424CA3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C1</a:t>
          </a:r>
          <a:endParaRPr lang="en-US" dirty="0">
            <a:solidFill>
              <a:schemeClr val="tx1"/>
            </a:solidFill>
          </a:endParaRPr>
        </a:p>
      </dgm:t>
    </dgm:pt>
    <dgm:pt modelId="{58ED1B42-3CFE-42EB-A371-837C494BA7A2}" type="parTrans" cxnId="{29765F82-5C64-4D89-8DBD-A440A52186DD}">
      <dgm:prSet/>
      <dgm:spPr/>
      <dgm:t>
        <a:bodyPr/>
        <a:lstStyle/>
        <a:p>
          <a:endParaRPr lang="en-US"/>
        </a:p>
      </dgm:t>
    </dgm:pt>
    <dgm:pt modelId="{E2919ADC-4882-4E07-B357-B33DED4D7EFD}" type="sibTrans" cxnId="{29765F82-5C64-4D89-8DBD-A440A52186D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CC2F196-7B0A-45CC-9614-9877319118FA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C2</a:t>
          </a:r>
          <a:endParaRPr lang="en-US" dirty="0">
            <a:solidFill>
              <a:schemeClr val="tx1"/>
            </a:solidFill>
          </a:endParaRPr>
        </a:p>
      </dgm:t>
    </dgm:pt>
    <dgm:pt modelId="{09BD214B-8193-453A-8F47-7BE474F91255}" type="parTrans" cxnId="{60A660BA-E8C6-4AC1-A751-A0F0C38EC058}">
      <dgm:prSet/>
      <dgm:spPr/>
      <dgm:t>
        <a:bodyPr/>
        <a:lstStyle/>
        <a:p>
          <a:endParaRPr lang="en-US"/>
        </a:p>
      </dgm:t>
    </dgm:pt>
    <dgm:pt modelId="{A2EB50DD-189E-4636-850D-F1738E5F8506}" type="sibTrans" cxnId="{60A660BA-E8C6-4AC1-A751-A0F0C38EC058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7C22433-A6C0-46C8-A3EE-FB6BABA5C1D5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C3</a:t>
          </a:r>
          <a:endParaRPr lang="en-US" dirty="0">
            <a:solidFill>
              <a:schemeClr val="tx1"/>
            </a:solidFill>
          </a:endParaRPr>
        </a:p>
      </dgm:t>
    </dgm:pt>
    <dgm:pt modelId="{98588902-8752-455C-A928-D1BEEFCCE253}" type="parTrans" cxnId="{D6B99C19-65E9-4007-922C-E9727AE6F62D}">
      <dgm:prSet/>
      <dgm:spPr/>
      <dgm:t>
        <a:bodyPr/>
        <a:lstStyle/>
        <a:p>
          <a:endParaRPr lang="en-US"/>
        </a:p>
      </dgm:t>
    </dgm:pt>
    <dgm:pt modelId="{471B1BF6-8E6D-42C0-8A67-88B5C24FC6B2}" type="sibTrans" cxnId="{D6B99C19-65E9-4007-922C-E9727AE6F62D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5C88054-CC36-4BA2-8E81-41FE9099915C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…</a:t>
          </a:r>
          <a:endParaRPr lang="en-US" dirty="0">
            <a:solidFill>
              <a:schemeClr val="tx1"/>
            </a:solidFill>
          </a:endParaRPr>
        </a:p>
      </dgm:t>
    </dgm:pt>
    <dgm:pt modelId="{299C9868-EC83-4BAF-9821-2EFD857F0F9E}" type="parTrans" cxnId="{EEA0D71F-7194-490D-AA2C-EDD9F7D3A785}">
      <dgm:prSet/>
      <dgm:spPr/>
      <dgm:t>
        <a:bodyPr/>
        <a:lstStyle/>
        <a:p>
          <a:endParaRPr lang="en-US"/>
        </a:p>
      </dgm:t>
    </dgm:pt>
    <dgm:pt modelId="{E11D799C-8396-4007-80F8-4B2FEEFEEB41}" type="sibTrans" cxnId="{EEA0D71F-7194-490D-AA2C-EDD9F7D3A785}">
      <dgm:prSet/>
      <dgm:spPr/>
      <dgm:t>
        <a:bodyPr/>
        <a:lstStyle/>
        <a:p>
          <a:endParaRPr lang="en-US"/>
        </a:p>
      </dgm:t>
    </dgm:pt>
    <dgm:pt modelId="{CF9E46CF-D840-46ED-B4C3-273C6CB7B75F}" type="pres">
      <dgm:prSet presAssocID="{F0F48B27-254F-419A-9D5F-33262E6ECA59}" presName="linearFlow" presStyleCnt="0">
        <dgm:presLayoutVars>
          <dgm:resizeHandles val="exact"/>
        </dgm:presLayoutVars>
      </dgm:prSet>
      <dgm:spPr/>
    </dgm:pt>
    <dgm:pt modelId="{66671DB3-50CC-4214-A5F3-549752DF2CE0}" type="pres">
      <dgm:prSet presAssocID="{D9099C63-5C1C-482C-9456-6857321D4E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80C3-C45F-4F61-8C9C-5846F6BE6BC3}" type="pres">
      <dgm:prSet presAssocID="{E235041D-B4EC-4876-997F-32E1EF8DF34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F2410FA3-75EB-460B-99DA-A990B6D65220}" type="pres">
      <dgm:prSet presAssocID="{E235041D-B4EC-4876-997F-32E1EF8DF345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6ADA891-AECE-4659-B827-385240C24A32}" type="pres">
      <dgm:prSet presAssocID="{7B3B4B4B-299A-4957-8365-B54410424CA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29679-B3BE-4E55-B9A3-9ACE082D6722}" type="pres">
      <dgm:prSet presAssocID="{E2919ADC-4882-4E07-B357-B33DED4D7EF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40CF826-A26D-4503-A8CE-5D7A5ECB7BF5}" type="pres">
      <dgm:prSet presAssocID="{E2919ADC-4882-4E07-B357-B33DED4D7EF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BEE5EC8-2058-4A76-B064-AD0F8E36BB18}" type="pres">
      <dgm:prSet presAssocID="{1CC2F196-7B0A-45CC-9614-9877319118F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8E69C-DC4A-4E21-B649-94881E46B111}" type="pres">
      <dgm:prSet presAssocID="{A2EB50DD-189E-4636-850D-F1738E5F8506}" presName="sibTrans" presStyleLbl="sibTrans2D1" presStyleIdx="2" presStyleCnt="4"/>
      <dgm:spPr/>
      <dgm:t>
        <a:bodyPr/>
        <a:lstStyle/>
        <a:p>
          <a:endParaRPr lang="en-US"/>
        </a:p>
      </dgm:t>
    </dgm:pt>
    <dgm:pt modelId="{2A6FDE00-7504-4335-B694-88C73A595413}" type="pres">
      <dgm:prSet presAssocID="{A2EB50DD-189E-4636-850D-F1738E5F8506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8E399838-3A0B-4956-AD15-680AD6C70784}" type="pres">
      <dgm:prSet presAssocID="{77C22433-A6C0-46C8-A3EE-FB6BABA5C1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5D5BA-177A-4C1C-ACD5-C7668E89F33D}" type="pres">
      <dgm:prSet presAssocID="{471B1BF6-8E6D-42C0-8A67-88B5C24FC6B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1672377E-45B0-4A37-94E9-C3FA94C08D7B}" type="pres">
      <dgm:prSet presAssocID="{471B1BF6-8E6D-42C0-8A67-88B5C24FC6B2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34FB3CF7-7AC6-4D7D-9855-B4F35761BEA8}" type="pres">
      <dgm:prSet presAssocID="{95C88054-CC36-4BA2-8E81-41FE9099915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F3F201-371D-4A53-9E51-B99914136D0E}" type="presOf" srcId="{A2EB50DD-189E-4636-850D-F1738E5F8506}" destId="{0518E69C-DC4A-4E21-B649-94881E46B111}" srcOrd="0" destOrd="0" presId="urn:microsoft.com/office/officeart/2005/8/layout/process2"/>
    <dgm:cxn modelId="{98F374B0-BA97-4118-A5A5-5654C762B0F3}" type="presOf" srcId="{7B3B4B4B-299A-4957-8365-B54410424CA3}" destId="{56ADA891-AECE-4659-B827-385240C24A32}" srcOrd="0" destOrd="0" presId="urn:microsoft.com/office/officeart/2005/8/layout/process2"/>
    <dgm:cxn modelId="{F8E12481-F793-4CE6-8B54-A7E7005DC3DB}" type="presOf" srcId="{E235041D-B4EC-4876-997F-32E1EF8DF345}" destId="{4EA880C3-C45F-4F61-8C9C-5846F6BE6BC3}" srcOrd="0" destOrd="0" presId="urn:microsoft.com/office/officeart/2005/8/layout/process2"/>
    <dgm:cxn modelId="{4D7FF481-DDE6-4E39-95B3-1C53816AAD1A}" type="presOf" srcId="{471B1BF6-8E6D-42C0-8A67-88B5C24FC6B2}" destId="{1672377E-45B0-4A37-94E9-C3FA94C08D7B}" srcOrd="1" destOrd="0" presId="urn:microsoft.com/office/officeart/2005/8/layout/process2"/>
    <dgm:cxn modelId="{791051AB-38EB-4A8A-A3F1-1F856578FF35}" type="presOf" srcId="{471B1BF6-8E6D-42C0-8A67-88B5C24FC6B2}" destId="{9555D5BA-177A-4C1C-ACD5-C7668E89F33D}" srcOrd="0" destOrd="0" presId="urn:microsoft.com/office/officeart/2005/8/layout/process2"/>
    <dgm:cxn modelId="{EEA0D71F-7194-490D-AA2C-EDD9F7D3A785}" srcId="{F0F48B27-254F-419A-9D5F-33262E6ECA59}" destId="{95C88054-CC36-4BA2-8E81-41FE9099915C}" srcOrd="4" destOrd="0" parTransId="{299C9868-EC83-4BAF-9821-2EFD857F0F9E}" sibTransId="{E11D799C-8396-4007-80F8-4B2FEEFEEB41}"/>
    <dgm:cxn modelId="{FE283A1C-198A-448B-A62D-6AF36B03D988}" type="presOf" srcId="{F0F48B27-254F-419A-9D5F-33262E6ECA59}" destId="{CF9E46CF-D840-46ED-B4C3-273C6CB7B75F}" srcOrd="0" destOrd="0" presId="urn:microsoft.com/office/officeart/2005/8/layout/process2"/>
    <dgm:cxn modelId="{60A660BA-E8C6-4AC1-A751-A0F0C38EC058}" srcId="{F0F48B27-254F-419A-9D5F-33262E6ECA59}" destId="{1CC2F196-7B0A-45CC-9614-9877319118FA}" srcOrd="2" destOrd="0" parTransId="{09BD214B-8193-453A-8F47-7BE474F91255}" sibTransId="{A2EB50DD-189E-4636-850D-F1738E5F8506}"/>
    <dgm:cxn modelId="{C3761372-CEEE-4F47-AB5E-62B0CD3A9390}" type="presOf" srcId="{E2919ADC-4882-4E07-B357-B33DED4D7EFD}" destId="{C2929679-B3BE-4E55-B9A3-9ACE082D6722}" srcOrd="0" destOrd="0" presId="urn:microsoft.com/office/officeart/2005/8/layout/process2"/>
    <dgm:cxn modelId="{89DC439C-CF92-4195-BE54-DE077B1E134F}" type="presOf" srcId="{E235041D-B4EC-4876-997F-32E1EF8DF345}" destId="{F2410FA3-75EB-460B-99DA-A990B6D65220}" srcOrd="1" destOrd="0" presId="urn:microsoft.com/office/officeart/2005/8/layout/process2"/>
    <dgm:cxn modelId="{6E3C0FB0-CFEE-4987-9B39-AC3CF3FFBCAC}" type="presOf" srcId="{E2919ADC-4882-4E07-B357-B33DED4D7EFD}" destId="{740CF826-A26D-4503-A8CE-5D7A5ECB7BF5}" srcOrd="1" destOrd="0" presId="urn:microsoft.com/office/officeart/2005/8/layout/process2"/>
    <dgm:cxn modelId="{76D1C0D8-14D2-4377-AE6F-59523F7B6F22}" type="presOf" srcId="{D9099C63-5C1C-482C-9456-6857321D4E52}" destId="{66671DB3-50CC-4214-A5F3-549752DF2CE0}" srcOrd="0" destOrd="0" presId="urn:microsoft.com/office/officeart/2005/8/layout/process2"/>
    <dgm:cxn modelId="{2D4E885C-1458-4A20-8C41-4B172AF86E99}" type="presOf" srcId="{95C88054-CC36-4BA2-8E81-41FE9099915C}" destId="{34FB3CF7-7AC6-4D7D-9855-B4F35761BEA8}" srcOrd="0" destOrd="0" presId="urn:microsoft.com/office/officeart/2005/8/layout/process2"/>
    <dgm:cxn modelId="{4A1708F5-BD38-4C2F-BCD9-A99CCA6E666B}" srcId="{F0F48B27-254F-419A-9D5F-33262E6ECA59}" destId="{D9099C63-5C1C-482C-9456-6857321D4E52}" srcOrd="0" destOrd="0" parTransId="{488A7FBF-2A14-4D91-9FAA-4407CA54610F}" sibTransId="{E235041D-B4EC-4876-997F-32E1EF8DF345}"/>
    <dgm:cxn modelId="{D6B99C19-65E9-4007-922C-E9727AE6F62D}" srcId="{F0F48B27-254F-419A-9D5F-33262E6ECA59}" destId="{77C22433-A6C0-46C8-A3EE-FB6BABA5C1D5}" srcOrd="3" destOrd="0" parTransId="{98588902-8752-455C-A928-D1BEEFCCE253}" sibTransId="{471B1BF6-8E6D-42C0-8A67-88B5C24FC6B2}"/>
    <dgm:cxn modelId="{F30CECCF-1DE5-4800-B7F0-EFB6DD830E42}" type="presOf" srcId="{1CC2F196-7B0A-45CC-9614-9877319118FA}" destId="{0BEE5EC8-2058-4A76-B064-AD0F8E36BB18}" srcOrd="0" destOrd="0" presId="urn:microsoft.com/office/officeart/2005/8/layout/process2"/>
    <dgm:cxn modelId="{52B4F9D4-DA80-42C0-B6C0-CFCB73507CE9}" type="presOf" srcId="{77C22433-A6C0-46C8-A3EE-FB6BABA5C1D5}" destId="{8E399838-3A0B-4956-AD15-680AD6C70784}" srcOrd="0" destOrd="0" presId="urn:microsoft.com/office/officeart/2005/8/layout/process2"/>
    <dgm:cxn modelId="{29765F82-5C64-4D89-8DBD-A440A52186DD}" srcId="{F0F48B27-254F-419A-9D5F-33262E6ECA59}" destId="{7B3B4B4B-299A-4957-8365-B54410424CA3}" srcOrd="1" destOrd="0" parTransId="{58ED1B42-3CFE-42EB-A371-837C494BA7A2}" sibTransId="{E2919ADC-4882-4E07-B357-B33DED4D7EFD}"/>
    <dgm:cxn modelId="{54BC41DD-15C8-4162-94BB-A6F4535CC04F}" type="presOf" srcId="{A2EB50DD-189E-4636-850D-F1738E5F8506}" destId="{2A6FDE00-7504-4335-B694-88C73A595413}" srcOrd="1" destOrd="0" presId="urn:microsoft.com/office/officeart/2005/8/layout/process2"/>
    <dgm:cxn modelId="{3B53AA42-5429-4B4B-95A0-38B2B470C8DA}" type="presParOf" srcId="{CF9E46CF-D840-46ED-B4C3-273C6CB7B75F}" destId="{66671DB3-50CC-4214-A5F3-549752DF2CE0}" srcOrd="0" destOrd="0" presId="urn:microsoft.com/office/officeart/2005/8/layout/process2"/>
    <dgm:cxn modelId="{46798077-9C48-4DE8-8C9E-97EACAC5DF59}" type="presParOf" srcId="{CF9E46CF-D840-46ED-B4C3-273C6CB7B75F}" destId="{4EA880C3-C45F-4F61-8C9C-5846F6BE6BC3}" srcOrd="1" destOrd="0" presId="urn:microsoft.com/office/officeart/2005/8/layout/process2"/>
    <dgm:cxn modelId="{D7A43592-F7C6-489E-A830-9A341C264B9E}" type="presParOf" srcId="{4EA880C3-C45F-4F61-8C9C-5846F6BE6BC3}" destId="{F2410FA3-75EB-460B-99DA-A990B6D65220}" srcOrd="0" destOrd="0" presId="urn:microsoft.com/office/officeart/2005/8/layout/process2"/>
    <dgm:cxn modelId="{CB4BDAEE-4FA8-4B50-9E80-DAF7F7135181}" type="presParOf" srcId="{CF9E46CF-D840-46ED-B4C3-273C6CB7B75F}" destId="{56ADA891-AECE-4659-B827-385240C24A32}" srcOrd="2" destOrd="0" presId="urn:microsoft.com/office/officeart/2005/8/layout/process2"/>
    <dgm:cxn modelId="{86978E64-8A15-4CF7-BBED-523E0DC0A4D6}" type="presParOf" srcId="{CF9E46CF-D840-46ED-B4C3-273C6CB7B75F}" destId="{C2929679-B3BE-4E55-B9A3-9ACE082D6722}" srcOrd="3" destOrd="0" presId="urn:microsoft.com/office/officeart/2005/8/layout/process2"/>
    <dgm:cxn modelId="{788E1ED1-C770-4C33-9288-D900BBD37FC4}" type="presParOf" srcId="{C2929679-B3BE-4E55-B9A3-9ACE082D6722}" destId="{740CF826-A26D-4503-A8CE-5D7A5ECB7BF5}" srcOrd="0" destOrd="0" presId="urn:microsoft.com/office/officeart/2005/8/layout/process2"/>
    <dgm:cxn modelId="{5C69CB92-A3D2-4655-A52A-7A8967E542DD}" type="presParOf" srcId="{CF9E46CF-D840-46ED-B4C3-273C6CB7B75F}" destId="{0BEE5EC8-2058-4A76-B064-AD0F8E36BB18}" srcOrd="4" destOrd="0" presId="urn:microsoft.com/office/officeart/2005/8/layout/process2"/>
    <dgm:cxn modelId="{E578190A-84FE-4358-AFAD-CC54E2903D81}" type="presParOf" srcId="{CF9E46CF-D840-46ED-B4C3-273C6CB7B75F}" destId="{0518E69C-DC4A-4E21-B649-94881E46B111}" srcOrd="5" destOrd="0" presId="urn:microsoft.com/office/officeart/2005/8/layout/process2"/>
    <dgm:cxn modelId="{F157FAED-A0C6-4FA0-BBE5-11F66744FE75}" type="presParOf" srcId="{0518E69C-DC4A-4E21-B649-94881E46B111}" destId="{2A6FDE00-7504-4335-B694-88C73A595413}" srcOrd="0" destOrd="0" presId="urn:microsoft.com/office/officeart/2005/8/layout/process2"/>
    <dgm:cxn modelId="{6FCE130E-4094-46B8-99E7-3E7F3DFAC112}" type="presParOf" srcId="{CF9E46CF-D840-46ED-B4C3-273C6CB7B75F}" destId="{8E399838-3A0B-4956-AD15-680AD6C70784}" srcOrd="6" destOrd="0" presId="urn:microsoft.com/office/officeart/2005/8/layout/process2"/>
    <dgm:cxn modelId="{7E87C760-9C1E-4E56-BFEC-4634284AC962}" type="presParOf" srcId="{CF9E46CF-D840-46ED-B4C3-273C6CB7B75F}" destId="{9555D5BA-177A-4C1C-ACD5-C7668E89F33D}" srcOrd="7" destOrd="0" presId="urn:microsoft.com/office/officeart/2005/8/layout/process2"/>
    <dgm:cxn modelId="{275413F7-6D05-437F-8BC0-A6F2A8A436F8}" type="presParOf" srcId="{9555D5BA-177A-4C1C-ACD5-C7668E89F33D}" destId="{1672377E-45B0-4A37-94E9-C3FA94C08D7B}" srcOrd="0" destOrd="0" presId="urn:microsoft.com/office/officeart/2005/8/layout/process2"/>
    <dgm:cxn modelId="{EA4E43E2-BC5A-4E8C-8755-06DC7C370574}" type="presParOf" srcId="{CF9E46CF-D840-46ED-B4C3-273C6CB7B75F}" destId="{34FB3CF7-7AC6-4D7D-9855-B4F35761BEA8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114744E-0CFD-4292-A799-847737478CC9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91354F69-D56F-4E49-A4FB-04E151EAE047}" type="parTrans" cxnId="{1B492A75-0657-4263-A919-F352D048E36A}">
      <dgm:prSet/>
      <dgm:spPr/>
      <dgm:t>
        <a:bodyPr/>
        <a:lstStyle/>
        <a:p>
          <a:endParaRPr lang="en-US"/>
        </a:p>
      </dgm:t>
    </dgm:pt>
    <dgm:pt modelId="{9B4D5414-6ABA-468F-A37C-380C0EC9933F}" type="sibTrans" cxnId="{1B492A75-0657-4263-A919-F352D048E36A}">
      <dgm:prSet/>
      <dgm:spPr/>
      <dgm:t>
        <a:bodyPr/>
        <a:lstStyle/>
        <a:p>
          <a:endParaRPr lang="en-US"/>
        </a:p>
      </dgm:t>
    </dgm:pt>
    <dgm:pt modelId="{2EB7FE4A-BE4B-4E26-9BA1-833CA6340B42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8CA172D0-D9EC-48C0-A058-89F3CD61EB51}" type="parTrans" cxnId="{00C138AA-26B9-488D-9FC1-7DC9BF3F68F7}">
      <dgm:prSet/>
      <dgm:spPr/>
      <dgm:t>
        <a:bodyPr/>
        <a:lstStyle/>
        <a:p>
          <a:endParaRPr lang="en-US"/>
        </a:p>
      </dgm:t>
    </dgm:pt>
    <dgm:pt modelId="{9F6CB1B8-183D-4B7C-B680-92F65269E037}" type="sibTrans" cxnId="{00C138AA-26B9-488D-9FC1-7DC9BF3F68F7}">
      <dgm:prSet/>
      <dgm:spPr/>
      <dgm:t>
        <a:bodyPr/>
        <a:lstStyle/>
        <a:p>
          <a:endParaRPr lang="en-US"/>
        </a:p>
      </dgm:t>
    </dgm:pt>
    <dgm:pt modelId="{51A99115-1FA7-425D-A441-A1CD09FC038D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A2FF8389-483C-4391-AD07-54E3BB9F9340}" type="parTrans" cxnId="{5C4CCD0B-83FE-4336-B070-58AD300FF112}">
      <dgm:prSet/>
      <dgm:spPr/>
      <dgm:t>
        <a:bodyPr/>
        <a:lstStyle/>
        <a:p>
          <a:endParaRPr lang="en-US"/>
        </a:p>
      </dgm:t>
    </dgm:pt>
    <dgm:pt modelId="{A718A25A-4267-481F-B3DD-B8130E5DDA51}" type="sibTrans" cxnId="{5C4CCD0B-83FE-4336-B070-58AD300FF112}">
      <dgm:prSet/>
      <dgm:spPr/>
      <dgm:t>
        <a:bodyPr/>
        <a:lstStyle/>
        <a:p>
          <a:endParaRPr lang="en-US"/>
        </a:p>
      </dgm:t>
    </dgm:pt>
    <dgm:pt modelId="{9EE2C46A-5033-421B-937E-389D792ADF96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50DC829C-B0FD-4332-A08F-020F49E73013}" type="parTrans" cxnId="{9F0D6654-8E8F-43BC-80AB-925B174F9440}">
      <dgm:prSet/>
      <dgm:spPr/>
      <dgm:t>
        <a:bodyPr/>
        <a:lstStyle/>
        <a:p>
          <a:endParaRPr lang="en-US"/>
        </a:p>
      </dgm:t>
    </dgm:pt>
    <dgm:pt modelId="{8606EF86-05B0-4F25-A26A-577DC29FD4FB}" type="sibTrans" cxnId="{9F0D6654-8E8F-43BC-80AB-925B174F9440}">
      <dgm:prSet/>
      <dgm:spPr/>
      <dgm:t>
        <a:bodyPr/>
        <a:lstStyle/>
        <a:p>
          <a:endParaRPr lang="en-US"/>
        </a:p>
      </dgm:t>
    </dgm:pt>
    <dgm:pt modelId="{B1F759AD-363D-4DEB-BDC4-BC359EF323BC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C20A6834-2907-48D4-B5DE-5CA499E8EC0D}" type="parTrans" cxnId="{E8266D09-6BD0-44DE-B3B5-9F4BDD958C99}">
      <dgm:prSet/>
      <dgm:spPr/>
      <dgm:t>
        <a:bodyPr/>
        <a:lstStyle/>
        <a:p>
          <a:endParaRPr lang="en-US"/>
        </a:p>
      </dgm:t>
    </dgm:pt>
    <dgm:pt modelId="{C8DE493D-B0F9-4C2D-A42B-E8442FC076E1}" type="sibTrans" cxnId="{E8266D09-6BD0-44DE-B3B5-9F4BDD958C99}">
      <dgm:prSet/>
      <dgm:spPr/>
      <dgm:t>
        <a:bodyPr/>
        <a:lstStyle/>
        <a:p>
          <a:endParaRPr lang="en-US"/>
        </a:p>
      </dgm:t>
    </dgm:pt>
    <dgm:pt modelId="{60EC6CC3-BA4C-4F5C-9444-2193B46857F0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/>
          </a:r>
          <a:br>
            <a:rPr lang="en-US" sz="1800" dirty="0" smtClean="0">
              <a:solidFill>
                <a:schemeClr val="bg1"/>
              </a:solidFill>
            </a:rPr>
          </a:br>
          <a:r>
            <a:rPr lang="en-US" sz="1800" dirty="0" smtClean="0">
              <a:solidFill>
                <a:schemeClr val="bg1"/>
              </a:solidFill>
            </a:rPr>
            <a:t/>
          </a:r>
          <a:br>
            <a:rPr lang="en-US" sz="1800" dirty="0" smtClean="0">
              <a:solidFill>
                <a:schemeClr val="bg1"/>
              </a:solidFill>
            </a:rPr>
          </a:br>
          <a:endParaRPr lang="en-US" sz="1800" dirty="0">
            <a:solidFill>
              <a:schemeClr val="bg1"/>
            </a:solidFill>
          </a:endParaRPr>
        </a:p>
      </dgm:t>
    </dgm:pt>
    <dgm:pt modelId="{E3916E73-C073-499F-BCA5-2EEDE4027DA2}" type="sibTrans" cxnId="{F5C7FEAF-A13E-46D3-9AA3-BF975D6DD3A5}">
      <dgm:prSet/>
      <dgm:spPr/>
      <dgm:t>
        <a:bodyPr/>
        <a:lstStyle/>
        <a:p>
          <a:endParaRPr lang="en-US"/>
        </a:p>
      </dgm:t>
    </dgm:pt>
    <dgm:pt modelId="{D9D40FCB-8F8B-4B2E-804C-3D90B03F0106}" type="parTrans" cxnId="{F5C7FEAF-A13E-46D3-9AA3-BF975D6DD3A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9008F33B-3BA1-4F4B-A262-9348DE761D82}" type="pres">
      <dgm:prSet presAssocID="{E114744E-0CFD-4292-A799-847737478CC9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4167CE-87C5-4EBA-8BBC-BB4EA0FBC1E9}" type="pres">
      <dgm:prSet presAssocID="{9B4D5414-6ABA-468F-A37C-380C0EC9933F}" presName="sibTrans" presStyleCnt="0"/>
      <dgm:spPr/>
    </dgm:pt>
    <dgm:pt modelId="{E153CE56-0DCE-4003-9A6E-30F18E0F4185}" type="pres">
      <dgm:prSet presAssocID="{2EB7FE4A-BE4B-4E26-9BA1-833CA6340B42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0E0A4-FA3B-47EF-B610-80344C9C7C94}" type="pres">
      <dgm:prSet presAssocID="{9F6CB1B8-183D-4B7C-B680-92F65269E037}" presName="sibTrans" presStyleCnt="0"/>
      <dgm:spPr/>
    </dgm:pt>
    <dgm:pt modelId="{3FC8573B-ED7F-411C-938E-91BF37463D39}" type="pres">
      <dgm:prSet presAssocID="{51A99115-1FA7-425D-A441-A1CD09FC038D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AEEEE-B1BB-4380-80C7-2C23797FEDEB}" type="pres">
      <dgm:prSet presAssocID="{A718A25A-4267-481F-B3DD-B8130E5DDA51}" presName="sibTrans" presStyleCnt="0"/>
      <dgm:spPr/>
    </dgm:pt>
    <dgm:pt modelId="{D05FAA53-854C-4E90-843B-3B0482CCD721}" type="pres">
      <dgm:prSet presAssocID="{9EE2C46A-5033-421B-937E-389D792ADF96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D23062-F34D-4C2F-AAF0-A53544C580C5}" type="pres">
      <dgm:prSet presAssocID="{8606EF86-05B0-4F25-A26A-577DC29FD4FB}" presName="sibTrans" presStyleCnt="0"/>
      <dgm:spPr/>
    </dgm:pt>
    <dgm:pt modelId="{B781E997-A0C4-4293-AF81-3BBD1EAA6E28}" type="pres">
      <dgm:prSet presAssocID="{B1F759AD-363D-4DEB-BDC4-BC359EF323BC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35D8A-357A-4141-8544-DA75AE3CEC87}" type="pres">
      <dgm:prSet presAssocID="{C8DE493D-B0F9-4C2D-A42B-E8442FC076E1}" presName="sibTrans" presStyleCnt="0"/>
      <dgm:spPr/>
    </dgm:pt>
    <dgm:pt modelId="{7636A512-6BAC-4A25-B7E3-DE7A796D56BE}" type="pres">
      <dgm:prSet presAssocID="{60EC6CC3-BA4C-4F5C-9444-2193B46857F0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43AC6B-81F3-4E7F-9A3C-C4231A9D56F6}" type="presOf" srcId="{B1F759AD-363D-4DEB-BDC4-BC359EF323BC}" destId="{B781E997-A0C4-4293-AF81-3BBD1EAA6E28}" srcOrd="0" destOrd="0" presId="urn:microsoft.com/office/officeart/2005/8/layout/hProcess9"/>
    <dgm:cxn modelId="{3C0D5B10-8E6C-4AB7-B1E4-2EA8E352804D}" type="presOf" srcId="{E114744E-0CFD-4292-A799-847737478CC9}" destId="{9008F33B-3BA1-4F4B-A262-9348DE761D82}" srcOrd="0" destOrd="0" presId="urn:microsoft.com/office/officeart/2005/8/layout/hProcess9"/>
    <dgm:cxn modelId="{F5C7FEAF-A13E-46D3-9AA3-BF975D6DD3A5}" srcId="{75217E69-B91E-48F9-BB07-F9F1C66FD302}" destId="{60EC6CC3-BA4C-4F5C-9444-2193B46857F0}" srcOrd="5" destOrd="0" parTransId="{D9D40FCB-8F8B-4B2E-804C-3D90B03F0106}" sibTransId="{E3916E73-C073-499F-BCA5-2EEDE4027DA2}"/>
    <dgm:cxn modelId="{00C138AA-26B9-488D-9FC1-7DC9BF3F68F7}" srcId="{75217E69-B91E-48F9-BB07-F9F1C66FD302}" destId="{2EB7FE4A-BE4B-4E26-9BA1-833CA6340B42}" srcOrd="1" destOrd="0" parTransId="{8CA172D0-D9EC-48C0-A058-89F3CD61EB51}" sibTransId="{9F6CB1B8-183D-4B7C-B680-92F65269E037}"/>
    <dgm:cxn modelId="{2D51B2C5-A95B-498E-9541-9E30A04314C7}" type="presOf" srcId="{9EE2C46A-5033-421B-937E-389D792ADF96}" destId="{D05FAA53-854C-4E90-843B-3B0482CCD721}" srcOrd="0" destOrd="0" presId="urn:microsoft.com/office/officeart/2005/8/layout/hProcess9"/>
    <dgm:cxn modelId="{E933873B-195C-463C-9543-E76DD03D3CD1}" type="presOf" srcId="{51A99115-1FA7-425D-A441-A1CD09FC038D}" destId="{3FC8573B-ED7F-411C-938E-91BF37463D39}" srcOrd="0" destOrd="0" presId="urn:microsoft.com/office/officeart/2005/8/layout/hProcess9"/>
    <dgm:cxn modelId="{E8266D09-6BD0-44DE-B3B5-9F4BDD958C99}" srcId="{75217E69-B91E-48F9-BB07-F9F1C66FD302}" destId="{B1F759AD-363D-4DEB-BDC4-BC359EF323BC}" srcOrd="4" destOrd="0" parTransId="{C20A6834-2907-48D4-B5DE-5CA499E8EC0D}" sibTransId="{C8DE493D-B0F9-4C2D-A42B-E8442FC076E1}"/>
    <dgm:cxn modelId="{1B492A75-0657-4263-A919-F352D048E36A}" srcId="{75217E69-B91E-48F9-BB07-F9F1C66FD302}" destId="{E114744E-0CFD-4292-A799-847737478CC9}" srcOrd="0" destOrd="0" parTransId="{91354F69-D56F-4E49-A4FB-04E151EAE047}" sibTransId="{9B4D5414-6ABA-468F-A37C-380C0EC9933F}"/>
    <dgm:cxn modelId="{5549DF7F-F584-46A3-B86D-4BDE4D1C70BF}" type="presOf" srcId="{2EB7FE4A-BE4B-4E26-9BA1-833CA6340B42}" destId="{E153CE56-0DCE-4003-9A6E-30F18E0F4185}" srcOrd="0" destOrd="0" presId="urn:microsoft.com/office/officeart/2005/8/layout/hProcess9"/>
    <dgm:cxn modelId="{5C4CCD0B-83FE-4336-B070-58AD300FF112}" srcId="{75217E69-B91E-48F9-BB07-F9F1C66FD302}" destId="{51A99115-1FA7-425D-A441-A1CD09FC038D}" srcOrd="2" destOrd="0" parTransId="{A2FF8389-483C-4391-AD07-54E3BB9F9340}" sibTransId="{A718A25A-4267-481F-B3DD-B8130E5DDA51}"/>
    <dgm:cxn modelId="{5EE484DC-9ACE-4224-B336-4B0CD11731BB}" type="presOf" srcId="{75217E69-B91E-48F9-BB07-F9F1C66FD302}" destId="{3CA9330D-DFD6-4318-8F3A-1E7639A82466}" srcOrd="0" destOrd="0" presId="urn:microsoft.com/office/officeart/2005/8/layout/hProcess9"/>
    <dgm:cxn modelId="{9F0D6654-8E8F-43BC-80AB-925B174F9440}" srcId="{75217E69-B91E-48F9-BB07-F9F1C66FD302}" destId="{9EE2C46A-5033-421B-937E-389D792ADF96}" srcOrd="3" destOrd="0" parTransId="{50DC829C-B0FD-4332-A08F-020F49E73013}" sibTransId="{8606EF86-05B0-4F25-A26A-577DC29FD4FB}"/>
    <dgm:cxn modelId="{60DFF363-1A21-4F1A-A982-9ED0C574FF6D}" type="presOf" srcId="{60EC6CC3-BA4C-4F5C-9444-2193B46857F0}" destId="{7636A512-6BAC-4A25-B7E3-DE7A796D56BE}" srcOrd="0" destOrd="0" presId="urn:microsoft.com/office/officeart/2005/8/layout/hProcess9"/>
    <dgm:cxn modelId="{DFDD43E7-FA0D-45F5-91DA-73457E77EC7E}" type="presParOf" srcId="{3CA9330D-DFD6-4318-8F3A-1E7639A82466}" destId="{F301877A-E6AF-4C55-ABAE-F1752F85749C}" srcOrd="0" destOrd="0" presId="urn:microsoft.com/office/officeart/2005/8/layout/hProcess9"/>
    <dgm:cxn modelId="{6A5AB020-ECA0-4411-90D7-D6A52FC6B695}" type="presParOf" srcId="{3CA9330D-DFD6-4318-8F3A-1E7639A82466}" destId="{B0FD4276-62CC-4FC7-A2EF-95FD2927C0E6}" srcOrd="1" destOrd="0" presId="urn:microsoft.com/office/officeart/2005/8/layout/hProcess9"/>
    <dgm:cxn modelId="{F81AEEEE-4B49-42A9-8256-367E12C0C95A}" type="presParOf" srcId="{B0FD4276-62CC-4FC7-A2EF-95FD2927C0E6}" destId="{9008F33B-3BA1-4F4B-A262-9348DE761D82}" srcOrd="0" destOrd="0" presId="urn:microsoft.com/office/officeart/2005/8/layout/hProcess9"/>
    <dgm:cxn modelId="{36689450-38E6-4633-93C2-9C0D542F5AB5}" type="presParOf" srcId="{B0FD4276-62CC-4FC7-A2EF-95FD2927C0E6}" destId="{DB4167CE-87C5-4EBA-8BBC-BB4EA0FBC1E9}" srcOrd="1" destOrd="0" presId="urn:microsoft.com/office/officeart/2005/8/layout/hProcess9"/>
    <dgm:cxn modelId="{621F735B-6554-4794-A176-DF6FA4B84794}" type="presParOf" srcId="{B0FD4276-62CC-4FC7-A2EF-95FD2927C0E6}" destId="{E153CE56-0DCE-4003-9A6E-30F18E0F4185}" srcOrd="2" destOrd="0" presId="urn:microsoft.com/office/officeart/2005/8/layout/hProcess9"/>
    <dgm:cxn modelId="{20F273E3-3064-4023-B79A-DDC647EA2D8E}" type="presParOf" srcId="{B0FD4276-62CC-4FC7-A2EF-95FD2927C0E6}" destId="{0F60E0A4-FA3B-47EF-B610-80344C9C7C94}" srcOrd="3" destOrd="0" presId="urn:microsoft.com/office/officeart/2005/8/layout/hProcess9"/>
    <dgm:cxn modelId="{70D30A55-AAD0-45D7-B567-37A6E8C81B32}" type="presParOf" srcId="{B0FD4276-62CC-4FC7-A2EF-95FD2927C0E6}" destId="{3FC8573B-ED7F-411C-938E-91BF37463D39}" srcOrd="4" destOrd="0" presId="urn:microsoft.com/office/officeart/2005/8/layout/hProcess9"/>
    <dgm:cxn modelId="{C4D6E099-53C1-4583-AFE4-8614F9B50D23}" type="presParOf" srcId="{B0FD4276-62CC-4FC7-A2EF-95FD2927C0E6}" destId="{8DFAEEEE-B1BB-4380-80C7-2C23797FEDEB}" srcOrd="5" destOrd="0" presId="urn:microsoft.com/office/officeart/2005/8/layout/hProcess9"/>
    <dgm:cxn modelId="{F575182D-D076-4E00-8C8E-7B7BE1D0D929}" type="presParOf" srcId="{B0FD4276-62CC-4FC7-A2EF-95FD2927C0E6}" destId="{D05FAA53-854C-4E90-843B-3B0482CCD721}" srcOrd="6" destOrd="0" presId="urn:microsoft.com/office/officeart/2005/8/layout/hProcess9"/>
    <dgm:cxn modelId="{328EAE3E-BC03-45FA-B488-F5B217C111D1}" type="presParOf" srcId="{B0FD4276-62CC-4FC7-A2EF-95FD2927C0E6}" destId="{FAD23062-F34D-4C2F-AAF0-A53544C580C5}" srcOrd="7" destOrd="0" presId="urn:microsoft.com/office/officeart/2005/8/layout/hProcess9"/>
    <dgm:cxn modelId="{30A67DDC-C61F-4465-810B-4169526E8AC2}" type="presParOf" srcId="{B0FD4276-62CC-4FC7-A2EF-95FD2927C0E6}" destId="{B781E997-A0C4-4293-AF81-3BBD1EAA6E28}" srcOrd="8" destOrd="0" presId="urn:microsoft.com/office/officeart/2005/8/layout/hProcess9"/>
    <dgm:cxn modelId="{3F03BC15-5C26-459D-810C-8355F1F33F83}" type="presParOf" srcId="{B0FD4276-62CC-4FC7-A2EF-95FD2927C0E6}" destId="{5CA35D8A-357A-4141-8544-DA75AE3CEC87}" srcOrd="9" destOrd="0" presId="urn:microsoft.com/office/officeart/2005/8/layout/hProcess9"/>
    <dgm:cxn modelId="{9F97BB61-23CF-4AEB-BC53-6E984A583A91}" type="presParOf" srcId="{B0FD4276-62CC-4FC7-A2EF-95FD2927C0E6}" destId="{7636A512-6BAC-4A25-B7E3-DE7A796D56BE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114744E-0CFD-4292-A799-847737478CC9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91354F69-D56F-4E49-A4FB-04E151EAE047}" type="parTrans" cxnId="{1B492A75-0657-4263-A919-F352D048E36A}">
      <dgm:prSet/>
      <dgm:spPr/>
      <dgm:t>
        <a:bodyPr/>
        <a:lstStyle/>
        <a:p>
          <a:endParaRPr lang="en-US"/>
        </a:p>
      </dgm:t>
    </dgm:pt>
    <dgm:pt modelId="{9B4D5414-6ABA-468F-A37C-380C0EC9933F}" type="sibTrans" cxnId="{1B492A75-0657-4263-A919-F352D048E36A}">
      <dgm:prSet/>
      <dgm:spPr/>
      <dgm:t>
        <a:bodyPr/>
        <a:lstStyle/>
        <a:p>
          <a:endParaRPr lang="en-US"/>
        </a:p>
      </dgm:t>
    </dgm:pt>
    <dgm:pt modelId="{2EB7FE4A-BE4B-4E26-9BA1-833CA6340B42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8CA172D0-D9EC-48C0-A058-89F3CD61EB51}" type="parTrans" cxnId="{00C138AA-26B9-488D-9FC1-7DC9BF3F68F7}">
      <dgm:prSet/>
      <dgm:spPr/>
      <dgm:t>
        <a:bodyPr/>
        <a:lstStyle/>
        <a:p>
          <a:endParaRPr lang="en-US"/>
        </a:p>
      </dgm:t>
    </dgm:pt>
    <dgm:pt modelId="{9F6CB1B8-183D-4B7C-B680-92F65269E037}" type="sibTrans" cxnId="{00C138AA-26B9-488D-9FC1-7DC9BF3F68F7}">
      <dgm:prSet/>
      <dgm:spPr/>
      <dgm:t>
        <a:bodyPr/>
        <a:lstStyle/>
        <a:p>
          <a:endParaRPr lang="en-US"/>
        </a:p>
      </dgm:t>
    </dgm:pt>
    <dgm:pt modelId="{51A99115-1FA7-425D-A441-A1CD09FC038D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A2FF8389-483C-4391-AD07-54E3BB9F9340}" type="parTrans" cxnId="{5C4CCD0B-83FE-4336-B070-58AD300FF112}">
      <dgm:prSet/>
      <dgm:spPr/>
      <dgm:t>
        <a:bodyPr/>
        <a:lstStyle/>
        <a:p>
          <a:endParaRPr lang="en-US"/>
        </a:p>
      </dgm:t>
    </dgm:pt>
    <dgm:pt modelId="{A718A25A-4267-481F-B3DD-B8130E5DDA51}" type="sibTrans" cxnId="{5C4CCD0B-83FE-4336-B070-58AD300FF112}">
      <dgm:prSet/>
      <dgm:spPr/>
      <dgm:t>
        <a:bodyPr/>
        <a:lstStyle/>
        <a:p>
          <a:endParaRPr lang="en-US"/>
        </a:p>
      </dgm:t>
    </dgm:pt>
    <dgm:pt modelId="{9EE2C46A-5033-421B-937E-389D792ADF96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50DC829C-B0FD-4332-A08F-020F49E73013}" type="parTrans" cxnId="{9F0D6654-8E8F-43BC-80AB-925B174F9440}">
      <dgm:prSet/>
      <dgm:spPr/>
      <dgm:t>
        <a:bodyPr/>
        <a:lstStyle/>
        <a:p>
          <a:endParaRPr lang="en-US"/>
        </a:p>
      </dgm:t>
    </dgm:pt>
    <dgm:pt modelId="{8606EF86-05B0-4F25-A26A-577DC29FD4FB}" type="sibTrans" cxnId="{9F0D6654-8E8F-43BC-80AB-925B174F9440}">
      <dgm:prSet/>
      <dgm:spPr/>
      <dgm:t>
        <a:bodyPr/>
        <a:lstStyle/>
        <a:p>
          <a:endParaRPr lang="en-US"/>
        </a:p>
      </dgm:t>
    </dgm:pt>
    <dgm:pt modelId="{B1F759AD-363D-4DEB-BDC4-BC359EF323BC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</dgm:t>
    </dgm:pt>
    <dgm:pt modelId="{C20A6834-2907-48D4-B5DE-5CA499E8EC0D}" type="parTrans" cxnId="{E8266D09-6BD0-44DE-B3B5-9F4BDD958C99}">
      <dgm:prSet/>
      <dgm:spPr/>
      <dgm:t>
        <a:bodyPr/>
        <a:lstStyle/>
        <a:p>
          <a:endParaRPr lang="en-US"/>
        </a:p>
      </dgm:t>
    </dgm:pt>
    <dgm:pt modelId="{C8DE493D-B0F9-4C2D-A42B-E8442FC076E1}" type="sibTrans" cxnId="{E8266D09-6BD0-44DE-B3B5-9F4BDD958C99}">
      <dgm:prSet/>
      <dgm:spPr/>
      <dgm:t>
        <a:bodyPr/>
        <a:lstStyle/>
        <a:p>
          <a:endParaRPr lang="en-US"/>
        </a:p>
      </dgm:t>
    </dgm:pt>
    <dgm:pt modelId="{60EC6CC3-BA4C-4F5C-9444-2193B46857F0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</a:rPr>
            <a:t/>
          </a:r>
          <a:br>
            <a:rPr lang="en-US" sz="1800" dirty="0" smtClean="0">
              <a:solidFill>
                <a:schemeClr val="bg1"/>
              </a:solidFill>
            </a:rPr>
          </a:br>
          <a:r>
            <a:rPr lang="en-US" sz="1800" dirty="0" smtClean="0">
              <a:solidFill>
                <a:schemeClr val="bg1"/>
              </a:solidFill>
            </a:rPr>
            <a:t/>
          </a:r>
          <a:br>
            <a:rPr lang="en-US" sz="1800" dirty="0" smtClean="0">
              <a:solidFill>
                <a:schemeClr val="bg1"/>
              </a:solidFill>
            </a:rPr>
          </a:br>
          <a:endParaRPr lang="en-US" sz="1800" dirty="0">
            <a:solidFill>
              <a:schemeClr val="bg1"/>
            </a:solidFill>
          </a:endParaRPr>
        </a:p>
      </dgm:t>
    </dgm:pt>
    <dgm:pt modelId="{E3916E73-C073-499F-BCA5-2EEDE4027DA2}" type="sibTrans" cxnId="{F5C7FEAF-A13E-46D3-9AA3-BF975D6DD3A5}">
      <dgm:prSet/>
      <dgm:spPr/>
      <dgm:t>
        <a:bodyPr/>
        <a:lstStyle/>
        <a:p>
          <a:endParaRPr lang="en-US"/>
        </a:p>
      </dgm:t>
    </dgm:pt>
    <dgm:pt modelId="{D9D40FCB-8F8B-4B2E-804C-3D90B03F0106}" type="parTrans" cxnId="{F5C7FEAF-A13E-46D3-9AA3-BF975D6DD3A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9008F33B-3BA1-4F4B-A262-9348DE761D82}" type="pres">
      <dgm:prSet presAssocID="{E114744E-0CFD-4292-A799-847737478CC9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4167CE-87C5-4EBA-8BBC-BB4EA0FBC1E9}" type="pres">
      <dgm:prSet presAssocID="{9B4D5414-6ABA-468F-A37C-380C0EC9933F}" presName="sibTrans" presStyleCnt="0"/>
      <dgm:spPr/>
    </dgm:pt>
    <dgm:pt modelId="{E153CE56-0DCE-4003-9A6E-30F18E0F4185}" type="pres">
      <dgm:prSet presAssocID="{2EB7FE4A-BE4B-4E26-9BA1-833CA6340B42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60E0A4-FA3B-47EF-B610-80344C9C7C94}" type="pres">
      <dgm:prSet presAssocID="{9F6CB1B8-183D-4B7C-B680-92F65269E037}" presName="sibTrans" presStyleCnt="0"/>
      <dgm:spPr/>
    </dgm:pt>
    <dgm:pt modelId="{3FC8573B-ED7F-411C-938E-91BF37463D39}" type="pres">
      <dgm:prSet presAssocID="{51A99115-1FA7-425D-A441-A1CD09FC038D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AEEEE-B1BB-4380-80C7-2C23797FEDEB}" type="pres">
      <dgm:prSet presAssocID="{A718A25A-4267-481F-B3DD-B8130E5DDA51}" presName="sibTrans" presStyleCnt="0"/>
      <dgm:spPr/>
    </dgm:pt>
    <dgm:pt modelId="{D05FAA53-854C-4E90-843B-3B0482CCD721}" type="pres">
      <dgm:prSet presAssocID="{9EE2C46A-5033-421B-937E-389D792ADF96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D23062-F34D-4C2F-AAF0-A53544C580C5}" type="pres">
      <dgm:prSet presAssocID="{8606EF86-05B0-4F25-A26A-577DC29FD4FB}" presName="sibTrans" presStyleCnt="0"/>
      <dgm:spPr/>
    </dgm:pt>
    <dgm:pt modelId="{B781E997-A0C4-4293-AF81-3BBD1EAA6E28}" type="pres">
      <dgm:prSet presAssocID="{B1F759AD-363D-4DEB-BDC4-BC359EF323BC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A35D8A-357A-4141-8544-DA75AE3CEC87}" type="pres">
      <dgm:prSet presAssocID="{C8DE493D-B0F9-4C2D-A42B-E8442FC076E1}" presName="sibTrans" presStyleCnt="0"/>
      <dgm:spPr/>
    </dgm:pt>
    <dgm:pt modelId="{7636A512-6BAC-4A25-B7E3-DE7A796D56BE}" type="pres">
      <dgm:prSet presAssocID="{60EC6CC3-BA4C-4F5C-9444-2193B46857F0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59E453-08FD-40E0-BE05-1E951AB69226}" type="presOf" srcId="{2EB7FE4A-BE4B-4E26-9BA1-833CA6340B42}" destId="{E153CE56-0DCE-4003-9A6E-30F18E0F4185}" srcOrd="0" destOrd="0" presId="urn:microsoft.com/office/officeart/2005/8/layout/hProcess9"/>
    <dgm:cxn modelId="{C3DD3EF1-668E-4587-92AB-1E8A2B31DA81}" type="presOf" srcId="{60EC6CC3-BA4C-4F5C-9444-2193B46857F0}" destId="{7636A512-6BAC-4A25-B7E3-DE7A796D56BE}" srcOrd="0" destOrd="0" presId="urn:microsoft.com/office/officeart/2005/8/layout/hProcess9"/>
    <dgm:cxn modelId="{1C6992B8-125E-46B6-A087-B46F2655236E}" type="presOf" srcId="{E114744E-0CFD-4292-A799-847737478CC9}" destId="{9008F33B-3BA1-4F4B-A262-9348DE761D82}" srcOrd="0" destOrd="0" presId="urn:microsoft.com/office/officeart/2005/8/layout/hProcess9"/>
    <dgm:cxn modelId="{DE378A1D-8735-46B9-A719-22A03407B156}" type="presOf" srcId="{B1F759AD-363D-4DEB-BDC4-BC359EF323BC}" destId="{B781E997-A0C4-4293-AF81-3BBD1EAA6E28}" srcOrd="0" destOrd="0" presId="urn:microsoft.com/office/officeart/2005/8/layout/hProcess9"/>
    <dgm:cxn modelId="{F5C7FEAF-A13E-46D3-9AA3-BF975D6DD3A5}" srcId="{75217E69-B91E-48F9-BB07-F9F1C66FD302}" destId="{60EC6CC3-BA4C-4F5C-9444-2193B46857F0}" srcOrd="5" destOrd="0" parTransId="{D9D40FCB-8F8B-4B2E-804C-3D90B03F0106}" sibTransId="{E3916E73-C073-499F-BCA5-2EEDE4027DA2}"/>
    <dgm:cxn modelId="{00C138AA-26B9-488D-9FC1-7DC9BF3F68F7}" srcId="{75217E69-B91E-48F9-BB07-F9F1C66FD302}" destId="{2EB7FE4A-BE4B-4E26-9BA1-833CA6340B42}" srcOrd="1" destOrd="0" parTransId="{8CA172D0-D9EC-48C0-A058-89F3CD61EB51}" sibTransId="{9F6CB1B8-183D-4B7C-B680-92F65269E037}"/>
    <dgm:cxn modelId="{F323741F-51C6-4A1E-B420-47EED27F0199}" type="presOf" srcId="{9EE2C46A-5033-421B-937E-389D792ADF96}" destId="{D05FAA53-854C-4E90-843B-3B0482CCD721}" srcOrd="0" destOrd="0" presId="urn:microsoft.com/office/officeart/2005/8/layout/hProcess9"/>
    <dgm:cxn modelId="{9C5041AD-DCDC-4F93-A302-73885653C283}" type="presOf" srcId="{75217E69-B91E-48F9-BB07-F9F1C66FD302}" destId="{3CA9330D-DFD6-4318-8F3A-1E7639A82466}" srcOrd="0" destOrd="0" presId="urn:microsoft.com/office/officeart/2005/8/layout/hProcess9"/>
    <dgm:cxn modelId="{E8266D09-6BD0-44DE-B3B5-9F4BDD958C99}" srcId="{75217E69-B91E-48F9-BB07-F9F1C66FD302}" destId="{B1F759AD-363D-4DEB-BDC4-BC359EF323BC}" srcOrd="4" destOrd="0" parTransId="{C20A6834-2907-48D4-B5DE-5CA499E8EC0D}" sibTransId="{C8DE493D-B0F9-4C2D-A42B-E8442FC076E1}"/>
    <dgm:cxn modelId="{1B492A75-0657-4263-A919-F352D048E36A}" srcId="{75217E69-B91E-48F9-BB07-F9F1C66FD302}" destId="{E114744E-0CFD-4292-A799-847737478CC9}" srcOrd="0" destOrd="0" parTransId="{91354F69-D56F-4E49-A4FB-04E151EAE047}" sibTransId="{9B4D5414-6ABA-468F-A37C-380C0EC9933F}"/>
    <dgm:cxn modelId="{5C4CCD0B-83FE-4336-B070-58AD300FF112}" srcId="{75217E69-B91E-48F9-BB07-F9F1C66FD302}" destId="{51A99115-1FA7-425D-A441-A1CD09FC038D}" srcOrd="2" destOrd="0" parTransId="{A2FF8389-483C-4391-AD07-54E3BB9F9340}" sibTransId="{A718A25A-4267-481F-B3DD-B8130E5DDA51}"/>
    <dgm:cxn modelId="{9F0D6654-8E8F-43BC-80AB-925B174F9440}" srcId="{75217E69-B91E-48F9-BB07-F9F1C66FD302}" destId="{9EE2C46A-5033-421B-937E-389D792ADF96}" srcOrd="3" destOrd="0" parTransId="{50DC829C-B0FD-4332-A08F-020F49E73013}" sibTransId="{8606EF86-05B0-4F25-A26A-577DC29FD4FB}"/>
    <dgm:cxn modelId="{71A22DFD-DDC9-458F-AD17-38872B1497F2}" type="presOf" srcId="{51A99115-1FA7-425D-A441-A1CD09FC038D}" destId="{3FC8573B-ED7F-411C-938E-91BF37463D39}" srcOrd="0" destOrd="0" presId="urn:microsoft.com/office/officeart/2005/8/layout/hProcess9"/>
    <dgm:cxn modelId="{5E43B379-D861-4CE0-A1DB-974AE3F554DD}" type="presParOf" srcId="{3CA9330D-DFD6-4318-8F3A-1E7639A82466}" destId="{F301877A-E6AF-4C55-ABAE-F1752F85749C}" srcOrd="0" destOrd="0" presId="urn:microsoft.com/office/officeart/2005/8/layout/hProcess9"/>
    <dgm:cxn modelId="{DC861BF0-0BE9-4489-91EA-C62B11BD83A5}" type="presParOf" srcId="{3CA9330D-DFD6-4318-8F3A-1E7639A82466}" destId="{B0FD4276-62CC-4FC7-A2EF-95FD2927C0E6}" srcOrd="1" destOrd="0" presId="urn:microsoft.com/office/officeart/2005/8/layout/hProcess9"/>
    <dgm:cxn modelId="{801D9ABF-B3A1-4F98-8A3A-C6325D483578}" type="presParOf" srcId="{B0FD4276-62CC-4FC7-A2EF-95FD2927C0E6}" destId="{9008F33B-3BA1-4F4B-A262-9348DE761D82}" srcOrd="0" destOrd="0" presId="urn:microsoft.com/office/officeart/2005/8/layout/hProcess9"/>
    <dgm:cxn modelId="{8D9AFFCC-DABD-48E5-A9EB-DCFD1C69DA73}" type="presParOf" srcId="{B0FD4276-62CC-4FC7-A2EF-95FD2927C0E6}" destId="{DB4167CE-87C5-4EBA-8BBC-BB4EA0FBC1E9}" srcOrd="1" destOrd="0" presId="urn:microsoft.com/office/officeart/2005/8/layout/hProcess9"/>
    <dgm:cxn modelId="{B6EE6F91-0636-4E77-9AC8-ABBD30146A69}" type="presParOf" srcId="{B0FD4276-62CC-4FC7-A2EF-95FD2927C0E6}" destId="{E153CE56-0DCE-4003-9A6E-30F18E0F4185}" srcOrd="2" destOrd="0" presId="urn:microsoft.com/office/officeart/2005/8/layout/hProcess9"/>
    <dgm:cxn modelId="{D6E2B092-5C59-481D-87F4-56105E6F6FC3}" type="presParOf" srcId="{B0FD4276-62CC-4FC7-A2EF-95FD2927C0E6}" destId="{0F60E0A4-FA3B-47EF-B610-80344C9C7C94}" srcOrd="3" destOrd="0" presId="urn:microsoft.com/office/officeart/2005/8/layout/hProcess9"/>
    <dgm:cxn modelId="{76D1ED93-B3AA-462A-A0A6-9AAAD59C8752}" type="presParOf" srcId="{B0FD4276-62CC-4FC7-A2EF-95FD2927C0E6}" destId="{3FC8573B-ED7F-411C-938E-91BF37463D39}" srcOrd="4" destOrd="0" presId="urn:microsoft.com/office/officeart/2005/8/layout/hProcess9"/>
    <dgm:cxn modelId="{C666EF01-412A-4538-B250-5D2627247791}" type="presParOf" srcId="{B0FD4276-62CC-4FC7-A2EF-95FD2927C0E6}" destId="{8DFAEEEE-B1BB-4380-80C7-2C23797FEDEB}" srcOrd="5" destOrd="0" presId="urn:microsoft.com/office/officeart/2005/8/layout/hProcess9"/>
    <dgm:cxn modelId="{1B0E0517-354B-44A2-B22C-6D13F69BC839}" type="presParOf" srcId="{B0FD4276-62CC-4FC7-A2EF-95FD2927C0E6}" destId="{D05FAA53-854C-4E90-843B-3B0482CCD721}" srcOrd="6" destOrd="0" presId="urn:microsoft.com/office/officeart/2005/8/layout/hProcess9"/>
    <dgm:cxn modelId="{54D01C5E-2492-42AB-9998-8B7D976A8317}" type="presParOf" srcId="{B0FD4276-62CC-4FC7-A2EF-95FD2927C0E6}" destId="{FAD23062-F34D-4C2F-AAF0-A53544C580C5}" srcOrd="7" destOrd="0" presId="urn:microsoft.com/office/officeart/2005/8/layout/hProcess9"/>
    <dgm:cxn modelId="{1AEB3D12-B67D-4022-A938-DAF647252C70}" type="presParOf" srcId="{B0FD4276-62CC-4FC7-A2EF-95FD2927C0E6}" destId="{B781E997-A0C4-4293-AF81-3BBD1EAA6E28}" srcOrd="8" destOrd="0" presId="urn:microsoft.com/office/officeart/2005/8/layout/hProcess9"/>
    <dgm:cxn modelId="{F924ECC7-3051-4CE9-B52B-DFC873744B71}" type="presParOf" srcId="{B0FD4276-62CC-4FC7-A2EF-95FD2927C0E6}" destId="{5CA35D8A-357A-4141-8544-DA75AE3CEC87}" srcOrd="9" destOrd="0" presId="urn:microsoft.com/office/officeart/2005/8/layout/hProcess9"/>
    <dgm:cxn modelId="{6F12B05E-ED95-45D0-B18C-16BABEC6DFE1}" type="presParOf" srcId="{B0FD4276-62CC-4FC7-A2EF-95FD2927C0E6}" destId="{7636A512-6BAC-4A25-B7E3-DE7A796D56BE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BBD9B18-A357-4A3E-BBE3-CDAED1F25E21}">
      <dgm:prSet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/>
      <dgm:t>
        <a:bodyPr/>
        <a:lstStyle/>
        <a:p>
          <a:r>
            <a:rPr lang="en-US" dirty="0" smtClean="0"/>
            <a:t>F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/>
      <dgm:t>
        <a:bodyPr/>
        <a:lstStyle/>
        <a:p>
          <a:r>
            <a:rPr lang="en-US" dirty="0" smtClean="0"/>
            <a:t>U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-526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074F438E-BA0B-45C9-A917-F2C03AF4F1B2}" type="presOf" srcId="{0BE6764F-0CC0-424A-8077-4D59738E69E6}" destId="{977D4FD3-2184-49B2-AEAC-D85703295BCA}" srcOrd="0" destOrd="0" presId="urn:microsoft.com/office/officeart/2005/8/layout/hProcess9"/>
    <dgm:cxn modelId="{8C09D4E4-7438-4E57-9BE2-F6F0C8D39D2F}" type="presOf" srcId="{75217E69-B91E-48F9-BB07-F9F1C66FD302}" destId="{3CA9330D-DFD6-4318-8F3A-1E7639A82466}" srcOrd="0" destOrd="0" presId="urn:microsoft.com/office/officeart/2005/8/layout/hProcess9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332DE8E7-59D7-46F2-9B46-6E9D9A21546B}" type="presOf" srcId="{7427C826-A2AB-4DDE-BD49-FE3C63B520A5}" destId="{C2D76D59-1D75-4E48-91F7-15EFA5C14B3D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A2AD4F33-B9B4-4AF2-B630-1FD86527CE76}" type="presOf" srcId="{462EB0B1-1082-4FB7-A3BA-20960CA93704}" destId="{3B131DB1-3485-45DB-8AAD-4323E156B5FB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49835423-F252-48D2-A2AF-9E12E7AEA0FB}" type="presOf" srcId="{99780664-0B1F-42F9-A1A9-1DA327A456FE}" destId="{6E386522-2C9F-4126-A3C6-26C8A9562D59}" srcOrd="0" destOrd="0" presId="urn:microsoft.com/office/officeart/2005/8/layout/hProcess9"/>
    <dgm:cxn modelId="{B9DAC656-950A-4661-8C86-D1160B3D4ED4}" type="presOf" srcId="{FBBD9B18-A357-4A3E-BBE3-CDAED1F25E21}" destId="{507C99B7-9B91-43EB-863C-41C0EEB302BF}" srcOrd="0" destOrd="0" presId="urn:microsoft.com/office/officeart/2005/8/layout/hProcess9"/>
    <dgm:cxn modelId="{BAD27750-070D-4550-912C-A29A4FAC1706}" type="presParOf" srcId="{3CA9330D-DFD6-4318-8F3A-1E7639A82466}" destId="{F301877A-E6AF-4C55-ABAE-F1752F85749C}" srcOrd="0" destOrd="0" presId="urn:microsoft.com/office/officeart/2005/8/layout/hProcess9"/>
    <dgm:cxn modelId="{3011DF66-44B5-4039-B30A-82D5F4341DD6}" type="presParOf" srcId="{3CA9330D-DFD6-4318-8F3A-1E7639A82466}" destId="{B0FD4276-62CC-4FC7-A2EF-95FD2927C0E6}" srcOrd="1" destOrd="0" presId="urn:microsoft.com/office/officeart/2005/8/layout/hProcess9"/>
    <dgm:cxn modelId="{7C1CD484-5DB1-4548-8BDB-91FBF83F2F45}" type="presParOf" srcId="{B0FD4276-62CC-4FC7-A2EF-95FD2927C0E6}" destId="{507C99B7-9B91-43EB-863C-41C0EEB302BF}" srcOrd="0" destOrd="0" presId="urn:microsoft.com/office/officeart/2005/8/layout/hProcess9"/>
    <dgm:cxn modelId="{E9F00874-B67D-4F63-908B-82FAEA6FC88E}" type="presParOf" srcId="{B0FD4276-62CC-4FC7-A2EF-95FD2927C0E6}" destId="{A09867BC-3A00-4854-A118-53EEA42D9F66}" srcOrd="1" destOrd="0" presId="urn:microsoft.com/office/officeart/2005/8/layout/hProcess9"/>
    <dgm:cxn modelId="{F82C5BB1-3B84-4FEF-B018-419E1C488808}" type="presParOf" srcId="{B0FD4276-62CC-4FC7-A2EF-95FD2927C0E6}" destId="{977D4FD3-2184-49B2-AEAC-D85703295BCA}" srcOrd="2" destOrd="0" presId="urn:microsoft.com/office/officeart/2005/8/layout/hProcess9"/>
    <dgm:cxn modelId="{523B46C7-FBF8-4E34-83F3-6EA23E873B88}" type="presParOf" srcId="{B0FD4276-62CC-4FC7-A2EF-95FD2927C0E6}" destId="{65EEB380-ECA1-4FB3-BB5C-A6641B2550AB}" srcOrd="3" destOrd="0" presId="urn:microsoft.com/office/officeart/2005/8/layout/hProcess9"/>
    <dgm:cxn modelId="{B476D7FF-E5AA-4DAF-B8EF-07DC9C873FFA}" type="presParOf" srcId="{B0FD4276-62CC-4FC7-A2EF-95FD2927C0E6}" destId="{3B131DB1-3485-45DB-8AAD-4323E156B5FB}" srcOrd="4" destOrd="0" presId="urn:microsoft.com/office/officeart/2005/8/layout/hProcess9"/>
    <dgm:cxn modelId="{7FC643BA-20AB-4440-8501-C100CB3F0C8F}" type="presParOf" srcId="{B0FD4276-62CC-4FC7-A2EF-95FD2927C0E6}" destId="{4C97FE0C-B645-48AC-BF82-11FC8C9F1E70}" srcOrd="5" destOrd="0" presId="urn:microsoft.com/office/officeart/2005/8/layout/hProcess9"/>
    <dgm:cxn modelId="{87B5747D-BE22-4F5F-A1BF-2AF548AD07BA}" type="presParOf" srcId="{B0FD4276-62CC-4FC7-A2EF-95FD2927C0E6}" destId="{6E386522-2C9F-4126-A3C6-26C8A9562D59}" srcOrd="6" destOrd="0" presId="urn:microsoft.com/office/officeart/2005/8/layout/hProcess9"/>
    <dgm:cxn modelId="{2A2FDEB4-5F4B-434F-8480-DA41E2C5DF74}" type="presParOf" srcId="{B0FD4276-62CC-4FC7-A2EF-95FD2927C0E6}" destId="{26D849D3-6080-4A5D-9491-E341B82ABA12}" srcOrd="7" destOrd="0" presId="urn:microsoft.com/office/officeart/2005/8/layout/hProcess9"/>
    <dgm:cxn modelId="{836BD74C-D4FE-4056-9276-E47B83F18A90}" type="presParOf" srcId="{B0FD4276-62CC-4FC7-A2EF-95FD2927C0E6}" destId="{C2D76D59-1D75-4E48-91F7-15EFA5C14B3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A883D5F-3A15-4E97-BD5B-0AEF8CA65B14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BB055C47-A800-4D22-B8AD-060553478583}">
      <dgm:prSet/>
      <dgm:spPr/>
      <dgm:t>
        <a:bodyPr/>
        <a:lstStyle/>
        <a:p>
          <a:endParaRPr lang="en-US" dirty="0"/>
        </a:p>
      </dgm:t>
    </dgm:pt>
    <dgm:pt modelId="{5FB2D079-BCB3-4CBD-9505-FF963FD05A4E}" type="parTrans" cxnId="{D8A2468F-0DF6-4EB0-9F3C-55A24672DC59}">
      <dgm:prSet/>
      <dgm:spPr/>
      <dgm:t>
        <a:bodyPr/>
        <a:lstStyle/>
        <a:p>
          <a:endParaRPr lang="en-US"/>
        </a:p>
      </dgm:t>
    </dgm:pt>
    <dgm:pt modelId="{401539B5-DBEE-4CC2-B3D1-079873B717CA}" type="sibTrans" cxnId="{D8A2468F-0DF6-4EB0-9F3C-55A24672DC59}">
      <dgm:prSet/>
      <dgm:spPr/>
      <dgm:t>
        <a:bodyPr/>
        <a:lstStyle/>
        <a:p>
          <a:endParaRPr lang="en-US"/>
        </a:p>
      </dgm:t>
    </dgm:pt>
    <dgm:pt modelId="{7E2D3050-E619-457C-B5D2-E8F7AD3D40EF}">
      <dgm:prSet/>
      <dgm:spPr/>
      <dgm:t>
        <a:bodyPr/>
        <a:lstStyle/>
        <a:p>
          <a:endParaRPr lang="en-US" dirty="0"/>
        </a:p>
      </dgm:t>
    </dgm:pt>
    <dgm:pt modelId="{74A13069-3FB6-4227-944F-4DB58CC5526C}" type="parTrans" cxnId="{B41E97F6-0266-44D1-944B-7FC09A8A08F4}">
      <dgm:prSet/>
      <dgm:spPr/>
      <dgm:t>
        <a:bodyPr/>
        <a:lstStyle/>
        <a:p>
          <a:endParaRPr lang="en-US"/>
        </a:p>
      </dgm:t>
    </dgm:pt>
    <dgm:pt modelId="{A69CEE02-6A2D-40CD-8B62-432E43FFFA49}" type="sibTrans" cxnId="{B41E97F6-0266-44D1-944B-7FC09A8A08F4}">
      <dgm:prSet/>
      <dgm:spPr/>
      <dgm:t>
        <a:bodyPr/>
        <a:lstStyle/>
        <a:p>
          <a:endParaRPr lang="en-US"/>
        </a:p>
      </dgm:t>
    </dgm:pt>
    <dgm:pt modelId="{690F4F37-780D-482F-A63C-B790341E30CC}">
      <dgm:prSet/>
      <dgm:spPr/>
      <dgm:t>
        <a:bodyPr/>
        <a:lstStyle/>
        <a:p>
          <a:endParaRPr lang="en-US" dirty="0"/>
        </a:p>
      </dgm:t>
    </dgm:pt>
    <dgm:pt modelId="{D17EF1D2-653C-4970-B310-26A316BC7878}" type="parTrans" cxnId="{9444D8B7-12AA-4BC2-9233-82B04E0C1CCC}">
      <dgm:prSet/>
      <dgm:spPr/>
      <dgm:t>
        <a:bodyPr/>
        <a:lstStyle/>
        <a:p>
          <a:endParaRPr lang="en-US"/>
        </a:p>
      </dgm:t>
    </dgm:pt>
    <dgm:pt modelId="{ACCCC21E-D2DE-417A-A85C-1A35969E2180}" type="sibTrans" cxnId="{9444D8B7-12AA-4BC2-9233-82B04E0C1CCC}">
      <dgm:prSet/>
      <dgm:spPr/>
      <dgm:t>
        <a:bodyPr/>
        <a:lstStyle/>
        <a:p>
          <a:endParaRPr lang="en-US"/>
        </a:p>
      </dgm:t>
    </dgm:pt>
    <dgm:pt modelId="{18F25941-8DAF-43DC-8C33-400003245F22}">
      <dgm:prSet/>
      <dgm:spPr/>
      <dgm:t>
        <a:bodyPr/>
        <a:lstStyle/>
        <a:p>
          <a:endParaRPr lang="en-US" dirty="0"/>
        </a:p>
      </dgm:t>
    </dgm:pt>
    <dgm:pt modelId="{F802F2EC-E360-44F6-9E9C-71CD844A843C}" type="parTrans" cxnId="{3E82D262-7A2B-4FEA-92D7-7F8C7ADDCB86}">
      <dgm:prSet/>
      <dgm:spPr/>
      <dgm:t>
        <a:bodyPr/>
        <a:lstStyle/>
        <a:p>
          <a:endParaRPr lang="en-US"/>
        </a:p>
      </dgm:t>
    </dgm:pt>
    <dgm:pt modelId="{B233BD50-DA9C-4574-86FB-6FD2A22E98FC}" type="sibTrans" cxnId="{3E82D262-7A2B-4FEA-92D7-7F8C7ADDCB86}">
      <dgm:prSet/>
      <dgm:spPr/>
      <dgm:t>
        <a:bodyPr/>
        <a:lstStyle/>
        <a:p>
          <a:endParaRPr lang="en-US"/>
        </a:p>
      </dgm:t>
    </dgm:pt>
    <dgm:pt modelId="{7E20793E-1F66-4332-886E-E06C61E89221}">
      <dgm:prSet/>
      <dgm:spPr/>
      <dgm:t>
        <a:bodyPr/>
        <a:lstStyle/>
        <a:p>
          <a:endParaRPr lang="en-US" dirty="0"/>
        </a:p>
      </dgm:t>
    </dgm:pt>
    <dgm:pt modelId="{3F9D3961-06C5-42FC-A2DE-CA5452D42F70}" type="parTrans" cxnId="{A762F0F0-5295-40B0-AC58-9859346EE739}">
      <dgm:prSet/>
      <dgm:spPr/>
      <dgm:t>
        <a:bodyPr/>
        <a:lstStyle/>
        <a:p>
          <a:endParaRPr lang="en-US"/>
        </a:p>
      </dgm:t>
    </dgm:pt>
    <dgm:pt modelId="{9F7EAF47-D7C9-48C7-837D-F501BAB53904}" type="sibTrans" cxnId="{A762F0F0-5295-40B0-AC58-9859346EE739}">
      <dgm:prSet/>
      <dgm:spPr/>
      <dgm:t>
        <a:bodyPr/>
        <a:lstStyle/>
        <a:p>
          <a:endParaRPr lang="en-US"/>
        </a:p>
      </dgm:t>
    </dgm:pt>
    <dgm:pt modelId="{3939AF81-335C-41E6-8F8B-3A52EC21173C}">
      <dgm:prSet/>
      <dgm:spPr/>
      <dgm:t>
        <a:bodyPr/>
        <a:lstStyle/>
        <a:p>
          <a:endParaRPr lang="en-US" dirty="0"/>
        </a:p>
      </dgm:t>
    </dgm:pt>
    <dgm:pt modelId="{FE89A71B-839E-4E5E-8BF7-2B510797BE4B}" type="parTrans" cxnId="{1E562F78-E8E9-4F43-AD76-76D0A8220751}">
      <dgm:prSet/>
      <dgm:spPr/>
      <dgm:t>
        <a:bodyPr/>
        <a:lstStyle/>
        <a:p>
          <a:endParaRPr lang="en-US"/>
        </a:p>
      </dgm:t>
    </dgm:pt>
    <dgm:pt modelId="{2E310200-A816-4042-B15F-2490DB01B318}" type="sibTrans" cxnId="{1E562F78-E8E9-4F43-AD76-76D0A8220751}">
      <dgm:prSet/>
      <dgm:spPr/>
      <dgm:t>
        <a:bodyPr/>
        <a:lstStyle/>
        <a:p>
          <a:endParaRPr lang="en-US"/>
        </a:p>
      </dgm:t>
    </dgm:pt>
    <dgm:pt modelId="{6CA26992-9FDA-478D-B803-BE1B11A15CF3}">
      <dgm:prSet/>
      <dgm:spPr/>
      <dgm:t>
        <a:bodyPr/>
        <a:lstStyle/>
        <a:p>
          <a:endParaRPr lang="en-US" dirty="0"/>
        </a:p>
      </dgm:t>
    </dgm:pt>
    <dgm:pt modelId="{0B3749B1-2B7A-495C-9060-31401344EAA8}" type="parTrans" cxnId="{CE17A50E-7BFD-4F53-8CAE-D5282C2F1479}">
      <dgm:prSet/>
      <dgm:spPr/>
      <dgm:t>
        <a:bodyPr/>
        <a:lstStyle/>
        <a:p>
          <a:endParaRPr lang="en-US"/>
        </a:p>
      </dgm:t>
    </dgm:pt>
    <dgm:pt modelId="{F4F990EA-BCEC-4EF7-86C0-0B782DB75DA5}" type="sibTrans" cxnId="{CE17A50E-7BFD-4F53-8CAE-D5282C2F1479}">
      <dgm:prSet/>
      <dgm:spPr/>
      <dgm:t>
        <a:bodyPr/>
        <a:lstStyle/>
        <a:p>
          <a:endParaRPr lang="en-US"/>
        </a:p>
      </dgm:t>
    </dgm:pt>
    <dgm:pt modelId="{2D5D89DF-13E5-48B5-90F2-F9E9C66BF325}">
      <dgm:prSet/>
      <dgm:spPr/>
      <dgm:t>
        <a:bodyPr/>
        <a:lstStyle/>
        <a:p>
          <a:endParaRPr lang="en-US" dirty="0"/>
        </a:p>
      </dgm:t>
    </dgm:pt>
    <dgm:pt modelId="{571C06C6-B458-48AA-9354-3CFD4254CE1D}" type="parTrans" cxnId="{F2C22C89-033A-44B0-AEC1-E9ACC1DDAC9E}">
      <dgm:prSet/>
      <dgm:spPr/>
      <dgm:t>
        <a:bodyPr/>
        <a:lstStyle/>
        <a:p>
          <a:endParaRPr lang="en-US"/>
        </a:p>
      </dgm:t>
    </dgm:pt>
    <dgm:pt modelId="{F6BA3888-CB5A-4524-8C64-CF438F3BF91A}" type="sibTrans" cxnId="{F2C22C89-033A-44B0-AEC1-E9ACC1DDAC9E}">
      <dgm:prSet/>
      <dgm:spPr/>
      <dgm:t>
        <a:bodyPr/>
        <a:lstStyle/>
        <a:p>
          <a:endParaRPr lang="en-US"/>
        </a:p>
      </dgm:t>
    </dgm:pt>
    <dgm:pt modelId="{D6661D14-E907-433A-80A8-CB471463784F}">
      <dgm:prSet/>
      <dgm:spPr/>
      <dgm:t>
        <a:bodyPr/>
        <a:lstStyle/>
        <a:p>
          <a:endParaRPr lang="en-US" dirty="0"/>
        </a:p>
      </dgm:t>
    </dgm:pt>
    <dgm:pt modelId="{2D9B9EDA-9ABF-4A52-A828-F2BE4BCB077A}" type="parTrans" cxnId="{896481CE-4F08-4B2C-A9B2-D9189D2168D0}">
      <dgm:prSet/>
      <dgm:spPr/>
      <dgm:t>
        <a:bodyPr/>
        <a:lstStyle/>
        <a:p>
          <a:endParaRPr lang="en-US"/>
        </a:p>
      </dgm:t>
    </dgm:pt>
    <dgm:pt modelId="{832B9B19-35E6-4DC7-83C9-79F00C2125EA}" type="sibTrans" cxnId="{896481CE-4F08-4B2C-A9B2-D9189D2168D0}">
      <dgm:prSet/>
      <dgm:spPr/>
      <dgm:t>
        <a:bodyPr/>
        <a:lstStyle/>
        <a:p>
          <a:endParaRPr lang="en-US"/>
        </a:p>
      </dgm:t>
    </dgm:pt>
    <dgm:pt modelId="{EE071948-AD33-4D7D-AAE3-243957D99413}">
      <dgm:prSet/>
      <dgm:spPr/>
      <dgm:t>
        <a:bodyPr/>
        <a:lstStyle/>
        <a:p>
          <a:endParaRPr lang="en-US" dirty="0"/>
        </a:p>
      </dgm:t>
    </dgm:pt>
    <dgm:pt modelId="{731B6B00-D1DD-4B7D-B117-1AC7DD7914A9}" type="parTrans" cxnId="{346EA0BA-3DB0-49B0-9464-0EC8481A61E4}">
      <dgm:prSet/>
      <dgm:spPr/>
      <dgm:t>
        <a:bodyPr/>
        <a:lstStyle/>
        <a:p>
          <a:endParaRPr lang="en-US"/>
        </a:p>
      </dgm:t>
    </dgm:pt>
    <dgm:pt modelId="{F332EE91-301F-4980-9F63-5F915EDE244B}" type="sibTrans" cxnId="{346EA0BA-3DB0-49B0-9464-0EC8481A61E4}">
      <dgm:prSet/>
      <dgm:spPr/>
      <dgm:t>
        <a:bodyPr/>
        <a:lstStyle/>
        <a:p>
          <a:endParaRPr lang="en-US"/>
        </a:p>
      </dgm:t>
    </dgm:pt>
    <dgm:pt modelId="{4CC64343-D7FE-498B-9ACF-832BCB36C431}">
      <dgm:prSet/>
      <dgm:spPr/>
      <dgm:t>
        <a:bodyPr/>
        <a:lstStyle/>
        <a:p>
          <a:endParaRPr lang="en-US" dirty="0"/>
        </a:p>
      </dgm:t>
    </dgm:pt>
    <dgm:pt modelId="{3E214AC1-A757-4F20-8E01-6297A828FD46}" type="parTrans" cxnId="{DF0560C0-1B10-49DC-AF0B-4C8781DC5DB6}">
      <dgm:prSet/>
      <dgm:spPr/>
      <dgm:t>
        <a:bodyPr/>
        <a:lstStyle/>
        <a:p>
          <a:endParaRPr lang="en-US"/>
        </a:p>
      </dgm:t>
    </dgm:pt>
    <dgm:pt modelId="{C137D7BB-3E17-4BEC-A031-2AFFA949F901}" type="sibTrans" cxnId="{DF0560C0-1B10-49DC-AF0B-4C8781DC5DB6}">
      <dgm:prSet/>
      <dgm:spPr/>
      <dgm:t>
        <a:bodyPr/>
        <a:lstStyle/>
        <a:p>
          <a:endParaRPr lang="en-US"/>
        </a:p>
      </dgm:t>
    </dgm:pt>
    <dgm:pt modelId="{9F47640A-B7A9-471A-8182-A94C1EBBB60D}">
      <dgm:prSet/>
      <dgm:spPr/>
      <dgm:t>
        <a:bodyPr/>
        <a:lstStyle/>
        <a:p>
          <a:endParaRPr lang="en-US" dirty="0"/>
        </a:p>
      </dgm:t>
    </dgm:pt>
    <dgm:pt modelId="{3E7104BC-A00A-484A-9173-15655747AAAA}" type="parTrans" cxnId="{2D0C2F6F-C1DF-4760-A46C-EE26E8F603C2}">
      <dgm:prSet/>
      <dgm:spPr/>
      <dgm:t>
        <a:bodyPr/>
        <a:lstStyle/>
        <a:p>
          <a:endParaRPr lang="en-US"/>
        </a:p>
      </dgm:t>
    </dgm:pt>
    <dgm:pt modelId="{7696AC88-85D2-4670-BD6F-452B5F4CC92E}" type="sibTrans" cxnId="{2D0C2F6F-C1DF-4760-A46C-EE26E8F603C2}">
      <dgm:prSet/>
      <dgm:spPr/>
      <dgm:t>
        <a:bodyPr/>
        <a:lstStyle/>
        <a:p>
          <a:endParaRPr lang="en-US"/>
        </a:p>
      </dgm:t>
    </dgm:pt>
    <dgm:pt modelId="{BFF78499-9E11-4FBB-9334-1B2BC70783BB}">
      <dgm:prSet/>
      <dgm:spPr/>
      <dgm:t>
        <a:bodyPr/>
        <a:lstStyle/>
        <a:p>
          <a:endParaRPr lang="en-US" dirty="0"/>
        </a:p>
      </dgm:t>
    </dgm:pt>
    <dgm:pt modelId="{57DE4D21-5D9B-478D-9697-E71D93F669DA}" type="parTrans" cxnId="{27AF36C5-398C-47EC-B486-55A068C9BEFE}">
      <dgm:prSet/>
      <dgm:spPr/>
      <dgm:t>
        <a:bodyPr/>
        <a:lstStyle/>
        <a:p>
          <a:endParaRPr lang="en-US"/>
        </a:p>
      </dgm:t>
    </dgm:pt>
    <dgm:pt modelId="{94DFF64D-D1CB-4AC8-95FF-36BDC54AB134}" type="sibTrans" cxnId="{27AF36C5-398C-47EC-B486-55A068C9BEFE}">
      <dgm:prSet/>
      <dgm:spPr/>
      <dgm:t>
        <a:bodyPr/>
        <a:lstStyle/>
        <a:p>
          <a:endParaRPr lang="en-US"/>
        </a:p>
      </dgm:t>
    </dgm:pt>
    <dgm:pt modelId="{EE3B4057-815B-4661-B016-360C4884F425}">
      <dgm:prSet/>
      <dgm:spPr/>
      <dgm:t>
        <a:bodyPr/>
        <a:lstStyle/>
        <a:p>
          <a:endParaRPr lang="en-US" dirty="0"/>
        </a:p>
      </dgm:t>
    </dgm:pt>
    <dgm:pt modelId="{C6D2E72A-8524-4660-9466-0758262177A5}" type="parTrans" cxnId="{4E2CC1DE-D5A1-4AD4-A985-ACD9684FA08A}">
      <dgm:prSet/>
      <dgm:spPr/>
      <dgm:t>
        <a:bodyPr/>
        <a:lstStyle/>
        <a:p>
          <a:endParaRPr lang="en-US"/>
        </a:p>
      </dgm:t>
    </dgm:pt>
    <dgm:pt modelId="{298E26C4-2C11-4C39-A896-A3F98BFA5F21}" type="sibTrans" cxnId="{4E2CC1DE-D5A1-4AD4-A985-ACD9684FA08A}">
      <dgm:prSet/>
      <dgm:spPr/>
      <dgm:t>
        <a:bodyPr/>
        <a:lstStyle/>
        <a:p>
          <a:endParaRPr lang="en-US"/>
        </a:p>
      </dgm:t>
    </dgm:pt>
    <dgm:pt modelId="{8EEBC5AA-0F70-452E-87C7-6E367439A4DC}">
      <dgm:prSet/>
      <dgm:spPr/>
      <dgm:t>
        <a:bodyPr/>
        <a:lstStyle/>
        <a:p>
          <a:endParaRPr lang="en-US" dirty="0"/>
        </a:p>
      </dgm:t>
    </dgm:pt>
    <dgm:pt modelId="{05CCA02A-2498-4341-8E13-B530FF8DB908}" type="parTrans" cxnId="{5C66A8BF-DDE5-4356-A315-807E72A9C91F}">
      <dgm:prSet/>
      <dgm:spPr/>
      <dgm:t>
        <a:bodyPr/>
        <a:lstStyle/>
        <a:p>
          <a:endParaRPr lang="en-US"/>
        </a:p>
      </dgm:t>
    </dgm:pt>
    <dgm:pt modelId="{B9DD0643-BBB5-4694-B982-39C9CC361223}" type="sibTrans" cxnId="{5C66A8BF-DDE5-4356-A315-807E72A9C91F}">
      <dgm:prSet/>
      <dgm:spPr/>
      <dgm:t>
        <a:bodyPr/>
        <a:lstStyle/>
        <a:p>
          <a:endParaRPr lang="en-US"/>
        </a:p>
      </dgm:t>
    </dgm:pt>
    <dgm:pt modelId="{DB8FFAAA-041E-4E2E-9966-C25E5347361B}">
      <dgm:prSet/>
      <dgm:spPr/>
      <dgm:t>
        <a:bodyPr/>
        <a:lstStyle/>
        <a:p>
          <a:endParaRPr lang="en-US" dirty="0"/>
        </a:p>
      </dgm:t>
    </dgm:pt>
    <dgm:pt modelId="{4790B051-D5E2-4154-9BB3-13606ADA71BC}" type="parTrans" cxnId="{2065A4A5-FE37-4964-9A03-158C136EF69E}">
      <dgm:prSet/>
      <dgm:spPr/>
      <dgm:t>
        <a:bodyPr/>
        <a:lstStyle/>
        <a:p>
          <a:endParaRPr lang="en-US"/>
        </a:p>
      </dgm:t>
    </dgm:pt>
    <dgm:pt modelId="{5D04A481-DF9D-4703-8EC8-80220AF3E890}" type="sibTrans" cxnId="{2065A4A5-FE37-4964-9A03-158C136EF69E}">
      <dgm:prSet/>
      <dgm:spPr/>
      <dgm:t>
        <a:bodyPr/>
        <a:lstStyle/>
        <a:p>
          <a:endParaRPr lang="en-US"/>
        </a:p>
      </dgm:t>
    </dgm:pt>
    <dgm:pt modelId="{0EEA0ED2-3FAC-4242-8ABF-19FBE12ECFA0}">
      <dgm:prSet/>
      <dgm:spPr/>
      <dgm:t>
        <a:bodyPr/>
        <a:lstStyle/>
        <a:p>
          <a:endParaRPr lang="en-US" dirty="0"/>
        </a:p>
      </dgm:t>
    </dgm:pt>
    <dgm:pt modelId="{C8EB1633-3B70-4BC4-BA99-0E353FDFDC5B}" type="parTrans" cxnId="{3AE6DA29-7B58-434F-8E01-5611FD21AFA4}">
      <dgm:prSet/>
      <dgm:spPr/>
      <dgm:t>
        <a:bodyPr/>
        <a:lstStyle/>
        <a:p>
          <a:endParaRPr lang="en-US"/>
        </a:p>
      </dgm:t>
    </dgm:pt>
    <dgm:pt modelId="{12CB8145-48F9-4449-AB18-D88E4672CAB5}" type="sibTrans" cxnId="{3AE6DA29-7B58-434F-8E01-5611FD21AFA4}">
      <dgm:prSet/>
      <dgm:spPr/>
      <dgm:t>
        <a:bodyPr/>
        <a:lstStyle/>
        <a:p>
          <a:endParaRPr lang="en-US"/>
        </a:p>
      </dgm:t>
    </dgm:pt>
    <dgm:pt modelId="{EB6C4C4D-E16A-4745-8899-761459358C05}">
      <dgm:prSet/>
      <dgm:spPr/>
      <dgm:t>
        <a:bodyPr/>
        <a:lstStyle/>
        <a:p>
          <a:endParaRPr lang="en-US" dirty="0"/>
        </a:p>
      </dgm:t>
    </dgm:pt>
    <dgm:pt modelId="{F77C6373-337B-4409-A008-78E875400AEE}" type="parTrans" cxnId="{B4D8DC9E-EA35-4414-97C9-734E6BD0CE89}">
      <dgm:prSet/>
      <dgm:spPr/>
      <dgm:t>
        <a:bodyPr/>
        <a:lstStyle/>
        <a:p>
          <a:endParaRPr lang="en-US"/>
        </a:p>
      </dgm:t>
    </dgm:pt>
    <dgm:pt modelId="{18B8927E-2271-4CC5-AC90-F6BB824946BC}" type="sibTrans" cxnId="{B4D8DC9E-EA35-4414-97C9-734E6BD0CE89}">
      <dgm:prSet/>
      <dgm:spPr/>
      <dgm:t>
        <a:bodyPr/>
        <a:lstStyle/>
        <a:p>
          <a:endParaRPr lang="en-US"/>
        </a:p>
      </dgm:t>
    </dgm:pt>
    <dgm:pt modelId="{6529478E-AA36-4127-BF16-5EAA707F37BB}">
      <dgm:prSet/>
      <dgm:spPr/>
      <dgm:t>
        <a:bodyPr/>
        <a:lstStyle/>
        <a:p>
          <a:endParaRPr lang="en-US" dirty="0"/>
        </a:p>
      </dgm:t>
    </dgm:pt>
    <dgm:pt modelId="{DA5C4158-F918-4A83-9377-8C30FCAD1886}" type="parTrans" cxnId="{FEED5303-59DA-4372-8748-4AD9C439C462}">
      <dgm:prSet/>
      <dgm:spPr/>
      <dgm:t>
        <a:bodyPr/>
        <a:lstStyle/>
        <a:p>
          <a:endParaRPr lang="en-US"/>
        </a:p>
      </dgm:t>
    </dgm:pt>
    <dgm:pt modelId="{04B79006-3795-4A55-8EF8-93FB0DAF5FFA}" type="sibTrans" cxnId="{FEED5303-59DA-4372-8748-4AD9C439C462}">
      <dgm:prSet/>
      <dgm:spPr/>
      <dgm:t>
        <a:bodyPr/>
        <a:lstStyle/>
        <a:p>
          <a:endParaRPr lang="en-US"/>
        </a:p>
      </dgm:t>
    </dgm:pt>
    <dgm:pt modelId="{39DACC4E-B145-4AB5-B005-8CBDBADE5E89}">
      <dgm:prSet/>
      <dgm:spPr/>
      <dgm:t>
        <a:bodyPr/>
        <a:lstStyle/>
        <a:p>
          <a:endParaRPr lang="en-US" dirty="0"/>
        </a:p>
      </dgm:t>
    </dgm:pt>
    <dgm:pt modelId="{AE692341-E018-4062-8E21-890F676304A8}" type="parTrans" cxnId="{300A2112-73A4-4D5B-95DD-730AD86BAE76}">
      <dgm:prSet/>
      <dgm:spPr/>
      <dgm:t>
        <a:bodyPr/>
        <a:lstStyle/>
        <a:p>
          <a:endParaRPr lang="en-US"/>
        </a:p>
      </dgm:t>
    </dgm:pt>
    <dgm:pt modelId="{806B8FC2-B631-4629-B0A8-72E1D41145D5}" type="sibTrans" cxnId="{300A2112-73A4-4D5B-95DD-730AD86BAE76}">
      <dgm:prSet/>
      <dgm:spPr/>
      <dgm:t>
        <a:bodyPr/>
        <a:lstStyle/>
        <a:p>
          <a:endParaRPr lang="en-US"/>
        </a:p>
      </dgm:t>
    </dgm:pt>
    <dgm:pt modelId="{20781580-F00F-4112-86CF-1C77159961EE}">
      <dgm:prSet/>
      <dgm:spPr/>
      <dgm:t>
        <a:bodyPr/>
        <a:lstStyle/>
        <a:p>
          <a:endParaRPr lang="en-US" dirty="0"/>
        </a:p>
      </dgm:t>
    </dgm:pt>
    <dgm:pt modelId="{EA9289CC-8E08-4FC2-AB5B-107458621C8E}" type="parTrans" cxnId="{E85E63D5-EB3B-4DAE-8975-0BA3B8CB514C}">
      <dgm:prSet/>
      <dgm:spPr/>
      <dgm:t>
        <a:bodyPr/>
        <a:lstStyle/>
        <a:p>
          <a:endParaRPr lang="en-US"/>
        </a:p>
      </dgm:t>
    </dgm:pt>
    <dgm:pt modelId="{1E08F379-6D5F-421B-9824-878070E7C3C7}" type="sibTrans" cxnId="{E85E63D5-EB3B-4DAE-8975-0BA3B8CB514C}">
      <dgm:prSet/>
      <dgm:spPr/>
      <dgm:t>
        <a:bodyPr/>
        <a:lstStyle/>
        <a:p>
          <a:endParaRPr lang="en-US"/>
        </a:p>
      </dgm:t>
    </dgm:pt>
    <dgm:pt modelId="{3A861531-A0C4-4074-8E23-68D7B4B4E4C0}">
      <dgm:prSet/>
      <dgm:spPr/>
      <dgm:t>
        <a:bodyPr/>
        <a:lstStyle/>
        <a:p>
          <a:endParaRPr lang="en-US" dirty="0"/>
        </a:p>
      </dgm:t>
    </dgm:pt>
    <dgm:pt modelId="{9C4C00FB-B59B-4EE2-B8C7-9837C7C9D74E}" type="parTrans" cxnId="{FC08D376-46A9-4F4D-99AF-21B67EB05009}">
      <dgm:prSet/>
      <dgm:spPr/>
      <dgm:t>
        <a:bodyPr/>
        <a:lstStyle/>
        <a:p>
          <a:endParaRPr lang="en-US"/>
        </a:p>
      </dgm:t>
    </dgm:pt>
    <dgm:pt modelId="{65C47DCA-23A1-4282-89F7-D547DFE5896A}" type="sibTrans" cxnId="{FC08D376-46A9-4F4D-99AF-21B67EB05009}">
      <dgm:prSet/>
      <dgm:spPr/>
      <dgm:t>
        <a:bodyPr/>
        <a:lstStyle/>
        <a:p>
          <a:endParaRPr lang="en-US"/>
        </a:p>
      </dgm:t>
    </dgm:pt>
    <dgm:pt modelId="{6D3AD622-4C8D-4C6B-9D25-CE85F98C59BD}">
      <dgm:prSet/>
      <dgm:spPr/>
      <dgm:t>
        <a:bodyPr/>
        <a:lstStyle/>
        <a:p>
          <a:endParaRPr lang="en-US" dirty="0"/>
        </a:p>
      </dgm:t>
    </dgm:pt>
    <dgm:pt modelId="{B0788E79-FF95-4BF6-9E96-3C77FB25C3C4}" type="parTrans" cxnId="{313231EA-B2B9-40C0-8670-2D3D21A48E09}">
      <dgm:prSet/>
      <dgm:spPr/>
      <dgm:t>
        <a:bodyPr/>
        <a:lstStyle/>
        <a:p>
          <a:endParaRPr lang="en-US"/>
        </a:p>
      </dgm:t>
    </dgm:pt>
    <dgm:pt modelId="{69BA1677-5A90-40A8-A104-9E73E09797A1}" type="sibTrans" cxnId="{313231EA-B2B9-40C0-8670-2D3D21A48E09}">
      <dgm:prSet/>
      <dgm:spPr/>
      <dgm:t>
        <a:bodyPr/>
        <a:lstStyle/>
        <a:p>
          <a:endParaRPr lang="en-US"/>
        </a:p>
      </dgm:t>
    </dgm:pt>
    <dgm:pt modelId="{8F283122-6D7E-4CB7-8A2A-D6B608192BCB}" type="pres">
      <dgm:prSet presAssocID="{1A883D5F-3A15-4E97-BD5B-0AEF8CA65B14}" presName="Name0" presStyleCnt="0">
        <dgm:presLayoutVars>
          <dgm:dir/>
          <dgm:resizeHandles val="exact"/>
        </dgm:presLayoutVars>
      </dgm:prSet>
      <dgm:spPr/>
    </dgm:pt>
    <dgm:pt modelId="{31941204-177B-47DC-A5CF-FF22941E9E7C}" type="pres">
      <dgm:prSet presAssocID="{1A883D5F-3A15-4E97-BD5B-0AEF8CA65B14}" presName="arrow" presStyleLbl="bgShp" presStyleIdx="0" presStyleCnt="1" custScaleY="62500"/>
      <dgm:spPr>
        <a:solidFill>
          <a:schemeClr val="bg1">
            <a:lumMod val="85000"/>
          </a:schemeClr>
        </a:solidFill>
      </dgm:spPr>
    </dgm:pt>
    <dgm:pt modelId="{78FDA972-8958-4FFF-8462-7E34A307BAD9}" type="pres">
      <dgm:prSet presAssocID="{1A883D5F-3A15-4E97-BD5B-0AEF8CA65B14}" presName="points" presStyleCnt="0"/>
      <dgm:spPr/>
    </dgm:pt>
    <dgm:pt modelId="{4B8DA4D1-A0CB-48DD-BA4E-0C9858427ED3}" type="pres">
      <dgm:prSet presAssocID="{7E2D3050-E619-457C-B5D2-E8F7AD3D40EF}" presName="compositeA" presStyleCnt="0"/>
      <dgm:spPr/>
    </dgm:pt>
    <dgm:pt modelId="{60A6F7C1-0B72-435C-81DB-0C80C64ECFDB}" type="pres">
      <dgm:prSet presAssocID="{7E2D3050-E619-457C-B5D2-E8F7AD3D40EF}" presName="textA" presStyleLbl="revTx" presStyleIdx="0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0FC8F2-7023-4966-945C-8B58C8944A95}" type="pres">
      <dgm:prSet presAssocID="{7E2D3050-E619-457C-B5D2-E8F7AD3D40EF}" presName="circleA" presStyleLbl="node1" presStyleIdx="0" presStyleCnt="23"/>
      <dgm:spPr/>
    </dgm:pt>
    <dgm:pt modelId="{35C57435-3521-4FAF-8D58-571E1A6C4B07}" type="pres">
      <dgm:prSet presAssocID="{7E2D3050-E619-457C-B5D2-E8F7AD3D40EF}" presName="spaceA" presStyleCnt="0"/>
      <dgm:spPr/>
    </dgm:pt>
    <dgm:pt modelId="{8B0839B8-26D7-40B8-BF44-F0082499A384}" type="pres">
      <dgm:prSet presAssocID="{A69CEE02-6A2D-40CD-8B62-432E43FFFA49}" presName="space" presStyleCnt="0"/>
      <dgm:spPr/>
    </dgm:pt>
    <dgm:pt modelId="{8407D59E-4264-44DA-98BC-33B6F559EEBC}" type="pres">
      <dgm:prSet presAssocID="{690F4F37-780D-482F-A63C-B790341E30CC}" presName="compositeB" presStyleCnt="0"/>
      <dgm:spPr/>
    </dgm:pt>
    <dgm:pt modelId="{B3ACE85F-BE9F-41B7-A883-7418AE2BE3F4}" type="pres">
      <dgm:prSet presAssocID="{690F4F37-780D-482F-A63C-B790341E30CC}" presName="textB" presStyleLbl="revTx" presStyleIdx="1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3C3564-63E4-4C76-AE89-67D02D7463FF}" type="pres">
      <dgm:prSet presAssocID="{690F4F37-780D-482F-A63C-B790341E30CC}" presName="circleB" presStyleLbl="node1" presStyleIdx="1" presStyleCnt="23"/>
      <dgm:spPr/>
    </dgm:pt>
    <dgm:pt modelId="{0E051757-2C30-4891-A0AB-819330763CED}" type="pres">
      <dgm:prSet presAssocID="{690F4F37-780D-482F-A63C-B790341E30CC}" presName="spaceB" presStyleCnt="0"/>
      <dgm:spPr/>
    </dgm:pt>
    <dgm:pt modelId="{27F3CD3E-A9FE-48C2-8DB6-DD28B90A8D78}" type="pres">
      <dgm:prSet presAssocID="{ACCCC21E-D2DE-417A-A85C-1A35969E2180}" presName="space" presStyleCnt="0"/>
      <dgm:spPr/>
    </dgm:pt>
    <dgm:pt modelId="{A4E6E5AD-6017-4E28-BBE1-45EBB55E65C7}" type="pres">
      <dgm:prSet presAssocID="{18F25941-8DAF-43DC-8C33-400003245F22}" presName="compositeA" presStyleCnt="0"/>
      <dgm:spPr/>
    </dgm:pt>
    <dgm:pt modelId="{E4D726EE-D847-4D8E-8972-B26D2368F935}" type="pres">
      <dgm:prSet presAssocID="{18F25941-8DAF-43DC-8C33-400003245F22}" presName="textA" presStyleLbl="revTx" presStyleIdx="2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80E10-25BA-4614-9256-F1A659B78382}" type="pres">
      <dgm:prSet presAssocID="{18F25941-8DAF-43DC-8C33-400003245F22}" presName="circleA" presStyleLbl="node1" presStyleIdx="2" presStyleCnt="23"/>
      <dgm:spPr>
        <a:solidFill>
          <a:schemeClr val="accent1">
            <a:lumMod val="20000"/>
            <a:lumOff val="80000"/>
          </a:schemeClr>
        </a:solidFill>
      </dgm:spPr>
    </dgm:pt>
    <dgm:pt modelId="{2EBE1D74-0858-40E5-A97D-5FCD07E9086B}" type="pres">
      <dgm:prSet presAssocID="{18F25941-8DAF-43DC-8C33-400003245F22}" presName="spaceA" presStyleCnt="0"/>
      <dgm:spPr/>
    </dgm:pt>
    <dgm:pt modelId="{327362A1-31CF-4658-AC2F-EB52CF361A1C}" type="pres">
      <dgm:prSet presAssocID="{B233BD50-DA9C-4574-86FB-6FD2A22E98FC}" presName="space" presStyleCnt="0"/>
      <dgm:spPr/>
    </dgm:pt>
    <dgm:pt modelId="{19AAA50C-00F5-4504-9C8B-95982B54855A}" type="pres">
      <dgm:prSet presAssocID="{7E20793E-1F66-4332-886E-E06C61E89221}" presName="compositeB" presStyleCnt="0"/>
      <dgm:spPr/>
    </dgm:pt>
    <dgm:pt modelId="{CF7D88A4-87B2-490B-BB9E-608EDF4D1209}" type="pres">
      <dgm:prSet presAssocID="{7E20793E-1F66-4332-886E-E06C61E89221}" presName="textB" presStyleLbl="revTx" presStyleIdx="3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CDFCB4-284C-4DA5-A2F3-F11F89D7D440}" type="pres">
      <dgm:prSet presAssocID="{7E20793E-1F66-4332-886E-E06C61E89221}" presName="circleB" presStyleLbl="node1" presStyleIdx="3" presStyleCnt="23"/>
      <dgm:spPr/>
    </dgm:pt>
    <dgm:pt modelId="{9A7424A7-A00C-46EC-AA50-AA5FAA35EA56}" type="pres">
      <dgm:prSet presAssocID="{7E20793E-1F66-4332-886E-E06C61E89221}" presName="spaceB" presStyleCnt="0"/>
      <dgm:spPr/>
    </dgm:pt>
    <dgm:pt modelId="{3C804579-1F7B-42D4-AD8C-877BA1232705}" type="pres">
      <dgm:prSet presAssocID="{9F7EAF47-D7C9-48C7-837D-F501BAB53904}" presName="space" presStyleCnt="0"/>
      <dgm:spPr/>
    </dgm:pt>
    <dgm:pt modelId="{6FF32F9D-451A-43DA-A836-29AAEBCE01F6}" type="pres">
      <dgm:prSet presAssocID="{3939AF81-335C-41E6-8F8B-3A52EC21173C}" presName="compositeA" presStyleCnt="0"/>
      <dgm:spPr/>
    </dgm:pt>
    <dgm:pt modelId="{85F41C2C-F02B-4FD9-952D-02D061DB2E13}" type="pres">
      <dgm:prSet presAssocID="{3939AF81-335C-41E6-8F8B-3A52EC21173C}" presName="textA" presStyleLbl="revTx" presStyleIdx="4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9FE238-9B0E-4465-9ABD-67C0BFBB74FC}" type="pres">
      <dgm:prSet presAssocID="{3939AF81-335C-41E6-8F8B-3A52EC21173C}" presName="circleA" presStyleLbl="node1" presStyleIdx="4" presStyleCnt="23"/>
      <dgm:spPr/>
    </dgm:pt>
    <dgm:pt modelId="{F425869E-2C4B-461C-BB5D-80EFD6DB4D6E}" type="pres">
      <dgm:prSet presAssocID="{3939AF81-335C-41E6-8F8B-3A52EC21173C}" presName="spaceA" presStyleCnt="0"/>
      <dgm:spPr/>
    </dgm:pt>
    <dgm:pt modelId="{5D93BDF9-D29A-4886-8850-091EDBD94C43}" type="pres">
      <dgm:prSet presAssocID="{2E310200-A816-4042-B15F-2490DB01B318}" presName="space" presStyleCnt="0"/>
      <dgm:spPr/>
    </dgm:pt>
    <dgm:pt modelId="{A2F1E1C3-D8EC-4366-A27B-EEC8614F55D0}" type="pres">
      <dgm:prSet presAssocID="{6CA26992-9FDA-478D-B803-BE1B11A15CF3}" presName="compositeB" presStyleCnt="0"/>
      <dgm:spPr/>
    </dgm:pt>
    <dgm:pt modelId="{A0C34D33-7FEA-4C1F-839C-F0A794963BED}" type="pres">
      <dgm:prSet presAssocID="{6CA26992-9FDA-478D-B803-BE1B11A15CF3}" presName="textB" presStyleLbl="revTx" presStyleIdx="5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07BE9-0309-445A-B9D6-F5C6FF76B00D}" type="pres">
      <dgm:prSet presAssocID="{6CA26992-9FDA-478D-B803-BE1B11A15CF3}" presName="circleB" presStyleLbl="node1" presStyleIdx="5" presStyleCnt="23"/>
      <dgm:spPr>
        <a:solidFill>
          <a:schemeClr val="accent1">
            <a:lumMod val="20000"/>
            <a:lumOff val="80000"/>
          </a:schemeClr>
        </a:solidFill>
      </dgm:spPr>
    </dgm:pt>
    <dgm:pt modelId="{57F18321-CE75-4B97-95A9-224092E4567F}" type="pres">
      <dgm:prSet presAssocID="{6CA26992-9FDA-478D-B803-BE1B11A15CF3}" presName="spaceB" presStyleCnt="0"/>
      <dgm:spPr/>
    </dgm:pt>
    <dgm:pt modelId="{BAACBD46-2488-4F5C-8D0C-A7BD2CACA858}" type="pres">
      <dgm:prSet presAssocID="{F4F990EA-BCEC-4EF7-86C0-0B782DB75DA5}" presName="space" presStyleCnt="0"/>
      <dgm:spPr/>
    </dgm:pt>
    <dgm:pt modelId="{F52CD1C5-7255-4B7A-9654-B922B4ACDF55}" type="pres">
      <dgm:prSet presAssocID="{2D5D89DF-13E5-48B5-90F2-F9E9C66BF325}" presName="compositeA" presStyleCnt="0"/>
      <dgm:spPr/>
    </dgm:pt>
    <dgm:pt modelId="{8C45DB40-6AE8-4F95-856C-0DAB1F7898D9}" type="pres">
      <dgm:prSet presAssocID="{2D5D89DF-13E5-48B5-90F2-F9E9C66BF325}" presName="textA" presStyleLbl="revTx" presStyleIdx="6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0093A6-B39B-42C5-950D-A2E47FBBCCC5}" type="pres">
      <dgm:prSet presAssocID="{2D5D89DF-13E5-48B5-90F2-F9E9C66BF325}" presName="circleA" presStyleLbl="node1" presStyleIdx="6" presStyleCnt="23"/>
      <dgm:spPr/>
    </dgm:pt>
    <dgm:pt modelId="{56F62660-C864-4864-B486-E851BEF4F96D}" type="pres">
      <dgm:prSet presAssocID="{2D5D89DF-13E5-48B5-90F2-F9E9C66BF325}" presName="spaceA" presStyleCnt="0"/>
      <dgm:spPr/>
    </dgm:pt>
    <dgm:pt modelId="{04E10259-3229-4BC3-A375-03D1FF112BD2}" type="pres">
      <dgm:prSet presAssocID="{F6BA3888-CB5A-4524-8C64-CF438F3BF91A}" presName="space" presStyleCnt="0"/>
      <dgm:spPr/>
    </dgm:pt>
    <dgm:pt modelId="{79623966-6D78-49F9-A219-250A001D2732}" type="pres">
      <dgm:prSet presAssocID="{D6661D14-E907-433A-80A8-CB471463784F}" presName="compositeB" presStyleCnt="0"/>
      <dgm:spPr/>
    </dgm:pt>
    <dgm:pt modelId="{EAE015FD-2866-438A-8DAC-889DE5FC3AD6}" type="pres">
      <dgm:prSet presAssocID="{D6661D14-E907-433A-80A8-CB471463784F}" presName="textB" presStyleLbl="revTx" presStyleIdx="7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C06D8-314B-40D7-B449-D88E2239C8DD}" type="pres">
      <dgm:prSet presAssocID="{D6661D14-E907-433A-80A8-CB471463784F}" presName="circleB" presStyleLbl="node1" presStyleIdx="7" presStyleCnt="23"/>
      <dgm:spPr>
        <a:solidFill>
          <a:schemeClr val="accent1">
            <a:lumMod val="20000"/>
            <a:lumOff val="80000"/>
          </a:schemeClr>
        </a:solidFill>
      </dgm:spPr>
    </dgm:pt>
    <dgm:pt modelId="{ABEB4B52-CC6B-4240-AD2F-B66BEB4A19F1}" type="pres">
      <dgm:prSet presAssocID="{D6661D14-E907-433A-80A8-CB471463784F}" presName="spaceB" presStyleCnt="0"/>
      <dgm:spPr/>
    </dgm:pt>
    <dgm:pt modelId="{EE213FFA-F941-449A-9A52-CC4688283E6C}" type="pres">
      <dgm:prSet presAssocID="{832B9B19-35E6-4DC7-83C9-79F00C2125EA}" presName="space" presStyleCnt="0"/>
      <dgm:spPr/>
    </dgm:pt>
    <dgm:pt modelId="{CD34BEF9-3FCD-4841-8C8B-05BE12A60725}" type="pres">
      <dgm:prSet presAssocID="{EE071948-AD33-4D7D-AAE3-243957D99413}" presName="compositeA" presStyleCnt="0"/>
      <dgm:spPr/>
    </dgm:pt>
    <dgm:pt modelId="{DC751BF1-5FF1-4DBA-90C4-5DA3BFF7A085}" type="pres">
      <dgm:prSet presAssocID="{EE071948-AD33-4D7D-AAE3-243957D99413}" presName="textA" presStyleLbl="revTx" presStyleIdx="8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41EAE5-ED58-43A6-9EC5-4D220998B9EB}" type="pres">
      <dgm:prSet presAssocID="{EE071948-AD33-4D7D-AAE3-243957D99413}" presName="circleA" presStyleLbl="node1" presStyleIdx="8" presStyleCnt="23"/>
      <dgm:spPr/>
    </dgm:pt>
    <dgm:pt modelId="{0D7635D9-14F9-4971-9701-E2FD7A4380A4}" type="pres">
      <dgm:prSet presAssocID="{EE071948-AD33-4D7D-AAE3-243957D99413}" presName="spaceA" presStyleCnt="0"/>
      <dgm:spPr/>
    </dgm:pt>
    <dgm:pt modelId="{6EB08CE6-3240-496F-B959-0BF045B8C12B}" type="pres">
      <dgm:prSet presAssocID="{F332EE91-301F-4980-9F63-5F915EDE244B}" presName="space" presStyleCnt="0"/>
      <dgm:spPr/>
    </dgm:pt>
    <dgm:pt modelId="{4AA56758-F939-40F4-BA5C-ABD839480E42}" type="pres">
      <dgm:prSet presAssocID="{4CC64343-D7FE-498B-9ACF-832BCB36C431}" presName="compositeB" presStyleCnt="0"/>
      <dgm:spPr/>
    </dgm:pt>
    <dgm:pt modelId="{8CE26B5D-8C93-4750-942B-411FDE6AB701}" type="pres">
      <dgm:prSet presAssocID="{4CC64343-D7FE-498B-9ACF-832BCB36C431}" presName="textB" presStyleLbl="revTx" presStyleIdx="9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81084-D211-4A9F-8C15-6043D1043DC7}" type="pres">
      <dgm:prSet presAssocID="{4CC64343-D7FE-498B-9ACF-832BCB36C431}" presName="circleB" presStyleLbl="node1" presStyleIdx="9" presStyleCnt="23"/>
      <dgm:spPr>
        <a:solidFill>
          <a:schemeClr val="accent1">
            <a:lumMod val="20000"/>
            <a:lumOff val="80000"/>
          </a:schemeClr>
        </a:solidFill>
      </dgm:spPr>
    </dgm:pt>
    <dgm:pt modelId="{69038D1A-28A0-4290-9885-DE1B8290F43E}" type="pres">
      <dgm:prSet presAssocID="{4CC64343-D7FE-498B-9ACF-832BCB36C431}" presName="spaceB" presStyleCnt="0"/>
      <dgm:spPr/>
    </dgm:pt>
    <dgm:pt modelId="{F4625D95-44B3-4EB5-BBB0-F76993D7139B}" type="pres">
      <dgm:prSet presAssocID="{C137D7BB-3E17-4BEC-A031-2AFFA949F901}" presName="space" presStyleCnt="0"/>
      <dgm:spPr/>
    </dgm:pt>
    <dgm:pt modelId="{25B15FD1-C322-4A34-801A-1C8286971F66}" type="pres">
      <dgm:prSet presAssocID="{9F47640A-B7A9-471A-8182-A94C1EBBB60D}" presName="compositeA" presStyleCnt="0"/>
      <dgm:spPr/>
    </dgm:pt>
    <dgm:pt modelId="{A565335E-4448-41BE-8F27-90CCA6D3DCFB}" type="pres">
      <dgm:prSet presAssocID="{9F47640A-B7A9-471A-8182-A94C1EBBB60D}" presName="textA" presStyleLbl="revTx" presStyleIdx="10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67A055-9944-48A6-A10B-02084B0CC465}" type="pres">
      <dgm:prSet presAssocID="{9F47640A-B7A9-471A-8182-A94C1EBBB60D}" presName="circleA" presStyleLbl="node1" presStyleIdx="10" presStyleCnt="23"/>
      <dgm:spPr/>
    </dgm:pt>
    <dgm:pt modelId="{26AA976E-58CA-4522-9284-FA02A4677C99}" type="pres">
      <dgm:prSet presAssocID="{9F47640A-B7A9-471A-8182-A94C1EBBB60D}" presName="spaceA" presStyleCnt="0"/>
      <dgm:spPr/>
    </dgm:pt>
    <dgm:pt modelId="{EB9285A9-0120-4341-9BB8-386B1A63838F}" type="pres">
      <dgm:prSet presAssocID="{7696AC88-85D2-4670-BD6F-452B5F4CC92E}" presName="space" presStyleCnt="0"/>
      <dgm:spPr/>
    </dgm:pt>
    <dgm:pt modelId="{1C51D725-B81D-4733-95D8-DFEB41042330}" type="pres">
      <dgm:prSet presAssocID="{BFF78499-9E11-4FBB-9334-1B2BC70783BB}" presName="compositeB" presStyleCnt="0"/>
      <dgm:spPr/>
    </dgm:pt>
    <dgm:pt modelId="{68F9976D-CCB4-4E3D-87B7-D99AC8FF017D}" type="pres">
      <dgm:prSet presAssocID="{BFF78499-9E11-4FBB-9334-1B2BC70783BB}" presName="textB" presStyleLbl="revTx" presStyleIdx="11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62163C-00D1-4A61-B782-EE71C347F254}" type="pres">
      <dgm:prSet presAssocID="{BFF78499-9E11-4FBB-9334-1B2BC70783BB}" presName="circleB" presStyleLbl="node1" presStyleIdx="11" presStyleCnt="23"/>
      <dgm:spPr/>
    </dgm:pt>
    <dgm:pt modelId="{7FB0AA46-5F0F-4690-B634-91CFD6CF3CF1}" type="pres">
      <dgm:prSet presAssocID="{BFF78499-9E11-4FBB-9334-1B2BC70783BB}" presName="spaceB" presStyleCnt="0"/>
      <dgm:spPr/>
    </dgm:pt>
    <dgm:pt modelId="{F0CE1C5F-8EAF-4618-A723-1991352DC74B}" type="pres">
      <dgm:prSet presAssocID="{94DFF64D-D1CB-4AC8-95FF-36BDC54AB134}" presName="space" presStyleCnt="0"/>
      <dgm:spPr/>
    </dgm:pt>
    <dgm:pt modelId="{F7D95350-C62B-4B9F-BCBB-DB4F6CF2472D}" type="pres">
      <dgm:prSet presAssocID="{EE3B4057-815B-4661-B016-360C4884F425}" presName="compositeA" presStyleCnt="0"/>
      <dgm:spPr/>
    </dgm:pt>
    <dgm:pt modelId="{C8A04ECD-18E8-413F-AE4A-0A3F675BB62E}" type="pres">
      <dgm:prSet presAssocID="{EE3B4057-815B-4661-B016-360C4884F425}" presName="textA" presStyleLbl="revTx" presStyleIdx="12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34FE7A-D7B3-4030-8BF0-3FFE26B5AC12}" type="pres">
      <dgm:prSet presAssocID="{EE3B4057-815B-4661-B016-360C4884F425}" presName="circleA" presStyleLbl="node1" presStyleIdx="12" presStyleCnt="23"/>
      <dgm:spPr/>
    </dgm:pt>
    <dgm:pt modelId="{6F1A929E-EE4E-4C2E-A2F8-55E177B5F421}" type="pres">
      <dgm:prSet presAssocID="{EE3B4057-815B-4661-B016-360C4884F425}" presName="spaceA" presStyleCnt="0"/>
      <dgm:spPr/>
    </dgm:pt>
    <dgm:pt modelId="{57AF3172-A9B3-4DDB-A051-76100C30A691}" type="pres">
      <dgm:prSet presAssocID="{298E26C4-2C11-4C39-A896-A3F98BFA5F21}" presName="space" presStyleCnt="0"/>
      <dgm:spPr/>
    </dgm:pt>
    <dgm:pt modelId="{6944FA05-E38C-4DED-BA89-B416F526E283}" type="pres">
      <dgm:prSet presAssocID="{8EEBC5AA-0F70-452E-87C7-6E367439A4DC}" presName="compositeB" presStyleCnt="0"/>
      <dgm:spPr/>
    </dgm:pt>
    <dgm:pt modelId="{6FEAE79D-3528-4A4F-BE72-7F2C69C13B5F}" type="pres">
      <dgm:prSet presAssocID="{8EEBC5AA-0F70-452E-87C7-6E367439A4DC}" presName="textB" presStyleLbl="revTx" presStyleIdx="13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D0DAFB-6358-4231-B5BB-85F03125FCEF}" type="pres">
      <dgm:prSet presAssocID="{8EEBC5AA-0F70-452E-87C7-6E367439A4DC}" presName="circleB" presStyleLbl="node1" presStyleIdx="13" presStyleCnt="23"/>
      <dgm:spPr>
        <a:solidFill>
          <a:schemeClr val="accent1">
            <a:lumMod val="20000"/>
            <a:lumOff val="80000"/>
          </a:schemeClr>
        </a:solidFill>
      </dgm:spPr>
    </dgm:pt>
    <dgm:pt modelId="{8963A5E8-B0E7-49EA-92FC-2ABD917C7170}" type="pres">
      <dgm:prSet presAssocID="{8EEBC5AA-0F70-452E-87C7-6E367439A4DC}" presName="spaceB" presStyleCnt="0"/>
      <dgm:spPr/>
    </dgm:pt>
    <dgm:pt modelId="{445757B7-463C-419C-9C87-7955A4108CD7}" type="pres">
      <dgm:prSet presAssocID="{B9DD0643-BBB5-4694-B982-39C9CC361223}" presName="space" presStyleCnt="0"/>
      <dgm:spPr/>
    </dgm:pt>
    <dgm:pt modelId="{3E0B7CE8-375B-4C8A-AC84-4C218F92B35A}" type="pres">
      <dgm:prSet presAssocID="{DB8FFAAA-041E-4E2E-9966-C25E5347361B}" presName="compositeA" presStyleCnt="0"/>
      <dgm:spPr/>
    </dgm:pt>
    <dgm:pt modelId="{3E56B093-B0DB-45DA-AF2A-F675A2F6095D}" type="pres">
      <dgm:prSet presAssocID="{DB8FFAAA-041E-4E2E-9966-C25E5347361B}" presName="textA" presStyleLbl="revTx" presStyleIdx="14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5EAD1-E813-4729-88CA-EEEF684EAAE9}" type="pres">
      <dgm:prSet presAssocID="{DB8FFAAA-041E-4E2E-9966-C25E5347361B}" presName="circleA" presStyleLbl="node1" presStyleIdx="14" presStyleCnt="23"/>
      <dgm:spPr/>
    </dgm:pt>
    <dgm:pt modelId="{22972F02-D955-4B26-8205-35980C30E3DA}" type="pres">
      <dgm:prSet presAssocID="{DB8FFAAA-041E-4E2E-9966-C25E5347361B}" presName="spaceA" presStyleCnt="0"/>
      <dgm:spPr/>
    </dgm:pt>
    <dgm:pt modelId="{634CAB69-0397-45C3-A328-B8F09A0F1E16}" type="pres">
      <dgm:prSet presAssocID="{5D04A481-DF9D-4703-8EC8-80220AF3E890}" presName="space" presStyleCnt="0"/>
      <dgm:spPr/>
    </dgm:pt>
    <dgm:pt modelId="{3BA7D46A-5AB2-4C16-BC5E-700C60096A12}" type="pres">
      <dgm:prSet presAssocID="{0EEA0ED2-3FAC-4242-8ABF-19FBE12ECFA0}" presName="compositeB" presStyleCnt="0"/>
      <dgm:spPr/>
    </dgm:pt>
    <dgm:pt modelId="{8DF5E474-3611-4625-B37C-A4C81B4ABD71}" type="pres">
      <dgm:prSet presAssocID="{0EEA0ED2-3FAC-4242-8ABF-19FBE12ECFA0}" presName="textB" presStyleLbl="revTx" presStyleIdx="15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89942-DCAA-485B-83B0-3C1537277310}" type="pres">
      <dgm:prSet presAssocID="{0EEA0ED2-3FAC-4242-8ABF-19FBE12ECFA0}" presName="circleB" presStyleLbl="node1" presStyleIdx="15" presStyleCnt="23"/>
      <dgm:spPr/>
    </dgm:pt>
    <dgm:pt modelId="{08283BFA-A2CF-4DDD-9BF7-07CBFAEE919F}" type="pres">
      <dgm:prSet presAssocID="{0EEA0ED2-3FAC-4242-8ABF-19FBE12ECFA0}" presName="spaceB" presStyleCnt="0"/>
      <dgm:spPr/>
    </dgm:pt>
    <dgm:pt modelId="{2EE1D92E-19FF-4D16-B842-E7D5A0E6DF8B}" type="pres">
      <dgm:prSet presAssocID="{12CB8145-48F9-4449-AB18-D88E4672CAB5}" presName="space" presStyleCnt="0"/>
      <dgm:spPr/>
    </dgm:pt>
    <dgm:pt modelId="{3F6F85FC-F8BD-4020-B9B2-E2FD21F39CAA}" type="pres">
      <dgm:prSet presAssocID="{EB6C4C4D-E16A-4745-8899-761459358C05}" presName="compositeA" presStyleCnt="0"/>
      <dgm:spPr/>
    </dgm:pt>
    <dgm:pt modelId="{CC65E817-0C6E-472A-9BE9-92F1A72B4BD2}" type="pres">
      <dgm:prSet presAssocID="{EB6C4C4D-E16A-4745-8899-761459358C05}" presName="textA" presStyleLbl="revTx" presStyleIdx="16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FE410A-BDEE-4267-824F-6CBFE42E4C6E}" type="pres">
      <dgm:prSet presAssocID="{EB6C4C4D-E16A-4745-8899-761459358C05}" presName="circleA" presStyleLbl="node1" presStyleIdx="16" presStyleCnt="23"/>
      <dgm:spPr/>
    </dgm:pt>
    <dgm:pt modelId="{457D9071-72E6-4FE5-BE92-DDBBC5555FFD}" type="pres">
      <dgm:prSet presAssocID="{EB6C4C4D-E16A-4745-8899-761459358C05}" presName="spaceA" presStyleCnt="0"/>
      <dgm:spPr/>
    </dgm:pt>
    <dgm:pt modelId="{29DA8750-87DA-418C-8176-6075D3590A56}" type="pres">
      <dgm:prSet presAssocID="{18B8927E-2271-4CC5-AC90-F6BB824946BC}" presName="space" presStyleCnt="0"/>
      <dgm:spPr/>
    </dgm:pt>
    <dgm:pt modelId="{62581A0F-1076-4B08-9CC5-11E8666D99F7}" type="pres">
      <dgm:prSet presAssocID="{6529478E-AA36-4127-BF16-5EAA707F37BB}" presName="compositeB" presStyleCnt="0"/>
      <dgm:spPr/>
    </dgm:pt>
    <dgm:pt modelId="{35C90BFC-9A42-43E2-985D-EFBB5ACF9BBB}" type="pres">
      <dgm:prSet presAssocID="{6529478E-AA36-4127-BF16-5EAA707F37BB}" presName="textB" presStyleLbl="revTx" presStyleIdx="17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C49E6-339F-44BB-80AA-0307080A9A51}" type="pres">
      <dgm:prSet presAssocID="{6529478E-AA36-4127-BF16-5EAA707F37BB}" presName="circleB" presStyleLbl="node1" presStyleIdx="17" presStyleCnt="23"/>
      <dgm:spPr>
        <a:solidFill>
          <a:schemeClr val="accent1">
            <a:lumMod val="20000"/>
            <a:lumOff val="80000"/>
          </a:schemeClr>
        </a:solidFill>
      </dgm:spPr>
    </dgm:pt>
    <dgm:pt modelId="{624A1B0D-7555-4A1B-AC82-B027A6DB5DC1}" type="pres">
      <dgm:prSet presAssocID="{6529478E-AA36-4127-BF16-5EAA707F37BB}" presName="spaceB" presStyleCnt="0"/>
      <dgm:spPr/>
    </dgm:pt>
    <dgm:pt modelId="{068BD973-4307-487E-A266-8DB96EBB2FD9}" type="pres">
      <dgm:prSet presAssocID="{04B79006-3795-4A55-8EF8-93FB0DAF5FFA}" presName="space" presStyleCnt="0"/>
      <dgm:spPr/>
    </dgm:pt>
    <dgm:pt modelId="{0BC03E39-4483-4EB1-AE43-99B57D1A6936}" type="pres">
      <dgm:prSet presAssocID="{39DACC4E-B145-4AB5-B005-8CBDBADE5E89}" presName="compositeA" presStyleCnt="0"/>
      <dgm:spPr/>
    </dgm:pt>
    <dgm:pt modelId="{38991BED-DD4E-4DBE-8FC4-C8CC04C244BF}" type="pres">
      <dgm:prSet presAssocID="{39DACC4E-B145-4AB5-B005-8CBDBADE5E89}" presName="textA" presStyleLbl="revTx" presStyleIdx="18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F0FE7-A6D1-4E5D-B105-E6E1401227B5}" type="pres">
      <dgm:prSet presAssocID="{39DACC4E-B145-4AB5-B005-8CBDBADE5E89}" presName="circleA" presStyleLbl="node1" presStyleIdx="18" presStyleCnt="23"/>
      <dgm:spPr/>
    </dgm:pt>
    <dgm:pt modelId="{E7CC1C8C-991B-428B-8D3A-C3BD46A2B119}" type="pres">
      <dgm:prSet presAssocID="{39DACC4E-B145-4AB5-B005-8CBDBADE5E89}" presName="spaceA" presStyleCnt="0"/>
      <dgm:spPr/>
    </dgm:pt>
    <dgm:pt modelId="{89568EC8-8B68-406B-9B9E-B07CE36EE55B}" type="pres">
      <dgm:prSet presAssocID="{806B8FC2-B631-4629-B0A8-72E1D41145D5}" presName="space" presStyleCnt="0"/>
      <dgm:spPr/>
    </dgm:pt>
    <dgm:pt modelId="{16E7EE7B-AE1E-4D75-8BC3-059323484D50}" type="pres">
      <dgm:prSet presAssocID="{20781580-F00F-4112-86CF-1C77159961EE}" presName="compositeB" presStyleCnt="0"/>
      <dgm:spPr/>
    </dgm:pt>
    <dgm:pt modelId="{7E9EB283-F4C5-48E0-B521-D43DFF81C9B8}" type="pres">
      <dgm:prSet presAssocID="{20781580-F00F-4112-86CF-1C77159961EE}" presName="textB" presStyleLbl="revTx" presStyleIdx="19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ECB91-926B-48F1-A9DC-3C218293F908}" type="pres">
      <dgm:prSet presAssocID="{20781580-F00F-4112-86CF-1C77159961EE}" presName="circleB" presStyleLbl="node1" presStyleIdx="19" presStyleCnt="23"/>
      <dgm:spPr>
        <a:solidFill>
          <a:schemeClr val="accent1"/>
        </a:solidFill>
      </dgm:spPr>
    </dgm:pt>
    <dgm:pt modelId="{62B83056-9776-49F4-A8AC-E11E2D61B3C8}" type="pres">
      <dgm:prSet presAssocID="{20781580-F00F-4112-86CF-1C77159961EE}" presName="spaceB" presStyleCnt="0"/>
      <dgm:spPr/>
    </dgm:pt>
    <dgm:pt modelId="{3F774889-364D-4674-9140-F65C0DBD1EA5}" type="pres">
      <dgm:prSet presAssocID="{1E08F379-6D5F-421B-9824-878070E7C3C7}" presName="space" presStyleCnt="0"/>
      <dgm:spPr/>
    </dgm:pt>
    <dgm:pt modelId="{389D37AD-BFE3-4839-8BF7-5EE7B2FDD0CE}" type="pres">
      <dgm:prSet presAssocID="{3A861531-A0C4-4074-8E23-68D7B4B4E4C0}" presName="compositeA" presStyleCnt="0"/>
      <dgm:spPr/>
    </dgm:pt>
    <dgm:pt modelId="{3A85998E-56E5-4813-9754-944666258215}" type="pres">
      <dgm:prSet presAssocID="{3A861531-A0C4-4074-8E23-68D7B4B4E4C0}" presName="textA" presStyleLbl="revTx" presStyleIdx="20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54D761-96A6-47E8-842C-CF72C69D0BB6}" type="pres">
      <dgm:prSet presAssocID="{3A861531-A0C4-4074-8E23-68D7B4B4E4C0}" presName="circleA" presStyleLbl="node1" presStyleIdx="20" presStyleCnt="23"/>
      <dgm:spPr/>
    </dgm:pt>
    <dgm:pt modelId="{2C83BC21-C3E5-4C64-BBB5-F3554D5667E8}" type="pres">
      <dgm:prSet presAssocID="{3A861531-A0C4-4074-8E23-68D7B4B4E4C0}" presName="spaceA" presStyleCnt="0"/>
      <dgm:spPr/>
    </dgm:pt>
    <dgm:pt modelId="{0F277742-665A-43AA-BC6F-06679C5DA9D8}" type="pres">
      <dgm:prSet presAssocID="{65C47DCA-23A1-4282-89F7-D547DFE5896A}" presName="space" presStyleCnt="0"/>
      <dgm:spPr/>
    </dgm:pt>
    <dgm:pt modelId="{55F87CA3-DD96-47EF-8EA2-2800B4B5523D}" type="pres">
      <dgm:prSet presAssocID="{6D3AD622-4C8D-4C6B-9D25-CE85F98C59BD}" presName="compositeB" presStyleCnt="0"/>
      <dgm:spPr/>
    </dgm:pt>
    <dgm:pt modelId="{EA868637-A04D-4E77-969B-84AE7AEC9BA3}" type="pres">
      <dgm:prSet presAssocID="{6D3AD622-4C8D-4C6B-9D25-CE85F98C59BD}" presName="textB" presStyleLbl="revTx" presStyleIdx="21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BEA602-9733-4341-B178-1A9CEEA04E2D}" type="pres">
      <dgm:prSet presAssocID="{6D3AD622-4C8D-4C6B-9D25-CE85F98C59BD}" presName="circleB" presStyleLbl="node1" presStyleIdx="21" presStyleCnt="23"/>
      <dgm:spPr/>
    </dgm:pt>
    <dgm:pt modelId="{9477AA38-4C02-41F5-83D4-288545B96074}" type="pres">
      <dgm:prSet presAssocID="{6D3AD622-4C8D-4C6B-9D25-CE85F98C59BD}" presName="spaceB" presStyleCnt="0"/>
      <dgm:spPr/>
    </dgm:pt>
    <dgm:pt modelId="{6769AE30-6AA5-492A-B43F-70397FAEF398}" type="pres">
      <dgm:prSet presAssocID="{69BA1677-5A90-40A8-A104-9E73E09797A1}" presName="space" presStyleCnt="0"/>
      <dgm:spPr/>
    </dgm:pt>
    <dgm:pt modelId="{E97BFB7B-BC32-465C-8249-8D9591CD01F5}" type="pres">
      <dgm:prSet presAssocID="{BB055C47-A800-4D22-B8AD-060553478583}" presName="compositeA" presStyleCnt="0"/>
      <dgm:spPr/>
    </dgm:pt>
    <dgm:pt modelId="{8336AAE3-3AC7-4424-AAAD-FD6840DA2736}" type="pres">
      <dgm:prSet presAssocID="{BB055C47-A800-4D22-B8AD-060553478583}" presName="textA" presStyleLbl="revTx" presStyleIdx="22" presStyleCnt="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0F9077-84A5-4C5B-BEC0-10C1EC85F97F}" type="pres">
      <dgm:prSet presAssocID="{BB055C47-A800-4D22-B8AD-060553478583}" presName="circleA" presStyleLbl="node1" presStyleIdx="22" presStyleCnt="23"/>
      <dgm:spPr>
        <a:solidFill>
          <a:schemeClr val="accent1"/>
        </a:solidFill>
      </dgm:spPr>
    </dgm:pt>
    <dgm:pt modelId="{E62EF3EF-E769-4E88-B142-EB2AF925F0F1}" type="pres">
      <dgm:prSet presAssocID="{BB055C47-A800-4D22-B8AD-060553478583}" presName="spaceA" presStyleCnt="0"/>
      <dgm:spPr/>
    </dgm:pt>
  </dgm:ptLst>
  <dgm:cxnLst>
    <dgm:cxn modelId="{E85E63D5-EB3B-4DAE-8975-0BA3B8CB514C}" srcId="{1A883D5F-3A15-4E97-BD5B-0AEF8CA65B14}" destId="{20781580-F00F-4112-86CF-1C77159961EE}" srcOrd="19" destOrd="0" parTransId="{EA9289CC-8E08-4FC2-AB5B-107458621C8E}" sibTransId="{1E08F379-6D5F-421B-9824-878070E7C3C7}"/>
    <dgm:cxn modelId="{1E562F78-E8E9-4F43-AD76-76D0A8220751}" srcId="{1A883D5F-3A15-4E97-BD5B-0AEF8CA65B14}" destId="{3939AF81-335C-41E6-8F8B-3A52EC21173C}" srcOrd="4" destOrd="0" parTransId="{FE89A71B-839E-4E5E-8BF7-2B510797BE4B}" sibTransId="{2E310200-A816-4042-B15F-2490DB01B318}"/>
    <dgm:cxn modelId="{D8A2468F-0DF6-4EB0-9F3C-55A24672DC59}" srcId="{1A883D5F-3A15-4E97-BD5B-0AEF8CA65B14}" destId="{BB055C47-A800-4D22-B8AD-060553478583}" srcOrd="22" destOrd="0" parTransId="{5FB2D079-BCB3-4CBD-9505-FF963FD05A4E}" sibTransId="{401539B5-DBEE-4CC2-B3D1-079873B717CA}"/>
    <dgm:cxn modelId="{0911F101-25D6-4BEC-B65E-03F07344CE6F}" type="presOf" srcId="{39DACC4E-B145-4AB5-B005-8CBDBADE5E89}" destId="{38991BED-DD4E-4DBE-8FC4-C8CC04C244BF}" srcOrd="0" destOrd="0" presId="urn:microsoft.com/office/officeart/2005/8/layout/hProcess11"/>
    <dgm:cxn modelId="{B5806B7B-C6F0-4CBB-A4D3-C19ADA0EF70E}" type="presOf" srcId="{0EEA0ED2-3FAC-4242-8ABF-19FBE12ECFA0}" destId="{8DF5E474-3611-4625-B37C-A4C81B4ABD71}" srcOrd="0" destOrd="0" presId="urn:microsoft.com/office/officeart/2005/8/layout/hProcess11"/>
    <dgm:cxn modelId="{593B0672-6B5D-44DB-8E4F-225612792A6E}" type="presOf" srcId="{3939AF81-335C-41E6-8F8B-3A52EC21173C}" destId="{85F41C2C-F02B-4FD9-952D-02D061DB2E13}" srcOrd="0" destOrd="0" presId="urn:microsoft.com/office/officeart/2005/8/layout/hProcess11"/>
    <dgm:cxn modelId="{7B8125CC-CB5A-4E72-9E40-483607C462FB}" type="presOf" srcId="{BB055C47-A800-4D22-B8AD-060553478583}" destId="{8336AAE3-3AC7-4424-AAAD-FD6840DA2736}" srcOrd="0" destOrd="0" presId="urn:microsoft.com/office/officeart/2005/8/layout/hProcess11"/>
    <dgm:cxn modelId="{CD492408-879C-49EE-B42D-909F46C5EDF9}" type="presOf" srcId="{7E2D3050-E619-457C-B5D2-E8F7AD3D40EF}" destId="{60A6F7C1-0B72-435C-81DB-0C80C64ECFDB}" srcOrd="0" destOrd="0" presId="urn:microsoft.com/office/officeart/2005/8/layout/hProcess11"/>
    <dgm:cxn modelId="{2065A4A5-FE37-4964-9A03-158C136EF69E}" srcId="{1A883D5F-3A15-4E97-BD5B-0AEF8CA65B14}" destId="{DB8FFAAA-041E-4E2E-9966-C25E5347361B}" srcOrd="14" destOrd="0" parTransId="{4790B051-D5E2-4154-9BB3-13606ADA71BC}" sibTransId="{5D04A481-DF9D-4703-8EC8-80220AF3E890}"/>
    <dgm:cxn modelId="{300A2112-73A4-4D5B-95DD-730AD86BAE76}" srcId="{1A883D5F-3A15-4E97-BD5B-0AEF8CA65B14}" destId="{39DACC4E-B145-4AB5-B005-8CBDBADE5E89}" srcOrd="18" destOrd="0" parTransId="{AE692341-E018-4062-8E21-890F676304A8}" sibTransId="{806B8FC2-B631-4629-B0A8-72E1D41145D5}"/>
    <dgm:cxn modelId="{26808F17-C36B-4852-A505-37467A4BA986}" type="presOf" srcId="{EE071948-AD33-4D7D-AAE3-243957D99413}" destId="{DC751BF1-5FF1-4DBA-90C4-5DA3BFF7A085}" srcOrd="0" destOrd="0" presId="urn:microsoft.com/office/officeart/2005/8/layout/hProcess11"/>
    <dgm:cxn modelId="{9FFBA844-1D94-409B-BD9D-F9A9A42074ED}" type="presOf" srcId="{BFF78499-9E11-4FBB-9334-1B2BC70783BB}" destId="{68F9976D-CCB4-4E3D-87B7-D99AC8FF017D}" srcOrd="0" destOrd="0" presId="urn:microsoft.com/office/officeart/2005/8/layout/hProcess11"/>
    <dgm:cxn modelId="{CE17A50E-7BFD-4F53-8CAE-D5282C2F1479}" srcId="{1A883D5F-3A15-4E97-BD5B-0AEF8CA65B14}" destId="{6CA26992-9FDA-478D-B803-BE1B11A15CF3}" srcOrd="5" destOrd="0" parTransId="{0B3749B1-2B7A-495C-9060-31401344EAA8}" sibTransId="{F4F990EA-BCEC-4EF7-86C0-0B782DB75DA5}"/>
    <dgm:cxn modelId="{FC08D376-46A9-4F4D-99AF-21B67EB05009}" srcId="{1A883D5F-3A15-4E97-BD5B-0AEF8CA65B14}" destId="{3A861531-A0C4-4074-8E23-68D7B4B4E4C0}" srcOrd="20" destOrd="0" parTransId="{9C4C00FB-B59B-4EE2-B8C7-9837C7C9D74E}" sibTransId="{65C47DCA-23A1-4282-89F7-D547DFE5896A}"/>
    <dgm:cxn modelId="{896481CE-4F08-4B2C-A9B2-D9189D2168D0}" srcId="{1A883D5F-3A15-4E97-BD5B-0AEF8CA65B14}" destId="{D6661D14-E907-433A-80A8-CB471463784F}" srcOrd="7" destOrd="0" parTransId="{2D9B9EDA-9ABF-4A52-A828-F2BE4BCB077A}" sibTransId="{832B9B19-35E6-4DC7-83C9-79F00C2125EA}"/>
    <dgm:cxn modelId="{37A9595D-BCB3-4FD1-83CA-EC970400B08F}" type="presOf" srcId="{D6661D14-E907-433A-80A8-CB471463784F}" destId="{EAE015FD-2866-438A-8DAC-889DE5FC3AD6}" srcOrd="0" destOrd="0" presId="urn:microsoft.com/office/officeart/2005/8/layout/hProcess11"/>
    <dgm:cxn modelId="{F57447D3-9DCE-4331-BC58-C1216F9D7900}" type="presOf" srcId="{1A883D5F-3A15-4E97-BD5B-0AEF8CA65B14}" destId="{8F283122-6D7E-4CB7-8A2A-D6B608192BCB}" srcOrd="0" destOrd="0" presId="urn:microsoft.com/office/officeart/2005/8/layout/hProcess11"/>
    <dgm:cxn modelId="{4E2CC1DE-D5A1-4AD4-A985-ACD9684FA08A}" srcId="{1A883D5F-3A15-4E97-BD5B-0AEF8CA65B14}" destId="{EE3B4057-815B-4661-B016-360C4884F425}" srcOrd="12" destOrd="0" parTransId="{C6D2E72A-8524-4660-9466-0758262177A5}" sibTransId="{298E26C4-2C11-4C39-A896-A3F98BFA5F21}"/>
    <dgm:cxn modelId="{0C98A15B-EC9D-4442-A436-8BB6F60E0D06}" type="presOf" srcId="{4CC64343-D7FE-498B-9ACF-832BCB36C431}" destId="{8CE26B5D-8C93-4750-942B-411FDE6AB701}" srcOrd="0" destOrd="0" presId="urn:microsoft.com/office/officeart/2005/8/layout/hProcess11"/>
    <dgm:cxn modelId="{FEED5303-59DA-4372-8748-4AD9C439C462}" srcId="{1A883D5F-3A15-4E97-BD5B-0AEF8CA65B14}" destId="{6529478E-AA36-4127-BF16-5EAA707F37BB}" srcOrd="17" destOrd="0" parTransId="{DA5C4158-F918-4A83-9377-8C30FCAD1886}" sibTransId="{04B79006-3795-4A55-8EF8-93FB0DAF5FFA}"/>
    <dgm:cxn modelId="{B41E97F6-0266-44D1-944B-7FC09A8A08F4}" srcId="{1A883D5F-3A15-4E97-BD5B-0AEF8CA65B14}" destId="{7E2D3050-E619-457C-B5D2-E8F7AD3D40EF}" srcOrd="0" destOrd="0" parTransId="{74A13069-3FB6-4227-944F-4DB58CC5526C}" sibTransId="{A69CEE02-6A2D-40CD-8B62-432E43FFFA49}"/>
    <dgm:cxn modelId="{5AA314A1-0D17-4F86-856C-9FA34C762B1E}" type="presOf" srcId="{3A861531-A0C4-4074-8E23-68D7B4B4E4C0}" destId="{3A85998E-56E5-4813-9754-944666258215}" srcOrd="0" destOrd="0" presId="urn:microsoft.com/office/officeart/2005/8/layout/hProcess11"/>
    <dgm:cxn modelId="{F2C22C89-033A-44B0-AEC1-E9ACC1DDAC9E}" srcId="{1A883D5F-3A15-4E97-BD5B-0AEF8CA65B14}" destId="{2D5D89DF-13E5-48B5-90F2-F9E9C66BF325}" srcOrd="6" destOrd="0" parTransId="{571C06C6-B458-48AA-9354-3CFD4254CE1D}" sibTransId="{F6BA3888-CB5A-4524-8C64-CF438F3BF91A}"/>
    <dgm:cxn modelId="{92FB68E4-ADE5-4182-9668-49186E3BAB58}" type="presOf" srcId="{6CA26992-9FDA-478D-B803-BE1B11A15CF3}" destId="{A0C34D33-7FEA-4C1F-839C-F0A794963BED}" srcOrd="0" destOrd="0" presId="urn:microsoft.com/office/officeart/2005/8/layout/hProcess11"/>
    <dgm:cxn modelId="{27AF36C5-398C-47EC-B486-55A068C9BEFE}" srcId="{1A883D5F-3A15-4E97-BD5B-0AEF8CA65B14}" destId="{BFF78499-9E11-4FBB-9334-1B2BC70783BB}" srcOrd="11" destOrd="0" parTransId="{57DE4D21-5D9B-478D-9697-E71D93F669DA}" sibTransId="{94DFF64D-D1CB-4AC8-95FF-36BDC54AB134}"/>
    <dgm:cxn modelId="{9444D8B7-12AA-4BC2-9233-82B04E0C1CCC}" srcId="{1A883D5F-3A15-4E97-BD5B-0AEF8CA65B14}" destId="{690F4F37-780D-482F-A63C-B790341E30CC}" srcOrd="1" destOrd="0" parTransId="{D17EF1D2-653C-4970-B310-26A316BC7878}" sibTransId="{ACCCC21E-D2DE-417A-A85C-1A35969E2180}"/>
    <dgm:cxn modelId="{A92292E2-556C-4CCE-A0F2-F03655487E0F}" type="presOf" srcId="{9F47640A-B7A9-471A-8182-A94C1EBBB60D}" destId="{A565335E-4448-41BE-8F27-90CCA6D3DCFB}" srcOrd="0" destOrd="0" presId="urn:microsoft.com/office/officeart/2005/8/layout/hProcess11"/>
    <dgm:cxn modelId="{DDDC6A9C-612E-47CA-AEDF-167F84AB4B6A}" type="presOf" srcId="{EE3B4057-815B-4661-B016-360C4884F425}" destId="{C8A04ECD-18E8-413F-AE4A-0A3F675BB62E}" srcOrd="0" destOrd="0" presId="urn:microsoft.com/office/officeart/2005/8/layout/hProcess11"/>
    <dgm:cxn modelId="{3AE6DA29-7B58-434F-8E01-5611FD21AFA4}" srcId="{1A883D5F-3A15-4E97-BD5B-0AEF8CA65B14}" destId="{0EEA0ED2-3FAC-4242-8ABF-19FBE12ECFA0}" srcOrd="15" destOrd="0" parTransId="{C8EB1633-3B70-4BC4-BA99-0E353FDFDC5B}" sibTransId="{12CB8145-48F9-4449-AB18-D88E4672CAB5}"/>
    <dgm:cxn modelId="{DF0560C0-1B10-49DC-AF0B-4C8781DC5DB6}" srcId="{1A883D5F-3A15-4E97-BD5B-0AEF8CA65B14}" destId="{4CC64343-D7FE-498B-9ACF-832BCB36C431}" srcOrd="9" destOrd="0" parTransId="{3E214AC1-A757-4F20-8E01-6297A828FD46}" sibTransId="{C137D7BB-3E17-4BEC-A031-2AFFA949F901}"/>
    <dgm:cxn modelId="{55F48B62-DB94-44D7-95E1-AE6FE99EEE9B}" type="presOf" srcId="{2D5D89DF-13E5-48B5-90F2-F9E9C66BF325}" destId="{8C45DB40-6AE8-4F95-856C-0DAB1F7898D9}" srcOrd="0" destOrd="0" presId="urn:microsoft.com/office/officeart/2005/8/layout/hProcess11"/>
    <dgm:cxn modelId="{B4D8DC9E-EA35-4414-97C9-734E6BD0CE89}" srcId="{1A883D5F-3A15-4E97-BD5B-0AEF8CA65B14}" destId="{EB6C4C4D-E16A-4745-8899-761459358C05}" srcOrd="16" destOrd="0" parTransId="{F77C6373-337B-4409-A008-78E875400AEE}" sibTransId="{18B8927E-2271-4CC5-AC90-F6BB824946BC}"/>
    <dgm:cxn modelId="{65781F7C-3F1A-4ADB-98F8-E5D4B33A3A24}" type="presOf" srcId="{20781580-F00F-4112-86CF-1C77159961EE}" destId="{7E9EB283-F4C5-48E0-B521-D43DFF81C9B8}" srcOrd="0" destOrd="0" presId="urn:microsoft.com/office/officeart/2005/8/layout/hProcess11"/>
    <dgm:cxn modelId="{43BC5BB7-FCAD-43DF-AF9F-8939CA862836}" type="presOf" srcId="{690F4F37-780D-482F-A63C-B790341E30CC}" destId="{B3ACE85F-BE9F-41B7-A883-7418AE2BE3F4}" srcOrd="0" destOrd="0" presId="urn:microsoft.com/office/officeart/2005/8/layout/hProcess11"/>
    <dgm:cxn modelId="{0884F570-092F-4B6C-8BE4-77408B368C8B}" type="presOf" srcId="{6D3AD622-4C8D-4C6B-9D25-CE85F98C59BD}" destId="{EA868637-A04D-4E77-969B-84AE7AEC9BA3}" srcOrd="0" destOrd="0" presId="urn:microsoft.com/office/officeart/2005/8/layout/hProcess11"/>
    <dgm:cxn modelId="{346EA0BA-3DB0-49B0-9464-0EC8481A61E4}" srcId="{1A883D5F-3A15-4E97-BD5B-0AEF8CA65B14}" destId="{EE071948-AD33-4D7D-AAE3-243957D99413}" srcOrd="8" destOrd="0" parTransId="{731B6B00-D1DD-4B7D-B117-1AC7DD7914A9}" sibTransId="{F332EE91-301F-4980-9F63-5F915EDE244B}"/>
    <dgm:cxn modelId="{2D491DDB-A148-4DE2-B2B0-C0CBA759553B}" type="presOf" srcId="{DB8FFAAA-041E-4E2E-9966-C25E5347361B}" destId="{3E56B093-B0DB-45DA-AF2A-F675A2F6095D}" srcOrd="0" destOrd="0" presId="urn:microsoft.com/office/officeart/2005/8/layout/hProcess11"/>
    <dgm:cxn modelId="{A762F0F0-5295-40B0-AC58-9859346EE739}" srcId="{1A883D5F-3A15-4E97-BD5B-0AEF8CA65B14}" destId="{7E20793E-1F66-4332-886E-E06C61E89221}" srcOrd="3" destOrd="0" parTransId="{3F9D3961-06C5-42FC-A2DE-CA5452D42F70}" sibTransId="{9F7EAF47-D7C9-48C7-837D-F501BAB53904}"/>
    <dgm:cxn modelId="{56BB1530-9E1C-4EE0-A0AA-E0266AC1866B}" type="presOf" srcId="{18F25941-8DAF-43DC-8C33-400003245F22}" destId="{E4D726EE-D847-4D8E-8972-B26D2368F935}" srcOrd="0" destOrd="0" presId="urn:microsoft.com/office/officeart/2005/8/layout/hProcess11"/>
    <dgm:cxn modelId="{B67BE1E1-78AF-43B4-8FFF-87D7F11DAEB9}" type="presOf" srcId="{6529478E-AA36-4127-BF16-5EAA707F37BB}" destId="{35C90BFC-9A42-43E2-985D-EFBB5ACF9BBB}" srcOrd="0" destOrd="0" presId="urn:microsoft.com/office/officeart/2005/8/layout/hProcess11"/>
    <dgm:cxn modelId="{3E82D262-7A2B-4FEA-92D7-7F8C7ADDCB86}" srcId="{1A883D5F-3A15-4E97-BD5B-0AEF8CA65B14}" destId="{18F25941-8DAF-43DC-8C33-400003245F22}" srcOrd="2" destOrd="0" parTransId="{F802F2EC-E360-44F6-9E9C-71CD844A843C}" sibTransId="{B233BD50-DA9C-4574-86FB-6FD2A22E98FC}"/>
    <dgm:cxn modelId="{E66A36FF-859C-4548-960B-BA1C38D28836}" type="presOf" srcId="{EB6C4C4D-E16A-4745-8899-761459358C05}" destId="{CC65E817-0C6E-472A-9BE9-92F1A72B4BD2}" srcOrd="0" destOrd="0" presId="urn:microsoft.com/office/officeart/2005/8/layout/hProcess11"/>
    <dgm:cxn modelId="{5C66A8BF-DDE5-4356-A315-807E72A9C91F}" srcId="{1A883D5F-3A15-4E97-BD5B-0AEF8CA65B14}" destId="{8EEBC5AA-0F70-452E-87C7-6E367439A4DC}" srcOrd="13" destOrd="0" parTransId="{05CCA02A-2498-4341-8E13-B530FF8DB908}" sibTransId="{B9DD0643-BBB5-4694-B982-39C9CC361223}"/>
    <dgm:cxn modelId="{FA58696F-BB8C-4074-BCE3-0BB8064AC49D}" type="presOf" srcId="{8EEBC5AA-0F70-452E-87C7-6E367439A4DC}" destId="{6FEAE79D-3528-4A4F-BE72-7F2C69C13B5F}" srcOrd="0" destOrd="0" presId="urn:microsoft.com/office/officeart/2005/8/layout/hProcess11"/>
    <dgm:cxn modelId="{2D0C2F6F-C1DF-4760-A46C-EE26E8F603C2}" srcId="{1A883D5F-3A15-4E97-BD5B-0AEF8CA65B14}" destId="{9F47640A-B7A9-471A-8182-A94C1EBBB60D}" srcOrd="10" destOrd="0" parTransId="{3E7104BC-A00A-484A-9173-15655747AAAA}" sibTransId="{7696AC88-85D2-4670-BD6F-452B5F4CC92E}"/>
    <dgm:cxn modelId="{313231EA-B2B9-40C0-8670-2D3D21A48E09}" srcId="{1A883D5F-3A15-4E97-BD5B-0AEF8CA65B14}" destId="{6D3AD622-4C8D-4C6B-9D25-CE85F98C59BD}" srcOrd="21" destOrd="0" parTransId="{B0788E79-FF95-4BF6-9E96-3C77FB25C3C4}" sibTransId="{69BA1677-5A90-40A8-A104-9E73E09797A1}"/>
    <dgm:cxn modelId="{2D746BB2-995F-43A5-A77E-797690F0A1AC}" type="presOf" srcId="{7E20793E-1F66-4332-886E-E06C61E89221}" destId="{CF7D88A4-87B2-490B-BB9E-608EDF4D1209}" srcOrd="0" destOrd="0" presId="urn:microsoft.com/office/officeart/2005/8/layout/hProcess11"/>
    <dgm:cxn modelId="{CA8B74AE-8D13-42EE-94E7-7C8CC409D9BF}" type="presParOf" srcId="{8F283122-6D7E-4CB7-8A2A-D6B608192BCB}" destId="{31941204-177B-47DC-A5CF-FF22941E9E7C}" srcOrd="0" destOrd="0" presId="urn:microsoft.com/office/officeart/2005/8/layout/hProcess11"/>
    <dgm:cxn modelId="{BB8BC324-EFEC-4149-8B28-03B31B3D96A6}" type="presParOf" srcId="{8F283122-6D7E-4CB7-8A2A-D6B608192BCB}" destId="{78FDA972-8958-4FFF-8462-7E34A307BAD9}" srcOrd="1" destOrd="0" presId="urn:microsoft.com/office/officeart/2005/8/layout/hProcess11"/>
    <dgm:cxn modelId="{CF4574EA-C318-4BA9-9943-B8368DC7600C}" type="presParOf" srcId="{78FDA972-8958-4FFF-8462-7E34A307BAD9}" destId="{4B8DA4D1-A0CB-48DD-BA4E-0C9858427ED3}" srcOrd="0" destOrd="0" presId="urn:microsoft.com/office/officeart/2005/8/layout/hProcess11"/>
    <dgm:cxn modelId="{88DDC0E0-085A-429D-9A9F-8F339F19B001}" type="presParOf" srcId="{4B8DA4D1-A0CB-48DD-BA4E-0C9858427ED3}" destId="{60A6F7C1-0B72-435C-81DB-0C80C64ECFDB}" srcOrd="0" destOrd="0" presId="urn:microsoft.com/office/officeart/2005/8/layout/hProcess11"/>
    <dgm:cxn modelId="{CF15244A-FB0C-490B-BE74-D980C04D6196}" type="presParOf" srcId="{4B8DA4D1-A0CB-48DD-BA4E-0C9858427ED3}" destId="{430FC8F2-7023-4966-945C-8B58C8944A95}" srcOrd="1" destOrd="0" presId="urn:microsoft.com/office/officeart/2005/8/layout/hProcess11"/>
    <dgm:cxn modelId="{FABF8BC1-1B08-4F40-A9E1-E07C7631F5C8}" type="presParOf" srcId="{4B8DA4D1-A0CB-48DD-BA4E-0C9858427ED3}" destId="{35C57435-3521-4FAF-8D58-571E1A6C4B07}" srcOrd="2" destOrd="0" presId="urn:microsoft.com/office/officeart/2005/8/layout/hProcess11"/>
    <dgm:cxn modelId="{9595854B-03B0-4047-9C0E-0324BB9C497D}" type="presParOf" srcId="{78FDA972-8958-4FFF-8462-7E34A307BAD9}" destId="{8B0839B8-26D7-40B8-BF44-F0082499A384}" srcOrd="1" destOrd="0" presId="urn:microsoft.com/office/officeart/2005/8/layout/hProcess11"/>
    <dgm:cxn modelId="{E1F76CA6-4795-4586-A1C8-42AD9528138D}" type="presParOf" srcId="{78FDA972-8958-4FFF-8462-7E34A307BAD9}" destId="{8407D59E-4264-44DA-98BC-33B6F559EEBC}" srcOrd="2" destOrd="0" presId="urn:microsoft.com/office/officeart/2005/8/layout/hProcess11"/>
    <dgm:cxn modelId="{9DB48FDD-E67F-43B8-BB88-5E5EF0D836A5}" type="presParOf" srcId="{8407D59E-4264-44DA-98BC-33B6F559EEBC}" destId="{B3ACE85F-BE9F-41B7-A883-7418AE2BE3F4}" srcOrd="0" destOrd="0" presId="urn:microsoft.com/office/officeart/2005/8/layout/hProcess11"/>
    <dgm:cxn modelId="{00DD561C-3811-4D2F-95E4-AD9A92839F86}" type="presParOf" srcId="{8407D59E-4264-44DA-98BC-33B6F559EEBC}" destId="{E63C3564-63E4-4C76-AE89-67D02D7463FF}" srcOrd="1" destOrd="0" presId="urn:microsoft.com/office/officeart/2005/8/layout/hProcess11"/>
    <dgm:cxn modelId="{EB3C8A03-53ED-412C-B673-D5E4A55B2842}" type="presParOf" srcId="{8407D59E-4264-44DA-98BC-33B6F559EEBC}" destId="{0E051757-2C30-4891-A0AB-819330763CED}" srcOrd="2" destOrd="0" presId="urn:microsoft.com/office/officeart/2005/8/layout/hProcess11"/>
    <dgm:cxn modelId="{021605E4-9FEA-43EE-8075-D24884388779}" type="presParOf" srcId="{78FDA972-8958-4FFF-8462-7E34A307BAD9}" destId="{27F3CD3E-A9FE-48C2-8DB6-DD28B90A8D78}" srcOrd="3" destOrd="0" presId="urn:microsoft.com/office/officeart/2005/8/layout/hProcess11"/>
    <dgm:cxn modelId="{97C811A4-03EE-49DE-AF33-41817291ADBA}" type="presParOf" srcId="{78FDA972-8958-4FFF-8462-7E34A307BAD9}" destId="{A4E6E5AD-6017-4E28-BBE1-45EBB55E65C7}" srcOrd="4" destOrd="0" presId="urn:microsoft.com/office/officeart/2005/8/layout/hProcess11"/>
    <dgm:cxn modelId="{57BE032F-CDB9-41EB-AADF-733EFD6BE8F4}" type="presParOf" srcId="{A4E6E5AD-6017-4E28-BBE1-45EBB55E65C7}" destId="{E4D726EE-D847-4D8E-8972-B26D2368F935}" srcOrd="0" destOrd="0" presId="urn:microsoft.com/office/officeart/2005/8/layout/hProcess11"/>
    <dgm:cxn modelId="{B28004E5-E495-4735-85A7-BBFF761BCC6F}" type="presParOf" srcId="{A4E6E5AD-6017-4E28-BBE1-45EBB55E65C7}" destId="{AE980E10-25BA-4614-9256-F1A659B78382}" srcOrd="1" destOrd="0" presId="urn:microsoft.com/office/officeart/2005/8/layout/hProcess11"/>
    <dgm:cxn modelId="{7E3A08C0-A690-45EA-BC98-353308FC97E4}" type="presParOf" srcId="{A4E6E5AD-6017-4E28-BBE1-45EBB55E65C7}" destId="{2EBE1D74-0858-40E5-A97D-5FCD07E9086B}" srcOrd="2" destOrd="0" presId="urn:microsoft.com/office/officeart/2005/8/layout/hProcess11"/>
    <dgm:cxn modelId="{5592BD0F-7D3B-4DE3-98E2-3056C8BB24FE}" type="presParOf" srcId="{78FDA972-8958-4FFF-8462-7E34A307BAD9}" destId="{327362A1-31CF-4658-AC2F-EB52CF361A1C}" srcOrd="5" destOrd="0" presId="urn:microsoft.com/office/officeart/2005/8/layout/hProcess11"/>
    <dgm:cxn modelId="{4F3FFD2A-ED7A-49D8-823C-8720C291827F}" type="presParOf" srcId="{78FDA972-8958-4FFF-8462-7E34A307BAD9}" destId="{19AAA50C-00F5-4504-9C8B-95982B54855A}" srcOrd="6" destOrd="0" presId="urn:microsoft.com/office/officeart/2005/8/layout/hProcess11"/>
    <dgm:cxn modelId="{AA34903A-3907-4765-BB21-34EF1F061AD1}" type="presParOf" srcId="{19AAA50C-00F5-4504-9C8B-95982B54855A}" destId="{CF7D88A4-87B2-490B-BB9E-608EDF4D1209}" srcOrd="0" destOrd="0" presId="urn:microsoft.com/office/officeart/2005/8/layout/hProcess11"/>
    <dgm:cxn modelId="{8DD28B42-E3F5-429B-9842-5901CC3EABBD}" type="presParOf" srcId="{19AAA50C-00F5-4504-9C8B-95982B54855A}" destId="{63CDFCB4-284C-4DA5-A2F3-F11F89D7D440}" srcOrd="1" destOrd="0" presId="urn:microsoft.com/office/officeart/2005/8/layout/hProcess11"/>
    <dgm:cxn modelId="{C6E414D9-C8FD-4877-B15E-BA94A5367390}" type="presParOf" srcId="{19AAA50C-00F5-4504-9C8B-95982B54855A}" destId="{9A7424A7-A00C-46EC-AA50-AA5FAA35EA56}" srcOrd="2" destOrd="0" presId="urn:microsoft.com/office/officeart/2005/8/layout/hProcess11"/>
    <dgm:cxn modelId="{D4F34BA7-52E6-4A62-9FA4-8CF4C2C7994A}" type="presParOf" srcId="{78FDA972-8958-4FFF-8462-7E34A307BAD9}" destId="{3C804579-1F7B-42D4-AD8C-877BA1232705}" srcOrd="7" destOrd="0" presId="urn:microsoft.com/office/officeart/2005/8/layout/hProcess11"/>
    <dgm:cxn modelId="{1D5C08E7-B5DF-476E-8B7C-30111A76F71C}" type="presParOf" srcId="{78FDA972-8958-4FFF-8462-7E34A307BAD9}" destId="{6FF32F9D-451A-43DA-A836-29AAEBCE01F6}" srcOrd="8" destOrd="0" presId="urn:microsoft.com/office/officeart/2005/8/layout/hProcess11"/>
    <dgm:cxn modelId="{E8D1BA89-A6CC-448C-9897-234DF440B318}" type="presParOf" srcId="{6FF32F9D-451A-43DA-A836-29AAEBCE01F6}" destId="{85F41C2C-F02B-4FD9-952D-02D061DB2E13}" srcOrd="0" destOrd="0" presId="urn:microsoft.com/office/officeart/2005/8/layout/hProcess11"/>
    <dgm:cxn modelId="{7A57DE3D-7A84-44F0-824F-67CD4128535A}" type="presParOf" srcId="{6FF32F9D-451A-43DA-A836-29AAEBCE01F6}" destId="{B99FE238-9B0E-4465-9ABD-67C0BFBB74FC}" srcOrd="1" destOrd="0" presId="urn:microsoft.com/office/officeart/2005/8/layout/hProcess11"/>
    <dgm:cxn modelId="{9E7F4DA7-E2BB-4947-8EAE-2607DC878BAA}" type="presParOf" srcId="{6FF32F9D-451A-43DA-A836-29AAEBCE01F6}" destId="{F425869E-2C4B-461C-BB5D-80EFD6DB4D6E}" srcOrd="2" destOrd="0" presId="urn:microsoft.com/office/officeart/2005/8/layout/hProcess11"/>
    <dgm:cxn modelId="{DDBBE013-04F3-4AAA-92C7-FEC066BE816F}" type="presParOf" srcId="{78FDA972-8958-4FFF-8462-7E34A307BAD9}" destId="{5D93BDF9-D29A-4886-8850-091EDBD94C43}" srcOrd="9" destOrd="0" presId="urn:microsoft.com/office/officeart/2005/8/layout/hProcess11"/>
    <dgm:cxn modelId="{48125767-1E42-4663-A76A-B3434F60AA49}" type="presParOf" srcId="{78FDA972-8958-4FFF-8462-7E34A307BAD9}" destId="{A2F1E1C3-D8EC-4366-A27B-EEC8614F55D0}" srcOrd="10" destOrd="0" presId="urn:microsoft.com/office/officeart/2005/8/layout/hProcess11"/>
    <dgm:cxn modelId="{A04A46CB-3C7A-48D9-B44C-5236D6C995CB}" type="presParOf" srcId="{A2F1E1C3-D8EC-4366-A27B-EEC8614F55D0}" destId="{A0C34D33-7FEA-4C1F-839C-F0A794963BED}" srcOrd="0" destOrd="0" presId="urn:microsoft.com/office/officeart/2005/8/layout/hProcess11"/>
    <dgm:cxn modelId="{CF9C35C8-BEB1-43EC-906B-577B2B3943FE}" type="presParOf" srcId="{A2F1E1C3-D8EC-4366-A27B-EEC8614F55D0}" destId="{D6D07BE9-0309-445A-B9D6-F5C6FF76B00D}" srcOrd="1" destOrd="0" presId="urn:microsoft.com/office/officeart/2005/8/layout/hProcess11"/>
    <dgm:cxn modelId="{38DFFA10-74B7-48C5-AF94-FBA0DA8A31A4}" type="presParOf" srcId="{A2F1E1C3-D8EC-4366-A27B-EEC8614F55D0}" destId="{57F18321-CE75-4B97-95A9-224092E4567F}" srcOrd="2" destOrd="0" presId="urn:microsoft.com/office/officeart/2005/8/layout/hProcess11"/>
    <dgm:cxn modelId="{49675BBC-A075-4A33-8804-E8444CE33211}" type="presParOf" srcId="{78FDA972-8958-4FFF-8462-7E34A307BAD9}" destId="{BAACBD46-2488-4F5C-8D0C-A7BD2CACA858}" srcOrd="11" destOrd="0" presId="urn:microsoft.com/office/officeart/2005/8/layout/hProcess11"/>
    <dgm:cxn modelId="{ACE27CFB-73FE-41D5-8EDF-7F076F8A85FB}" type="presParOf" srcId="{78FDA972-8958-4FFF-8462-7E34A307BAD9}" destId="{F52CD1C5-7255-4B7A-9654-B922B4ACDF55}" srcOrd="12" destOrd="0" presId="urn:microsoft.com/office/officeart/2005/8/layout/hProcess11"/>
    <dgm:cxn modelId="{405F125C-EC91-4552-8CD5-38A24D29E132}" type="presParOf" srcId="{F52CD1C5-7255-4B7A-9654-B922B4ACDF55}" destId="{8C45DB40-6AE8-4F95-856C-0DAB1F7898D9}" srcOrd="0" destOrd="0" presId="urn:microsoft.com/office/officeart/2005/8/layout/hProcess11"/>
    <dgm:cxn modelId="{9A1EC539-4A2B-4591-B723-22B7648DCF13}" type="presParOf" srcId="{F52CD1C5-7255-4B7A-9654-B922B4ACDF55}" destId="{B60093A6-B39B-42C5-950D-A2E47FBBCCC5}" srcOrd="1" destOrd="0" presId="urn:microsoft.com/office/officeart/2005/8/layout/hProcess11"/>
    <dgm:cxn modelId="{8B051B4F-B543-463C-99A6-C1183EBA5AD2}" type="presParOf" srcId="{F52CD1C5-7255-4B7A-9654-B922B4ACDF55}" destId="{56F62660-C864-4864-B486-E851BEF4F96D}" srcOrd="2" destOrd="0" presId="urn:microsoft.com/office/officeart/2005/8/layout/hProcess11"/>
    <dgm:cxn modelId="{A6A5E747-5C35-4077-B816-CE5A5705277D}" type="presParOf" srcId="{78FDA972-8958-4FFF-8462-7E34A307BAD9}" destId="{04E10259-3229-4BC3-A375-03D1FF112BD2}" srcOrd="13" destOrd="0" presId="urn:microsoft.com/office/officeart/2005/8/layout/hProcess11"/>
    <dgm:cxn modelId="{E7B03E87-DCAF-4412-9161-69C3941144F4}" type="presParOf" srcId="{78FDA972-8958-4FFF-8462-7E34A307BAD9}" destId="{79623966-6D78-49F9-A219-250A001D2732}" srcOrd="14" destOrd="0" presId="urn:microsoft.com/office/officeart/2005/8/layout/hProcess11"/>
    <dgm:cxn modelId="{224EA5B2-A5F9-4AD6-8644-27EC05FA68B9}" type="presParOf" srcId="{79623966-6D78-49F9-A219-250A001D2732}" destId="{EAE015FD-2866-438A-8DAC-889DE5FC3AD6}" srcOrd="0" destOrd="0" presId="urn:microsoft.com/office/officeart/2005/8/layout/hProcess11"/>
    <dgm:cxn modelId="{B438174C-B863-42FD-8F1A-317659E8A7BF}" type="presParOf" srcId="{79623966-6D78-49F9-A219-250A001D2732}" destId="{2F5C06D8-314B-40D7-B449-D88E2239C8DD}" srcOrd="1" destOrd="0" presId="urn:microsoft.com/office/officeart/2005/8/layout/hProcess11"/>
    <dgm:cxn modelId="{56F69226-0114-4639-9A39-91B176E453C9}" type="presParOf" srcId="{79623966-6D78-49F9-A219-250A001D2732}" destId="{ABEB4B52-CC6B-4240-AD2F-B66BEB4A19F1}" srcOrd="2" destOrd="0" presId="urn:microsoft.com/office/officeart/2005/8/layout/hProcess11"/>
    <dgm:cxn modelId="{EF7A8695-1FD1-47E3-86B9-38BE2AB3F645}" type="presParOf" srcId="{78FDA972-8958-4FFF-8462-7E34A307BAD9}" destId="{EE213FFA-F941-449A-9A52-CC4688283E6C}" srcOrd="15" destOrd="0" presId="urn:microsoft.com/office/officeart/2005/8/layout/hProcess11"/>
    <dgm:cxn modelId="{FA7297D5-A629-43EB-9CF4-A243D95D96CC}" type="presParOf" srcId="{78FDA972-8958-4FFF-8462-7E34A307BAD9}" destId="{CD34BEF9-3FCD-4841-8C8B-05BE12A60725}" srcOrd="16" destOrd="0" presId="urn:microsoft.com/office/officeart/2005/8/layout/hProcess11"/>
    <dgm:cxn modelId="{9BA995A8-B358-44AD-9F8A-CA983A7D5EA7}" type="presParOf" srcId="{CD34BEF9-3FCD-4841-8C8B-05BE12A60725}" destId="{DC751BF1-5FF1-4DBA-90C4-5DA3BFF7A085}" srcOrd="0" destOrd="0" presId="urn:microsoft.com/office/officeart/2005/8/layout/hProcess11"/>
    <dgm:cxn modelId="{4BDE70BD-7668-4D43-A9F6-9D25F87C57C2}" type="presParOf" srcId="{CD34BEF9-3FCD-4841-8C8B-05BE12A60725}" destId="{CF41EAE5-ED58-43A6-9EC5-4D220998B9EB}" srcOrd="1" destOrd="0" presId="urn:microsoft.com/office/officeart/2005/8/layout/hProcess11"/>
    <dgm:cxn modelId="{FADBD8E9-1BAC-43EC-8536-244DF66A8CAF}" type="presParOf" srcId="{CD34BEF9-3FCD-4841-8C8B-05BE12A60725}" destId="{0D7635D9-14F9-4971-9701-E2FD7A4380A4}" srcOrd="2" destOrd="0" presId="urn:microsoft.com/office/officeart/2005/8/layout/hProcess11"/>
    <dgm:cxn modelId="{EA861C42-9665-4D62-9FB9-03359D4FB10A}" type="presParOf" srcId="{78FDA972-8958-4FFF-8462-7E34A307BAD9}" destId="{6EB08CE6-3240-496F-B959-0BF045B8C12B}" srcOrd="17" destOrd="0" presId="urn:microsoft.com/office/officeart/2005/8/layout/hProcess11"/>
    <dgm:cxn modelId="{DBC0689B-65A4-4976-95F6-543227650570}" type="presParOf" srcId="{78FDA972-8958-4FFF-8462-7E34A307BAD9}" destId="{4AA56758-F939-40F4-BA5C-ABD839480E42}" srcOrd="18" destOrd="0" presId="urn:microsoft.com/office/officeart/2005/8/layout/hProcess11"/>
    <dgm:cxn modelId="{68D6B33A-2EC8-4F84-8CD1-AC7E5C311704}" type="presParOf" srcId="{4AA56758-F939-40F4-BA5C-ABD839480E42}" destId="{8CE26B5D-8C93-4750-942B-411FDE6AB701}" srcOrd="0" destOrd="0" presId="urn:microsoft.com/office/officeart/2005/8/layout/hProcess11"/>
    <dgm:cxn modelId="{0FD6ED15-D925-4F83-9B18-FDC0D86509F5}" type="presParOf" srcId="{4AA56758-F939-40F4-BA5C-ABD839480E42}" destId="{99C81084-D211-4A9F-8C15-6043D1043DC7}" srcOrd="1" destOrd="0" presId="urn:microsoft.com/office/officeart/2005/8/layout/hProcess11"/>
    <dgm:cxn modelId="{11CC9866-5AC8-4C73-9988-F267E6656AD7}" type="presParOf" srcId="{4AA56758-F939-40F4-BA5C-ABD839480E42}" destId="{69038D1A-28A0-4290-9885-DE1B8290F43E}" srcOrd="2" destOrd="0" presId="urn:microsoft.com/office/officeart/2005/8/layout/hProcess11"/>
    <dgm:cxn modelId="{87C5C05B-CF98-4FE2-BE09-B193C079F2D1}" type="presParOf" srcId="{78FDA972-8958-4FFF-8462-7E34A307BAD9}" destId="{F4625D95-44B3-4EB5-BBB0-F76993D7139B}" srcOrd="19" destOrd="0" presId="urn:microsoft.com/office/officeart/2005/8/layout/hProcess11"/>
    <dgm:cxn modelId="{395D4B9E-9EE1-46A9-BFEF-2FCA9A5D1E3C}" type="presParOf" srcId="{78FDA972-8958-4FFF-8462-7E34A307BAD9}" destId="{25B15FD1-C322-4A34-801A-1C8286971F66}" srcOrd="20" destOrd="0" presId="urn:microsoft.com/office/officeart/2005/8/layout/hProcess11"/>
    <dgm:cxn modelId="{767E862B-443F-4FF4-A2F0-751BF8A35012}" type="presParOf" srcId="{25B15FD1-C322-4A34-801A-1C8286971F66}" destId="{A565335E-4448-41BE-8F27-90CCA6D3DCFB}" srcOrd="0" destOrd="0" presId="urn:microsoft.com/office/officeart/2005/8/layout/hProcess11"/>
    <dgm:cxn modelId="{BCD8FBF3-EF29-4111-A655-665D35A89599}" type="presParOf" srcId="{25B15FD1-C322-4A34-801A-1C8286971F66}" destId="{0B67A055-9944-48A6-A10B-02084B0CC465}" srcOrd="1" destOrd="0" presId="urn:microsoft.com/office/officeart/2005/8/layout/hProcess11"/>
    <dgm:cxn modelId="{DCC5D342-B52D-42ED-B7D1-3FD57F2DC389}" type="presParOf" srcId="{25B15FD1-C322-4A34-801A-1C8286971F66}" destId="{26AA976E-58CA-4522-9284-FA02A4677C99}" srcOrd="2" destOrd="0" presId="urn:microsoft.com/office/officeart/2005/8/layout/hProcess11"/>
    <dgm:cxn modelId="{42BC2565-C17B-47A3-830B-34BA9818F5F3}" type="presParOf" srcId="{78FDA972-8958-4FFF-8462-7E34A307BAD9}" destId="{EB9285A9-0120-4341-9BB8-386B1A63838F}" srcOrd="21" destOrd="0" presId="urn:microsoft.com/office/officeart/2005/8/layout/hProcess11"/>
    <dgm:cxn modelId="{12D9E0E6-19E3-48FA-B065-A02D37E0EBC9}" type="presParOf" srcId="{78FDA972-8958-4FFF-8462-7E34A307BAD9}" destId="{1C51D725-B81D-4733-95D8-DFEB41042330}" srcOrd="22" destOrd="0" presId="urn:microsoft.com/office/officeart/2005/8/layout/hProcess11"/>
    <dgm:cxn modelId="{7DF202F1-9A4A-4D75-90DF-323D2F64C9FD}" type="presParOf" srcId="{1C51D725-B81D-4733-95D8-DFEB41042330}" destId="{68F9976D-CCB4-4E3D-87B7-D99AC8FF017D}" srcOrd="0" destOrd="0" presId="urn:microsoft.com/office/officeart/2005/8/layout/hProcess11"/>
    <dgm:cxn modelId="{D1D9124F-6E21-4A89-9185-B6C2C358CBE4}" type="presParOf" srcId="{1C51D725-B81D-4733-95D8-DFEB41042330}" destId="{4462163C-00D1-4A61-B782-EE71C347F254}" srcOrd="1" destOrd="0" presId="urn:microsoft.com/office/officeart/2005/8/layout/hProcess11"/>
    <dgm:cxn modelId="{5D29E987-B723-4E66-B0FA-82BED21F44AA}" type="presParOf" srcId="{1C51D725-B81D-4733-95D8-DFEB41042330}" destId="{7FB0AA46-5F0F-4690-B634-91CFD6CF3CF1}" srcOrd="2" destOrd="0" presId="urn:microsoft.com/office/officeart/2005/8/layout/hProcess11"/>
    <dgm:cxn modelId="{C34749E9-CC4C-4783-ABF3-92EAD04556A1}" type="presParOf" srcId="{78FDA972-8958-4FFF-8462-7E34A307BAD9}" destId="{F0CE1C5F-8EAF-4618-A723-1991352DC74B}" srcOrd="23" destOrd="0" presId="urn:microsoft.com/office/officeart/2005/8/layout/hProcess11"/>
    <dgm:cxn modelId="{45EADDD1-4BCA-4DCC-B9EA-6027DA5DBFCD}" type="presParOf" srcId="{78FDA972-8958-4FFF-8462-7E34A307BAD9}" destId="{F7D95350-C62B-4B9F-BCBB-DB4F6CF2472D}" srcOrd="24" destOrd="0" presId="urn:microsoft.com/office/officeart/2005/8/layout/hProcess11"/>
    <dgm:cxn modelId="{44A8021D-2F3F-468A-AE78-96BE6C04FBB6}" type="presParOf" srcId="{F7D95350-C62B-4B9F-BCBB-DB4F6CF2472D}" destId="{C8A04ECD-18E8-413F-AE4A-0A3F675BB62E}" srcOrd="0" destOrd="0" presId="urn:microsoft.com/office/officeart/2005/8/layout/hProcess11"/>
    <dgm:cxn modelId="{17E69BDE-D55F-4C4C-A2CB-F53EF015810C}" type="presParOf" srcId="{F7D95350-C62B-4B9F-BCBB-DB4F6CF2472D}" destId="{E634FE7A-D7B3-4030-8BF0-3FFE26B5AC12}" srcOrd="1" destOrd="0" presId="urn:microsoft.com/office/officeart/2005/8/layout/hProcess11"/>
    <dgm:cxn modelId="{43537F6E-DD61-4E22-928D-D8E6C16310F0}" type="presParOf" srcId="{F7D95350-C62B-4B9F-BCBB-DB4F6CF2472D}" destId="{6F1A929E-EE4E-4C2E-A2F8-55E177B5F421}" srcOrd="2" destOrd="0" presId="urn:microsoft.com/office/officeart/2005/8/layout/hProcess11"/>
    <dgm:cxn modelId="{3486B48E-40F0-4141-9289-26536C31184D}" type="presParOf" srcId="{78FDA972-8958-4FFF-8462-7E34A307BAD9}" destId="{57AF3172-A9B3-4DDB-A051-76100C30A691}" srcOrd="25" destOrd="0" presId="urn:microsoft.com/office/officeart/2005/8/layout/hProcess11"/>
    <dgm:cxn modelId="{641446EC-D908-443C-A917-3A85739A3D76}" type="presParOf" srcId="{78FDA972-8958-4FFF-8462-7E34A307BAD9}" destId="{6944FA05-E38C-4DED-BA89-B416F526E283}" srcOrd="26" destOrd="0" presId="urn:microsoft.com/office/officeart/2005/8/layout/hProcess11"/>
    <dgm:cxn modelId="{5EF3FC5D-42C7-45C0-B234-FE40B0DB059C}" type="presParOf" srcId="{6944FA05-E38C-4DED-BA89-B416F526E283}" destId="{6FEAE79D-3528-4A4F-BE72-7F2C69C13B5F}" srcOrd="0" destOrd="0" presId="urn:microsoft.com/office/officeart/2005/8/layout/hProcess11"/>
    <dgm:cxn modelId="{B5B32E93-9F90-43BC-8FF9-ACC21C2CC8E9}" type="presParOf" srcId="{6944FA05-E38C-4DED-BA89-B416F526E283}" destId="{68D0DAFB-6358-4231-B5BB-85F03125FCEF}" srcOrd="1" destOrd="0" presId="urn:microsoft.com/office/officeart/2005/8/layout/hProcess11"/>
    <dgm:cxn modelId="{12ECB25A-94AA-4711-926A-725A6B6ABE15}" type="presParOf" srcId="{6944FA05-E38C-4DED-BA89-B416F526E283}" destId="{8963A5E8-B0E7-49EA-92FC-2ABD917C7170}" srcOrd="2" destOrd="0" presId="urn:microsoft.com/office/officeart/2005/8/layout/hProcess11"/>
    <dgm:cxn modelId="{5BC77D53-5FE9-43D1-9A64-4EB3D4EDA920}" type="presParOf" srcId="{78FDA972-8958-4FFF-8462-7E34A307BAD9}" destId="{445757B7-463C-419C-9C87-7955A4108CD7}" srcOrd="27" destOrd="0" presId="urn:microsoft.com/office/officeart/2005/8/layout/hProcess11"/>
    <dgm:cxn modelId="{3DF035AD-AAEA-4D4B-A8CD-403C860DB744}" type="presParOf" srcId="{78FDA972-8958-4FFF-8462-7E34A307BAD9}" destId="{3E0B7CE8-375B-4C8A-AC84-4C218F92B35A}" srcOrd="28" destOrd="0" presId="urn:microsoft.com/office/officeart/2005/8/layout/hProcess11"/>
    <dgm:cxn modelId="{41374AF9-3470-408C-808C-7F14701CE43B}" type="presParOf" srcId="{3E0B7CE8-375B-4C8A-AC84-4C218F92B35A}" destId="{3E56B093-B0DB-45DA-AF2A-F675A2F6095D}" srcOrd="0" destOrd="0" presId="urn:microsoft.com/office/officeart/2005/8/layout/hProcess11"/>
    <dgm:cxn modelId="{C07E2CA3-7DA5-4BB0-9397-1D60D22C212D}" type="presParOf" srcId="{3E0B7CE8-375B-4C8A-AC84-4C218F92B35A}" destId="{9CD5EAD1-E813-4729-88CA-EEEF684EAAE9}" srcOrd="1" destOrd="0" presId="urn:microsoft.com/office/officeart/2005/8/layout/hProcess11"/>
    <dgm:cxn modelId="{CE4D4888-5B03-4800-BEE9-9CCB903C6C34}" type="presParOf" srcId="{3E0B7CE8-375B-4C8A-AC84-4C218F92B35A}" destId="{22972F02-D955-4B26-8205-35980C30E3DA}" srcOrd="2" destOrd="0" presId="urn:microsoft.com/office/officeart/2005/8/layout/hProcess11"/>
    <dgm:cxn modelId="{35A548C1-DAEE-47CE-9D0B-92A3B4D8F655}" type="presParOf" srcId="{78FDA972-8958-4FFF-8462-7E34A307BAD9}" destId="{634CAB69-0397-45C3-A328-B8F09A0F1E16}" srcOrd="29" destOrd="0" presId="urn:microsoft.com/office/officeart/2005/8/layout/hProcess11"/>
    <dgm:cxn modelId="{AA810B9F-42BE-4DF4-BCBD-AFFB7DB10256}" type="presParOf" srcId="{78FDA972-8958-4FFF-8462-7E34A307BAD9}" destId="{3BA7D46A-5AB2-4C16-BC5E-700C60096A12}" srcOrd="30" destOrd="0" presId="urn:microsoft.com/office/officeart/2005/8/layout/hProcess11"/>
    <dgm:cxn modelId="{07205738-1F22-4901-B981-8B013808E637}" type="presParOf" srcId="{3BA7D46A-5AB2-4C16-BC5E-700C60096A12}" destId="{8DF5E474-3611-4625-B37C-A4C81B4ABD71}" srcOrd="0" destOrd="0" presId="urn:microsoft.com/office/officeart/2005/8/layout/hProcess11"/>
    <dgm:cxn modelId="{6A747057-1228-467D-9FC6-395BF4EF6398}" type="presParOf" srcId="{3BA7D46A-5AB2-4C16-BC5E-700C60096A12}" destId="{18F89942-DCAA-485B-83B0-3C1537277310}" srcOrd="1" destOrd="0" presId="urn:microsoft.com/office/officeart/2005/8/layout/hProcess11"/>
    <dgm:cxn modelId="{E0B27D0A-7430-4CD5-AAAD-D96C1564FA12}" type="presParOf" srcId="{3BA7D46A-5AB2-4C16-BC5E-700C60096A12}" destId="{08283BFA-A2CF-4DDD-9BF7-07CBFAEE919F}" srcOrd="2" destOrd="0" presId="urn:microsoft.com/office/officeart/2005/8/layout/hProcess11"/>
    <dgm:cxn modelId="{7ACECCDF-2FBB-4722-94B8-AE345FA50917}" type="presParOf" srcId="{78FDA972-8958-4FFF-8462-7E34A307BAD9}" destId="{2EE1D92E-19FF-4D16-B842-E7D5A0E6DF8B}" srcOrd="31" destOrd="0" presId="urn:microsoft.com/office/officeart/2005/8/layout/hProcess11"/>
    <dgm:cxn modelId="{619939D0-2CCC-47FE-9A2A-8945F9D1298F}" type="presParOf" srcId="{78FDA972-8958-4FFF-8462-7E34A307BAD9}" destId="{3F6F85FC-F8BD-4020-B9B2-E2FD21F39CAA}" srcOrd="32" destOrd="0" presId="urn:microsoft.com/office/officeart/2005/8/layout/hProcess11"/>
    <dgm:cxn modelId="{832F8E96-999B-49E0-9787-77834DD962BD}" type="presParOf" srcId="{3F6F85FC-F8BD-4020-B9B2-E2FD21F39CAA}" destId="{CC65E817-0C6E-472A-9BE9-92F1A72B4BD2}" srcOrd="0" destOrd="0" presId="urn:microsoft.com/office/officeart/2005/8/layout/hProcess11"/>
    <dgm:cxn modelId="{E1D2FB1A-02DB-4DC2-B48A-E672B6DB7B43}" type="presParOf" srcId="{3F6F85FC-F8BD-4020-B9B2-E2FD21F39CAA}" destId="{07FE410A-BDEE-4267-824F-6CBFE42E4C6E}" srcOrd="1" destOrd="0" presId="urn:microsoft.com/office/officeart/2005/8/layout/hProcess11"/>
    <dgm:cxn modelId="{454DE08C-C962-47FB-A9DF-89A60B93A4C7}" type="presParOf" srcId="{3F6F85FC-F8BD-4020-B9B2-E2FD21F39CAA}" destId="{457D9071-72E6-4FE5-BE92-DDBBC5555FFD}" srcOrd="2" destOrd="0" presId="urn:microsoft.com/office/officeart/2005/8/layout/hProcess11"/>
    <dgm:cxn modelId="{CCD27E2A-9E1F-403C-9211-37F4EF62D798}" type="presParOf" srcId="{78FDA972-8958-4FFF-8462-7E34A307BAD9}" destId="{29DA8750-87DA-418C-8176-6075D3590A56}" srcOrd="33" destOrd="0" presId="urn:microsoft.com/office/officeart/2005/8/layout/hProcess11"/>
    <dgm:cxn modelId="{E9CD20D6-3A8C-4D5C-93EE-CF57589BAE17}" type="presParOf" srcId="{78FDA972-8958-4FFF-8462-7E34A307BAD9}" destId="{62581A0F-1076-4B08-9CC5-11E8666D99F7}" srcOrd="34" destOrd="0" presId="urn:microsoft.com/office/officeart/2005/8/layout/hProcess11"/>
    <dgm:cxn modelId="{3EABB451-6113-45F1-AB55-83B3B7D90194}" type="presParOf" srcId="{62581A0F-1076-4B08-9CC5-11E8666D99F7}" destId="{35C90BFC-9A42-43E2-985D-EFBB5ACF9BBB}" srcOrd="0" destOrd="0" presId="urn:microsoft.com/office/officeart/2005/8/layout/hProcess11"/>
    <dgm:cxn modelId="{85C43E41-28AD-4AFA-8036-7E68AF789F98}" type="presParOf" srcId="{62581A0F-1076-4B08-9CC5-11E8666D99F7}" destId="{F71C49E6-339F-44BB-80AA-0307080A9A51}" srcOrd="1" destOrd="0" presId="urn:microsoft.com/office/officeart/2005/8/layout/hProcess11"/>
    <dgm:cxn modelId="{1A0B2C4A-CD8A-4CB9-BCCC-22A7E7ECCF3B}" type="presParOf" srcId="{62581A0F-1076-4B08-9CC5-11E8666D99F7}" destId="{624A1B0D-7555-4A1B-AC82-B027A6DB5DC1}" srcOrd="2" destOrd="0" presId="urn:microsoft.com/office/officeart/2005/8/layout/hProcess11"/>
    <dgm:cxn modelId="{7F5BC506-C4E3-409F-A1E6-A0E8B7F611D9}" type="presParOf" srcId="{78FDA972-8958-4FFF-8462-7E34A307BAD9}" destId="{068BD973-4307-487E-A266-8DB96EBB2FD9}" srcOrd="35" destOrd="0" presId="urn:microsoft.com/office/officeart/2005/8/layout/hProcess11"/>
    <dgm:cxn modelId="{281B5183-B7DC-4A88-B373-C929627A7C91}" type="presParOf" srcId="{78FDA972-8958-4FFF-8462-7E34A307BAD9}" destId="{0BC03E39-4483-4EB1-AE43-99B57D1A6936}" srcOrd="36" destOrd="0" presId="urn:microsoft.com/office/officeart/2005/8/layout/hProcess11"/>
    <dgm:cxn modelId="{14A35E9F-B002-48A0-8F51-14058862A119}" type="presParOf" srcId="{0BC03E39-4483-4EB1-AE43-99B57D1A6936}" destId="{38991BED-DD4E-4DBE-8FC4-C8CC04C244BF}" srcOrd="0" destOrd="0" presId="urn:microsoft.com/office/officeart/2005/8/layout/hProcess11"/>
    <dgm:cxn modelId="{A17E0C3B-BA32-4777-BE33-84E617652C8C}" type="presParOf" srcId="{0BC03E39-4483-4EB1-AE43-99B57D1A6936}" destId="{DFEF0FE7-A6D1-4E5D-B105-E6E1401227B5}" srcOrd="1" destOrd="0" presId="urn:microsoft.com/office/officeart/2005/8/layout/hProcess11"/>
    <dgm:cxn modelId="{F748B9D8-CA6D-4B65-978C-FD3950B65EE2}" type="presParOf" srcId="{0BC03E39-4483-4EB1-AE43-99B57D1A6936}" destId="{E7CC1C8C-991B-428B-8D3A-C3BD46A2B119}" srcOrd="2" destOrd="0" presId="urn:microsoft.com/office/officeart/2005/8/layout/hProcess11"/>
    <dgm:cxn modelId="{1C373D27-457C-4DB3-8185-E9201AB43573}" type="presParOf" srcId="{78FDA972-8958-4FFF-8462-7E34A307BAD9}" destId="{89568EC8-8B68-406B-9B9E-B07CE36EE55B}" srcOrd="37" destOrd="0" presId="urn:microsoft.com/office/officeart/2005/8/layout/hProcess11"/>
    <dgm:cxn modelId="{410811F4-1E4E-4C3D-A3FE-08B6C77A1447}" type="presParOf" srcId="{78FDA972-8958-4FFF-8462-7E34A307BAD9}" destId="{16E7EE7B-AE1E-4D75-8BC3-059323484D50}" srcOrd="38" destOrd="0" presId="urn:microsoft.com/office/officeart/2005/8/layout/hProcess11"/>
    <dgm:cxn modelId="{C94664B3-93D6-4B77-8236-64D158002D46}" type="presParOf" srcId="{16E7EE7B-AE1E-4D75-8BC3-059323484D50}" destId="{7E9EB283-F4C5-48E0-B521-D43DFF81C9B8}" srcOrd="0" destOrd="0" presId="urn:microsoft.com/office/officeart/2005/8/layout/hProcess11"/>
    <dgm:cxn modelId="{9B0A942A-51B9-466F-BDCB-84C09BC1E2FC}" type="presParOf" srcId="{16E7EE7B-AE1E-4D75-8BC3-059323484D50}" destId="{B57ECB91-926B-48F1-A9DC-3C218293F908}" srcOrd="1" destOrd="0" presId="urn:microsoft.com/office/officeart/2005/8/layout/hProcess11"/>
    <dgm:cxn modelId="{8E320FAA-FC20-4C4D-9291-01A696545A3B}" type="presParOf" srcId="{16E7EE7B-AE1E-4D75-8BC3-059323484D50}" destId="{62B83056-9776-49F4-A8AC-E11E2D61B3C8}" srcOrd="2" destOrd="0" presId="urn:microsoft.com/office/officeart/2005/8/layout/hProcess11"/>
    <dgm:cxn modelId="{AB2FEFCA-3437-4D5E-A718-4C8FD4B9EAB3}" type="presParOf" srcId="{78FDA972-8958-4FFF-8462-7E34A307BAD9}" destId="{3F774889-364D-4674-9140-F65C0DBD1EA5}" srcOrd="39" destOrd="0" presId="urn:microsoft.com/office/officeart/2005/8/layout/hProcess11"/>
    <dgm:cxn modelId="{7693823C-2C8B-47D1-A5BF-0F396A1981F4}" type="presParOf" srcId="{78FDA972-8958-4FFF-8462-7E34A307BAD9}" destId="{389D37AD-BFE3-4839-8BF7-5EE7B2FDD0CE}" srcOrd="40" destOrd="0" presId="urn:microsoft.com/office/officeart/2005/8/layout/hProcess11"/>
    <dgm:cxn modelId="{0EAF79FA-8312-47A1-A1AB-3D1F1F74BC22}" type="presParOf" srcId="{389D37AD-BFE3-4839-8BF7-5EE7B2FDD0CE}" destId="{3A85998E-56E5-4813-9754-944666258215}" srcOrd="0" destOrd="0" presId="urn:microsoft.com/office/officeart/2005/8/layout/hProcess11"/>
    <dgm:cxn modelId="{2B10006E-FEBA-4EE5-B1D7-88501D3DAA44}" type="presParOf" srcId="{389D37AD-BFE3-4839-8BF7-5EE7B2FDD0CE}" destId="{B654D761-96A6-47E8-842C-CF72C69D0BB6}" srcOrd="1" destOrd="0" presId="urn:microsoft.com/office/officeart/2005/8/layout/hProcess11"/>
    <dgm:cxn modelId="{5F11FC27-06B5-4538-B77F-F065D22EF841}" type="presParOf" srcId="{389D37AD-BFE3-4839-8BF7-5EE7B2FDD0CE}" destId="{2C83BC21-C3E5-4C64-BBB5-F3554D5667E8}" srcOrd="2" destOrd="0" presId="urn:microsoft.com/office/officeart/2005/8/layout/hProcess11"/>
    <dgm:cxn modelId="{15CD2731-390A-4642-9B82-6664F72CA813}" type="presParOf" srcId="{78FDA972-8958-4FFF-8462-7E34A307BAD9}" destId="{0F277742-665A-43AA-BC6F-06679C5DA9D8}" srcOrd="41" destOrd="0" presId="urn:microsoft.com/office/officeart/2005/8/layout/hProcess11"/>
    <dgm:cxn modelId="{F3BE94A2-185B-4F2D-BD08-470851C94139}" type="presParOf" srcId="{78FDA972-8958-4FFF-8462-7E34A307BAD9}" destId="{55F87CA3-DD96-47EF-8EA2-2800B4B5523D}" srcOrd="42" destOrd="0" presId="urn:microsoft.com/office/officeart/2005/8/layout/hProcess11"/>
    <dgm:cxn modelId="{CCC119AC-2D0B-4A7E-B472-1C286FEA0808}" type="presParOf" srcId="{55F87CA3-DD96-47EF-8EA2-2800B4B5523D}" destId="{EA868637-A04D-4E77-969B-84AE7AEC9BA3}" srcOrd="0" destOrd="0" presId="urn:microsoft.com/office/officeart/2005/8/layout/hProcess11"/>
    <dgm:cxn modelId="{DF82D386-DD75-4EAE-B335-EE2B56CC6399}" type="presParOf" srcId="{55F87CA3-DD96-47EF-8EA2-2800B4B5523D}" destId="{7BBEA602-9733-4341-B178-1A9CEEA04E2D}" srcOrd="1" destOrd="0" presId="urn:microsoft.com/office/officeart/2005/8/layout/hProcess11"/>
    <dgm:cxn modelId="{14395559-6330-42C8-BA18-B0679F6F000F}" type="presParOf" srcId="{55F87CA3-DD96-47EF-8EA2-2800B4B5523D}" destId="{9477AA38-4C02-41F5-83D4-288545B96074}" srcOrd="2" destOrd="0" presId="urn:microsoft.com/office/officeart/2005/8/layout/hProcess11"/>
    <dgm:cxn modelId="{7B2EEEFC-D80B-4546-9730-9A0C794E1998}" type="presParOf" srcId="{78FDA972-8958-4FFF-8462-7E34A307BAD9}" destId="{6769AE30-6AA5-492A-B43F-70397FAEF398}" srcOrd="43" destOrd="0" presId="urn:microsoft.com/office/officeart/2005/8/layout/hProcess11"/>
    <dgm:cxn modelId="{7828A2F9-E8C6-481D-BE5A-7655996D04C9}" type="presParOf" srcId="{78FDA972-8958-4FFF-8462-7E34A307BAD9}" destId="{E97BFB7B-BC32-465C-8249-8D9591CD01F5}" srcOrd="44" destOrd="0" presId="urn:microsoft.com/office/officeart/2005/8/layout/hProcess11"/>
    <dgm:cxn modelId="{BCDD7CAE-0EF7-4780-994E-ECD2313F82E8}" type="presParOf" srcId="{E97BFB7B-BC32-465C-8249-8D9591CD01F5}" destId="{8336AAE3-3AC7-4424-AAAD-FD6840DA2736}" srcOrd="0" destOrd="0" presId="urn:microsoft.com/office/officeart/2005/8/layout/hProcess11"/>
    <dgm:cxn modelId="{A5A345C9-C263-464F-8382-E8B152B92F5D}" type="presParOf" srcId="{E97BFB7B-BC32-465C-8249-8D9591CD01F5}" destId="{720F9077-84A5-4C5B-BEC0-10C1EC85F97F}" srcOrd="1" destOrd="0" presId="urn:microsoft.com/office/officeart/2005/8/layout/hProcess11"/>
    <dgm:cxn modelId="{9F2E4716-35CF-477D-93BE-B99EF4D001A7}" type="presParOf" srcId="{E97BFB7B-BC32-465C-8249-8D9591CD01F5}" destId="{E62EF3EF-E769-4E88-B142-EB2AF925F0F1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BC1381F-4004-4815-BF99-6B4EAE474FA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0367EED9-CFEA-4C65-ABCB-F69ADAF59A67}" type="parTrans" cxnId="{8D85DBD6-BB31-4897-BEE7-E7FC93B821EE}">
      <dgm:prSet/>
      <dgm:spPr/>
      <dgm:t>
        <a:bodyPr/>
        <a:lstStyle/>
        <a:p>
          <a:endParaRPr lang="en-US"/>
        </a:p>
      </dgm:t>
    </dgm:pt>
    <dgm:pt modelId="{8FABCD09-4C4D-40CD-AAB7-A632A3981970}" type="sibTrans" cxnId="{8D85DBD6-BB31-4897-BEE7-E7FC93B821EE}">
      <dgm:prSet/>
      <dgm:spPr/>
      <dgm:t>
        <a:bodyPr/>
        <a:lstStyle/>
        <a:p>
          <a:endParaRPr lang="en-US"/>
        </a:p>
      </dgm:t>
    </dgm:pt>
    <dgm:pt modelId="{802C3B1C-899F-4F41-B347-53BF4AB3E55F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92E5E5EE-35CB-445C-92BA-BB998317A8A7}" type="parTrans" cxnId="{7C0E267B-F43C-45EE-9686-3B3BC0457EE1}">
      <dgm:prSet/>
      <dgm:spPr/>
      <dgm:t>
        <a:bodyPr/>
        <a:lstStyle/>
        <a:p>
          <a:endParaRPr lang="en-US"/>
        </a:p>
      </dgm:t>
    </dgm:pt>
    <dgm:pt modelId="{1B1C641B-48E6-4732-B5F7-8275C2BD55EE}" type="sibTrans" cxnId="{7C0E267B-F43C-45EE-9686-3B3BC0457EE1}">
      <dgm:prSet/>
      <dgm:spPr/>
      <dgm:t>
        <a:bodyPr/>
        <a:lstStyle/>
        <a:p>
          <a:endParaRPr lang="en-US"/>
        </a:p>
      </dgm:t>
    </dgm:pt>
    <dgm:pt modelId="{EF3CC209-D948-4C41-93A2-C9619BD0C366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B88A9DEC-9A6A-40E9-BFEA-063F9C64E088}" type="parTrans" cxnId="{1EDDEB4A-389D-422A-9C6B-9EBDD29ADD87}">
      <dgm:prSet/>
      <dgm:spPr/>
      <dgm:t>
        <a:bodyPr/>
        <a:lstStyle/>
        <a:p>
          <a:endParaRPr lang="en-US"/>
        </a:p>
      </dgm:t>
    </dgm:pt>
    <dgm:pt modelId="{6E7F4A8F-490F-4114-B465-36F252FE3BD2}" type="sibTrans" cxnId="{1EDDEB4A-389D-422A-9C6B-9EBDD29ADD87}">
      <dgm:prSet/>
      <dgm:spPr/>
      <dgm:t>
        <a:bodyPr/>
        <a:lstStyle/>
        <a:p>
          <a:endParaRPr lang="en-US"/>
        </a:p>
      </dgm:t>
    </dgm:pt>
    <dgm:pt modelId="{717BB93F-4313-4D0E-90C4-F8040CA7A52D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75047CB3-2F52-4C53-B8CE-3356554BC789}" type="parTrans" cxnId="{337F63F2-0D19-4931-A113-88636BAF02D1}">
      <dgm:prSet/>
      <dgm:spPr/>
      <dgm:t>
        <a:bodyPr/>
        <a:lstStyle/>
        <a:p>
          <a:endParaRPr lang="en-US"/>
        </a:p>
      </dgm:t>
    </dgm:pt>
    <dgm:pt modelId="{8DB6FEA5-C1E7-474A-88E2-1A5542CC089A}" type="sibTrans" cxnId="{337F63F2-0D19-4931-A113-88636BAF02D1}">
      <dgm:prSet/>
      <dgm:spPr/>
      <dgm:t>
        <a:bodyPr/>
        <a:lstStyle/>
        <a:p>
          <a:endParaRPr lang="en-US"/>
        </a:p>
      </dgm:t>
    </dgm:pt>
    <dgm:pt modelId="{2156E6F4-D2C7-4E74-BBDD-6953BCBCA86C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759278ED-55DE-49F3-ADFD-4D16C6332B66}" type="parTrans" cxnId="{C7BF4D22-2BDF-4444-BBA5-2118D189BE0A}">
      <dgm:prSet/>
      <dgm:spPr/>
      <dgm:t>
        <a:bodyPr/>
        <a:lstStyle/>
        <a:p>
          <a:endParaRPr lang="en-US"/>
        </a:p>
      </dgm:t>
    </dgm:pt>
    <dgm:pt modelId="{C771BA51-CA18-4081-B7F9-635E92DC2CD4}" type="sibTrans" cxnId="{C7BF4D22-2BDF-4444-BBA5-2118D189BE0A}">
      <dgm:prSet/>
      <dgm:spPr/>
      <dgm:t>
        <a:bodyPr/>
        <a:lstStyle/>
        <a:p>
          <a:endParaRPr lang="en-US"/>
        </a:p>
      </dgm:t>
    </dgm:pt>
    <dgm:pt modelId="{1EAA3B5F-4E2B-4EAC-89C3-69798AE8F767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E5613A5B-FFBC-46B9-A03F-FD3A01D00855}" type="parTrans" cxnId="{9178AE50-FC9B-4790-B10D-C331B0CCDF10}">
      <dgm:prSet/>
      <dgm:spPr/>
      <dgm:t>
        <a:bodyPr/>
        <a:lstStyle/>
        <a:p>
          <a:endParaRPr lang="en-US"/>
        </a:p>
      </dgm:t>
    </dgm:pt>
    <dgm:pt modelId="{D71A00B0-04F3-4457-9318-4DF49DE875F3}" type="sibTrans" cxnId="{9178AE50-FC9B-4790-B10D-C331B0CCDF10}">
      <dgm:prSet/>
      <dgm:spPr/>
      <dgm:t>
        <a:bodyPr/>
        <a:lstStyle/>
        <a:p>
          <a:endParaRPr lang="en-US"/>
        </a:p>
      </dgm:t>
    </dgm:pt>
    <dgm:pt modelId="{4B202CA0-6308-4C52-9B81-9C481B0D7BD0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en-US" dirty="0"/>
        </a:p>
      </dgm:t>
    </dgm:pt>
    <dgm:pt modelId="{93B86929-959A-4992-A90C-5D3029712245}" type="parTrans" cxnId="{89304808-54CE-47A2-9BA8-F064C7E79D65}">
      <dgm:prSet/>
      <dgm:spPr/>
      <dgm:t>
        <a:bodyPr/>
        <a:lstStyle/>
        <a:p>
          <a:endParaRPr lang="en-US"/>
        </a:p>
      </dgm:t>
    </dgm:pt>
    <dgm:pt modelId="{FF991964-CF80-42D3-B49D-9270B14863F0}" type="sibTrans" cxnId="{89304808-54CE-47A2-9BA8-F064C7E79D65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NeighborY="1923"/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8464FC22-B7AA-4806-8787-663D63486F60}" type="pres">
      <dgm:prSet presAssocID="{5BC1381F-4004-4815-BF99-6B4EAE474FA5}" presName="text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3216E2-CAF5-47C7-B2C3-686B58499285}" type="pres">
      <dgm:prSet presAssocID="{8FABCD09-4C4D-40CD-AAB7-A632A3981970}" presName="sibTrans" presStyleCnt="0"/>
      <dgm:spPr/>
    </dgm:pt>
    <dgm:pt modelId="{E4117646-8A13-4968-BA44-83F194E8DFEE}" type="pres">
      <dgm:prSet presAssocID="{802C3B1C-899F-4F41-B347-53BF4AB3E55F}" presName="text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B9B771-D17D-4540-B47F-579E7E89995C}" type="pres">
      <dgm:prSet presAssocID="{1B1C641B-48E6-4732-B5F7-8275C2BD55EE}" presName="sibTrans" presStyleCnt="0"/>
      <dgm:spPr/>
    </dgm:pt>
    <dgm:pt modelId="{B5054807-503F-4B1F-B23B-768ECE5D1196}" type="pres">
      <dgm:prSet presAssocID="{EF3CC209-D948-4C41-93A2-C9619BD0C366}" presName="text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D3B9D8-7929-43E1-857F-2FACBE0F6207}" type="pres">
      <dgm:prSet presAssocID="{6E7F4A8F-490F-4114-B465-36F252FE3BD2}" presName="sibTrans" presStyleCnt="0"/>
      <dgm:spPr/>
    </dgm:pt>
    <dgm:pt modelId="{9EAEB3A6-6F03-4703-B3A7-C67C7299BDCB}" type="pres">
      <dgm:prSet presAssocID="{717BB93F-4313-4D0E-90C4-F8040CA7A52D}" presName="text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96631D-4FAE-40CE-BF3A-CA4727FAAF93}" type="pres">
      <dgm:prSet presAssocID="{8DB6FEA5-C1E7-474A-88E2-1A5542CC089A}" presName="sibTrans" presStyleCnt="0"/>
      <dgm:spPr/>
    </dgm:pt>
    <dgm:pt modelId="{9D607719-7E83-41E8-A7AA-62CF51B7D7A0}" type="pres">
      <dgm:prSet presAssocID="{2156E6F4-D2C7-4E74-BBDD-6953BCBCA86C}" presName="text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73BE30-81D5-408D-B506-09CDEBC8043F}" type="pres">
      <dgm:prSet presAssocID="{C771BA51-CA18-4081-B7F9-635E92DC2CD4}" presName="sibTrans" presStyleCnt="0"/>
      <dgm:spPr/>
    </dgm:pt>
    <dgm:pt modelId="{3031199B-CFB5-4BF3-9A6D-09257C871CAE}" type="pres">
      <dgm:prSet presAssocID="{1EAA3B5F-4E2B-4EAC-89C3-69798AE8F767}" presName="text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9BB6B8-7F6F-4682-A206-C7C50521C613}" type="pres">
      <dgm:prSet presAssocID="{D71A00B0-04F3-4457-9318-4DF49DE875F3}" presName="sibTrans" presStyleCnt="0"/>
      <dgm:spPr/>
    </dgm:pt>
    <dgm:pt modelId="{B1C67EBC-3167-4379-A224-39BE142E6011}" type="pres">
      <dgm:prSet presAssocID="{4B202CA0-6308-4C52-9B81-9C481B0D7BD0}" presName="text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0231AC-151E-4772-B28E-545BFC5D3C72}" type="pres">
      <dgm:prSet presAssocID="{FF991964-CF80-42D3-B49D-9270B14863F0}" presName="sibTrans" presStyleCnt="0"/>
      <dgm:spPr/>
    </dgm:pt>
    <dgm:pt modelId="{5E070B4D-A4F2-4B53-8204-EF9D9603D692}" type="pres">
      <dgm:prSet presAssocID="{D3FD76A2-BB9B-4CFA-8079-969234A49D08}" presName="text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85071AEC-9BCB-4CB3-9460-4CF4F6E91B00}" type="presOf" srcId="{D3FD76A2-BB9B-4CFA-8079-969234A49D08}" destId="{5E070B4D-A4F2-4B53-8204-EF9D9603D692}" srcOrd="0" destOrd="0" presId="urn:microsoft.com/office/officeart/2005/8/layout/hProcess9"/>
    <dgm:cxn modelId="{90C7EECA-97DD-4664-AC8F-D47C0F86EF1A}" type="presOf" srcId="{462EB0B1-1082-4FB7-A3BA-20960CA93704}" destId="{3B131DB1-3485-45DB-8AAD-4323E156B5FB}" srcOrd="0" destOrd="0" presId="urn:microsoft.com/office/officeart/2005/8/layout/hProcess9"/>
    <dgm:cxn modelId="{9178AE50-FC9B-4790-B10D-C331B0CCDF10}" srcId="{75217E69-B91E-48F9-BB07-F9F1C66FD302}" destId="{1EAA3B5F-4E2B-4EAC-89C3-69798AE8F767}" srcOrd="10" destOrd="0" parTransId="{E5613A5B-FFBC-46B9-A03F-FD3A01D00855}" sibTransId="{D71A00B0-04F3-4457-9318-4DF49DE875F3}"/>
    <dgm:cxn modelId="{86295D6F-4E77-4044-B652-3C93109546A3}" type="presOf" srcId="{75217E69-B91E-48F9-BB07-F9F1C66FD302}" destId="{3CA9330D-DFD6-4318-8F3A-1E7639A82466}" srcOrd="0" destOrd="0" presId="urn:microsoft.com/office/officeart/2005/8/layout/hProcess9"/>
    <dgm:cxn modelId="{498DBF3F-B529-4BFD-8BAB-2E7B99787250}" type="presOf" srcId="{7427C826-A2AB-4DDE-BD49-FE3C63B520A5}" destId="{C2D76D59-1D75-4E48-91F7-15EFA5C14B3D}" srcOrd="0" destOrd="0" presId="urn:microsoft.com/office/officeart/2005/8/layout/hProcess9"/>
    <dgm:cxn modelId="{1EDDEB4A-389D-422A-9C6B-9EBDD29ADD87}" srcId="{75217E69-B91E-48F9-BB07-F9F1C66FD302}" destId="{EF3CC209-D948-4C41-93A2-C9619BD0C366}" srcOrd="7" destOrd="0" parTransId="{B88A9DEC-9A6A-40E9-BFEA-063F9C64E088}" sibTransId="{6E7F4A8F-490F-4114-B465-36F252FE3BD2}"/>
    <dgm:cxn modelId="{EA9F0FF3-7831-4A78-BA23-85527268BEBC}" type="presOf" srcId="{2156E6F4-D2C7-4E74-BBDD-6953BCBCA86C}" destId="{9D607719-7E83-41E8-A7AA-62CF51B7D7A0}" srcOrd="0" destOrd="0" presId="urn:microsoft.com/office/officeart/2005/8/layout/hProcess9"/>
    <dgm:cxn modelId="{337F63F2-0D19-4931-A113-88636BAF02D1}" srcId="{75217E69-B91E-48F9-BB07-F9F1C66FD302}" destId="{717BB93F-4313-4D0E-90C4-F8040CA7A52D}" srcOrd="8" destOrd="0" parTransId="{75047CB3-2F52-4C53-B8CE-3356554BC789}" sibTransId="{8DB6FEA5-C1E7-474A-88E2-1A5542CC089A}"/>
    <dgm:cxn modelId="{A88F085A-8F4E-4946-9439-CF88DFC97AB3}" srcId="{75217E69-B91E-48F9-BB07-F9F1C66FD302}" destId="{D3FD76A2-BB9B-4CFA-8079-969234A49D08}" srcOrd="12" destOrd="0" parTransId="{3473A415-9C7E-4C4E-9BA5-0479466644FC}" sibTransId="{12B9871E-013E-4EC4-92A2-B3167ED7FA3E}"/>
    <dgm:cxn modelId="{9A48C320-C8D2-4026-98D6-3E9D418D2EDF}" type="presOf" srcId="{1EAA3B5F-4E2B-4EAC-89C3-69798AE8F767}" destId="{3031199B-CFB5-4BF3-9A6D-09257C871CAE}" srcOrd="0" destOrd="0" presId="urn:microsoft.com/office/officeart/2005/8/layout/hProcess9"/>
    <dgm:cxn modelId="{FF5E774B-1E85-4444-BB38-2DECAE11B153}" type="presOf" srcId="{4B202CA0-6308-4C52-9B81-9C481B0D7BD0}" destId="{B1C67EBC-3167-4379-A224-39BE142E6011}" srcOrd="0" destOrd="0" presId="urn:microsoft.com/office/officeart/2005/8/layout/hProcess9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8D85DBD6-BB31-4897-BEE7-E7FC93B821EE}" srcId="{75217E69-B91E-48F9-BB07-F9F1C66FD302}" destId="{5BC1381F-4004-4815-BF99-6B4EAE474FA5}" srcOrd="5" destOrd="0" parTransId="{0367EED9-CFEA-4C65-ABCB-F69ADAF59A67}" sibTransId="{8FABCD09-4C4D-40CD-AAB7-A632A3981970}"/>
    <dgm:cxn modelId="{69955C7E-E58A-478C-982A-E8CF82F5F8EA}" type="presOf" srcId="{717BB93F-4313-4D0E-90C4-F8040CA7A52D}" destId="{9EAEB3A6-6F03-4703-B3A7-C67C7299BDCB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C119B485-15FF-4E3C-AFE6-AB30A38F39E8}" type="presOf" srcId="{0BE6764F-0CC0-424A-8077-4D59738E69E6}" destId="{977D4FD3-2184-49B2-AEAC-D85703295BCA}" srcOrd="0" destOrd="0" presId="urn:microsoft.com/office/officeart/2005/8/layout/hProcess9"/>
    <dgm:cxn modelId="{B009C6FC-438D-4653-80F7-04F0AF8F0D13}" type="presOf" srcId="{5BC1381F-4004-4815-BF99-6B4EAE474FA5}" destId="{8464FC22-B7AA-4806-8787-663D63486F60}" srcOrd="0" destOrd="0" presId="urn:microsoft.com/office/officeart/2005/8/layout/hProcess9"/>
    <dgm:cxn modelId="{7C0E267B-F43C-45EE-9686-3B3BC0457EE1}" srcId="{75217E69-B91E-48F9-BB07-F9F1C66FD302}" destId="{802C3B1C-899F-4F41-B347-53BF4AB3E55F}" srcOrd="6" destOrd="0" parTransId="{92E5E5EE-35CB-445C-92BA-BB998317A8A7}" sibTransId="{1B1C641B-48E6-4732-B5F7-8275C2BD55EE}"/>
    <dgm:cxn modelId="{89304808-54CE-47A2-9BA8-F064C7E79D65}" srcId="{75217E69-B91E-48F9-BB07-F9F1C66FD302}" destId="{4B202CA0-6308-4C52-9B81-9C481B0D7BD0}" srcOrd="11" destOrd="0" parTransId="{93B86929-959A-4992-A90C-5D3029712245}" sibTransId="{FF991964-CF80-42D3-B49D-9270B14863F0}"/>
    <dgm:cxn modelId="{B3B7687B-0DA3-4EA8-BC20-16169F8C0B5E}" type="presOf" srcId="{802C3B1C-899F-4F41-B347-53BF4AB3E55F}" destId="{E4117646-8A13-4968-BA44-83F194E8DFEE}" srcOrd="0" destOrd="0" presId="urn:microsoft.com/office/officeart/2005/8/layout/hProcess9"/>
    <dgm:cxn modelId="{E1E0E1E1-134F-449F-B5B4-DDF5FF2A412E}" type="presOf" srcId="{99780664-0B1F-42F9-A1A9-1DA327A456FE}" destId="{6E386522-2C9F-4126-A3C6-26C8A9562D59}" srcOrd="0" destOrd="0" presId="urn:microsoft.com/office/officeart/2005/8/layout/hProcess9"/>
    <dgm:cxn modelId="{2B4969CF-FCCF-4E16-B3EA-7E6A3C8DFC46}" type="presOf" srcId="{EF3CC209-D948-4C41-93A2-C9619BD0C366}" destId="{B5054807-503F-4B1F-B23B-768ECE5D1196}" srcOrd="0" destOrd="0" presId="urn:microsoft.com/office/officeart/2005/8/layout/hProcess9"/>
    <dgm:cxn modelId="{C7BF4D22-2BDF-4444-BBA5-2118D189BE0A}" srcId="{75217E69-B91E-48F9-BB07-F9F1C66FD302}" destId="{2156E6F4-D2C7-4E74-BBDD-6953BCBCA86C}" srcOrd="9" destOrd="0" parTransId="{759278ED-55DE-49F3-ADFD-4D16C6332B66}" sibTransId="{C771BA51-CA18-4081-B7F9-635E92DC2CD4}"/>
    <dgm:cxn modelId="{156C3B16-100E-421A-AF8D-E22399CAA1F6}" type="presOf" srcId="{FBBD9B18-A357-4A3E-BBE3-CDAED1F25E21}" destId="{507C99B7-9B91-43EB-863C-41C0EEB302BF}" srcOrd="0" destOrd="0" presId="urn:microsoft.com/office/officeart/2005/8/layout/hProcess9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AAD49906-705A-445F-A626-4EF8894D8E7B}" type="presParOf" srcId="{3CA9330D-DFD6-4318-8F3A-1E7639A82466}" destId="{F301877A-E6AF-4C55-ABAE-F1752F85749C}" srcOrd="0" destOrd="0" presId="urn:microsoft.com/office/officeart/2005/8/layout/hProcess9"/>
    <dgm:cxn modelId="{F10195A3-37C1-4948-8865-6A0C8F95FD6E}" type="presParOf" srcId="{3CA9330D-DFD6-4318-8F3A-1E7639A82466}" destId="{B0FD4276-62CC-4FC7-A2EF-95FD2927C0E6}" srcOrd="1" destOrd="0" presId="urn:microsoft.com/office/officeart/2005/8/layout/hProcess9"/>
    <dgm:cxn modelId="{96D81648-A333-46E5-8C2A-CDD0CABAC6D5}" type="presParOf" srcId="{B0FD4276-62CC-4FC7-A2EF-95FD2927C0E6}" destId="{507C99B7-9B91-43EB-863C-41C0EEB302BF}" srcOrd="0" destOrd="0" presId="urn:microsoft.com/office/officeart/2005/8/layout/hProcess9"/>
    <dgm:cxn modelId="{A4B23983-66FD-47AA-8340-BBD72FDC8ECF}" type="presParOf" srcId="{B0FD4276-62CC-4FC7-A2EF-95FD2927C0E6}" destId="{A09867BC-3A00-4854-A118-53EEA42D9F66}" srcOrd="1" destOrd="0" presId="urn:microsoft.com/office/officeart/2005/8/layout/hProcess9"/>
    <dgm:cxn modelId="{1716AA4E-FAEC-4C3B-9C67-F58BDF3DED18}" type="presParOf" srcId="{B0FD4276-62CC-4FC7-A2EF-95FD2927C0E6}" destId="{977D4FD3-2184-49B2-AEAC-D85703295BCA}" srcOrd="2" destOrd="0" presId="urn:microsoft.com/office/officeart/2005/8/layout/hProcess9"/>
    <dgm:cxn modelId="{1373EA43-F350-4610-92C0-2AA915DB49EA}" type="presParOf" srcId="{B0FD4276-62CC-4FC7-A2EF-95FD2927C0E6}" destId="{65EEB380-ECA1-4FB3-BB5C-A6641B2550AB}" srcOrd="3" destOrd="0" presId="urn:microsoft.com/office/officeart/2005/8/layout/hProcess9"/>
    <dgm:cxn modelId="{28D04267-49F9-435A-8AE6-BBFA564A527B}" type="presParOf" srcId="{B0FD4276-62CC-4FC7-A2EF-95FD2927C0E6}" destId="{3B131DB1-3485-45DB-8AAD-4323E156B5FB}" srcOrd="4" destOrd="0" presId="urn:microsoft.com/office/officeart/2005/8/layout/hProcess9"/>
    <dgm:cxn modelId="{BB421CBE-D420-4401-9A72-F4B0F9DD2775}" type="presParOf" srcId="{B0FD4276-62CC-4FC7-A2EF-95FD2927C0E6}" destId="{4C97FE0C-B645-48AC-BF82-11FC8C9F1E70}" srcOrd="5" destOrd="0" presId="urn:microsoft.com/office/officeart/2005/8/layout/hProcess9"/>
    <dgm:cxn modelId="{ABDE8897-7B1B-4838-A70C-61CB98E17E29}" type="presParOf" srcId="{B0FD4276-62CC-4FC7-A2EF-95FD2927C0E6}" destId="{6E386522-2C9F-4126-A3C6-26C8A9562D59}" srcOrd="6" destOrd="0" presId="urn:microsoft.com/office/officeart/2005/8/layout/hProcess9"/>
    <dgm:cxn modelId="{0D47AD2B-65A0-41A6-8E96-E593F5AC910C}" type="presParOf" srcId="{B0FD4276-62CC-4FC7-A2EF-95FD2927C0E6}" destId="{26D849D3-6080-4A5D-9491-E341B82ABA12}" srcOrd="7" destOrd="0" presId="urn:microsoft.com/office/officeart/2005/8/layout/hProcess9"/>
    <dgm:cxn modelId="{2AAAB83A-D3B9-4AD1-B776-FF7C200CF8CC}" type="presParOf" srcId="{B0FD4276-62CC-4FC7-A2EF-95FD2927C0E6}" destId="{C2D76D59-1D75-4E48-91F7-15EFA5C14B3D}" srcOrd="8" destOrd="0" presId="urn:microsoft.com/office/officeart/2005/8/layout/hProcess9"/>
    <dgm:cxn modelId="{38AE484F-080C-48F2-81A4-F821C63E3BEA}" type="presParOf" srcId="{B0FD4276-62CC-4FC7-A2EF-95FD2927C0E6}" destId="{17865E6C-07C4-42B5-AEAA-394D95977626}" srcOrd="9" destOrd="0" presId="urn:microsoft.com/office/officeart/2005/8/layout/hProcess9"/>
    <dgm:cxn modelId="{018DBE49-0E18-4CB7-A492-418BD3D0FA2B}" type="presParOf" srcId="{B0FD4276-62CC-4FC7-A2EF-95FD2927C0E6}" destId="{8464FC22-B7AA-4806-8787-663D63486F60}" srcOrd="10" destOrd="0" presId="urn:microsoft.com/office/officeart/2005/8/layout/hProcess9"/>
    <dgm:cxn modelId="{DCC57457-BF97-4096-88CC-FE223A614CE0}" type="presParOf" srcId="{B0FD4276-62CC-4FC7-A2EF-95FD2927C0E6}" destId="{123216E2-CAF5-47C7-B2C3-686B58499285}" srcOrd="11" destOrd="0" presId="urn:microsoft.com/office/officeart/2005/8/layout/hProcess9"/>
    <dgm:cxn modelId="{4F6F67D8-EED7-40E4-B705-AD1F1B860FDC}" type="presParOf" srcId="{B0FD4276-62CC-4FC7-A2EF-95FD2927C0E6}" destId="{E4117646-8A13-4968-BA44-83F194E8DFEE}" srcOrd="12" destOrd="0" presId="urn:microsoft.com/office/officeart/2005/8/layout/hProcess9"/>
    <dgm:cxn modelId="{B8F3A467-EFD1-4393-93A8-E79FD6D950A9}" type="presParOf" srcId="{B0FD4276-62CC-4FC7-A2EF-95FD2927C0E6}" destId="{5DB9B771-D17D-4540-B47F-579E7E89995C}" srcOrd="13" destOrd="0" presId="urn:microsoft.com/office/officeart/2005/8/layout/hProcess9"/>
    <dgm:cxn modelId="{FB9240D7-7A5E-4642-9518-193BE097FED3}" type="presParOf" srcId="{B0FD4276-62CC-4FC7-A2EF-95FD2927C0E6}" destId="{B5054807-503F-4B1F-B23B-768ECE5D1196}" srcOrd="14" destOrd="0" presId="urn:microsoft.com/office/officeart/2005/8/layout/hProcess9"/>
    <dgm:cxn modelId="{3903BD3B-1B20-4FA3-90F5-5D59A0C56FD1}" type="presParOf" srcId="{B0FD4276-62CC-4FC7-A2EF-95FD2927C0E6}" destId="{58D3B9D8-7929-43E1-857F-2FACBE0F6207}" srcOrd="15" destOrd="0" presId="urn:microsoft.com/office/officeart/2005/8/layout/hProcess9"/>
    <dgm:cxn modelId="{8A82A5BF-9420-4E0A-8CE5-1BC76849BCD4}" type="presParOf" srcId="{B0FD4276-62CC-4FC7-A2EF-95FD2927C0E6}" destId="{9EAEB3A6-6F03-4703-B3A7-C67C7299BDCB}" srcOrd="16" destOrd="0" presId="urn:microsoft.com/office/officeart/2005/8/layout/hProcess9"/>
    <dgm:cxn modelId="{354C12CD-5FC1-42A3-AFF6-3C7090105FE8}" type="presParOf" srcId="{B0FD4276-62CC-4FC7-A2EF-95FD2927C0E6}" destId="{2C96631D-4FAE-40CE-BF3A-CA4727FAAF93}" srcOrd="17" destOrd="0" presId="urn:microsoft.com/office/officeart/2005/8/layout/hProcess9"/>
    <dgm:cxn modelId="{7BE225D6-545F-4DB0-9B4A-16458AF8A676}" type="presParOf" srcId="{B0FD4276-62CC-4FC7-A2EF-95FD2927C0E6}" destId="{9D607719-7E83-41E8-A7AA-62CF51B7D7A0}" srcOrd="18" destOrd="0" presId="urn:microsoft.com/office/officeart/2005/8/layout/hProcess9"/>
    <dgm:cxn modelId="{9BB91E24-3458-46B8-B37C-B6FDAD6C07FA}" type="presParOf" srcId="{B0FD4276-62CC-4FC7-A2EF-95FD2927C0E6}" destId="{9773BE30-81D5-408D-B506-09CDEBC8043F}" srcOrd="19" destOrd="0" presId="urn:microsoft.com/office/officeart/2005/8/layout/hProcess9"/>
    <dgm:cxn modelId="{CEAA4EAD-94BB-408D-A79A-C7617AE6E857}" type="presParOf" srcId="{B0FD4276-62CC-4FC7-A2EF-95FD2927C0E6}" destId="{3031199B-CFB5-4BF3-9A6D-09257C871CAE}" srcOrd="20" destOrd="0" presId="urn:microsoft.com/office/officeart/2005/8/layout/hProcess9"/>
    <dgm:cxn modelId="{7EC01FF0-46F4-4764-B3E3-F90E22F69ED0}" type="presParOf" srcId="{B0FD4276-62CC-4FC7-A2EF-95FD2927C0E6}" destId="{F69BB6B8-7F6F-4682-A206-C7C50521C613}" srcOrd="21" destOrd="0" presId="urn:microsoft.com/office/officeart/2005/8/layout/hProcess9"/>
    <dgm:cxn modelId="{67072264-96D8-4004-92B7-44D72C8649D0}" type="presParOf" srcId="{B0FD4276-62CC-4FC7-A2EF-95FD2927C0E6}" destId="{B1C67EBC-3167-4379-A224-39BE142E6011}" srcOrd="22" destOrd="0" presId="urn:microsoft.com/office/officeart/2005/8/layout/hProcess9"/>
    <dgm:cxn modelId="{0A9D341E-A48C-4C98-8771-1F37B6679E12}" type="presParOf" srcId="{B0FD4276-62CC-4FC7-A2EF-95FD2927C0E6}" destId="{1D0231AC-151E-4772-B28E-545BFC5D3C72}" srcOrd="23" destOrd="0" presId="urn:microsoft.com/office/officeart/2005/8/layout/hProcess9"/>
    <dgm:cxn modelId="{100944DF-9915-494E-8C21-4C4855B3A549}" type="presParOf" srcId="{B0FD4276-62CC-4FC7-A2EF-95FD2927C0E6}" destId="{5E070B4D-A4F2-4B53-8204-EF9D9603D692}" srcOrd="2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838036-36BD-4591-A91B-0B3F9E2BD73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A6CF25-A8D0-4F65-BD69-9526915E757B}">
      <dgm:prSet phldrT="[Text]"/>
      <dgm:spPr/>
      <dgm:t>
        <a:bodyPr/>
        <a:lstStyle/>
        <a:p>
          <a:r>
            <a:rPr lang="en-US" dirty="0" smtClean="0"/>
            <a:t>filled</a:t>
          </a:r>
          <a:r>
            <a:rPr lang="en-US" sz="1200" dirty="0" smtClean="0"/>
            <a:t> 1</a:t>
          </a:r>
          <a:endParaRPr lang="en-US" sz="1200" dirty="0"/>
        </a:p>
      </dgm:t>
    </dgm:pt>
    <dgm:pt modelId="{5AB64874-B8E5-4172-AADA-55CE73A5B082}" type="parTrans" cxnId="{DAD1CC24-A8A9-4CCE-881F-7EDE8061C91D}">
      <dgm:prSet/>
      <dgm:spPr/>
      <dgm:t>
        <a:bodyPr/>
        <a:lstStyle/>
        <a:p>
          <a:endParaRPr lang="en-US"/>
        </a:p>
      </dgm:t>
    </dgm:pt>
    <dgm:pt modelId="{49DDF8E5-C512-47C4-841C-E4055097BB44}" type="sibTrans" cxnId="{DAD1CC24-A8A9-4CCE-881F-7EDE8061C91D}">
      <dgm:prSet/>
      <dgm:spPr/>
      <dgm:t>
        <a:bodyPr/>
        <a:lstStyle/>
        <a:p>
          <a:endParaRPr lang="en-US"/>
        </a:p>
      </dgm:t>
    </dgm:pt>
    <dgm:pt modelId="{0A91507C-A530-4450-896E-47E088A2FF97}">
      <dgm:prSet phldrT="[Text]"/>
      <dgm:spPr/>
      <dgm:t>
        <a:bodyPr/>
        <a:lstStyle/>
        <a:p>
          <a:r>
            <a:rPr lang="en-US" dirty="0" smtClean="0"/>
            <a:t>13</a:t>
          </a:r>
          <a:endParaRPr lang="en-US" dirty="0"/>
        </a:p>
      </dgm:t>
    </dgm:pt>
    <dgm:pt modelId="{EFA538D0-6719-4CF7-8A34-143B0EAD0E34}" type="parTrans" cxnId="{24EFDAE6-9676-4E9F-AC1A-32042FE7B030}">
      <dgm:prSet/>
      <dgm:spPr/>
      <dgm:t>
        <a:bodyPr/>
        <a:lstStyle/>
        <a:p>
          <a:endParaRPr lang="en-US"/>
        </a:p>
      </dgm:t>
    </dgm:pt>
    <dgm:pt modelId="{ED52E58A-8FC4-43D5-BFBC-00C8B027F0DF}" type="sibTrans" cxnId="{24EFDAE6-9676-4E9F-AC1A-32042FE7B030}">
      <dgm:prSet/>
      <dgm:spPr/>
      <dgm:t>
        <a:bodyPr/>
        <a:lstStyle/>
        <a:p>
          <a:endParaRPr lang="en-US"/>
        </a:p>
      </dgm:t>
    </dgm:pt>
    <dgm:pt modelId="{28FD5FD2-F54E-4A5F-8BA6-325A9328241C}">
      <dgm:prSet phldrT="[Text]"/>
      <dgm:spPr/>
      <dgm:t>
        <a:bodyPr/>
        <a:lstStyle/>
        <a:p>
          <a:r>
            <a:rPr lang="en-US" dirty="0" smtClean="0"/>
            <a:t>filled 2</a:t>
          </a:r>
          <a:endParaRPr lang="en-US" dirty="0"/>
        </a:p>
      </dgm:t>
    </dgm:pt>
    <dgm:pt modelId="{B3D5047A-D09D-4C0F-AFFE-C6A91FBF19BB}" type="parTrans" cxnId="{4A4FE94A-0260-4A62-A267-1719F7294DBB}">
      <dgm:prSet/>
      <dgm:spPr/>
      <dgm:t>
        <a:bodyPr/>
        <a:lstStyle/>
        <a:p>
          <a:endParaRPr lang="en-US"/>
        </a:p>
      </dgm:t>
    </dgm:pt>
    <dgm:pt modelId="{3FC37F9B-0841-4E32-81A5-77D78AEBE8F2}" type="sibTrans" cxnId="{4A4FE94A-0260-4A62-A267-1719F7294DBB}">
      <dgm:prSet/>
      <dgm:spPr/>
      <dgm:t>
        <a:bodyPr/>
        <a:lstStyle/>
        <a:p>
          <a:endParaRPr lang="en-US"/>
        </a:p>
      </dgm:t>
    </dgm:pt>
    <dgm:pt modelId="{B9AE430D-9CB2-457D-A90A-3612AD3B61EE}">
      <dgm:prSet phldrT="[Text]"/>
      <dgm:spPr/>
      <dgm:t>
        <a:bodyPr/>
        <a:lstStyle/>
        <a:p>
          <a:r>
            <a:rPr lang="en-US" dirty="0" smtClean="0"/>
            <a:t>filled 3</a:t>
          </a:r>
          <a:endParaRPr lang="en-US" dirty="0"/>
        </a:p>
      </dgm:t>
    </dgm:pt>
    <dgm:pt modelId="{BAD8DDAE-D2CE-4B9C-AFDD-7DDCE55BB7A8}" type="parTrans" cxnId="{5EDCD14B-A255-4101-A9BA-6050343D1755}">
      <dgm:prSet/>
      <dgm:spPr/>
      <dgm:t>
        <a:bodyPr/>
        <a:lstStyle/>
        <a:p>
          <a:endParaRPr lang="en-US"/>
        </a:p>
      </dgm:t>
    </dgm:pt>
    <dgm:pt modelId="{06775609-E40F-4D8F-B9DB-5515C5C40CDE}" type="sibTrans" cxnId="{5EDCD14B-A255-4101-A9BA-6050343D1755}">
      <dgm:prSet/>
      <dgm:spPr/>
      <dgm:t>
        <a:bodyPr/>
        <a:lstStyle/>
        <a:p>
          <a:endParaRPr lang="en-US"/>
        </a:p>
      </dgm:t>
    </dgm:pt>
    <dgm:pt modelId="{E1117C4F-3A0A-4A5E-AC18-E390257443AC}">
      <dgm:prSet phldrT="[Text]"/>
      <dgm:spPr/>
      <dgm:t>
        <a:bodyPr/>
        <a:lstStyle/>
        <a:p>
          <a:r>
            <a:rPr lang="en-US" dirty="0" smtClean="0"/>
            <a:t>filled 4</a:t>
          </a:r>
          <a:endParaRPr lang="en-US" dirty="0"/>
        </a:p>
      </dgm:t>
    </dgm:pt>
    <dgm:pt modelId="{DB5DDE7E-81CF-487D-AAEE-989BC49C3988}" type="parTrans" cxnId="{0BC1530A-86C7-4EE2-8D60-85B3519351E3}">
      <dgm:prSet/>
      <dgm:spPr/>
      <dgm:t>
        <a:bodyPr/>
        <a:lstStyle/>
        <a:p>
          <a:endParaRPr lang="en-US"/>
        </a:p>
      </dgm:t>
    </dgm:pt>
    <dgm:pt modelId="{DC2CD8AF-503C-473F-A057-29D31A7CC288}" type="sibTrans" cxnId="{0BC1530A-86C7-4EE2-8D60-85B3519351E3}">
      <dgm:prSet/>
      <dgm:spPr/>
      <dgm:t>
        <a:bodyPr/>
        <a:lstStyle/>
        <a:p>
          <a:endParaRPr lang="en-US"/>
        </a:p>
      </dgm:t>
    </dgm:pt>
    <dgm:pt modelId="{8B3CF8EC-B02D-4A6E-9217-7B6066187275}">
      <dgm:prSet phldrT="[Text]"/>
      <dgm:spPr/>
      <dgm:t>
        <a:bodyPr/>
        <a:lstStyle/>
        <a:p>
          <a:r>
            <a:rPr lang="en-US" dirty="0" smtClean="0"/>
            <a:t>filled 5</a:t>
          </a:r>
          <a:endParaRPr lang="en-US" dirty="0"/>
        </a:p>
      </dgm:t>
    </dgm:pt>
    <dgm:pt modelId="{B3D65E34-FF2B-4301-88B4-C25268667CC7}" type="parTrans" cxnId="{5CB14042-C359-46B8-B97B-2B31FA6A43D9}">
      <dgm:prSet/>
      <dgm:spPr/>
      <dgm:t>
        <a:bodyPr/>
        <a:lstStyle/>
        <a:p>
          <a:endParaRPr lang="en-US"/>
        </a:p>
      </dgm:t>
    </dgm:pt>
    <dgm:pt modelId="{931AA818-BF4E-4613-BB52-DE6F5A273C7E}" type="sibTrans" cxnId="{5CB14042-C359-46B8-B97B-2B31FA6A43D9}">
      <dgm:prSet/>
      <dgm:spPr/>
      <dgm:t>
        <a:bodyPr/>
        <a:lstStyle/>
        <a:p>
          <a:endParaRPr lang="en-US"/>
        </a:p>
      </dgm:t>
    </dgm:pt>
    <dgm:pt modelId="{6D95A90E-3199-4264-A57F-56E2A12FDFB9}">
      <dgm:prSet phldrT="[Text]"/>
      <dgm:spPr/>
      <dgm:t>
        <a:bodyPr/>
        <a:lstStyle/>
        <a:p>
          <a:r>
            <a:rPr lang="en-US" dirty="0" smtClean="0"/>
            <a:t>filled 6</a:t>
          </a:r>
          <a:endParaRPr lang="en-US" dirty="0"/>
        </a:p>
      </dgm:t>
    </dgm:pt>
    <dgm:pt modelId="{B11466F3-97C5-4B7D-BBD2-D8004B586FAF}" type="parTrans" cxnId="{53CF6256-D954-4397-9B8E-4DDE8282C745}">
      <dgm:prSet/>
      <dgm:spPr/>
      <dgm:t>
        <a:bodyPr/>
        <a:lstStyle/>
        <a:p>
          <a:endParaRPr lang="en-US"/>
        </a:p>
      </dgm:t>
    </dgm:pt>
    <dgm:pt modelId="{13EF2E09-E51A-4921-9DB5-CBC8E62FF7B5}" type="sibTrans" cxnId="{53CF6256-D954-4397-9B8E-4DDE8282C745}">
      <dgm:prSet/>
      <dgm:spPr/>
      <dgm:t>
        <a:bodyPr/>
        <a:lstStyle/>
        <a:p>
          <a:endParaRPr lang="en-US"/>
        </a:p>
      </dgm:t>
    </dgm:pt>
    <dgm:pt modelId="{88191EE2-8766-4346-A0F2-E072680C9135}">
      <dgm:prSet phldrT="[Text]"/>
      <dgm:spPr/>
      <dgm:t>
        <a:bodyPr/>
        <a:lstStyle/>
        <a:p>
          <a:r>
            <a:rPr lang="en-US" dirty="0" smtClean="0"/>
            <a:t>filled 7</a:t>
          </a:r>
          <a:endParaRPr lang="en-US" dirty="0"/>
        </a:p>
      </dgm:t>
    </dgm:pt>
    <dgm:pt modelId="{30DF4393-7236-4087-832E-EB1614CAB482}" type="parTrans" cxnId="{33F58D65-F043-4C7D-84AC-F9AA14CF9F2A}">
      <dgm:prSet/>
      <dgm:spPr/>
      <dgm:t>
        <a:bodyPr/>
        <a:lstStyle/>
        <a:p>
          <a:endParaRPr lang="en-US"/>
        </a:p>
      </dgm:t>
    </dgm:pt>
    <dgm:pt modelId="{29B08C77-FCA1-44A3-A8A7-3D81368F90B7}" type="sibTrans" cxnId="{33F58D65-F043-4C7D-84AC-F9AA14CF9F2A}">
      <dgm:prSet/>
      <dgm:spPr/>
      <dgm:t>
        <a:bodyPr/>
        <a:lstStyle/>
        <a:p>
          <a:endParaRPr lang="en-US"/>
        </a:p>
      </dgm:t>
    </dgm:pt>
    <dgm:pt modelId="{F739C999-13FD-45B6-AB18-952645C50032}">
      <dgm:prSet phldrT="[Text]"/>
      <dgm:spPr/>
      <dgm:t>
        <a:bodyPr/>
        <a:lstStyle/>
        <a:p>
          <a:r>
            <a:rPr lang="en-US" dirty="0" smtClean="0"/>
            <a:t>filled 8</a:t>
          </a:r>
          <a:endParaRPr lang="en-US" dirty="0"/>
        </a:p>
      </dgm:t>
    </dgm:pt>
    <dgm:pt modelId="{7406E36E-B6D8-42C1-85DB-26A2B47441D0}" type="parTrans" cxnId="{B887C596-2E37-48B1-882D-12BDACA415BC}">
      <dgm:prSet/>
      <dgm:spPr/>
      <dgm:t>
        <a:bodyPr/>
        <a:lstStyle/>
        <a:p>
          <a:endParaRPr lang="en-US"/>
        </a:p>
      </dgm:t>
    </dgm:pt>
    <dgm:pt modelId="{D8BC58A0-8E9C-474A-A6D1-42833C6E387F}" type="sibTrans" cxnId="{B887C596-2E37-48B1-882D-12BDACA415BC}">
      <dgm:prSet/>
      <dgm:spPr/>
      <dgm:t>
        <a:bodyPr/>
        <a:lstStyle/>
        <a:p>
          <a:endParaRPr lang="en-US"/>
        </a:p>
      </dgm:t>
    </dgm:pt>
    <dgm:pt modelId="{85D87B5D-11B7-467E-B748-884802583D40}">
      <dgm:prSet phldrT="[Text]"/>
      <dgm:spPr/>
      <dgm:t>
        <a:bodyPr/>
        <a:lstStyle/>
        <a:p>
          <a:r>
            <a:rPr lang="en-US" dirty="0" smtClean="0"/>
            <a:t>10</a:t>
          </a:r>
          <a:endParaRPr lang="en-US" dirty="0"/>
        </a:p>
      </dgm:t>
    </dgm:pt>
    <dgm:pt modelId="{1F9519FE-ADFB-48F8-81B9-9430F57E567A}" type="parTrans" cxnId="{E28CF3ED-C26B-40BD-AA35-684FE5D06650}">
      <dgm:prSet/>
      <dgm:spPr/>
      <dgm:t>
        <a:bodyPr/>
        <a:lstStyle/>
        <a:p>
          <a:endParaRPr lang="en-US"/>
        </a:p>
      </dgm:t>
    </dgm:pt>
    <dgm:pt modelId="{66DDD8BA-9DE7-434B-8CD4-1C411288FE71}" type="sibTrans" cxnId="{E28CF3ED-C26B-40BD-AA35-684FE5D06650}">
      <dgm:prSet/>
      <dgm:spPr/>
      <dgm:t>
        <a:bodyPr/>
        <a:lstStyle/>
        <a:p>
          <a:endParaRPr lang="en-US"/>
        </a:p>
      </dgm:t>
    </dgm:pt>
    <dgm:pt modelId="{A60683F5-43B4-47F3-93DD-C2A04216ED55}">
      <dgm:prSet phldrT="[Text]"/>
      <dgm:spPr/>
      <dgm:t>
        <a:bodyPr/>
        <a:lstStyle/>
        <a:p>
          <a:r>
            <a:rPr lang="en-US" dirty="0" smtClean="0"/>
            <a:t>11</a:t>
          </a:r>
          <a:endParaRPr lang="en-US" dirty="0"/>
        </a:p>
      </dgm:t>
    </dgm:pt>
    <dgm:pt modelId="{0E9B1A4D-5B76-438D-9179-3C107A10BDEC}" type="parTrans" cxnId="{7939950D-3E61-40E4-886F-52B0BBEE07DA}">
      <dgm:prSet/>
      <dgm:spPr/>
      <dgm:t>
        <a:bodyPr/>
        <a:lstStyle/>
        <a:p>
          <a:endParaRPr lang="en-US"/>
        </a:p>
      </dgm:t>
    </dgm:pt>
    <dgm:pt modelId="{9694A451-383E-42F3-A8A3-A2FA3F5EF9C2}" type="sibTrans" cxnId="{7939950D-3E61-40E4-886F-52B0BBEE07DA}">
      <dgm:prSet/>
      <dgm:spPr/>
      <dgm:t>
        <a:bodyPr/>
        <a:lstStyle/>
        <a:p>
          <a:endParaRPr lang="en-US"/>
        </a:p>
      </dgm:t>
    </dgm:pt>
    <dgm:pt modelId="{EEB79A71-E6D4-499B-8C7D-45B3F3CEB65B}">
      <dgm:prSet phldrT="[Text]"/>
      <dgm:spPr/>
      <dgm:t>
        <a:bodyPr/>
        <a:lstStyle/>
        <a:p>
          <a:r>
            <a:rPr lang="en-US" dirty="0" smtClean="0"/>
            <a:t>12</a:t>
          </a:r>
          <a:endParaRPr lang="en-US" dirty="0"/>
        </a:p>
      </dgm:t>
    </dgm:pt>
    <dgm:pt modelId="{6C7DBAB6-FE0E-47B7-9EB0-D9D546420C2A}" type="parTrans" cxnId="{F2318C7D-D1A8-48C3-9CDF-94E2CD3F3307}">
      <dgm:prSet/>
      <dgm:spPr/>
      <dgm:t>
        <a:bodyPr/>
        <a:lstStyle/>
        <a:p>
          <a:endParaRPr lang="en-US"/>
        </a:p>
      </dgm:t>
    </dgm:pt>
    <dgm:pt modelId="{7E9A8F6E-853E-4587-86A7-0CE1ACFF52FD}" type="sibTrans" cxnId="{F2318C7D-D1A8-48C3-9CDF-94E2CD3F3307}">
      <dgm:prSet/>
      <dgm:spPr/>
      <dgm:t>
        <a:bodyPr/>
        <a:lstStyle/>
        <a:p>
          <a:endParaRPr lang="en-US"/>
        </a:p>
      </dgm:t>
    </dgm:pt>
    <dgm:pt modelId="{EBD6D533-08A0-4369-908C-AD313B7EE3DF}">
      <dgm:prSet phldrT="[Text]"/>
      <dgm:spPr/>
      <dgm:t>
        <a:bodyPr/>
        <a:lstStyle/>
        <a:p>
          <a:r>
            <a:rPr lang="en-US" dirty="0" smtClean="0"/>
            <a:t>14</a:t>
          </a:r>
          <a:endParaRPr lang="en-US" dirty="0"/>
        </a:p>
      </dgm:t>
    </dgm:pt>
    <dgm:pt modelId="{E71CDCE6-EA07-4D11-BA29-F56CFACEDBDA}" type="parTrans" cxnId="{17C0D715-9D96-401E-A4BB-B2BD5A1E4BEF}">
      <dgm:prSet/>
      <dgm:spPr/>
      <dgm:t>
        <a:bodyPr/>
        <a:lstStyle/>
        <a:p>
          <a:endParaRPr lang="en-US"/>
        </a:p>
      </dgm:t>
    </dgm:pt>
    <dgm:pt modelId="{2FC1CB54-C407-423A-A966-73B5CF5408C8}" type="sibTrans" cxnId="{17C0D715-9D96-401E-A4BB-B2BD5A1E4BEF}">
      <dgm:prSet/>
      <dgm:spPr/>
      <dgm:t>
        <a:bodyPr/>
        <a:lstStyle/>
        <a:p>
          <a:endParaRPr lang="en-US"/>
        </a:p>
      </dgm:t>
    </dgm:pt>
    <dgm:pt modelId="{1EBE999E-757C-40C2-8687-8AF7EBFEB05C}">
      <dgm:prSet phldrT="[Text]"/>
      <dgm:spPr/>
      <dgm:t>
        <a:bodyPr/>
        <a:lstStyle/>
        <a:p>
          <a:r>
            <a:rPr lang="en-US" dirty="0" smtClean="0"/>
            <a:t>15</a:t>
          </a:r>
          <a:endParaRPr lang="en-US" dirty="0"/>
        </a:p>
      </dgm:t>
    </dgm:pt>
    <dgm:pt modelId="{7542A7D4-0AE3-485E-A533-A2D71F1772ED}" type="sibTrans" cxnId="{D9B62406-0412-4083-AB4B-540F914F9F23}">
      <dgm:prSet/>
      <dgm:spPr/>
      <dgm:t>
        <a:bodyPr/>
        <a:lstStyle/>
        <a:p>
          <a:endParaRPr lang="en-US"/>
        </a:p>
      </dgm:t>
    </dgm:pt>
    <dgm:pt modelId="{FD231F72-07A8-4867-B443-4FEDB7E5AD70}" type="parTrans" cxnId="{D9B62406-0412-4083-AB4B-540F914F9F23}">
      <dgm:prSet/>
      <dgm:spPr/>
      <dgm:t>
        <a:bodyPr/>
        <a:lstStyle/>
        <a:p>
          <a:endParaRPr lang="en-US"/>
        </a:p>
      </dgm:t>
    </dgm:pt>
    <dgm:pt modelId="{A802FE88-761D-4433-ADC0-BD4641A2DD80}">
      <dgm:prSet phldrT="[Text]"/>
      <dgm:spPr/>
      <dgm:t>
        <a:bodyPr/>
        <a:lstStyle/>
        <a:p>
          <a:r>
            <a:rPr lang="en-US" dirty="0" smtClean="0"/>
            <a:t>16</a:t>
          </a:r>
          <a:endParaRPr lang="en-US" dirty="0"/>
        </a:p>
      </dgm:t>
    </dgm:pt>
    <dgm:pt modelId="{F64252A5-F9EE-4E40-BB90-30957795D1F8}" type="sibTrans" cxnId="{46FFB865-1AA2-4609-AD57-0CD404EE7075}">
      <dgm:prSet/>
      <dgm:spPr/>
      <dgm:t>
        <a:bodyPr/>
        <a:lstStyle/>
        <a:p>
          <a:endParaRPr lang="en-US"/>
        </a:p>
      </dgm:t>
    </dgm:pt>
    <dgm:pt modelId="{FD326A14-A78B-43FA-8E0C-D01EBDA2A7BD}" type="parTrans" cxnId="{46FFB865-1AA2-4609-AD57-0CD404EE7075}">
      <dgm:prSet/>
      <dgm:spPr/>
      <dgm:t>
        <a:bodyPr/>
        <a:lstStyle/>
        <a:p>
          <a:endParaRPr lang="en-US"/>
        </a:p>
      </dgm:t>
    </dgm:pt>
    <dgm:pt modelId="{B8014EDE-9562-490E-AC71-3C230DE3747E}">
      <dgm:prSet phldrT="[Text]"/>
      <dgm:spPr/>
      <dgm:t>
        <a:bodyPr/>
        <a:lstStyle/>
        <a:p>
          <a:r>
            <a:rPr lang="en-US" dirty="0" smtClean="0"/>
            <a:t>filled 9</a:t>
          </a:r>
          <a:endParaRPr lang="en-US" dirty="0"/>
        </a:p>
      </dgm:t>
    </dgm:pt>
    <dgm:pt modelId="{8FB5CC05-550E-473F-8F8C-10ED959D3F15}" type="sibTrans" cxnId="{559FBBFF-BA3F-410E-832A-4111EFAADEF2}">
      <dgm:prSet/>
      <dgm:spPr/>
      <dgm:t>
        <a:bodyPr/>
        <a:lstStyle/>
        <a:p>
          <a:endParaRPr lang="en-US"/>
        </a:p>
      </dgm:t>
    </dgm:pt>
    <dgm:pt modelId="{6330B2F8-68B5-4814-8E2C-3616B2ABDB01}" type="parTrans" cxnId="{559FBBFF-BA3F-410E-832A-4111EFAADEF2}">
      <dgm:prSet/>
      <dgm:spPr/>
      <dgm:t>
        <a:bodyPr/>
        <a:lstStyle/>
        <a:p>
          <a:endParaRPr lang="en-US"/>
        </a:p>
      </dgm:t>
    </dgm:pt>
    <dgm:pt modelId="{20249186-D132-4738-AB74-22C2DAD91A24}" type="pres">
      <dgm:prSet presAssocID="{14838036-36BD-4591-A91B-0B3F9E2BD7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1426EC-64D7-4011-9501-1D93848AA5EC}" type="pres">
      <dgm:prSet presAssocID="{CBA6CF25-A8D0-4F65-BD69-9526915E757B}" presName="Name5" presStyleLbl="vennNode1" presStyleIdx="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C593D-563C-4E4F-B8F5-667A66368A4B}" type="pres">
      <dgm:prSet presAssocID="{49DDF8E5-C512-47C4-841C-E4055097BB44}" presName="space" presStyleCnt="0"/>
      <dgm:spPr/>
    </dgm:pt>
    <dgm:pt modelId="{5CD7F580-C372-4AEC-9FF3-ECBF19BCEE6A}" type="pres">
      <dgm:prSet presAssocID="{28FD5FD2-F54E-4A5F-8BA6-325A9328241C}" presName="Name5" presStyleLbl="vennNode1" presStyleIdx="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B8E5C-A3E5-4633-8333-3C2379456FA2}" type="pres">
      <dgm:prSet presAssocID="{3FC37F9B-0841-4E32-81A5-77D78AEBE8F2}" presName="space" presStyleCnt="0"/>
      <dgm:spPr/>
    </dgm:pt>
    <dgm:pt modelId="{54B2A1A0-F0D7-4E71-AFD4-03EC8E5FBAB4}" type="pres">
      <dgm:prSet presAssocID="{B9AE430D-9CB2-457D-A90A-3612AD3B61EE}" presName="Name5" presStyleLbl="vennNode1" presStyleIdx="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EA784B-C76C-4599-92FC-D8CB64C0E9DC}" type="pres">
      <dgm:prSet presAssocID="{06775609-E40F-4D8F-B9DB-5515C5C40CDE}" presName="space" presStyleCnt="0"/>
      <dgm:spPr/>
    </dgm:pt>
    <dgm:pt modelId="{8C6D11CD-C245-42CB-BAE2-23B9B635020B}" type="pres">
      <dgm:prSet presAssocID="{E1117C4F-3A0A-4A5E-AC18-E390257443AC}" presName="Name5" presStyleLbl="vennNode1" presStyleIdx="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5DAB6-9861-4651-A033-54369479E50D}" type="pres">
      <dgm:prSet presAssocID="{DC2CD8AF-503C-473F-A057-29D31A7CC288}" presName="space" presStyleCnt="0"/>
      <dgm:spPr/>
    </dgm:pt>
    <dgm:pt modelId="{B995C1CD-78C4-4B7A-BA04-3472B3FE4E64}" type="pres">
      <dgm:prSet presAssocID="{8B3CF8EC-B02D-4A6E-9217-7B6066187275}" presName="Name5" presStyleLbl="vennNode1" presStyleIdx="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1F1FE-124E-4287-8AFF-6984CA56B7D5}" type="pres">
      <dgm:prSet presAssocID="{931AA818-BF4E-4613-BB52-DE6F5A273C7E}" presName="space" presStyleCnt="0"/>
      <dgm:spPr/>
    </dgm:pt>
    <dgm:pt modelId="{3CF60241-41A3-43B3-AE0C-3E4125BFAE1A}" type="pres">
      <dgm:prSet presAssocID="{6D95A90E-3199-4264-A57F-56E2A12FDFB9}" presName="Name5" presStyleLbl="vennNode1" presStyleIdx="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31909-DEA8-4CC8-9733-C3565ACDFB43}" type="pres">
      <dgm:prSet presAssocID="{13EF2E09-E51A-4921-9DB5-CBC8E62FF7B5}" presName="space" presStyleCnt="0"/>
      <dgm:spPr/>
    </dgm:pt>
    <dgm:pt modelId="{A639D83C-3BD9-4A53-A33C-DF1071136414}" type="pres">
      <dgm:prSet presAssocID="{88191EE2-8766-4346-A0F2-E072680C9135}" presName="Name5" presStyleLbl="vennNode1" presStyleIdx="6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10D39-F037-4E63-8CE5-A6C6DF10AF75}" type="pres">
      <dgm:prSet presAssocID="{29B08C77-FCA1-44A3-A8A7-3D81368F90B7}" presName="space" presStyleCnt="0"/>
      <dgm:spPr/>
    </dgm:pt>
    <dgm:pt modelId="{16617ED2-472D-4B60-86DD-CDAD2952DA13}" type="pres">
      <dgm:prSet presAssocID="{F739C999-13FD-45B6-AB18-952645C50032}" presName="Name5" presStyleLbl="vennNode1" presStyleIdx="7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470E6-D342-4FBF-9F31-8AB238DA53EB}" type="pres">
      <dgm:prSet presAssocID="{D8BC58A0-8E9C-474A-A6D1-42833C6E387F}" presName="space" presStyleCnt="0"/>
      <dgm:spPr/>
    </dgm:pt>
    <dgm:pt modelId="{EED7B757-07A0-4ACD-812F-EE062AF6F7D0}" type="pres">
      <dgm:prSet presAssocID="{B8014EDE-9562-490E-AC71-3C230DE3747E}" presName="Name5" presStyleLbl="vennNode1" presStyleIdx="8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184220-22F8-4C9D-9BE4-75924FBCB2E8}" type="pres">
      <dgm:prSet presAssocID="{8FB5CC05-550E-473F-8F8C-10ED959D3F15}" presName="space" presStyleCnt="0"/>
      <dgm:spPr/>
    </dgm:pt>
    <dgm:pt modelId="{F35D5A62-B046-4591-A113-BF3424764036}" type="pres">
      <dgm:prSet presAssocID="{85D87B5D-11B7-467E-B748-884802583D40}" presName="Name5" presStyleLbl="vennNode1" presStyleIdx="9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18289-AB3E-4DE0-8D74-8B028EF34BA0}" type="pres">
      <dgm:prSet presAssocID="{66DDD8BA-9DE7-434B-8CD4-1C411288FE71}" presName="space" presStyleCnt="0"/>
      <dgm:spPr/>
    </dgm:pt>
    <dgm:pt modelId="{58EBB37A-DC00-40D5-8A08-7BD47DB8F012}" type="pres">
      <dgm:prSet presAssocID="{A60683F5-43B4-47F3-93DD-C2A04216ED55}" presName="Name5" presStyleLbl="vennNode1" presStyleIdx="10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4FACF0-F34C-41AE-9B19-8ED98BC4B917}" type="pres">
      <dgm:prSet presAssocID="{9694A451-383E-42F3-A8A3-A2FA3F5EF9C2}" presName="space" presStyleCnt="0"/>
      <dgm:spPr/>
    </dgm:pt>
    <dgm:pt modelId="{7B8DACAA-2009-4D3F-ADC3-BE150C084B79}" type="pres">
      <dgm:prSet presAssocID="{EEB79A71-E6D4-499B-8C7D-45B3F3CEB65B}" presName="Name5" presStyleLbl="vennNode1" presStyleIdx="11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B83293-6ABF-4829-B193-C9D56A86A5E2}" type="pres">
      <dgm:prSet presAssocID="{7E9A8F6E-853E-4587-86A7-0CE1ACFF52FD}" presName="space" presStyleCnt="0"/>
      <dgm:spPr/>
    </dgm:pt>
    <dgm:pt modelId="{B8FD7B7B-171D-428F-9CC5-0D2A811C02B6}" type="pres">
      <dgm:prSet presAssocID="{0A91507C-A530-4450-896E-47E088A2FF97}" presName="Name5" presStyleLbl="vennNode1" presStyleIdx="12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CB41CC-E093-4BAD-88EE-C5ADAF0CC98B}" type="pres">
      <dgm:prSet presAssocID="{ED52E58A-8FC4-43D5-BFBC-00C8B027F0DF}" presName="space" presStyleCnt="0"/>
      <dgm:spPr/>
    </dgm:pt>
    <dgm:pt modelId="{D2B553D6-C98D-43E0-9C90-E8159BB016B0}" type="pres">
      <dgm:prSet presAssocID="{EBD6D533-08A0-4369-908C-AD313B7EE3DF}" presName="Name5" presStyleLbl="vennNode1" presStyleIdx="13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B7E70-BC0E-4B36-9F68-5D18681E1EDC}" type="pres">
      <dgm:prSet presAssocID="{2FC1CB54-C407-423A-A966-73B5CF5408C8}" presName="space" presStyleCnt="0"/>
      <dgm:spPr/>
    </dgm:pt>
    <dgm:pt modelId="{BCDF1520-575B-446A-B11C-B1B944CCCAE4}" type="pres">
      <dgm:prSet presAssocID="{1EBE999E-757C-40C2-8687-8AF7EBFEB05C}" presName="Name5" presStyleLbl="vennNode1" presStyleIdx="14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1D913-9C6E-4E77-9AA1-E394E53A8463}" type="pres">
      <dgm:prSet presAssocID="{7542A7D4-0AE3-485E-A533-A2D71F1772ED}" presName="space" presStyleCnt="0"/>
      <dgm:spPr/>
    </dgm:pt>
    <dgm:pt modelId="{3B4FFF0C-F3FE-4AAF-82B5-4F7913593A64}" type="pres">
      <dgm:prSet presAssocID="{A802FE88-761D-4433-ADC0-BD4641A2DD80}" presName="Name5" presStyleLbl="vennNode1" presStyleIdx="15" presStyleCnt="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9FBBFF-BA3F-410E-832A-4111EFAADEF2}" srcId="{14838036-36BD-4591-A91B-0B3F9E2BD73B}" destId="{B8014EDE-9562-490E-AC71-3C230DE3747E}" srcOrd="8" destOrd="0" parTransId="{6330B2F8-68B5-4814-8E2C-3616B2ABDB01}" sibTransId="{8FB5CC05-550E-473F-8F8C-10ED959D3F15}"/>
    <dgm:cxn modelId="{E28CF3ED-C26B-40BD-AA35-684FE5D06650}" srcId="{14838036-36BD-4591-A91B-0B3F9E2BD73B}" destId="{85D87B5D-11B7-467E-B748-884802583D40}" srcOrd="9" destOrd="0" parTransId="{1F9519FE-ADFB-48F8-81B9-9430F57E567A}" sibTransId="{66DDD8BA-9DE7-434B-8CD4-1C411288FE71}"/>
    <dgm:cxn modelId="{F8D05E7C-F4D9-4C94-B97E-FC36359A8EC9}" type="presOf" srcId="{B8014EDE-9562-490E-AC71-3C230DE3747E}" destId="{EED7B757-07A0-4ACD-812F-EE062AF6F7D0}" srcOrd="0" destOrd="0" presId="urn:microsoft.com/office/officeart/2005/8/layout/venn3"/>
    <dgm:cxn modelId="{185E31C8-3EE0-43FE-BA62-A6A98F5C4FA9}" type="presOf" srcId="{8B3CF8EC-B02D-4A6E-9217-7B6066187275}" destId="{B995C1CD-78C4-4B7A-BA04-3472B3FE4E64}" srcOrd="0" destOrd="0" presId="urn:microsoft.com/office/officeart/2005/8/layout/venn3"/>
    <dgm:cxn modelId="{53CF6256-D954-4397-9B8E-4DDE8282C745}" srcId="{14838036-36BD-4591-A91B-0B3F9E2BD73B}" destId="{6D95A90E-3199-4264-A57F-56E2A12FDFB9}" srcOrd="5" destOrd="0" parTransId="{B11466F3-97C5-4B7D-BBD2-D8004B586FAF}" sibTransId="{13EF2E09-E51A-4921-9DB5-CBC8E62FF7B5}"/>
    <dgm:cxn modelId="{8FF8529B-3843-45C7-BE7A-A88F92D9A255}" type="presOf" srcId="{1EBE999E-757C-40C2-8687-8AF7EBFEB05C}" destId="{BCDF1520-575B-446A-B11C-B1B944CCCAE4}" srcOrd="0" destOrd="0" presId="urn:microsoft.com/office/officeart/2005/8/layout/venn3"/>
    <dgm:cxn modelId="{6CCAF54A-B972-476E-9D0A-A3F82E6B1CB7}" type="presOf" srcId="{85D87B5D-11B7-467E-B748-884802583D40}" destId="{F35D5A62-B046-4591-A113-BF3424764036}" srcOrd="0" destOrd="0" presId="urn:microsoft.com/office/officeart/2005/8/layout/venn3"/>
    <dgm:cxn modelId="{09F0AEA4-C016-46F6-9FEB-B97ACB76077F}" type="presOf" srcId="{B9AE430D-9CB2-457D-A90A-3612AD3B61EE}" destId="{54B2A1A0-F0D7-4E71-AFD4-03EC8E5FBAB4}" srcOrd="0" destOrd="0" presId="urn:microsoft.com/office/officeart/2005/8/layout/venn3"/>
    <dgm:cxn modelId="{49A36E95-6CA3-4123-8A82-6A05BAB76189}" type="presOf" srcId="{88191EE2-8766-4346-A0F2-E072680C9135}" destId="{A639D83C-3BD9-4A53-A33C-DF1071136414}" srcOrd="0" destOrd="0" presId="urn:microsoft.com/office/officeart/2005/8/layout/venn3"/>
    <dgm:cxn modelId="{41E80ECD-E0C5-4E11-A0BE-FBCF7E691F7A}" type="presOf" srcId="{CBA6CF25-A8D0-4F65-BD69-9526915E757B}" destId="{1D1426EC-64D7-4011-9501-1D93848AA5EC}" srcOrd="0" destOrd="0" presId="urn:microsoft.com/office/officeart/2005/8/layout/venn3"/>
    <dgm:cxn modelId="{F2318C7D-D1A8-48C3-9CDF-94E2CD3F3307}" srcId="{14838036-36BD-4591-A91B-0B3F9E2BD73B}" destId="{EEB79A71-E6D4-499B-8C7D-45B3F3CEB65B}" srcOrd="11" destOrd="0" parTransId="{6C7DBAB6-FE0E-47B7-9EB0-D9D546420C2A}" sibTransId="{7E9A8F6E-853E-4587-86A7-0CE1ACFF52FD}"/>
    <dgm:cxn modelId="{5CB14042-C359-46B8-B97B-2B31FA6A43D9}" srcId="{14838036-36BD-4591-A91B-0B3F9E2BD73B}" destId="{8B3CF8EC-B02D-4A6E-9217-7B6066187275}" srcOrd="4" destOrd="0" parTransId="{B3D65E34-FF2B-4301-88B4-C25268667CC7}" sibTransId="{931AA818-BF4E-4613-BB52-DE6F5A273C7E}"/>
    <dgm:cxn modelId="{B9C070A0-AF73-405F-B16C-4173A2439DAC}" type="presOf" srcId="{28FD5FD2-F54E-4A5F-8BA6-325A9328241C}" destId="{5CD7F580-C372-4AEC-9FF3-ECBF19BCEE6A}" srcOrd="0" destOrd="0" presId="urn:microsoft.com/office/officeart/2005/8/layout/venn3"/>
    <dgm:cxn modelId="{2BDAE9D1-CE34-4461-BDC6-634BCC7831A8}" type="presOf" srcId="{F739C999-13FD-45B6-AB18-952645C50032}" destId="{16617ED2-472D-4B60-86DD-CDAD2952DA13}" srcOrd="0" destOrd="0" presId="urn:microsoft.com/office/officeart/2005/8/layout/venn3"/>
    <dgm:cxn modelId="{17C0D715-9D96-401E-A4BB-B2BD5A1E4BEF}" srcId="{14838036-36BD-4591-A91B-0B3F9E2BD73B}" destId="{EBD6D533-08A0-4369-908C-AD313B7EE3DF}" srcOrd="13" destOrd="0" parTransId="{E71CDCE6-EA07-4D11-BA29-F56CFACEDBDA}" sibTransId="{2FC1CB54-C407-423A-A966-73B5CF5408C8}"/>
    <dgm:cxn modelId="{3634FEE8-DF3E-4D22-B85E-F2732E8D11D4}" type="presOf" srcId="{E1117C4F-3A0A-4A5E-AC18-E390257443AC}" destId="{8C6D11CD-C245-42CB-BAE2-23B9B635020B}" srcOrd="0" destOrd="0" presId="urn:microsoft.com/office/officeart/2005/8/layout/venn3"/>
    <dgm:cxn modelId="{B887C596-2E37-48B1-882D-12BDACA415BC}" srcId="{14838036-36BD-4591-A91B-0B3F9E2BD73B}" destId="{F739C999-13FD-45B6-AB18-952645C50032}" srcOrd="7" destOrd="0" parTransId="{7406E36E-B6D8-42C1-85DB-26A2B47441D0}" sibTransId="{D8BC58A0-8E9C-474A-A6D1-42833C6E387F}"/>
    <dgm:cxn modelId="{AE3DF1CA-1A77-4B36-83AE-11AD51735BCC}" type="presOf" srcId="{EBD6D533-08A0-4369-908C-AD313B7EE3DF}" destId="{D2B553D6-C98D-43E0-9C90-E8159BB016B0}" srcOrd="0" destOrd="0" presId="urn:microsoft.com/office/officeart/2005/8/layout/venn3"/>
    <dgm:cxn modelId="{0BC1530A-86C7-4EE2-8D60-85B3519351E3}" srcId="{14838036-36BD-4591-A91B-0B3F9E2BD73B}" destId="{E1117C4F-3A0A-4A5E-AC18-E390257443AC}" srcOrd="3" destOrd="0" parTransId="{DB5DDE7E-81CF-487D-AAEE-989BC49C3988}" sibTransId="{DC2CD8AF-503C-473F-A057-29D31A7CC288}"/>
    <dgm:cxn modelId="{EFDE2908-F25C-4958-9D1C-168F82478CB8}" type="presOf" srcId="{14838036-36BD-4591-A91B-0B3F9E2BD73B}" destId="{20249186-D132-4738-AB74-22C2DAD91A24}" srcOrd="0" destOrd="0" presId="urn:microsoft.com/office/officeart/2005/8/layout/venn3"/>
    <dgm:cxn modelId="{7939950D-3E61-40E4-886F-52B0BBEE07DA}" srcId="{14838036-36BD-4591-A91B-0B3F9E2BD73B}" destId="{A60683F5-43B4-47F3-93DD-C2A04216ED55}" srcOrd="10" destOrd="0" parTransId="{0E9B1A4D-5B76-438D-9179-3C107A10BDEC}" sibTransId="{9694A451-383E-42F3-A8A3-A2FA3F5EF9C2}"/>
    <dgm:cxn modelId="{5EDCD14B-A255-4101-A9BA-6050343D1755}" srcId="{14838036-36BD-4591-A91B-0B3F9E2BD73B}" destId="{B9AE430D-9CB2-457D-A90A-3612AD3B61EE}" srcOrd="2" destOrd="0" parTransId="{BAD8DDAE-D2CE-4B9C-AFDD-7DDCE55BB7A8}" sibTransId="{06775609-E40F-4D8F-B9DB-5515C5C40CDE}"/>
    <dgm:cxn modelId="{E7C338CC-1D9C-47C7-AD7D-248166FFF5D5}" type="presOf" srcId="{A802FE88-761D-4433-ADC0-BD4641A2DD80}" destId="{3B4FFF0C-F3FE-4AAF-82B5-4F7913593A64}" srcOrd="0" destOrd="0" presId="urn:microsoft.com/office/officeart/2005/8/layout/venn3"/>
    <dgm:cxn modelId="{24EFDAE6-9676-4E9F-AC1A-32042FE7B030}" srcId="{14838036-36BD-4591-A91B-0B3F9E2BD73B}" destId="{0A91507C-A530-4450-896E-47E088A2FF97}" srcOrd="12" destOrd="0" parTransId="{EFA538D0-6719-4CF7-8A34-143B0EAD0E34}" sibTransId="{ED52E58A-8FC4-43D5-BFBC-00C8B027F0DF}"/>
    <dgm:cxn modelId="{5CEC5937-3A10-4553-A6E7-07F5AB17F3CE}" type="presOf" srcId="{0A91507C-A530-4450-896E-47E088A2FF97}" destId="{B8FD7B7B-171D-428F-9CC5-0D2A811C02B6}" srcOrd="0" destOrd="0" presId="urn:microsoft.com/office/officeart/2005/8/layout/venn3"/>
    <dgm:cxn modelId="{46FFB865-1AA2-4609-AD57-0CD404EE7075}" srcId="{14838036-36BD-4591-A91B-0B3F9E2BD73B}" destId="{A802FE88-761D-4433-ADC0-BD4641A2DD80}" srcOrd="15" destOrd="0" parTransId="{FD326A14-A78B-43FA-8E0C-D01EBDA2A7BD}" sibTransId="{F64252A5-F9EE-4E40-BB90-30957795D1F8}"/>
    <dgm:cxn modelId="{33F58D65-F043-4C7D-84AC-F9AA14CF9F2A}" srcId="{14838036-36BD-4591-A91B-0B3F9E2BD73B}" destId="{88191EE2-8766-4346-A0F2-E072680C9135}" srcOrd="6" destOrd="0" parTransId="{30DF4393-7236-4087-832E-EB1614CAB482}" sibTransId="{29B08C77-FCA1-44A3-A8A7-3D81368F90B7}"/>
    <dgm:cxn modelId="{D9B62406-0412-4083-AB4B-540F914F9F23}" srcId="{14838036-36BD-4591-A91B-0B3F9E2BD73B}" destId="{1EBE999E-757C-40C2-8687-8AF7EBFEB05C}" srcOrd="14" destOrd="0" parTransId="{FD231F72-07A8-4867-B443-4FEDB7E5AD70}" sibTransId="{7542A7D4-0AE3-485E-A533-A2D71F1772ED}"/>
    <dgm:cxn modelId="{8C10251C-4ED1-478D-ACF2-2F5F06A5E86C}" type="presOf" srcId="{6D95A90E-3199-4264-A57F-56E2A12FDFB9}" destId="{3CF60241-41A3-43B3-AE0C-3E4125BFAE1A}" srcOrd="0" destOrd="0" presId="urn:microsoft.com/office/officeart/2005/8/layout/venn3"/>
    <dgm:cxn modelId="{74A4DE7B-3745-4995-AE6A-5B5C86CCE41B}" type="presOf" srcId="{EEB79A71-E6D4-499B-8C7D-45B3F3CEB65B}" destId="{7B8DACAA-2009-4D3F-ADC3-BE150C084B79}" srcOrd="0" destOrd="0" presId="urn:microsoft.com/office/officeart/2005/8/layout/venn3"/>
    <dgm:cxn modelId="{1B41571F-386B-42B7-A306-EEDB8D100D52}" type="presOf" srcId="{A60683F5-43B4-47F3-93DD-C2A04216ED55}" destId="{58EBB37A-DC00-40D5-8A08-7BD47DB8F012}" srcOrd="0" destOrd="0" presId="urn:microsoft.com/office/officeart/2005/8/layout/venn3"/>
    <dgm:cxn modelId="{4A4FE94A-0260-4A62-A267-1719F7294DBB}" srcId="{14838036-36BD-4591-A91B-0B3F9E2BD73B}" destId="{28FD5FD2-F54E-4A5F-8BA6-325A9328241C}" srcOrd="1" destOrd="0" parTransId="{B3D5047A-D09D-4C0F-AFFE-C6A91FBF19BB}" sibTransId="{3FC37F9B-0841-4E32-81A5-77D78AEBE8F2}"/>
    <dgm:cxn modelId="{DAD1CC24-A8A9-4CCE-881F-7EDE8061C91D}" srcId="{14838036-36BD-4591-A91B-0B3F9E2BD73B}" destId="{CBA6CF25-A8D0-4F65-BD69-9526915E757B}" srcOrd="0" destOrd="0" parTransId="{5AB64874-B8E5-4172-AADA-55CE73A5B082}" sibTransId="{49DDF8E5-C512-47C4-841C-E4055097BB44}"/>
    <dgm:cxn modelId="{A2971043-4463-4BC5-BF62-43F7906DDEEF}" type="presParOf" srcId="{20249186-D132-4738-AB74-22C2DAD91A24}" destId="{1D1426EC-64D7-4011-9501-1D93848AA5EC}" srcOrd="0" destOrd="0" presId="urn:microsoft.com/office/officeart/2005/8/layout/venn3"/>
    <dgm:cxn modelId="{788EA2D9-9017-483E-8B3E-D9A36013F725}" type="presParOf" srcId="{20249186-D132-4738-AB74-22C2DAD91A24}" destId="{39AC593D-563C-4E4F-B8F5-667A66368A4B}" srcOrd="1" destOrd="0" presId="urn:microsoft.com/office/officeart/2005/8/layout/venn3"/>
    <dgm:cxn modelId="{A231BFDA-291F-4B28-B0F2-C55AFDF7EB29}" type="presParOf" srcId="{20249186-D132-4738-AB74-22C2DAD91A24}" destId="{5CD7F580-C372-4AEC-9FF3-ECBF19BCEE6A}" srcOrd="2" destOrd="0" presId="urn:microsoft.com/office/officeart/2005/8/layout/venn3"/>
    <dgm:cxn modelId="{9029C1FF-0769-41D4-BA64-AC00C10D2DA0}" type="presParOf" srcId="{20249186-D132-4738-AB74-22C2DAD91A24}" destId="{4EBB8E5C-A3E5-4633-8333-3C2379456FA2}" srcOrd="3" destOrd="0" presId="urn:microsoft.com/office/officeart/2005/8/layout/venn3"/>
    <dgm:cxn modelId="{16FD5E65-C40F-47AB-87FD-E378D2728C2D}" type="presParOf" srcId="{20249186-D132-4738-AB74-22C2DAD91A24}" destId="{54B2A1A0-F0D7-4E71-AFD4-03EC8E5FBAB4}" srcOrd="4" destOrd="0" presId="urn:microsoft.com/office/officeart/2005/8/layout/venn3"/>
    <dgm:cxn modelId="{54BED696-0C29-42B5-AC66-3653F3408F7B}" type="presParOf" srcId="{20249186-D132-4738-AB74-22C2DAD91A24}" destId="{73EA784B-C76C-4599-92FC-D8CB64C0E9DC}" srcOrd="5" destOrd="0" presId="urn:microsoft.com/office/officeart/2005/8/layout/venn3"/>
    <dgm:cxn modelId="{EDD0E400-5F2E-4936-9BE0-11256C7B1F72}" type="presParOf" srcId="{20249186-D132-4738-AB74-22C2DAD91A24}" destId="{8C6D11CD-C245-42CB-BAE2-23B9B635020B}" srcOrd="6" destOrd="0" presId="urn:microsoft.com/office/officeart/2005/8/layout/venn3"/>
    <dgm:cxn modelId="{2C69F9C9-ABAE-4BC8-B388-1CA0F4614E96}" type="presParOf" srcId="{20249186-D132-4738-AB74-22C2DAD91A24}" destId="{91A5DAB6-9861-4651-A033-54369479E50D}" srcOrd="7" destOrd="0" presId="urn:microsoft.com/office/officeart/2005/8/layout/venn3"/>
    <dgm:cxn modelId="{269C161C-7535-48E4-96F0-7198006ACAFA}" type="presParOf" srcId="{20249186-D132-4738-AB74-22C2DAD91A24}" destId="{B995C1CD-78C4-4B7A-BA04-3472B3FE4E64}" srcOrd="8" destOrd="0" presId="urn:microsoft.com/office/officeart/2005/8/layout/venn3"/>
    <dgm:cxn modelId="{1971CADD-CD66-42FC-B67B-6658682A3DAB}" type="presParOf" srcId="{20249186-D132-4738-AB74-22C2DAD91A24}" destId="{EF91F1FE-124E-4287-8AFF-6984CA56B7D5}" srcOrd="9" destOrd="0" presId="urn:microsoft.com/office/officeart/2005/8/layout/venn3"/>
    <dgm:cxn modelId="{BB66E5A9-3597-48B9-9BE4-8A41750A36D1}" type="presParOf" srcId="{20249186-D132-4738-AB74-22C2DAD91A24}" destId="{3CF60241-41A3-43B3-AE0C-3E4125BFAE1A}" srcOrd="10" destOrd="0" presId="urn:microsoft.com/office/officeart/2005/8/layout/venn3"/>
    <dgm:cxn modelId="{E1552446-1063-4FF4-9660-F49723AC87AE}" type="presParOf" srcId="{20249186-D132-4738-AB74-22C2DAD91A24}" destId="{12131909-DEA8-4CC8-9733-C3565ACDFB43}" srcOrd="11" destOrd="0" presId="urn:microsoft.com/office/officeart/2005/8/layout/venn3"/>
    <dgm:cxn modelId="{838BE824-919C-45B7-9675-4F8F499FE1E6}" type="presParOf" srcId="{20249186-D132-4738-AB74-22C2DAD91A24}" destId="{A639D83C-3BD9-4A53-A33C-DF1071136414}" srcOrd="12" destOrd="0" presId="urn:microsoft.com/office/officeart/2005/8/layout/venn3"/>
    <dgm:cxn modelId="{2FEB4876-4D87-486E-84E2-A101D58537EC}" type="presParOf" srcId="{20249186-D132-4738-AB74-22C2DAD91A24}" destId="{4FF10D39-F037-4E63-8CE5-A6C6DF10AF75}" srcOrd="13" destOrd="0" presId="urn:microsoft.com/office/officeart/2005/8/layout/venn3"/>
    <dgm:cxn modelId="{15EC008A-A4D0-4A6E-B333-5E0BC2F9BC30}" type="presParOf" srcId="{20249186-D132-4738-AB74-22C2DAD91A24}" destId="{16617ED2-472D-4B60-86DD-CDAD2952DA13}" srcOrd="14" destOrd="0" presId="urn:microsoft.com/office/officeart/2005/8/layout/venn3"/>
    <dgm:cxn modelId="{2E9D01F1-83F7-4126-A460-7F930EB9A910}" type="presParOf" srcId="{20249186-D132-4738-AB74-22C2DAD91A24}" destId="{5BD470E6-D342-4FBF-9F31-8AB238DA53EB}" srcOrd="15" destOrd="0" presId="urn:microsoft.com/office/officeart/2005/8/layout/venn3"/>
    <dgm:cxn modelId="{4B549F9D-B2A6-48B2-B665-A590985310BA}" type="presParOf" srcId="{20249186-D132-4738-AB74-22C2DAD91A24}" destId="{EED7B757-07A0-4ACD-812F-EE062AF6F7D0}" srcOrd="16" destOrd="0" presId="urn:microsoft.com/office/officeart/2005/8/layout/venn3"/>
    <dgm:cxn modelId="{50EFE0B3-C685-4B5A-ADC8-2D2EDA182D26}" type="presParOf" srcId="{20249186-D132-4738-AB74-22C2DAD91A24}" destId="{71184220-22F8-4C9D-9BE4-75924FBCB2E8}" srcOrd="17" destOrd="0" presId="urn:microsoft.com/office/officeart/2005/8/layout/venn3"/>
    <dgm:cxn modelId="{074FFD1F-3378-48C7-B228-5435B652604F}" type="presParOf" srcId="{20249186-D132-4738-AB74-22C2DAD91A24}" destId="{F35D5A62-B046-4591-A113-BF3424764036}" srcOrd="18" destOrd="0" presId="urn:microsoft.com/office/officeart/2005/8/layout/venn3"/>
    <dgm:cxn modelId="{671C827A-346F-4978-A5C2-EDC4CB0A0267}" type="presParOf" srcId="{20249186-D132-4738-AB74-22C2DAD91A24}" destId="{1D218289-AB3E-4DE0-8D74-8B028EF34BA0}" srcOrd="19" destOrd="0" presId="urn:microsoft.com/office/officeart/2005/8/layout/venn3"/>
    <dgm:cxn modelId="{DB7A1E45-256B-4F32-90D8-20AD47683DB9}" type="presParOf" srcId="{20249186-D132-4738-AB74-22C2DAD91A24}" destId="{58EBB37A-DC00-40D5-8A08-7BD47DB8F012}" srcOrd="20" destOrd="0" presId="urn:microsoft.com/office/officeart/2005/8/layout/venn3"/>
    <dgm:cxn modelId="{6E23568B-54AA-459E-8A82-003E3B080450}" type="presParOf" srcId="{20249186-D132-4738-AB74-22C2DAD91A24}" destId="{294FACF0-F34C-41AE-9B19-8ED98BC4B917}" srcOrd="21" destOrd="0" presId="urn:microsoft.com/office/officeart/2005/8/layout/venn3"/>
    <dgm:cxn modelId="{0455D3E0-3476-449B-AF6A-980ACCFB503B}" type="presParOf" srcId="{20249186-D132-4738-AB74-22C2DAD91A24}" destId="{7B8DACAA-2009-4D3F-ADC3-BE150C084B79}" srcOrd="22" destOrd="0" presId="urn:microsoft.com/office/officeart/2005/8/layout/venn3"/>
    <dgm:cxn modelId="{78D893B8-5874-4F74-9CA5-548CB12F41A5}" type="presParOf" srcId="{20249186-D132-4738-AB74-22C2DAD91A24}" destId="{D4B83293-6ABF-4829-B193-C9D56A86A5E2}" srcOrd="23" destOrd="0" presId="urn:microsoft.com/office/officeart/2005/8/layout/venn3"/>
    <dgm:cxn modelId="{2116A7AB-B7B4-4E10-9EEC-CC6E26F67E21}" type="presParOf" srcId="{20249186-D132-4738-AB74-22C2DAD91A24}" destId="{B8FD7B7B-171D-428F-9CC5-0D2A811C02B6}" srcOrd="24" destOrd="0" presId="urn:microsoft.com/office/officeart/2005/8/layout/venn3"/>
    <dgm:cxn modelId="{30DBF515-983F-4436-AECB-6DA86839E13F}" type="presParOf" srcId="{20249186-D132-4738-AB74-22C2DAD91A24}" destId="{3ACB41CC-E093-4BAD-88EE-C5ADAF0CC98B}" srcOrd="25" destOrd="0" presId="urn:microsoft.com/office/officeart/2005/8/layout/venn3"/>
    <dgm:cxn modelId="{08655075-EA15-42DC-8D30-A52ED9E8EEFE}" type="presParOf" srcId="{20249186-D132-4738-AB74-22C2DAD91A24}" destId="{D2B553D6-C98D-43E0-9C90-E8159BB016B0}" srcOrd="26" destOrd="0" presId="urn:microsoft.com/office/officeart/2005/8/layout/venn3"/>
    <dgm:cxn modelId="{3AF11135-24C6-47A9-A5EA-E2F6D7F6C96A}" type="presParOf" srcId="{20249186-D132-4738-AB74-22C2DAD91A24}" destId="{134B7E70-BC0E-4B36-9F68-5D18681E1EDC}" srcOrd="27" destOrd="0" presId="urn:microsoft.com/office/officeart/2005/8/layout/venn3"/>
    <dgm:cxn modelId="{4C214E51-958A-4EA0-A23E-D647E0077016}" type="presParOf" srcId="{20249186-D132-4738-AB74-22C2DAD91A24}" destId="{BCDF1520-575B-446A-B11C-B1B944CCCAE4}" srcOrd="28" destOrd="0" presId="urn:microsoft.com/office/officeart/2005/8/layout/venn3"/>
    <dgm:cxn modelId="{A985DAEC-634D-4C53-90F1-0C34BC1A5A23}" type="presParOf" srcId="{20249186-D132-4738-AB74-22C2DAD91A24}" destId="{02E1D913-9C6E-4E77-9AA1-E394E53A8463}" srcOrd="29" destOrd="0" presId="urn:microsoft.com/office/officeart/2005/8/layout/venn3"/>
    <dgm:cxn modelId="{EEBAA068-6FD8-4BAB-8D56-7341FDE1AAF4}" type="presParOf" srcId="{20249186-D132-4738-AB74-22C2DAD91A24}" destId="{3B4FFF0C-F3FE-4AAF-82B5-4F7913593A64}" srcOrd="3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838036-36BD-4591-A91B-0B3F9E2BD73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A6CF25-A8D0-4F65-BD69-9526915E757B}">
      <dgm:prSet phldrT="[Text]" custT="1"/>
      <dgm:spPr>
        <a:solidFill>
          <a:schemeClr val="bg1">
            <a:lumMod val="9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0</a:t>
          </a:r>
          <a:endParaRPr lang="en-US" sz="2400" baseline="-25000" dirty="0"/>
        </a:p>
      </dgm:t>
    </dgm:pt>
    <dgm:pt modelId="{5AB64874-B8E5-4172-AADA-55CE73A5B082}" type="parTrans" cxnId="{DAD1CC24-A8A9-4CCE-881F-7EDE8061C91D}">
      <dgm:prSet/>
      <dgm:spPr/>
      <dgm:t>
        <a:bodyPr/>
        <a:lstStyle/>
        <a:p>
          <a:endParaRPr lang="en-US" sz="1000"/>
        </a:p>
      </dgm:t>
    </dgm:pt>
    <dgm:pt modelId="{49DDF8E5-C512-47C4-841C-E4055097BB44}" type="sibTrans" cxnId="{DAD1CC24-A8A9-4CCE-881F-7EDE8061C91D}">
      <dgm:prSet/>
      <dgm:spPr/>
      <dgm:t>
        <a:bodyPr/>
        <a:lstStyle/>
        <a:p>
          <a:endParaRPr lang="en-US" sz="1000"/>
        </a:p>
      </dgm:t>
    </dgm:pt>
    <dgm:pt modelId="{28FD5FD2-F54E-4A5F-8BA6-325A9328241C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1</a:t>
          </a:r>
          <a:endParaRPr lang="en-US" sz="2400" dirty="0">
            <a:solidFill>
              <a:schemeClr val="tx1"/>
            </a:solidFill>
          </a:endParaRPr>
        </a:p>
      </dgm:t>
    </dgm:pt>
    <dgm:pt modelId="{B3D5047A-D09D-4C0F-AFFE-C6A91FBF19BB}" type="parTrans" cxnId="{4A4FE94A-0260-4A62-A267-1719F7294DBB}">
      <dgm:prSet/>
      <dgm:spPr/>
      <dgm:t>
        <a:bodyPr/>
        <a:lstStyle/>
        <a:p>
          <a:endParaRPr lang="en-US" sz="1000"/>
        </a:p>
      </dgm:t>
    </dgm:pt>
    <dgm:pt modelId="{3FC37F9B-0841-4E32-81A5-77D78AEBE8F2}" type="sibTrans" cxnId="{4A4FE94A-0260-4A62-A267-1719F7294DBB}">
      <dgm:prSet/>
      <dgm:spPr/>
      <dgm:t>
        <a:bodyPr/>
        <a:lstStyle/>
        <a:p>
          <a:endParaRPr lang="en-US" sz="1000"/>
        </a:p>
      </dgm:t>
    </dgm:pt>
    <dgm:pt modelId="{B9AE430D-9CB2-457D-A90A-3612AD3B61EE}">
      <dgm:prSet phldrT="[Text]" custT="1"/>
      <dgm:spPr>
        <a:solidFill>
          <a:schemeClr val="bg1">
            <a:lumMod val="7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2</a:t>
          </a:r>
          <a:endParaRPr lang="en-US" sz="2400" baseline="-25000" dirty="0"/>
        </a:p>
      </dgm:t>
    </dgm:pt>
    <dgm:pt modelId="{BAD8DDAE-D2CE-4B9C-AFDD-7DDCE55BB7A8}" type="parTrans" cxnId="{5EDCD14B-A255-4101-A9BA-6050343D1755}">
      <dgm:prSet/>
      <dgm:spPr/>
      <dgm:t>
        <a:bodyPr/>
        <a:lstStyle/>
        <a:p>
          <a:endParaRPr lang="en-US" sz="1000"/>
        </a:p>
      </dgm:t>
    </dgm:pt>
    <dgm:pt modelId="{06775609-E40F-4D8F-B9DB-5515C5C40CDE}" type="sibTrans" cxnId="{5EDCD14B-A255-4101-A9BA-6050343D1755}">
      <dgm:prSet/>
      <dgm:spPr/>
      <dgm:t>
        <a:bodyPr/>
        <a:lstStyle/>
        <a:p>
          <a:endParaRPr lang="en-US" sz="1000"/>
        </a:p>
      </dgm:t>
    </dgm:pt>
    <dgm:pt modelId="{E1117C4F-3A0A-4A5E-AC18-E390257443AC}">
      <dgm:prSet phldrT="[Text]" custT="1"/>
      <dgm:spPr>
        <a:solidFill>
          <a:schemeClr val="bg1">
            <a:lumMod val="6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3</a:t>
          </a:r>
          <a:endParaRPr lang="en-US" sz="2400" baseline="-25000" dirty="0">
            <a:solidFill>
              <a:schemeClr val="tx1"/>
            </a:solidFill>
          </a:endParaRPr>
        </a:p>
      </dgm:t>
    </dgm:pt>
    <dgm:pt modelId="{DB5DDE7E-81CF-487D-AAEE-989BC49C3988}" type="parTrans" cxnId="{0BC1530A-86C7-4EE2-8D60-85B3519351E3}">
      <dgm:prSet/>
      <dgm:spPr/>
      <dgm:t>
        <a:bodyPr/>
        <a:lstStyle/>
        <a:p>
          <a:endParaRPr lang="en-US" sz="1000"/>
        </a:p>
      </dgm:t>
    </dgm:pt>
    <dgm:pt modelId="{DC2CD8AF-503C-473F-A057-29D31A7CC288}" type="sibTrans" cxnId="{0BC1530A-86C7-4EE2-8D60-85B3519351E3}">
      <dgm:prSet/>
      <dgm:spPr/>
      <dgm:t>
        <a:bodyPr/>
        <a:lstStyle/>
        <a:p>
          <a:endParaRPr lang="en-US" sz="1000"/>
        </a:p>
      </dgm:t>
    </dgm:pt>
    <dgm:pt modelId="{8B3CF8EC-B02D-4A6E-9217-7B6066187275}">
      <dgm:prSet phldrT="[Text]" custT="1"/>
      <dgm:spPr>
        <a:solidFill>
          <a:schemeClr val="bg1">
            <a:lumMod val="9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4</a:t>
          </a:r>
          <a:endParaRPr lang="en-US" sz="2400" baseline="-25000" dirty="0"/>
        </a:p>
      </dgm:t>
    </dgm:pt>
    <dgm:pt modelId="{B3D65E34-FF2B-4301-88B4-C25268667CC7}" type="parTrans" cxnId="{5CB14042-C359-46B8-B97B-2B31FA6A43D9}">
      <dgm:prSet/>
      <dgm:spPr/>
      <dgm:t>
        <a:bodyPr/>
        <a:lstStyle/>
        <a:p>
          <a:endParaRPr lang="en-US" sz="1000"/>
        </a:p>
      </dgm:t>
    </dgm:pt>
    <dgm:pt modelId="{931AA818-BF4E-4613-BB52-DE6F5A273C7E}" type="sibTrans" cxnId="{5CB14042-C359-46B8-B97B-2B31FA6A43D9}">
      <dgm:prSet/>
      <dgm:spPr/>
      <dgm:t>
        <a:bodyPr/>
        <a:lstStyle/>
        <a:p>
          <a:endParaRPr lang="en-US" sz="1000"/>
        </a:p>
      </dgm:t>
    </dgm:pt>
    <dgm:pt modelId="{6D95A90E-3199-4264-A57F-56E2A12FDFB9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L</a:t>
          </a:r>
          <a:r>
            <a:rPr lang="en-US" sz="2400" baseline="-25000" dirty="0" smtClean="0">
              <a:solidFill>
                <a:schemeClr val="tx1"/>
              </a:solidFill>
            </a:rPr>
            <a:t>5</a:t>
          </a:r>
          <a:endParaRPr lang="en-US" sz="2400" baseline="-25000" dirty="0">
            <a:solidFill>
              <a:schemeClr val="tx1"/>
            </a:solidFill>
          </a:endParaRPr>
        </a:p>
      </dgm:t>
    </dgm:pt>
    <dgm:pt modelId="{B11466F3-97C5-4B7D-BBD2-D8004B586FAF}" type="parTrans" cxnId="{53CF6256-D954-4397-9B8E-4DDE8282C745}">
      <dgm:prSet/>
      <dgm:spPr/>
      <dgm:t>
        <a:bodyPr/>
        <a:lstStyle/>
        <a:p>
          <a:endParaRPr lang="en-US" sz="1000"/>
        </a:p>
      </dgm:t>
    </dgm:pt>
    <dgm:pt modelId="{13EF2E09-E51A-4921-9DB5-CBC8E62FF7B5}" type="sibTrans" cxnId="{53CF6256-D954-4397-9B8E-4DDE8282C745}">
      <dgm:prSet/>
      <dgm:spPr/>
      <dgm:t>
        <a:bodyPr/>
        <a:lstStyle/>
        <a:p>
          <a:endParaRPr lang="en-US" sz="1000"/>
        </a:p>
      </dgm:t>
    </dgm:pt>
    <dgm:pt modelId="{88191EE2-8766-4346-A0F2-E072680C9135}">
      <dgm:prSet phldrT="[Text]" custT="1"/>
      <dgm:spPr>
        <a:solidFill>
          <a:schemeClr val="bg1">
            <a:lumMod val="75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L</a:t>
          </a:r>
          <a:r>
            <a:rPr lang="en-US" sz="2400" baseline="-25000" dirty="0" smtClean="0"/>
            <a:t>6</a:t>
          </a:r>
          <a:endParaRPr lang="en-US" sz="2400" baseline="-25000" dirty="0"/>
        </a:p>
      </dgm:t>
    </dgm:pt>
    <dgm:pt modelId="{30DF4393-7236-4087-832E-EB1614CAB482}" type="parTrans" cxnId="{33F58D65-F043-4C7D-84AC-F9AA14CF9F2A}">
      <dgm:prSet/>
      <dgm:spPr/>
      <dgm:t>
        <a:bodyPr/>
        <a:lstStyle/>
        <a:p>
          <a:endParaRPr lang="en-US" sz="1000"/>
        </a:p>
      </dgm:t>
    </dgm:pt>
    <dgm:pt modelId="{29B08C77-FCA1-44A3-A8A7-3D81368F90B7}" type="sibTrans" cxnId="{33F58D65-F043-4C7D-84AC-F9AA14CF9F2A}">
      <dgm:prSet/>
      <dgm:spPr/>
      <dgm:t>
        <a:bodyPr/>
        <a:lstStyle/>
        <a:p>
          <a:endParaRPr lang="en-US" sz="1000"/>
        </a:p>
      </dgm:t>
    </dgm:pt>
    <dgm:pt modelId="{F739C999-13FD-45B6-AB18-952645C50032}">
      <dgm:prSet phldrT="[Text]" custT="1"/>
      <dgm:spPr>
        <a:solidFill>
          <a:schemeClr val="bg1">
            <a:lumMod val="65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L</a:t>
          </a:r>
          <a:r>
            <a:rPr lang="en-US" sz="2400" baseline="-25000" dirty="0" smtClean="0">
              <a:solidFill>
                <a:schemeClr val="tx1"/>
              </a:solidFill>
            </a:rPr>
            <a:t>7</a:t>
          </a:r>
          <a:endParaRPr lang="en-US" sz="2400" baseline="-25000" dirty="0">
            <a:solidFill>
              <a:schemeClr val="tx1"/>
            </a:solidFill>
          </a:endParaRPr>
        </a:p>
      </dgm:t>
    </dgm:pt>
    <dgm:pt modelId="{7406E36E-B6D8-42C1-85DB-26A2B47441D0}" type="parTrans" cxnId="{B887C596-2E37-48B1-882D-12BDACA415BC}">
      <dgm:prSet/>
      <dgm:spPr/>
      <dgm:t>
        <a:bodyPr/>
        <a:lstStyle/>
        <a:p>
          <a:endParaRPr lang="en-US" sz="1000"/>
        </a:p>
      </dgm:t>
    </dgm:pt>
    <dgm:pt modelId="{D8BC58A0-8E9C-474A-A6D1-42833C6E387F}" type="sibTrans" cxnId="{B887C596-2E37-48B1-882D-12BDACA415BC}">
      <dgm:prSet/>
      <dgm:spPr/>
      <dgm:t>
        <a:bodyPr/>
        <a:lstStyle/>
        <a:p>
          <a:endParaRPr lang="en-US" sz="1000"/>
        </a:p>
      </dgm:t>
    </dgm:pt>
    <dgm:pt modelId="{69D2EA24-9C79-47AF-8976-436609779BCD}">
      <dgm:prSet phldrT="[Text]" custT="1"/>
      <dgm:spPr>
        <a:solidFill>
          <a:schemeClr val="bg1">
            <a:lumMod val="95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.</a:t>
          </a:r>
          <a:endParaRPr lang="en-US" sz="2400" dirty="0">
            <a:solidFill>
              <a:schemeClr val="tx1"/>
            </a:solidFill>
          </a:endParaRPr>
        </a:p>
      </dgm:t>
    </dgm:pt>
    <dgm:pt modelId="{C8C0209B-F91A-470D-90E6-0A9D69EEC7AF}" type="parTrans" cxnId="{1706E254-9047-44ED-80C2-7645E6FC10E5}">
      <dgm:prSet/>
      <dgm:spPr/>
      <dgm:t>
        <a:bodyPr/>
        <a:lstStyle/>
        <a:p>
          <a:endParaRPr lang="en-US"/>
        </a:p>
      </dgm:t>
    </dgm:pt>
    <dgm:pt modelId="{2439A4E5-E1CE-4CD9-A6DA-D8FDE038BBCD}" type="sibTrans" cxnId="{1706E254-9047-44ED-80C2-7645E6FC10E5}">
      <dgm:prSet/>
      <dgm:spPr/>
      <dgm:t>
        <a:bodyPr/>
        <a:lstStyle/>
        <a:p>
          <a:endParaRPr lang="en-US"/>
        </a:p>
      </dgm:t>
    </dgm:pt>
    <dgm:pt modelId="{40F2DF3A-EB74-492D-9178-1A1DA07F3D0B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.</a:t>
          </a:r>
          <a:endParaRPr lang="en-US" sz="2400" dirty="0">
            <a:solidFill>
              <a:schemeClr val="tx1"/>
            </a:solidFill>
          </a:endParaRPr>
        </a:p>
      </dgm:t>
    </dgm:pt>
    <dgm:pt modelId="{7C8EC722-543A-4C0A-AC8E-417F227D96D4}" type="parTrans" cxnId="{39DAA862-67E3-40A7-AE63-F1FB753CF120}">
      <dgm:prSet/>
      <dgm:spPr/>
      <dgm:t>
        <a:bodyPr/>
        <a:lstStyle/>
        <a:p>
          <a:endParaRPr lang="en-US"/>
        </a:p>
      </dgm:t>
    </dgm:pt>
    <dgm:pt modelId="{3C79F499-FD90-432A-A4D9-6C6D88F4FEAA}" type="sibTrans" cxnId="{39DAA862-67E3-40A7-AE63-F1FB753CF120}">
      <dgm:prSet/>
      <dgm:spPr/>
      <dgm:t>
        <a:bodyPr/>
        <a:lstStyle/>
        <a:p>
          <a:endParaRPr lang="en-US"/>
        </a:p>
      </dgm:t>
    </dgm:pt>
    <dgm:pt modelId="{20249186-D132-4738-AB74-22C2DAD91A24}" type="pres">
      <dgm:prSet presAssocID="{14838036-36BD-4591-A91B-0B3F9E2BD7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1426EC-64D7-4011-9501-1D93848AA5EC}" type="pres">
      <dgm:prSet presAssocID="{CBA6CF25-A8D0-4F65-BD69-9526915E757B}" presName="Name5" presStyleLbl="venn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C593D-563C-4E4F-B8F5-667A66368A4B}" type="pres">
      <dgm:prSet presAssocID="{49DDF8E5-C512-47C4-841C-E4055097BB44}" presName="space" presStyleCnt="0"/>
      <dgm:spPr/>
    </dgm:pt>
    <dgm:pt modelId="{5CD7F580-C372-4AEC-9FF3-ECBF19BCEE6A}" type="pres">
      <dgm:prSet presAssocID="{28FD5FD2-F54E-4A5F-8BA6-325A9328241C}" presName="Name5" presStyleLbl="venn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B8E5C-A3E5-4633-8333-3C2379456FA2}" type="pres">
      <dgm:prSet presAssocID="{3FC37F9B-0841-4E32-81A5-77D78AEBE8F2}" presName="space" presStyleCnt="0"/>
      <dgm:spPr/>
    </dgm:pt>
    <dgm:pt modelId="{54B2A1A0-F0D7-4E71-AFD4-03EC8E5FBAB4}" type="pres">
      <dgm:prSet presAssocID="{B9AE430D-9CB2-457D-A90A-3612AD3B61EE}" presName="Name5" presStyleLbl="venn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EA784B-C76C-4599-92FC-D8CB64C0E9DC}" type="pres">
      <dgm:prSet presAssocID="{06775609-E40F-4D8F-B9DB-5515C5C40CDE}" presName="space" presStyleCnt="0"/>
      <dgm:spPr/>
    </dgm:pt>
    <dgm:pt modelId="{8C6D11CD-C245-42CB-BAE2-23B9B635020B}" type="pres">
      <dgm:prSet presAssocID="{E1117C4F-3A0A-4A5E-AC18-E390257443AC}" presName="Name5" presStyleLbl="venn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5DAB6-9861-4651-A033-54369479E50D}" type="pres">
      <dgm:prSet presAssocID="{DC2CD8AF-503C-473F-A057-29D31A7CC288}" presName="space" presStyleCnt="0"/>
      <dgm:spPr/>
    </dgm:pt>
    <dgm:pt modelId="{B995C1CD-78C4-4B7A-BA04-3472B3FE4E64}" type="pres">
      <dgm:prSet presAssocID="{8B3CF8EC-B02D-4A6E-9217-7B6066187275}" presName="Name5" presStyleLbl="venn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1F1FE-124E-4287-8AFF-6984CA56B7D5}" type="pres">
      <dgm:prSet presAssocID="{931AA818-BF4E-4613-BB52-DE6F5A273C7E}" presName="space" presStyleCnt="0"/>
      <dgm:spPr/>
    </dgm:pt>
    <dgm:pt modelId="{3CF60241-41A3-43B3-AE0C-3E4125BFAE1A}" type="pres">
      <dgm:prSet presAssocID="{6D95A90E-3199-4264-A57F-56E2A12FDFB9}" presName="Name5" presStyleLbl="venn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31909-DEA8-4CC8-9733-C3565ACDFB43}" type="pres">
      <dgm:prSet presAssocID="{13EF2E09-E51A-4921-9DB5-CBC8E62FF7B5}" presName="space" presStyleCnt="0"/>
      <dgm:spPr/>
    </dgm:pt>
    <dgm:pt modelId="{A639D83C-3BD9-4A53-A33C-DF1071136414}" type="pres">
      <dgm:prSet presAssocID="{88191EE2-8766-4346-A0F2-E072680C9135}" presName="Name5" presStyleLbl="venn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10D39-F037-4E63-8CE5-A6C6DF10AF75}" type="pres">
      <dgm:prSet presAssocID="{29B08C77-FCA1-44A3-A8A7-3D81368F90B7}" presName="space" presStyleCnt="0"/>
      <dgm:spPr/>
    </dgm:pt>
    <dgm:pt modelId="{16617ED2-472D-4B60-86DD-CDAD2952DA13}" type="pres">
      <dgm:prSet presAssocID="{F739C999-13FD-45B6-AB18-952645C50032}" presName="Name5" presStyleLbl="venn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470E6-D342-4FBF-9F31-8AB238DA53EB}" type="pres">
      <dgm:prSet presAssocID="{D8BC58A0-8E9C-474A-A6D1-42833C6E387F}" presName="space" presStyleCnt="0"/>
      <dgm:spPr/>
    </dgm:pt>
    <dgm:pt modelId="{EC850A8B-025C-4AE7-A0DB-D282C6BE5478}" type="pres">
      <dgm:prSet presAssocID="{69D2EA24-9C79-47AF-8976-436609779BCD}" presName="Name5" presStyleLbl="venn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977D5-7384-494D-8350-CBC3837E31EC}" type="pres">
      <dgm:prSet presAssocID="{2439A4E5-E1CE-4CD9-A6DA-D8FDE038BBCD}" presName="space" presStyleCnt="0"/>
      <dgm:spPr/>
    </dgm:pt>
    <dgm:pt modelId="{747D1370-8DF6-4A5F-8CB5-A61C97D90A72}" type="pres">
      <dgm:prSet presAssocID="{40F2DF3A-EB74-492D-9178-1A1DA07F3D0B}" presName="Name5" presStyleLbl="venn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DCD14B-A255-4101-A9BA-6050343D1755}" srcId="{14838036-36BD-4591-A91B-0B3F9E2BD73B}" destId="{B9AE430D-9CB2-457D-A90A-3612AD3B61EE}" srcOrd="2" destOrd="0" parTransId="{BAD8DDAE-D2CE-4B9C-AFDD-7DDCE55BB7A8}" sibTransId="{06775609-E40F-4D8F-B9DB-5515C5C40CDE}"/>
    <dgm:cxn modelId="{471E79DA-932D-4604-849F-8441C698FA5D}" type="presOf" srcId="{6D95A90E-3199-4264-A57F-56E2A12FDFB9}" destId="{3CF60241-41A3-43B3-AE0C-3E4125BFAE1A}" srcOrd="0" destOrd="0" presId="urn:microsoft.com/office/officeart/2005/8/layout/venn3"/>
    <dgm:cxn modelId="{33F58D65-F043-4C7D-84AC-F9AA14CF9F2A}" srcId="{14838036-36BD-4591-A91B-0B3F9E2BD73B}" destId="{88191EE2-8766-4346-A0F2-E072680C9135}" srcOrd="6" destOrd="0" parTransId="{30DF4393-7236-4087-832E-EB1614CAB482}" sibTransId="{29B08C77-FCA1-44A3-A8A7-3D81368F90B7}"/>
    <dgm:cxn modelId="{A7EC21A2-2F8A-4830-BEEF-9A48A53451B6}" type="presOf" srcId="{88191EE2-8766-4346-A0F2-E072680C9135}" destId="{A639D83C-3BD9-4A53-A33C-DF1071136414}" srcOrd="0" destOrd="0" presId="urn:microsoft.com/office/officeart/2005/8/layout/venn3"/>
    <dgm:cxn modelId="{39DAA862-67E3-40A7-AE63-F1FB753CF120}" srcId="{14838036-36BD-4591-A91B-0B3F9E2BD73B}" destId="{40F2DF3A-EB74-492D-9178-1A1DA07F3D0B}" srcOrd="9" destOrd="0" parTransId="{7C8EC722-543A-4C0A-AC8E-417F227D96D4}" sibTransId="{3C79F499-FD90-432A-A4D9-6C6D88F4FEAA}"/>
    <dgm:cxn modelId="{DAD1CC24-A8A9-4CCE-881F-7EDE8061C91D}" srcId="{14838036-36BD-4591-A91B-0B3F9E2BD73B}" destId="{CBA6CF25-A8D0-4F65-BD69-9526915E757B}" srcOrd="0" destOrd="0" parTransId="{5AB64874-B8E5-4172-AADA-55CE73A5B082}" sibTransId="{49DDF8E5-C512-47C4-841C-E4055097BB44}"/>
    <dgm:cxn modelId="{53CF6256-D954-4397-9B8E-4DDE8282C745}" srcId="{14838036-36BD-4591-A91B-0B3F9E2BD73B}" destId="{6D95A90E-3199-4264-A57F-56E2A12FDFB9}" srcOrd="5" destOrd="0" parTransId="{B11466F3-97C5-4B7D-BBD2-D8004B586FAF}" sibTransId="{13EF2E09-E51A-4921-9DB5-CBC8E62FF7B5}"/>
    <dgm:cxn modelId="{0BC1530A-86C7-4EE2-8D60-85B3519351E3}" srcId="{14838036-36BD-4591-A91B-0B3F9E2BD73B}" destId="{E1117C4F-3A0A-4A5E-AC18-E390257443AC}" srcOrd="3" destOrd="0" parTransId="{DB5DDE7E-81CF-487D-AAEE-989BC49C3988}" sibTransId="{DC2CD8AF-503C-473F-A057-29D31A7CC288}"/>
    <dgm:cxn modelId="{330005DA-6146-4B49-8266-B3AE926E2DB2}" type="presOf" srcId="{8B3CF8EC-B02D-4A6E-9217-7B6066187275}" destId="{B995C1CD-78C4-4B7A-BA04-3472B3FE4E64}" srcOrd="0" destOrd="0" presId="urn:microsoft.com/office/officeart/2005/8/layout/venn3"/>
    <dgm:cxn modelId="{E6C45702-EBB5-4D2D-98E2-73B4A19D0D4D}" type="presOf" srcId="{F739C999-13FD-45B6-AB18-952645C50032}" destId="{16617ED2-472D-4B60-86DD-CDAD2952DA13}" srcOrd="0" destOrd="0" presId="urn:microsoft.com/office/officeart/2005/8/layout/venn3"/>
    <dgm:cxn modelId="{4A4FE94A-0260-4A62-A267-1719F7294DBB}" srcId="{14838036-36BD-4591-A91B-0B3F9E2BD73B}" destId="{28FD5FD2-F54E-4A5F-8BA6-325A9328241C}" srcOrd="1" destOrd="0" parTransId="{B3D5047A-D09D-4C0F-AFFE-C6A91FBF19BB}" sibTransId="{3FC37F9B-0841-4E32-81A5-77D78AEBE8F2}"/>
    <dgm:cxn modelId="{46A46226-A442-4F83-965A-AE6F17409E1B}" type="presOf" srcId="{14838036-36BD-4591-A91B-0B3F9E2BD73B}" destId="{20249186-D132-4738-AB74-22C2DAD91A24}" srcOrd="0" destOrd="0" presId="urn:microsoft.com/office/officeart/2005/8/layout/venn3"/>
    <dgm:cxn modelId="{7C5FD4F4-758B-4172-9DCE-CCBFBE877557}" type="presOf" srcId="{69D2EA24-9C79-47AF-8976-436609779BCD}" destId="{EC850A8B-025C-4AE7-A0DB-D282C6BE5478}" srcOrd="0" destOrd="0" presId="urn:microsoft.com/office/officeart/2005/8/layout/venn3"/>
    <dgm:cxn modelId="{84F8142D-72BE-4050-A7F7-05E6260C7A97}" type="presOf" srcId="{28FD5FD2-F54E-4A5F-8BA6-325A9328241C}" destId="{5CD7F580-C372-4AEC-9FF3-ECBF19BCEE6A}" srcOrd="0" destOrd="0" presId="urn:microsoft.com/office/officeart/2005/8/layout/venn3"/>
    <dgm:cxn modelId="{B887C596-2E37-48B1-882D-12BDACA415BC}" srcId="{14838036-36BD-4591-A91B-0B3F9E2BD73B}" destId="{F739C999-13FD-45B6-AB18-952645C50032}" srcOrd="7" destOrd="0" parTransId="{7406E36E-B6D8-42C1-85DB-26A2B47441D0}" sibTransId="{D8BC58A0-8E9C-474A-A6D1-42833C6E387F}"/>
    <dgm:cxn modelId="{1706E254-9047-44ED-80C2-7645E6FC10E5}" srcId="{14838036-36BD-4591-A91B-0B3F9E2BD73B}" destId="{69D2EA24-9C79-47AF-8976-436609779BCD}" srcOrd="8" destOrd="0" parTransId="{C8C0209B-F91A-470D-90E6-0A9D69EEC7AF}" sibTransId="{2439A4E5-E1CE-4CD9-A6DA-D8FDE038BBCD}"/>
    <dgm:cxn modelId="{807F427D-91DA-4D55-9E8D-2BEDCD774D1A}" type="presOf" srcId="{CBA6CF25-A8D0-4F65-BD69-9526915E757B}" destId="{1D1426EC-64D7-4011-9501-1D93848AA5EC}" srcOrd="0" destOrd="0" presId="urn:microsoft.com/office/officeart/2005/8/layout/venn3"/>
    <dgm:cxn modelId="{B67C6C8A-BA77-4001-8623-77036B6AD61D}" type="presOf" srcId="{40F2DF3A-EB74-492D-9178-1A1DA07F3D0B}" destId="{747D1370-8DF6-4A5F-8CB5-A61C97D90A72}" srcOrd="0" destOrd="0" presId="urn:microsoft.com/office/officeart/2005/8/layout/venn3"/>
    <dgm:cxn modelId="{C397EB01-F669-4001-951A-3FA74FA43864}" type="presOf" srcId="{E1117C4F-3A0A-4A5E-AC18-E390257443AC}" destId="{8C6D11CD-C245-42CB-BAE2-23B9B635020B}" srcOrd="0" destOrd="0" presId="urn:microsoft.com/office/officeart/2005/8/layout/venn3"/>
    <dgm:cxn modelId="{5CB14042-C359-46B8-B97B-2B31FA6A43D9}" srcId="{14838036-36BD-4591-A91B-0B3F9E2BD73B}" destId="{8B3CF8EC-B02D-4A6E-9217-7B6066187275}" srcOrd="4" destOrd="0" parTransId="{B3D65E34-FF2B-4301-88B4-C25268667CC7}" sibTransId="{931AA818-BF4E-4613-BB52-DE6F5A273C7E}"/>
    <dgm:cxn modelId="{5E32E613-BF2B-475E-93E4-BA7CCD761609}" type="presOf" srcId="{B9AE430D-9CB2-457D-A90A-3612AD3B61EE}" destId="{54B2A1A0-F0D7-4E71-AFD4-03EC8E5FBAB4}" srcOrd="0" destOrd="0" presId="urn:microsoft.com/office/officeart/2005/8/layout/venn3"/>
    <dgm:cxn modelId="{2E336A4F-18E6-4292-86B7-25D420ABDE8A}" type="presParOf" srcId="{20249186-D132-4738-AB74-22C2DAD91A24}" destId="{1D1426EC-64D7-4011-9501-1D93848AA5EC}" srcOrd="0" destOrd="0" presId="urn:microsoft.com/office/officeart/2005/8/layout/venn3"/>
    <dgm:cxn modelId="{547A2627-0FE9-4741-9CD1-288ED746B5A7}" type="presParOf" srcId="{20249186-D132-4738-AB74-22C2DAD91A24}" destId="{39AC593D-563C-4E4F-B8F5-667A66368A4B}" srcOrd="1" destOrd="0" presId="urn:microsoft.com/office/officeart/2005/8/layout/venn3"/>
    <dgm:cxn modelId="{EC99C16B-C5E9-4E42-B920-37AA1671319A}" type="presParOf" srcId="{20249186-D132-4738-AB74-22C2DAD91A24}" destId="{5CD7F580-C372-4AEC-9FF3-ECBF19BCEE6A}" srcOrd="2" destOrd="0" presId="urn:microsoft.com/office/officeart/2005/8/layout/venn3"/>
    <dgm:cxn modelId="{4A17E3D2-B8D0-49CD-898A-76E6BA3A56C2}" type="presParOf" srcId="{20249186-D132-4738-AB74-22C2DAD91A24}" destId="{4EBB8E5C-A3E5-4633-8333-3C2379456FA2}" srcOrd="3" destOrd="0" presId="urn:microsoft.com/office/officeart/2005/8/layout/venn3"/>
    <dgm:cxn modelId="{1598C797-0CF5-44BB-AFA4-7819DD4E5060}" type="presParOf" srcId="{20249186-D132-4738-AB74-22C2DAD91A24}" destId="{54B2A1A0-F0D7-4E71-AFD4-03EC8E5FBAB4}" srcOrd="4" destOrd="0" presId="urn:microsoft.com/office/officeart/2005/8/layout/venn3"/>
    <dgm:cxn modelId="{97EB9ACA-05EA-44AA-A0B8-FB185295E08E}" type="presParOf" srcId="{20249186-D132-4738-AB74-22C2DAD91A24}" destId="{73EA784B-C76C-4599-92FC-D8CB64C0E9DC}" srcOrd="5" destOrd="0" presId="urn:microsoft.com/office/officeart/2005/8/layout/venn3"/>
    <dgm:cxn modelId="{4AF2F42D-6197-4A1D-AA03-29C1B47D9852}" type="presParOf" srcId="{20249186-D132-4738-AB74-22C2DAD91A24}" destId="{8C6D11CD-C245-42CB-BAE2-23B9B635020B}" srcOrd="6" destOrd="0" presId="urn:microsoft.com/office/officeart/2005/8/layout/venn3"/>
    <dgm:cxn modelId="{3326CC2E-F640-4F95-BAD8-67302935283E}" type="presParOf" srcId="{20249186-D132-4738-AB74-22C2DAD91A24}" destId="{91A5DAB6-9861-4651-A033-54369479E50D}" srcOrd="7" destOrd="0" presId="urn:microsoft.com/office/officeart/2005/8/layout/venn3"/>
    <dgm:cxn modelId="{36DF0BCE-93FA-4DE8-935B-E50A1D6E0D9D}" type="presParOf" srcId="{20249186-D132-4738-AB74-22C2DAD91A24}" destId="{B995C1CD-78C4-4B7A-BA04-3472B3FE4E64}" srcOrd="8" destOrd="0" presId="urn:microsoft.com/office/officeart/2005/8/layout/venn3"/>
    <dgm:cxn modelId="{7EECBBD8-18B0-4360-997F-D621182AB0D8}" type="presParOf" srcId="{20249186-D132-4738-AB74-22C2DAD91A24}" destId="{EF91F1FE-124E-4287-8AFF-6984CA56B7D5}" srcOrd="9" destOrd="0" presId="urn:microsoft.com/office/officeart/2005/8/layout/venn3"/>
    <dgm:cxn modelId="{22CC1479-4866-4815-B3B1-C827963860E7}" type="presParOf" srcId="{20249186-D132-4738-AB74-22C2DAD91A24}" destId="{3CF60241-41A3-43B3-AE0C-3E4125BFAE1A}" srcOrd="10" destOrd="0" presId="urn:microsoft.com/office/officeart/2005/8/layout/venn3"/>
    <dgm:cxn modelId="{A8804A5E-8B91-4A3B-BCFA-9A521093D898}" type="presParOf" srcId="{20249186-D132-4738-AB74-22C2DAD91A24}" destId="{12131909-DEA8-4CC8-9733-C3565ACDFB43}" srcOrd="11" destOrd="0" presId="urn:microsoft.com/office/officeart/2005/8/layout/venn3"/>
    <dgm:cxn modelId="{52D4D6E0-C43E-4A5B-88AA-17D1D03A01A7}" type="presParOf" srcId="{20249186-D132-4738-AB74-22C2DAD91A24}" destId="{A639D83C-3BD9-4A53-A33C-DF1071136414}" srcOrd="12" destOrd="0" presId="urn:microsoft.com/office/officeart/2005/8/layout/venn3"/>
    <dgm:cxn modelId="{9D84CD80-07BF-4CA0-A5F2-70FD96C5B61D}" type="presParOf" srcId="{20249186-D132-4738-AB74-22C2DAD91A24}" destId="{4FF10D39-F037-4E63-8CE5-A6C6DF10AF75}" srcOrd="13" destOrd="0" presId="urn:microsoft.com/office/officeart/2005/8/layout/venn3"/>
    <dgm:cxn modelId="{00F2CD8F-AAB3-4CA0-8AFD-AE1F0BF80CE7}" type="presParOf" srcId="{20249186-D132-4738-AB74-22C2DAD91A24}" destId="{16617ED2-472D-4B60-86DD-CDAD2952DA13}" srcOrd="14" destOrd="0" presId="urn:microsoft.com/office/officeart/2005/8/layout/venn3"/>
    <dgm:cxn modelId="{6B59959F-2A3B-408C-9D56-A1AAA3C06FF4}" type="presParOf" srcId="{20249186-D132-4738-AB74-22C2DAD91A24}" destId="{5BD470E6-D342-4FBF-9F31-8AB238DA53EB}" srcOrd="15" destOrd="0" presId="urn:microsoft.com/office/officeart/2005/8/layout/venn3"/>
    <dgm:cxn modelId="{8345DC32-C9AB-40D1-AACC-913A4587DEFD}" type="presParOf" srcId="{20249186-D132-4738-AB74-22C2DAD91A24}" destId="{EC850A8B-025C-4AE7-A0DB-D282C6BE5478}" srcOrd="16" destOrd="0" presId="urn:microsoft.com/office/officeart/2005/8/layout/venn3"/>
    <dgm:cxn modelId="{77A58700-54B8-4809-8C6F-F15BED9DB4E8}" type="presParOf" srcId="{20249186-D132-4738-AB74-22C2DAD91A24}" destId="{5E1977D5-7384-494D-8350-CBC3837E31EC}" srcOrd="17" destOrd="0" presId="urn:microsoft.com/office/officeart/2005/8/layout/venn3"/>
    <dgm:cxn modelId="{1DB80BC3-D8DB-4E30-9CFE-E2E7F8ADBD47}" type="presParOf" srcId="{20249186-D132-4738-AB74-22C2DAD91A24}" destId="{747D1370-8DF6-4A5F-8CB5-A61C97D90A72}" srcOrd="1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838036-36BD-4591-A91B-0B3F9E2BD73B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A6CF25-A8D0-4F65-BD69-9526915E757B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0</a:t>
          </a:r>
          <a:endParaRPr lang="en-US" sz="2400" dirty="0"/>
        </a:p>
      </dgm:t>
    </dgm:pt>
    <dgm:pt modelId="{5AB64874-B8E5-4172-AADA-55CE73A5B082}" type="parTrans" cxnId="{DAD1CC24-A8A9-4CCE-881F-7EDE8061C91D}">
      <dgm:prSet/>
      <dgm:spPr/>
      <dgm:t>
        <a:bodyPr/>
        <a:lstStyle/>
        <a:p>
          <a:endParaRPr lang="en-US" sz="1000"/>
        </a:p>
      </dgm:t>
    </dgm:pt>
    <dgm:pt modelId="{49DDF8E5-C512-47C4-841C-E4055097BB44}" type="sibTrans" cxnId="{DAD1CC24-A8A9-4CCE-881F-7EDE8061C91D}">
      <dgm:prSet/>
      <dgm:spPr/>
      <dgm:t>
        <a:bodyPr/>
        <a:lstStyle/>
        <a:p>
          <a:endParaRPr lang="en-US" sz="1000"/>
        </a:p>
      </dgm:t>
    </dgm:pt>
    <dgm:pt modelId="{28FD5FD2-F54E-4A5F-8BA6-325A9328241C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1</a:t>
          </a:r>
          <a:endParaRPr lang="en-US" sz="2400" dirty="0">
            <a:solidFill>
              <a:schemeClr val="tx1"/>
            </a:solidFill>
          </a:endParaRPr>
        </a:p>
      </dgm:t>
    </dgm:pt>
    <dgm:pt modelId="{B3D5047A-D09D-4C0F-AFFE-C6A91FBF19BB}" type="parTrans" cxnId="{4A4FE94A-0260-4A62-A267-1719F7294DBB}">
      <dgm:prSet/>
      <dgm:spPr/>
      <dgm:t>
        <a:bodyPr/>
        <a:lstStyle/>
        <a:p>
          <a:endParaRPr lang="en-US" sz="1000"/>
        </a:p>
      </dgm:t>
    </dgm:pt>
    <dgm:pt modelId="{3FC37F9B-0841-4E32-81A5-77D78AEBE8F2}" type="sibTrans" cxnId="{4A4FE94A-0260-4A62-A267-1719F7294DBB}">
      <dgm:prSet/>
      <dgm:spPr/>
      <dgm:t>
        <a:bodyPr/>
        <a:lstStyle/>
        <a:p>
          <a:endParaRPr lang="en-US" sz="1000"/>
        </a:p>
      </dgm:t>
    </dgm:pt>
    <dgm:pt modelId="{B9AE430D-9CB2-457D-A90A-3612AD3B61EE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endParaRPr lang="en-US" sz="2400" dirty="0"/>
        </a:p>
      </dgm:t>
    </dgm:pt>
    <dgm:pt modelId="{BAD8DDAE-D2CE-4B9C-AFDD-7DDCE55BB7A8}" type="parTrans" cxnId="{5EDCD14B-A255-4101-A9BA-6050343D1755}">
      <dgm:prSet/>
      <dgm:spPr/>
      <dgm:t>
        <a:bodyPr/>
        <a:lstStyle/>
        <a:p>
          <a:endParaRPr lang="en-US" sz="1000"/>
        </a:p>
      </dgm:t>
    </dgm:pt>
    <dgm:pt modelId="{06775609-E40F-4D8F-B9DB-5515C5C40CDE}" type="sibTrans" cxnId="{5EDCD14B-A255-4101-A9BA-6050343D1755}">
      <dgm:prSet/>
      <dgm:spPr/>
      <dgm:t>
        <a:bodyPr/>
        <a:lstStyle/>
        <a:p>
          <a:endParaRPr lang="en-US" sz="1000"/>
        </a:p>
      </dgm:t>
    </dgm:pt>
    <dgm:pt modelId="{E1117C4F-3A0A-4A5E-AC18-E390257443AC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3</a:t>
          </a:r>
          <a:endParaRPr lang="en-US" sz="2400" dirty="0">
            <a:solidFill>
              <a:schemeClr val="tx1"/>
            </a:solidFill>
          </a:endParaRPr>
        </a:p>
      </dgm:t>
    </dgm:pt>
    <dgm:pt modelId="{DB5DDE7E-81CF-487D-AAEE-989BC49C3988}" type="parTrans" cxnId="{0BC1530A-86C7-4EE2-8D60-85B3519351E3}">
      <dgm:prSet/>
      <dgm:spPr/>
      <dgm:t>
        <a:bodyPr/>
        <a:lstStyle/>
        <a:p>
          <a:endParaRPr lang="en-US" sz="1000"/>
        </a:p>
      </dgm:t>
    </dgm:pt>
    <dgm:pt modelId="{DC2CD8AF-503C-473F-A057-29D31A7CC288}" type="sibTrans" cxnId="{0BC1530A-86C7-4EE2-8D60-85B3519351E3}">
      <dgm:prSet/>
      <dgm:spPr/>
      <dgm:t>
        <a:bodyPr/>
        <a:lstStyle/>
        <a:p>
          <a:endParaRPr lang="en-US" sz="1000"/>
        </a:p>
      </dgm:t>
    </dgm:pt>
    <dgm:pt modelId="{8B3CF8EC-B02D-4A6E-9217-7B6066187275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/>
            <a:t>4</a:t>
          </a:r>
          <a:endParaRPr lang="en-US" sz="2400" dirty="0"/>
        </a:p>
      </dgm:t>
    </dgm:pt>
    <dgm:pt modelId="{B3D65E34-FF2B-4301-88B4-C25268667CC7}" type="parTrans" cxnId="{5CB14042-C359-46B8-B97B-2B31FA6A43D9}">
      <dgm:prSet/>
      <dgm:spPr/>
      <dgm:t>
        <a:bodyPr/>
        <a:lstStyle/>
        <a:p>
          <a:endParaRPr lang="en-US" sz="1000"/>
        </a:p>
      </dgm:t>
    </dgm:pt>
    <dgm:pt modelId="{931AA818-BF4E-4613-BB52-DE6F5A273C7E}" type="sibTrans" cxnId="{5CB14042-C359-46B8-B97B-2B31FA6A43D9}">
      <dgm:prSet/>
      <dgm:spPr/>
      <dgm:t>
        <a:bodyPr/>
        <a:lstStyle/>
        <a:p>
          <a:endParaRPr lang="en-US" sz="1000"/>
        </a:p>
      </dgm:t>
    </dgm:pt>
    <dgm:pt modelId="{6D95A90E-3199-4264-A57F-56E2A12FDFB9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5</a:t>
          </a:r>
          <a:endParaRPr lang="en-US" sz="2400" dirty="0">
            <a:solidFill>
              <a:schemeClr val="tx1"/>
            </a:solidFill>
          </a:endParaRPr>
        </a:p>
      </dgm:t>
    </dgm:pt>
    <dgm:pt modelId="{B11466F3-97C5-4B7D-BBD2-D8004B586FAF}" type="parTrans" cxnId="{53CF6256-D954-4397-9B8E-4DDE8282C745}">
      <dgm:prSet/>
      <dgm:spPr/>
      <dgm:t>
        <a:bodyPr/>
        <a:lstStyle/>
        <a:p>
          <a:endParaRPr lang="en-US" sz="1000"/>
        </a:p>
      </dgm:t>
    </dgm:pt>
    <dgm:pt modelId="{13EF2E09-E51A-4921-9DB5-CBC8E62FF7B5}" type="sibTrans" cxnId="{53CF6256-D954-4397-9B8E-4DDE8282C745}">
      <dgm:prSet/>
      <dgm:spPr/>
      <dgm:t>
        <a:bodyPr/>
        <a:lstStyle/>
        <a:p>
          <a:endParaRPr lang="en-US" sz="1000"/>
        </a:p>
      </dgm:t>
    </dgm:pt>
    <dgm:pt modelId="{88191EE2-8766-4346-A0F2-E072680C9135}">
      <dgm:prSet phldrT="[Text]" custT="1"/>
      <dgm:spPr>
        <a:solidFill>
          <a:schemeClr val="bg1">
            <a:lumMod val="85000"/>
          </a:schemeClr>
        </a:solidFill>
      </dgm:spPr>
      <dgm:t>
        <a:bodyPr tIns="9144" anchor="b" anchorCtr="0"/>
        <a:lstStyle/>
        <a:p>
          <a:endParaRPr lang="en-US" sz="2400" dirty="0"/>
        </a:p>
      </dgm:t>
    </dgm:pt>
    <dgm:pt modelId="{30DF4393-7236-4087-832E-EB1614CAB482}" type="parTrans" cxnId="{33F58D65-F043-4C7D-84AC-F9AA14CF9F2A}">
      <dgm:prSet/>
      <dgm:spPr/>
      <dgm:t>
        <a:bodyPr/>
        <a:lstStyle/>
        <a:p>
          <a:endParaRPr lang="en-US" sz="1000"/>
        </a:p>
      </dgm:t>
    </dgm:pt>
    <dgm:pt modelId="{29B08C77-FCA1-44A3-A8A7-3D81368F90B7}" type="sibTrans" cxnId="{33F58D65-F043-4C7D-84AC-F9AA14CF9F2A}">
      <dgm:prSet/>
      <dgm:spPr/>
      <dgm:t>
        <a:bodyPr/>
        <a:lstStyle/>
        <a:p>
          <a:endParaRPr lang="en-US" sz="1000"/>
        </a:p>
      </dgm:t>
    </dgm:pt>
    <dgm:pt modelId="{F739C999-13FD-45B6-AB18-952645C50032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7</a:t>
          </a:r>
          <a:endParaRPr lang="en-US" sz="2400" dirty="0">
            <a:solidFill>
              <a:schemeClr val="tx1"/>
            </a:solidFill>
          </a:endParaRPr>
        </a:p>
      </dgm:t>
    </dgm:pt>
    <dgm:pt modelId="{7406E36E-B6D8-42C1-85DB-26A2B47441D0}" type="parTrans" cxnId="{B887C596-2E37-48B1-882D-12BDACA415BC}">
      <dgm:prSet/>
      <dgm:spPr/>
      <dgm:t>
        <a:bodyPr/>
        <a:lstStyle/>
        <a:p>
          <a:endParaRPr lang="en-US" sz="1000"/>
        </a:p>
      </dgm:t>
    </dgm:pt>
    <dgm:pt modelId="{D8BC58A0-8E9C-474A-A6D1-42833C6E387F}" type="sibTrans" cxnId="{B887C596-2E37-48B1-882D-12BDACA415BC}">
      <dgm:prSet/>
      <dgm:spPr/>
      <dgm:t>
        <a:bodyPr/>
        <a:lstStyle/>
        <a:p>
          <a:endParaRPr lang="en-US" sz="1000"/>
        </a:p>
      </dgm:t>
    </dgm:pt>
    <dgm:pt modelId="{69D2EA24-9C79-47AF-8976-436609779BCD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8</a:t>
          </a:r>
          <a:endParaRPr lang="en-US" sz="2400" dirty="0">
            <a:solidFill>
              <a:schemeClr val="tx1"/>
            </a:solidFill>
          </a:endParaRPr>
        </a:p>
      </dgm:t>
    </dgm:pt>
    <dgm:pt modelId="{C8C0209B-F91A-470D-90E6-0A9D69EEC7AF}" type="parTrans" cxnId="{1706E254-9047-44ED-80C2-7645E6FC10E5}">
      <dgm:prSet/>
      <dgm:spPr/>
      <dgm:t>
        <a:bodyPr/>
        <a:lstStyle/>
        <a:p>
          <a:endParaRPr lang="en-US"/>
        </a:p>
      </dgm:t>
    </dgm:pt>
    <dgm:pt modelId="{2439A4E5-E1CE-4CD9-A6DA-D8FDE038BBCD}" type="sibTrans" cxnId="{1706E254-9047-44ED-80C2-7645E6FC10E5}">
      <dgm:prSet/>
      <dgm:spPr/>
      <dgm:t>
        <a:bodyPr/>
        <a:lstStyle/>
        <a:p>
          <a:endParaRPr lang="en-US"/>
        </a:p>
      </dgm:t>
    </dgm:pt>
    <dgm:pt modelId="{40F2DF3A-EB74-492D-9178-1A1DA07F3D0B}">
      <dgm:prSet phldrT="[Text]" custT="1"/>
      <dgm:spPr>
        <a:solidFill>
          <a:schemeClr val="bg1">
            <a:lumMod val="50000"/>
          </a:schemeClr>
        </a:solidFill>
      </dgm:spPr>
      <dgm:t>
        <a:bodyPr tIns="9144" anchor="b" anchorCtr="0"/>
        <a:lstStyle/>
        <a:p>
          <a:r>
            <a:rPr lang="en-US" sz="2400" dirty="0" smtClean="0">
              <a:solidFill>
                <a:schemeClr val="tx1"/>
              </a:solidFill>
            </a:rPr>
            <a:t>9</a:t>
          </a:r>
          <a:endParaRPr lang="en-US" sz="2400" dirty="0">
            <a:solidFill>
              <a:schemeClr val="tx1"/>
            </a:solidFill>
          </a:endParaRPr>
        </a:p>
      </dgm:t>
    </dgm:pt>
    <dgm:pt modelId="{7C8EC722-543A-4C0A-AC8E-417F227D96D4}" type="parTrans" cxnId="{39DAA862-67E3-40A7-AE63-F1FB753CF120}">
      <dgm:prSet/>
      <dgm:spPr/>
      <dgm:t>
        <a:bodyPr/>
        <a:lstStyle/>
        <a:p>
          <a:endParaRPr lang="en-US"/>
        </a:p>
      </dgm:t>
    </dgm:pt>
    <dgm:pt modelId="{3C79F499-FD90-432A-A4D9-6C6D88F4FEAA}" type="sibTrans" cxnId="{39DAA862-67E3-40A7-AE63-F1FB753CF120}">
      <dgm:prSet/>
      <dgm:spPr/>
      <dgm:t>
        <a:bodyPr/>
        <a:lstStyle/>
        <a:p>
          <a:endParaRPr lang="en-US"/>
        </a:p>
      </dgm:t>
    </dgm:pt>
    <dgm:pt modelId="{20249186-D132-4738-AB74-22C2DAD91A24}" type="pres">
      <dgm:prSet presAssocID="{14838036-36BD-4591-A91B-0B3F9E2BD7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1426EC-64D7-4011-9501-1D93848AA5EC}" type="pres">
      <dgm:prSet presAssocID="{CBA6CF25-A8D0-4F65-BD69-9526915E757B}" presName="Name5" presStyleLbl="venn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AC593D-563C-4E4F-B8F5-667A66368A4B}" type="pres">
      <dgm:prSet presAssocID="{49DDF8E5-C512-47C4-841C-E4055097BB44}" presName="space" presStyleCnt="0"/>
      <dgm:spPr/>
    </dgm:pt>
    <dgm:pt modelId="{5CD7F580-C372-4AEC-9FF3-ECBF19BCEE6A}" type="pres">
      <dgm:prSet presAssocID="{28FD5FD2-F54E-4A5F-8BA6-325A9328241C}" presName="Name5" presStyleLbl="venn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B8E5C-A3E5-4633-8333-3C2379456FA2}" type="pres">
      <dgm:prSet presAssocID="{3FC37F9B-0841-4E32-81A5-77D78AEBE8F2}" presName="space" presStyleCnt="0"/>
      <dgm:spPr/>
    </dgm:pt>
    <dgm:pt modelId="{54B2A1A0-F0D7-4E71-AFD4-03EC8E5FBAB4}" type="pres">
      <dgm:prSet presAssocID="{B9AE430D-9CB2-457D-A90A-3612AD3B61EE}" presName="Name5" presStyleLbl="venn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EA784B-C76C-4599-92FC-D8CB64C0E9DC}" type="pres">
      <dgm:prSet presAssocID="{06775609-E40F-4D8F-B9DB-5515C5C40CDE}" presName="space" presStyleCnt="0"/>
      <dgm:spPr/>
    </dgm:pt>
    <dgm:pt modelId="{8C6D11CD-C245-42CB-BAE2-23B9B635020B}" type="pres">
      <dgm:prSet presAssocID="{E1117C4F-3A0A-4A5E-AC18-E390257443AC}" presName="Name5" presStyleLbl="venn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5DAB6-9861-4651-A033-54369479E50D}" type="pres">
      <dgm:prSet presAssocID="{DC2CD8AF-503C-473F-A057-29D31A7CC288}" presName="space" presStyleCnt="0"/>
      <dgm:spPr/>
    </dgm:pt>
    <dgm:pt modelId="{B995C1CD-78C4-4B7A-BA04-3472B3FE4E64}" type="pres">
      <dgm:prSet presAssocID="{8B3CF8EC-B02D-4A6E-9217-7B6066187275}" presName="Name5" presStyleLbl="venn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1F1FE-124E-4287-8AFF-6984CA56B7D5}" type="pres">
      <dgm:prSet presAssocID="{931AA818-BF4E-4613-BB52-DE6F5A273C7E}" presName="space" presStyleCnt="0"/>
      <dgm:spPr/>
    </dgm:pt>
    <dgm:pt modelId="{3CF60241-41A3-43B3-AE0C-3E4125BFAE1A}" type="pres">
      <dgm:prSet presAssocID="{6D95A90E-3199-4264-A57F-56E2A12FDFB9}" presName="Name5" presStyleLbl="venn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131909-DEA8-4CC8-9733-C3565ACDFB43}" type="pres">
      <dgm:prSet presAssocID="{13EF2E09-E51A-4921-9DB5-CBC8E62FF7B5}" presName="space" presStyleCnt="0"/>
      <dgm:spPr/>
    </dgm:pt>
    <dgm:pt modelId="{A639D83C-3BD9-4A53-A33C-DF1071136414}" type="pres">
      <dgm:prSet presAssocID="{88191EE2-8766-4346-A0F2-E072680C9135}" presName="Name5" presStyleLbl="venn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10D39-F037-4E63-8CE5-A6C6DF10AF75}" type="pres">
      <dgm:prSet presAssocID="{29B08C77-FCA1-44A3-A8A7-3D81368F90B7}" presName="space" presStyleCnt="0"/>
      <dgm:spPr/>
    </dgm:pt>
    <dgm:pt modelId="{16617ED2-472D-4B60-86DD-CDAD2952DA13}" type="pres">
      <dgm:prSet presAssocID="{F739C999-13FD-45B6-AB18-952645C50032}" presName="Name5" presStyleLbl="venn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470E6-D342-4FBF-9F31-8AB238DA53EB}" type="pres">
      <dgm:prSet presAssocID="{D8BC58A0-8E9C-474A-A6D1-42833C6E387F}" presName="space" presStyleCnt="0"/>
      <dgm:spPr/>
    </dgm:pt>
    <dgm:pt modelId="{EC850A8B-025C-4AE7-A0DB-D282C6BE5478}" type="pres">
      <dgm:prSet presAssocID="{69D2EA24-9C79-47AF-8976-436609779BCD}" presName="Name5" presStyleLbl="venn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977D5-7384-494D-8350-CBC3837E31EC}" type="pres">
      <dgm:prSet presAssocID="{2439A4E5-E1CE-4CD9-A6DA-D8FDE038BBCD}" presName="space" presStyleCnt="0"/>
      <dgm:spPr/>
    </dgm:pt>
    <dgm:pt modelId="{747D1370-8DF6-4A5F-8CB5-A61C97D90A72}" type="pres">
      <dgm:prSet presAssocID="{40F2DF3A-EB74-492D-9178-1A1DA07F3D0B}" presName="Name5" presStyleLbl="venn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DCD14B-A255-4101-A9BA-6050343D1755}" srcId="{14838036-36BD-4591-A91B-0B3F9E2BD73B}" destId="{B9AE430D-9CB2-457D-A90A-3612AD3B61EE}" srcOrd="2" destOrd="0" parTransId="{BAD8DDAE-D2CE-4B9C-AFDD-7DDCE55BB7A8}" sibTransId="{06775609-E40F-4D8F-B9DB-5515C5C40CDE}"/>
    <dgm:cxn modelId="{190F4DFC-0CF6-45A3-A878-C971969BAAF4}" type="presOf" srcId="{69D2EA24-9C79-47AF-8976-436609779BCD}" destId="{EC850A8B-025C-4AE7-A0DB-D282C6BE5478}" srcOrd="0" destOrd="0" presId="urn:microsoft.com/office/officeart/2005/8/layout/venn3"/>
    <dgm:cxn modelId="{049A0A53-26D6-4533-94D4-523CAD981B3C}" type="presOf" srcId="{6D95A90E-3199-4264-A57F-56E2A12FDFB9}" destId="{3CF60241-41A3-43B3-AE0C-3E4125BFAE1A}" srcOrd="0" destOrd="0" presId="urn:microsoft.com/office/officeart/2005/8/layout/venn3"/>
    <dgm:cxn modelId="{6459DEF5-1041-4FD3-8607-7885516FCE02}" type="presOf" srcId="{88191EE2-8766-4346-A0F2-E072680C9135}" destId="{A639D83C-3BD9-4A53-A33C-DF1071136414}" srcOrd="0" destOrd="0" presId="urn:microsoft.com/office/officeart/2005/8/layout/venn3"/>
    <dgm:cxn modelId="{33F58D65-F043-4C7D-84AC-F9AA14CF9F2A}" srcId="{14838036-36BD-4591-A91B-0B3F9E2BD73B}" destId="{88191EE2-8766-4346-A0F2-E072680C9135}" srcOrd="6" destOrd="0" parTransId="{30DF4393-7236-4087-832E-EB1614CAB482}" sibTransId="{29B08C77-FCA1-44A3-A8A7-3D81368F90B7}"/>
    <dgm:cxn modelId="{39DAA862-67E3-40A7-AE63-F1FB753CF120}" srcId="{14838036-36BD-4591-A91B-0B3F9E2BD73B}" destId="{40F2DF3A-EB74-492D-9178-1A1DA07F3D0B}" srcOrd="9" destOrd="0" parTransId="{7C8EC722-543A-4C0A-AC8E-417F227D96D4}" sibTransId="{3C79F499-FD90-432A-A4D9-6C6D88F4FEAA}"/>
    <dgm:cxn modelId="{C692861C-D89D-4754-B64B-239CC9440CF5}" type="presOf" srcId="{14838036-36BD-4591-A91B-0B3F9E2BD73B}" destId="{20249186-D132-4738-AB74-22C2DAD91A24}" srcOrd="0" destOrd="0" presId="urn:microsoft.com/office/officeart/2005/8/layout/venn3"/>
    <dgm:cxn modelId="{D5E19AD9-555E-4DB4-9F29-4C7941E898CF}" type="presOf" srcId="{F739C999-13FD-45B6-AB18-952645C50032}" destId="{16617ED2-472D-4B60-86DD-CDAD2952DA13}" srcOrd="0" destOrd="0" presId="urn:microsoft.com/office/officeart/2005/8/layout/venn3"/>
    <dgm:cxn modelId="{F01327D4-FE9A-43E4-9C68-4CBE93138F52}" type="presOf" srcId="{40F2DF3A-EB74-492D-9178-1A1DA07F3D0B}" destId="{747D1370-8DF6-4A5F-8CB5-A61C97D90A72}" srcOrd="0" destOrd="0" presId="urn:microsoft.com/office/officeart/2005/8/layout/venn3"/>
    <dgm:cxn modelId="{DAD1CC24-A8A9-4CCE-881F-7EDE8061C91D}" srcId="{14838036-36BD-4591-A91B-0B3F9E2BD73B}" destId="{CBA6CF25-A8D0-4F65-BD69-9526915E757B}" srcOrd="0" destOrd="0" parTransId="{5AB64874-B8E5-4172-AADA-55CE73A5B082}" sibTransId="{49DDF8E5-C512-47C4-841C-E4055097BB44}"/>
    <dgm:cxn modelId="{53CF6256-D954-4397-9B8E-4DDE8282C745}" srcId="{14838036-36BD-4591-A91B-0B3F9E2BD73B}" destId="{6D95A90E-3199-4264-A57F-56E2A12FDFB9}" srcOrd="5" destOrd="0" parTransId="{B11466F3-97C5-4B7D-BBD2-D8004B586FAF}" sibTransId="{13EF2E09-E51A-4921-9DB5-CBC8E62FF7B5}"/>
    <dgm:cxn modelId="{0BC1530A-86C7-4EE2-8D60-85B3519351E3}" srcId="{14838036-36BD-4591-A91B-0B3F9E2BD73B}" destId="{E1117C4F-3A0A-4A5E-AC18-E390257443AC}" srcOrd="3" destOrd="0" parTransId="{DB5DDE7E-81CF-487D-AAEE-989BC49C3988}" sibTransId="{DC2CD8AF-503C-473F-A057-29D31A7CC288}"/>
    <dgm:cxn modelId="{10FA65FC-FCBF-4BA1-A9E7-D08EC50FD188}" type="presOf" srcId="{28FD5FD2-F54E-4A5F-8BA6-325A9328241C}" destId="{5CD7F580-C372-4AEC-9FF3-ECBF19BCEE6A}" srcOrd="0" destOrd="0" presId="urn:microsoft.com/office/officeart/2005/8/layout/venn3"/>
    <dgm:cxn modelId="{4A4FE94A-0260-4A62-A267-1719F7294DBB}" srcId="{14838036-36BD-4591-A91B-0B3F9E2BD73B}" destId="{28FD5FD2-F54E-4A5F-8BA6-325A9328241C}" srcOrd="1" destOrd="0" parTransId="{B3D5047A-D09D-4C0F-AFFE-C6A91FBF19BB}" sibTransId="{3FC37F9B-0841-4E32-81A5-77D78AEBE8F2}"/>
    <dgm:cxn modelId="{60254910-7E81-4E40-9E5A-5C528862AB5E}" type="presOf" srcId="{E1117C4F-3A0A-4A5E-AC18-E390257443AC}" destId="{8C6D11CD-C245-42CB-BAE2-23B9B635020B}" srcOrd="0" destOrd="0" presId="urn:microsoft.com/office/officeart/2005/8/layout/venn3"/>
    <dgm:cxn modelId="{AACEF946-6714-40A5-A71B-872D08F1108D}" type="presOf" srcId="{CBA6CF25-A8D0-4F65-BD69-9526915E757B}" destId="{1D1426EC-64D7-4011-9501-1D93848AA5EC}" srcOrd="0" destOrd="0" presId="urn:microsoft.com/office/officeart/2005/8/layout/venn3"/>
    <dgm:cxn modelId="{B887C596-2E37-48B1-882D-12BDACA415BC}" srcId="{14838036-36BD-4591-A91B-0B3F9E2BD73B}" destId="{F739C999-13FD-45B6-AB18-952645C50032}" srcOrd="7" destOrd="0" parTransId="{7406E36E-B6D8-42C1-85DB-26A2B47441D0}" sibTransId="{D8BC58A0-8E9C-474A-A6D1-42833C6E387F}"/>
    <dgm:cxn modelId="{1706E254-9047-44ED-80C2-7645E6FC10E5}" srcId="{14838036-36BD-4591-A91B-0B3F9E2BD73B}" destId="{69D2EA24-9C79-47AF-8976-436609779BCD}" srcOrd="8" destOrd="0" parTransId="{C8C0209B-F91A-470D-90E6-0A9D69EEC7AF}" sibTransId="{2439A4E5-E1CE-4CD9-A6DA-D8FDE038BBCD}"/>
    <dgm:cxn modelId="{C59F9BA8-D2F8-44C6-8305-1305EE81F8BF}" type="presOf" srcId="{B9AE430D-9CB2-457D-A90A-3612AD3B61EE}" destId="{54B2A1A0-F0D7-4E71-AFD4-03EC8E5FBAB4}" srcOrd="0" destOrd="0" presId="urn:microsoft.com/office/officeart/2005/8/layout/venn3"/>
    <dgm:cxn modelId="{5CB14042-C359-46B8-B97B-2B31FA6A43D9}" srcId="{14838036-36BD-4591-A91B-0B3F9E2BD73B}" destId="{8B3CF8EC-B02D-4A6E-9217-7B6066187275}" srcOrd="4" destOrd="0" parTransId="{B3D65E34-FF2B-4301-88B4-C25268667CC7}" sibTransId="{931AA818-BF4E-4613-BB52-DE6F5A273C7E}"/>
    <dgm:cxn modelId="{2CCBE95A-D272-493E-91C1-A10642E4ADE7}" type="presOf" srcId="{8B3CF8EC-B02D-4A6E-9217-7B6066187275}" destId="{B995C1CD-78C4-4B7A-BA04-3472B3FE4E64}" srcOrd="0" destOrd="0" presId="urn:microsoft.com/office/officeart/2005/8/layout/venn3"/>
    <dgm:cxn modelId="{E0119B16-7081-4DF8-A7FE-7166DFBF28B3}" type="presParOf" srcId="{20249186-D132-4738-AB74-22C2DAD91A24}" destId="{1D1426EC-64D7-4011-9501-1D93848AA5EC}" srcOrd="0" destOrd="0" presId="urn:microsoft.com/office/officeart/2005/8/layout/venn3"/>
    <dgm:cxn modelId="{FE0B039D-688D-49E6-9B7D-EF1AED0A7D2B}" type="presParOf" srcId="{20249186-D132-4738-AB74-22C2DAD91A24}" destId="{39AC593D-563C-4E4F-B8F5-667A66368A4B}" srcOrd="1" destOrd="0" presId="urn:microsoft.com/office/officeart/2005/8/layout/venn3"/>
    <dgm:cxn modelId="{C33BC11E-2585-41CD-9CB6-6BFDCD26354D}" type="presParOf" srcId="{20249186-D132-4738-AB74-22C2DAD91A24}" destId="{5CD7F580-C372-4AEC-9FF3-ECBF19BCEE6A}" srcOrd="2" destOrd="0" presId="urn:microsoft.com/office/officeart/2005/8/layout/venn3"/>
    <dgm:cxn modelId="{B756F374-5659-4593-9D09-C21D93C03612}" type="presParOf" srcId="{20249186-D132-4738-AB74-22C2DAD91A24}" destId="{4EBB8E5C-A3E5-4633-8333-3C2379456FA2}" srcOrd="3" destOrd="0" presId="urn:microsoft.com/office/officeart/2005/8/layout/venn3"/>
    <dgm:cxn modelId="{1A245003-C191-4A5E-A15B-AD845B2C19D0}" type="presParOf" srcId="{20249186-D132-4738-AB74-22C2DAD91A24}" destId="{54B2A1A0-F0D7-4E71-AFD4-03EC8E5FBAB4}" srcOrd="4" destOrd="0" presId="urn:microsoft.com/office/officeart/2005/8/layout/venn3"/>
    <dgm:cxn modelId="{C792D30E-BE13-4A73-83B5-C98E3F8EE4F2}" type="presParOf" srcId="{20249186-D132-4738-AB74-22C2DAD91A24}" destId="{73EA784B-C76C-4599-92FC-D8CB64C0E9DC}" srcOrd="5" destOrd="0" presId="urn:microsoft.com/office/officeart/2005/8/layout/venn3"/>
    <dgm:cxn modelId="{AB3C3792-2381-407C-B663-7084E2C68C12}" type="presParOf" srcId="{20249186-D132-4738-AB74-22C2DAD91A24}" destId="{8C6D11CD-C245-42CB-BAE2-23B9B635020B}" srcOrd="6" destOrd="0" presId="urn:microsoft.com/office/officeart/2005/8/layout/venn3"/>
    <dgm:cxn modelId="{5D1AA987-5A12-473A-9A24-D10E8E616960}" type="presParOf" srcId="{20249186-D132-4738-AB74-22C2DAD91A24}" destId="{91A5DAB6-9861-4651-A033-54369479E50D}" srcOrd="7" destOrd="0" presId="urn:microsoft.com/office/officeart/2005/8/layout/venn3"/>
    <dgm:cxn modelId="{96068423-E46A-48FD-80C1-9578A8377750}" type="presParOf" srcId="{20249186-D132-4738-AB74-22C2DAD91A24}" destId="{B995C1CD-78C4-4B7A-BA04-3472B3FE4E64}" srcOrd="8" destOrd="0" presId="urn:microsoft.com/office/officeart/2005/8/layout/venn3"/>
    <dgm:cxn modelId="{045F6FC4-D754-4752-9048-EC1D98CE8274}" type="presParOf" srcId="{20249186-D132-4738-AB74-22C2DAD91A24}" destId="{EF91F1FE-124E-4287-8AFF-6984CA56B7D5}" srcOrd="9" destOrd="0" presId="urn:microsoft.com/office/officeart/2005/8/layout/venn3"/>
    <dgm:cxn modelId="{77F633F9-4CC4-4879-AA8B-BD84FD217F85}" type="presParOf" srcId="{20249186-D132-4738-AB74-22C2DAD91A24}" destId="{3CF60241-41A3-43B3-AE0C-3E4125BFAE1A}" srcOrd="10" destOrd="0" presId="urn:microsoft.com/office/officeart/2005/8/layout/venn3"/>
    <dgm:cxn modelId="{D9330CFB-9B63-42D3-A671-3EE2BE0D6B2F}" type="presParOf" srcId="{20249186-D132-4738-AB74-22C2DAD91A24}" destId="{12131909-DEA8-4CC8-9733-C3565ACDFB43}" srcOrd="11" destOrd="0" presId="urn:microsoft.com/office/officeart/2005/8/layout/venn3"/>
    <dgm:cxn modelId="{F1CEF0B9-19BA-4BA2-9C05-08A5452345BD}" type="presParOf" srcId="{20249186-D132-4738-AB74-22C2DAD91A24}" destId="{A639D83C-3BD9-4A53-A33C-DF1071136414}" srcOrd="12" destOrd="0" presId="urn:microsoft.com/office/officeart/2005/8/layout/venn3"/>
    <dgm:cxn modelId="{36C28687-C520-4A37-A7BA-06C3A1838C2D}" type="presParOf" srcId="{20249186-D132-4738-AB74-22C2DAD91A24}" destId="{4FF10D39-F037-4E63-8CE5-A6C6DF10AF75}" srcOrd="13" destOrd="0" presId="urn:microsoft.com/office/officeart/2005/8/layout/venn3"/>
    <dgm:cxn modelId="{3D5A0C51-6172-47E6-81CD-C6A95F08B52A}" type="presParOf" srcId="{20249186-D132-4738-AB74-22C2DAD91A24}" destId="{16617ED2-472D-4B60-86DD-CDAD2952DA13}" srcOrd="14" destOrd="0" presId="urn:microsoft.com/office/officeart/2005/8/layout/venn3"/>
    <dgm:cxn modelId="{0E40D786-A464-4063-91F2-B8D02EF3309A}" type="presParOf" srcId="{20249186-D132-4738-AB74-22C2DAD91A24}" destId="{5BD470E6-D342-4FBF-9F31-8AB238DA53EB}" srcOrd="15" destOrd="0" presId="urn:microsoft.com/office/officeart/2005/8/layout/venn3"/>
    <dgm:cxn modelId="{B437E109-38AD-483A-A5B3-429FA4282052}" type="presParOf" srcId="{20249186-D132-4738-AB74-22C2DAD91A24}" destId="{EC850A8B-025C-4AE7-A0DB-D282C6BE5478}" srcOrd="16" destOrd="0" presId="urn:microsoft.com/office/officeart/2005/8/layout/venn3"/>
    <dgm:cxn modelId="{9023A6E0-CF27-4787-B11A-298595FC8B3E}" type="presParOf" srcId="{20249186-D132-4738-AB74-22C2DAD91A24}" destId="{5E1977D5-7384-494D-8350-CBC3837E31EC}" srcOrd="17" destOrd="0" presId="urn:microsoft.com/office/officeart/2005/8/layout/venn3"/>
    <dgm:cxn modelId="{98E126DF-CD13-486F-B46B-6427E345F712}" type="presParOf" srcId="{20249186-D132-4738-AB74-22C2DAD91A24}" destId="{747D1370-8DF6-4A5F-8CB5-A61C97D90A72}" srcOrd="1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F59DE51-FA6C-46A0-B8A9-ACAB6682E43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B7394CA5-3737-4662-9A40-AEA4E8FE3F10}" type="parTrans" cxnId="{5D6717C0-4CDC-416C-A061-A3EAFCB70B00}">
      <dgm:prSet/>
      <dgm:spPr/>
      <dgm:t>
        <a:bodyPr/>
        <a:lstStyle/>
        <a:p>
          <a:endParaRPr lang="en-US"/>
        </a:p>
      </dgm:t>
    </dgm:pt>
    <dgm:pt modelId="{37C9F619-6A05-4AC6-88CC-D5B47ED3BB8F}" type="sibTrans" cxnId="{5D6717C0-4CDC-416C-A061-A3EAFCB70B00}">
      <dgm:prSet/>
      <dgm:spPr/>
      <dgm:t>
        <a:bodyPr/>
        <a:lstStyle/>
        <a:p>
          <a:endParaRPr lang="en-US"/>
        </a:p>
      </dgm:t>
    </dgm:pt>
    <dgm:pt modelId="{347F01E5-6006-484A-BAA7-588EB29D385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7</a:t>
          </a:r>
          <a:endParaRPr lang="en-US" dirty="0"/>
        </a:p>
      </dgm:t>
    </dgm:pt>
    <dgm:pt modelId="{00477634-20AA-49C0-92E5-6D66392343B6}" type="parTrans" cxnId="{A6D8EBD2-CDD5-4FD4-88FE-6CAEB0448923}">
      <dgm:prSet/>
      <dgm:spPr/>
      <dgm:t>
        <a:bodyPr/>
        <a:lstStyle/>
        <a:p>
          <a:endParaRPr lang="en-US"/>
        </a:p>
      </dgm:t>
    </dgm:pt>
    <dgm:pt modelId="{2D4206AB-7134-4787-9024-85008A90E502}" type="sibTrans" cxnId="{A6D8EBD2-CDD5-4FD4-88FE-6CAEB0448923}">
      <dgm:prSet/>
      <dgm:spPr/>
      <dgm:t>
        <a:bodyPr/>
        <a:lstStyle/>
        <a:p>
          <a:endParaRPr lang="en-US"/>
        </a:p>
      </dgm:t>
    </dgm:pt>
    <dgm:pt modelId="{AE03D15E-39CB-470B-B7A7-4FD7A5E9DE3F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7C1298F3-5DBE-4FEA-9F0D-F52AD81718F1}" type="parTrans" cxnId="{3114361B-F822-4020-B666-07FFE9BFF7F2}">
      <dgm:prSet/>
      <dgm:spPr/>
      <dgm:t>
        <a:bodyPr/>
        <a:lstStyle/>
        <a:p>
          <a:endParaRPr lang="en-US"/>
        </a:p>
      </dgm:t>
    </dgm:pt>
    <dgm:pt modelId="{A0A6C3FC-235B-49EA-8FD2-5D07EB6F7976}" type="sibTrans" cxnId="{3114361B-F822-4020-B666-07FFE9BFF7F2}">
      <dgm:prSet/>
      <dgm:spPr/>
      <dgm:t>
        <a:bodyPr/>
        <a:lstStyle/>
        <a:p>
          <a:endParaRPr lang="en-US"/>
        </a:p>
      </dgm:t>
    </dgm:pt>
    <dgm:pt modelId="{6AA5DA0A-EB7E-4E9C-8370-9780B08ABF6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72D3D89-C700-4E63-8253-DEA2666A1EBF}" type="parTrans" cxnId="{C7ADD82A-BE3D-471A-B604-4A5F67CE6445}">
      <dgm:prSet/>
      <dgm:spPr/>
      <dgm:t>
        <a:bodyPr/>
        <a:lstStyle/>
        <a:p>
          <a:endParaRPr lang="en-US"/>
        </a:p>
      </dgm:t>
    </dgm:pt>
    <dgm:pt modelId="{0EE79D5F-C5E6-47EA-83D9-6FE76FB58945}" type="sibTrans" cxnId="{C7ADD82A-BE3D-471A-B604-4A5F67CE6445}">
      <dgm:prSet/>
      <dgm:spPr/>
      <dgm:t>
        <a:bodyPr/>
        <a:lstStyle/>
        <a:p>
          <a:endParaRPr lang="en-US"/>
        </a:p>
      </dgm:t>
    </dgm:pt>
    <dgm:pt modelId="{337179B7-E013-4A12-B062-6A6571701B4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9E146C9-D851-4F6E-BE5E-AFB643E911E8}" type="parTrans" cxnId="{A2E7CF54-D401-4962-A670-0BC19EABD516}">
      <dgm:prSet/>
      <dgm:spPr/>
      <dgm:t>
        <a:bodyPr/>
        <a:lstStyle/>
        <a:p>
          <a:endParaRPr lang="en-US"/>
        </a:p>
      </dgm:t>
    </dgm:pt>
    <dgm:pt modelId="{AB0CC157-8C2A-49A8-B1A8-C9EFCA381605}" type="sibTrans" cxnId="{A2E7CF54-D401-4962-A670-0BC19EABD516}">
      <dgm:prSet/>
      <dgm:spPr/>
      <dgm:t>
        <a:bodyPr/>
        <a:lstStyle/>
        <a:p>
          <a:endParaRPr lang="en-US"/>
        </a:p>
      </dgm:t>
    </dgm:pt>
    <dgm:pt modelId="{9C416181-D224-47A5-98A4-A34EE3C32372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62D8059-B97A-42A8-BF49-0E973A11C891}" type="parTrans" cxnId="{9C544B19-0927-4677-922F-D1021214C65F}">
      <dgm:prSet/>
      <dgm:spPr/>
      <dgm:t>
        <a:bodyPr/>
        <a:lstStyle/>
        <a:p>
          <a:endParaRPr lang="en-US"/>
        </a:p>
      </dgm:t>
    </dgm:pt>
    <dgm:pt modelId="{B96CC864-8525-4306-B626-5EBE44436CA8}" type="sibTrans" cxnId="{9C544B19-0927-4677-922F-D1021214C65F}">
      <dgm:prSet/>
      <dgm:spPr/>
      <dgm:t>
        <a:bodyPr/>
        <a:lstStyle/>
        <a:p>
          <a:endParaRPr lang="en-US"/>
        </a:p>
      </dgm:t>
    </dgm:pt>
    <dgm:pt modelId="{9B274BD8-8CCF-4607-BDAB-4300E12B3C5A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13A1B96-2602-420D-9AA3-23797D6828E4}" type="parTrans" cxnId="{17F12D08-659E-4165-8403-B83EEEB11FA7}">
      <dgm:prSet/>
      <dgm:spPr/>
      <dgm:t>
        <a:bodyPr/>
        <a:lstStyle/>
        <a:p>
          <a:endParaRPr lang="en-US"/>
        </a:p>
      </dgm:t>
    </dgm:pt>
    <dgm:pt modelId="{B5649478-023A-42ED-A0C0-4D3E55A641C2}" type="sibTrans" cxnId="{17F12D08-659E-4165-8403-B83EEEB11FA7}">
      <dgm:prSet/>
      <dgm:spPr/>
      <dgm:t>
        <a:bodyPr/>
        <a:lstStyle/>
        <a:p>
          <a:endParaRPr lang="en-US"/>
        </a:p>
      </dgm:t>
    </dgm:pt>
    <dgm:pt modelId="{03C73026-7F36-495E-8A15-95549442343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EA9B02B-FF05-4931-A992-76B7758D90A3}" type="parTrans" cxnId="{FF6A3E6B-01E8-46EF-A3CB-87A7B36613DB}">
      <dgm:prSet/>
      <dgm:spPr/>
      <dgm:t>
        <a:bodyPr/>
        <a:lstStyle/>
        <a:p>
          <a:endParaRPr lang="en-US"/>
        </a:p>
      </dgm:t>
    </dgm:pt>
    <dgm:pt modelId="{E98BAB20-BA11-446C-AFA4-7D35274B2BCE}" type="sibTrans" cxnId="{FF6A3E6B-01E8-46EF-A3CB-87A7B36613DB}">
      <dgm:prSet/>
      <dgm:spPr/>
      <dgm:t>
        <a:bodyPr/>
        <a:lstStyle/>
        <a:p>
          <a:endParaRPr lang="en-US"/>
        </a:p>
      </dgm:t>
    </dgm:pt>
    <dgm:pt modelId="{3611B646-2803-4AC6-A3D6-CB3AF0C4996B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8BF4F11E-D408-46CF-B7F9-4E6DDBA5FADA}" type="parTrans" cxnId="{6519D171-FE78-4C15-A33C-DF573E4A076E}">
      <dgm:prSet/>
      <dgm:spPr/>
      <dgm:t>
        <a:bodyPr/>
        <a:lstStyle/>
        <a:p>
          <a:endParaRPr lang="en-US"/>
        </a:p>
      </dgm:t>
    </dgm:pt>
    <dgm:pt modelId="{C8089518-8A40-4379-B018-547B3EF345EC}" type="sibTrans" cxnId="{6519D171-FE78-4C15-A33C-DF573E4A076E}">
      <dgm:prSet/>
      <dgm:spPr/>
      <dgm:t>
        <a:bodyPr/>
        <a:lstStyle/>
        <a:p>
          <a:endParaRPr lang="en-US"/>
        </a:p>
      </dgm:t>
    </dgm:pt>
    <dgm:pt modelId="{3677B93A-A959-49B5-AF4B-ED9CBB67E3FF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3ADCA40-932B-4EFC-8535-12EF4F65A662}" type="parTrans" cxnId="{D2F87F70-F5A6-4C69-A025-3B1787CAEC5D}">
      <dgm:prSet/>
      <dgm:spPr/>
      <dgm:t>
        <a:bodyPr/>
        <a:lstStyle/>
        <a:p>
          <a:endParaRPr lang="en-US"/>
        </a:p>
      </dgm:t>
    </dgm:pt>
    <dgm:pt modelId="{11E042C1-26DF-41B4-A5B0-D2E5FD83299F}" type="sibTrans" cxnId="{D2F87F70-F5A6-4C69-A025-3B1787CAEC5D}">
      <dgm:prSet/>
      <dgm:spPr/>
      <dgm:t>
        <a:bodyPr/>
        <a:lstStyle/>
        <a:p>
          <a:endParaRPr lang="en-US"/>
        </a:p>
      </dgm:t>
    </dgm:pt>
    <dgm:pt modelId="{614CD796-C717-440E-9359-CD60D4341D0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CBC3F725-BC6A-440E-B723-FF63B757A269}" type="parTrans" cxnId="{6B8C3E2C-236D-44F3-AF3B-1FAEE0BF9903}">
      <dgm:prSet/>
      <dgm:spPr/>
      <dgm:t>
        <a:bodyPr/>
        <a:lstStyle/>
        <a:p>
          <a:endParaRPr lang="en-US"/>
        </a:p>
      </dgm:t>
    </dgm:pt>
    <dgm:pt modelId="{E14CD20E-8A14-4644-B450-FD6BFF859767}" type="sibTrans" cxnId="{6B8C3E2C-236D-44F3-AF3B-1FAEE0BF9903}">
      <dgm:prSet/>
      <dgm:spPr/>
      <dgm:t>
        <a:bodyPr/>
        <a:lstStyle/>
        <a:p>
          <a:endParaRPr lang="en-US"/>
        </a:p>
      </dgm:t>
    </dgm:pt>
    <dgm:pt modelId="{F0BAB7F6-3DAB-43E5-8660-DCABD0AC3F3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E4E78938-AC91-4385-877B-2EDD6DAD18E2}" type="parTrans" cxnId="{331B3B1E-5A4D-4B9F-B12D-CEFF197ABB41}">
      <dgm:prSet/>
      <dgm:spPr/>
      <dgm:t>
        <a:bodyPr/>
        <a:lstStyle/>
        <a:p>
          <a:endParaRPr lang="en-US"/>
        </a:p>
      </dgm:t>
    </dgm:pt>
    <dgm:pt modelId="{D1A67614-8C2F-437B-8D7B-3C48081F102A}" type="sibTrans" cxnId="{331B3B1E-5A4D-4B9F-B12D-CEFF197ABB41}">
      <dgm:prSet/>
      <dgm:spPr/>
      <dgm:t>
        <a:bodyPr/>
        <a:lstStyle/>
        <a:p>
          <a:endParaRPr lang="en-US"/>
        </a:p>
      </dgm:t>
    </dgm:pt>
    <dgm:pt modelId="{1C7FB328-494B-4129-A279-5C704656B5EA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4BE042F-1E4C-4612-9E20-BE18DA07C115}" type="parTrans" cxnId="{44557FCD-C2D0-485F-9796-1A63B49F923F}">
      <dgm:prSet/>
      <dgm:spPr/>
      <dgm:t>
        <a:bodyPr/>
        <a:lstStyle/>
        <a:p>
          <a:endParaRPr lang="en-US"/>
        </a:p>
      </dgm:t>
    </dgm:pt>
    <dgm:pt modelId="{095ECAFE-2C04-4B54-B2F4-0366E2196EA3}" type="sibTrans" cxnId="{44557FCD-C2D0-485F-9796-1A63B49F923F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Y="-28947" custLinFactNeighborX="-6539" custLinFactNeighborY="-100000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5E070B4D-A4F2-4B53-8204-EF9D9603D692}" type="pres">
      <dgm:prSet presAssocID="{D3FD76A2-BB9B-4CFA-8079-969234A49D08}" presName="textNode" presStyleLbl="node1" presStyleIdx="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56C54-119C-402D-A5BA-B2BBCCB8EBFD}" type="pres">
      <dgm:prSet presAssocID="{12B9871E-013E-4EC4-92A2-B3167ED7FA3E}" presName="sibTrans" presStyleCnt="0"/>
      <dgm:spPr/>
    </dgm:pt>
    <dgm:pt modelId="{8C629CC5-6D1E-4940-926A-0B7ABF435093}" type="pres">
      <dgm:prSet presAssocID="{5F59DE51-FA6C-46A0-B8A9-ACAB6682E431}" presName="textNode" presStyleLbl="node1" presStyleIdx="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FB59F-D7BD-4473-AB0F-57E8D7F2174A}" type="pres">
      <dgm:prSet presAssocID="{37C9F619-6A05-4AC6-88CC-D5B47ED3BB8F}" presName="sibTrans" presStyleCnt="0"/>
      <dgm:spPr/>
    </dgm:pt>
    <dgm:pt modelId="{E7995403-3EFC-47BA-8C82-511CDF8C219E}" type="pres">
      <dgm:prSet presAssocID="{347F01E5-6006-484A-BAA7-588EB29D3858}" presName="textNode" presStyleLbl="node1" presStyleIdx="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D3783-1004-489B-9C46-D283322E568E}" type="pres">
      <dgm:prSet presAssocID="{2D4206AB-7134-4787-9024-85008A90E502}" presName="sibTrans" presStyleCnt="0"/>
      <dgm:spPr/>
    </dgm:pt>
    <dgm:pt modelId="{B3268CCC-10CF-4958-B3DC-40F5FE7FA829}" type="pres">
      <dgm:prSet presAssocID="{AE03D15E-39CB-470B-B7A7-4FD7A5E9DE3F}" presName="textNode" presStyleLbl="node1" presStyleIdx="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DBC15-9FA1-4953-9244-3EA319A3B0F9}" type="pres">
      <dgm:prSet presAssocID="{A0A6C3FC-235B-49EA-8FD2-5D07EB6F7976}" presName="sibTrans" presStyleCnt="0"/>
      <dgm:spPr/>
    </dgm:pt>
    <dgm:pt modelId="{76F6A41F-F196-44BE-84E5-51C86C60EFE5}" type="pres">
      <dgm:prSet presAssocID="{6AA5DA0A-EB7E-4E9C-8370-9780B08ABF64}" presName="textNode" presStyleLbl="node1" presStyleIdx="9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D6060-ED0F-4D69-A0C9-0D7E19D737FB}" type="pres">
      <dgm:prSet presAssocID="{0EE79D5F-C5E6-47EA-83D9-6FE76FB58945}" presName="sibTrans" presStyleCnt="0"/>
      <dgm:spPr/>
    </dgm:pt>
    <dgm:pt modelId="{58F83B40-C326-4EA4-A355-4CE853CCCAEA}" type="pres">
      <dgm:prSet presAssocID="{9C416181-D224-47A5-98A4-A34EE3C32372}" presName="textNode" presStyleLbl="node1" presStyleIdx="1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8B3A6-6874-42A8-ADBD-D72BBF92A97D}" type="pres">
      <dgm:prSet presAssocID="{B96CC864-8525-4306-B626-5EBE44436CA8}" presName="sibTrans" presStyleCnt="0"/>
      <dgm:spPr/>
    </dgm:pt>
    <dgm:pt modelId="{9E72A435-FCF1-47A8-8A3B-90B5D4DD3A68}" type="pres">
      <dgm:prSet presAssocID="{9B274BD8-8CCF-4607-BDAB-4300E12B3C5A}" presName="textNode" presStyleLbl="node1" presStyleIdx="1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4DC4F-EBE2-44C9-B381-CCE12C205532}" type="pres">
      <dgm:prSet presAssocID="{B5649478-023A-42ED-A0C0-4D3E55A641C2}" presName="sibTrans" presStyleCnt="0"/>
      <dgm:spPr/>
    </dgm:pt>
    <dgm:pt modelId="{6F7D4B37-2229-4F62-B700-40E963E030B8}" type="pres">
      <dgm:prSet presAssocID="{03C73026-7F36-495E-8A15-95549442343B}" presName="textNode" presStyleLbl="node1" presStyleIdx="1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65201-4C69-4AFF-B189-B1FC20130963}" type="pres">
      <dgm:prSet presAssocID="{E98BAB20-BA11-446C-AFA4-7D35274B2BCE}" presName="sibTrans" presStyleCnt="0"/>
      <dgm:spPr/>
    </dgm:pt>
    <dgm:pt modelId="{35A59AB0-CDF7-4695-BF77-5A83DB17AF86}" type="pres">
      <dgm:prSet presAssocID="{3611B646-2803-4AC6-A3D6-CB3AF0C4996B}" presName="textNode" presStyleLbl="node1" presStyleIdx="1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68ACF-D13E-440B-87B5-5B592949497D}" type="pres">
      <dgm:prSet presAssocID="{C8089518-8A40-4379-B018-547B3EF345EC}" presName="sibTrans" presStyleCnt="0"/>
      <dgm:spPr/>
    </dgm:pt>
    <dgm:pt modelId="{1F200AAC-A6BF-4158-844A-68F444987BE2}" type="pres">
      <dgm:prSet presAssocID="{3677B93A-A959-49B5-AF4B-ED9CBB67E3FF}" presName="textNode" presStyleLbl="node1" presStyleIdx="1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8DBC8-BA90-48A2-9297-2FD67FBED749}" type="pres">
      <dgm:prSet presAssocID="{11E042C1-26DF-41B4-A5B0-D2E5FD83299F}" presName="sibTrans" presStyleCnt="0"/>
      <dgm:spPr/>
    </dgm:pt>
    <dgm:pt modelId="{AB9CE41A-E48F-4F2D-909E-932C4166E402}" type="pres">
      <dgm:prSet presAssocID="{614CD796-C717-440E-9359-CD60D4341D0E}" presName="textNode" presStyleLbl="node1" presStyleIdx="1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B1637-906E-4D3E-98F5-023094301DEC}" type="pres">
      <dgm:prSet presAssocID="{E14CD20E-8A14-4644-B450-FD6BFF859767}" presName="sibTrans" presStyleCnt="0"/>
      <dgm:spPr/>
    </dgm:pt>
    <dgm:pt modelId="{1FF7939B-699F-4AD1-A13F-2BF7EF0E10A9}" type="pres">
      <dgm:prSet presAssocID="{F0BAB7F6-3DAB-43E5-8660-DCABD0AC3F3E}" presName="textNode" presStyleLbl="node1" presStyleIdx="1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EA9F48-170D-4C05-84B8-EA9AE6F9F20C}" type="pres">
      <dgm:prSet presAssocID="{D1A67614-8C2F-437B-8D7B-3C48081F102A}" presName="sibTrans" presStyleCnt="0"/>
      <dgm:spPr/>
    </dgm:pt>
    <dgm:pt modelId="{BBB1B7EF-A4C0-4C4F-8B0A-D1F8E6D189C7}" type="pres">
      <dgm:prSet presAssocID="{1C7FB328-494B-4129-A279-5C704656B5EA}" presName="textNode" presStyleLbl="node1" presStyleIdx="1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990D0A-5C27-4E92-99C6-079714334CDD}" type="pres">
      <dgm:prSet presAssocID="{095ECAFE-2C04-4B54-B2F4-0366E2196EA3}" presName="sibTrans" presStyleCnt="0"/>
      <dgm:spPr/>
    </dgm:pt>
    <dgm:pt modelId="{9A622448-2E50-430A-9860-42B366EF01C4}" type="pres">
      <dgm:prSet presAssocID="{337179B7-E013-4A12-B062-6A6571701B41}" presName="textNode" presStyleLbl="node1" presStyleIdx="1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7CF12D1B-9053-4B10-AFD5-7C4D8CD520A9}" type="presOf" srcId="{9C416181-D224-47A5-98A4-A34EE3C32372}" destId="{58F83B40-C326-4EA4-A355-4CE853CCCAEA}" srcOrd="0" destOrd="0" presId="urn:microsoft.com/office/officeart/2005/8/layout/hProcess9"/>
    <dgm:cxn modelId="{44557FCD-C2D0-485F-9796-1A63B49F923F}" srcId="{75217E69-B91E-48F9-BB07-F9F1C66FD302}" destId="{1C7FB328-494B-4129-A279-5C704656B5EA}" srcOrd="17" destOrd="0" parTransId="{54BE042F-1E4C-4612-9E20-BE18DA07C115}" sibTransId="{095ECAFE-2C04-4B54-B2F4-0366E2196EA3}"/>
    <dgm:cxn modelId="{21A74A88-54AB-44FD-8910-DF5666E626F9}" type="presOf" srcId="{3611B646-2803-4AC6-A3D6-CB3AF0C4996B}" destId="{35A59AB0-CDF7-4695-BF77-5A83DB17AF86}" srcOrd="0" destOrd="0" presId="urn:microsoft.com/office/officeart/2005/8/layout/hProcess9"/>
    <dgm:cxn modelId="{53095152-DEEE-4B60-8DEC-48F28D69524D}" type="presOf" srcId="{1C7FB328-494B-4129-A279-5C704656B5EA}" destId="{BBB1B7EF-A4C0-4C4F-8B0A-D1F8E6D189C7}" srcOrd="0" destOrd="0" presId="urn:microsoft.com/office/officeart/2005/8/layout/hProcess9"/>
    <dgm:cxn modelId="{C7ADD82A-BE3D-471A-B604-4A5F67CE6445}" srcId="{75217E69-B91E-48F9-BB07-F9F1C66FD302}" destId="{6AA5DA0A-EB7E-4E9C-8370-9780B08ABF64}" srcOrd="9" destOrd="0" parTransId="{B72D3D89-C700-4E63-8253-DEA2666A1EBF}" sibTransId="{0EE79D5F-C5E6-47EA-83D9-6FE76FB58945}"/>
    <dgm:cxn modelId="{8215045D-19E6-4D45-984D-AC2076BE5CD2}" type="presOf" srcId="{462EB0B1-1082-4FB7-A3BA-20960CA93704}" destId="{3B131DB1-3485-45DB-8AAD-4323E156B5FB}" srcOrd="0" destOrd="0" presId="urn:microsoft.com/office/officeart/2005/8/layout/hProcess9"/>
    <dgm:cxn modelId="{44B58D59-394E-4658-9B60-59A57F6985ED}" type="presOf" srcId="{99780664-0B1F-42F9-A1A9-1DA327A456FE}" destId="{6E386522-2C9F-4126-A3C6-26C8A9562D59}" srcOrd="0" destOrd="0" presId="urn:microsoft.com/office/officeart/2005/8/layout/hProcess9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5D6717C0-4CDC-416C-A061-A3EAFCB70B00}" srcId="{75217E69-B91E-48F9-BB07-F9F1C66FD302}" destId="{5F59DE51-FA6C-46A0-B8A9-ACAB6682E431}" srcOrd="6" destOrd="0" parTransId="{B7394CA5-3737-4662-9A40-AEA4E8FE3F10}" sibTransId="{37C9F619-6A05-4AC6-88CC-D5B47ED3BB8F}"/>
    <dgm:cxn modelId="{5AA0ECBC-3052-4BE9-97D0-1BF7C3992FC1}" type="presOf" srcId="{9B274BD8-8CCF-4607-BDAB-4300E12B3C5A}" destId="{9E72A435-FCF1-47A8-8A3B-90B5D4DD3A68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17F12D08-659E-4165-8403-B83EEEB11FA7}" srcId="{75217E69-B91E-48F9-BB07-F9F1C66FD302}" destId="{9B274BD8-8CCF-4607-BDAB-4300E12B3C5A}" srcOrd="11" destOrd="0" parTransId="{613A1B96-2602-420D-9AA3-23797D6828E4}" sibTransId="{B5649478-023A-42ED-A0C0-4D3E55A641C2}"/>
    <dgm:cxn modelId="{3114361B-F822-4020-B666-07FFE9BFF7F2}" srcId="{75217E69-B91E-48F9-BB07-F9F1C66FD302}" destId="{AE03D15E-39CB-470B-B7A7-4FD7A5E9DE3F}" srcOrd="8" destOrd="0" parTransId="{7C1298F3-5DBE-4FEA-9F0D-F52AD81718F1}" sibTransId="{A0A6C3FC-235B-49EA-8FD2-5D07EB6F7976}"/>
    <dgm:cxn modelId="{D091D90F-A877-4D60-B9CA-E1C6AC951C0F}" type="presOf" srcId="{3677B93A-A959-49B5-AF4B-ED9CBB67E3FF}" destId="{1F200AAC-A6BF-4158-844A-68F444987BE2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9F907A7C-7210-4F14-81D5-A964BD75DEBE}" type="presOf" srcId="{75217E69-B91E-48F9-BB07-F9F1C66FD302}" destId="{3CA9330D-DFD6-4318-8F3A-1E7639A82466}" srcOrd="0" destOrd="0" presId="urn:microsoft.com/office/officeart/2005/8/layout/hProcess9"/>
    <dgm:cxn modelId="{A6D8EBD2-CDD5-4FD4-88FE-6CAEB0448923}" srcId="{75217E69-B91E-48F9-BB07-F9F1C66FD302}" destId="{347F01E5-6006-484A-BAA7-588EB29D3858}" srcOrd="7" destOrd="0" parTransId="{00477634-20AA-49C0-92E5-6D66392343B6}" sibTransId="{2D4206AB-7134-4787-9024-85008A90E502}"/>
    <dgm:cxn modelId="{6A73202F-CA7C-422D-8ADA-4E6D2F180543}" type="presOf" srcId="{337179B7-E013-4A12-B062-6A6571701B41}" destId="{9A622448-2E50-430A-9860-42B366EF01C4}" srcOrd="0" destOrd="0" presId="urn:microsoft.com/office/officeart/2005/8/layout/hProcess9"/>
    <dgm:cxn modelId="{331B3B1E-5A4D-4B9F-B12D-CEFF197ABB41}" srcId="{75217E69-B91E-48F9-BB07-F9F1C66FD302}" destId="{F0BAB7F6-3DAB-43E5-8660-DCABD0AC3F3E}" srcOrd="16" destOrd="0" parTransId="{E4E78938-AC91-4385-877B-2EDD6DAD18E2}" sibTransId="{D1A67614-8C2F-437B-8D7B-3C48081F102A}"/>
    <dgm:cxn modelId="{2E143EAA-28BD-49FE-8254-9FECCE127786}" type="presOf" srcId="{614CD796-C717-440E-9359-CD60D4341D0E}" destId="{AB9CE41A-E48F-4F2D-909E-932C4166E402}" srcOrd="0" destOrd="0" presId="urn:microsoft.com/office/officeart/2005/8/layout/hProcess9"/>
    <dgm:cxn modelId="{19F80192-0EB0-4D42-AAD2-56BC7B25D935}" type="presOf" srcId="{0BE6764F-0CC0-424A-8077-4D59738E69E6}" destId="{977D4FD3-2184-49B2-AEAC-D85703295BCA}" srcOrd="0" destOrd="0" presId="urn:microsoft.com/office/officeart/2005/8/layout/hProcess9"/>
    <dgm:cxn modelId="{A88F085A-8F4E-4946-9439-CF88DFC97AB3}" srcId="{75217E69-B91E-48F9-BB07-F9F1C66FD302}" destId="{D3FD76A2-BB9B-4CFA-8079-969234A49D08}" srcOrd="5" destOrd="0" parTransId="{3473A415-9C7E-4C4E-9BA5-0479466644FC}" sibTransId="{12B9871E-013E-4EC4-92A2-B3167ED7FA3E}"/>
    <dgm:cxn modelId="{304EB272-7713-4962-84F2-5147F54DFE0B}" type="presOf" srcId="{7427C826-A2AB-4DDE-BD49-FE3C63B520A5}" destId="{C2D76D59-1D75-4E48-91F7-15EFA5C14B3D}" srcOrd="0" destOrd="0" presId="urn:microsoft.com/office/officeart/2005/8/layout/hProcess9"/>
    <dgm:cxn modelId="{22BE81B4-4491-40F7-838F-A03976103B30}" type="presOf" srcId="{AE03D15E-39CB-470B-B7A7-4FD7A5E9DE3F}" destId="{B3268CCC-10CF-4958-B3DC-40F5FE7FA829}" srcOrd="0" destOrd="0" presId="urn:microsoft.com/office/officeart/2005/8/layout/hProcess9"/>
    <dgm:cxn modelId="{73D99743-BF69-45AD-9B2F-BEF5A214D934}" type="presOf" srcId="{FBBD9B18-A357-4A3E-BBE3-CDAED1F25E21}" destId="{507C99B7-9B91-43EB-863C-41C0EEB302BF}" srcOrd="0" destOrd="0" presId="urn:microsoft.com/office/officeart/2005/8/layout/hProcess9"/>
    <dgm:cxn modelId="{9C544B19-0927-4677-922F-D1021214C65F}" srcId="{75217E69-B91E-48F9-BB07-F9F1C66FD302}" destId="{9C416181-D224-47A5-98A4-A34EE3C32372}" srcOrd="10" destOrd="0" parTransId="{562D8059-B97A-42A8-BF49-0E973A11C891}" sibTransId="{B96CC864-8525-4306-B626-5EBE44436CA8}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F49BC186-2257-4C76-ADF7-8B0C693FF2BD}" type="presOf" srcId="{F0BAB7F6-3DAB-43E5-8660-DCABD0AC3F3E}" destId="{1FF7939B-699F-4AD1-A13F-2BF7EF0E10A9}" srcOrd="0" destOrd="0" presId="urn:microsoft.com/office/officeart/2005/8/layout/hProcess9"/>
    <dgm:cxn modelId="{6140D78C-D24D-4A8F-8928-4CD054091B9F}" type="presOf" srcId="{6AA5DA0A-EB7E-4E9C-8370-9780B08ABF64}" destId="{76F6A41F-F196-44BE-84E5-51C86C60EFE5}" srcOrd="0" destOrd="0" presId="urn:microsoft.com/office/officeart/2005/8/layout/hProcess9"/>
    <dgm:cxn modelId="{FF6A3E6B-01E8-46EF-A3CB-87A7B36613DB}" srcId="{75217E69-B91E-48F9-BB07-F9F1C66FD302}" destId="{03C73026-7F36-495E-8A15-95549442343B}" srcOrd="12" destOrd="0" parTransId="{0EA9B02B-FF05-4931-A992-76B7758D90A3}" sibTransId="{E98BAB20-BA11-446C-AFA4-7D35274B2BCE}"/>
    <dgm:cxn modelId="{D2F87F70-F5A6-4C69-A025-3B1787CAEC5D}" srcId="{75217E69-B91E-48F9-BB07-F9F1C66FD302}" destId="{3677B93A-A959-49B5-AF4B-ED9CBB67E3FF}" srcOrd="14" destOrd="0" parTransId="{63ADCA40-932B-4EFC-8535-12EF4F65A662}" sibTransId="{11E042C1-26DF-41B4-A5B0-D2E5FD83299F}"/>
    <dgm:cxn modelId="{6519D171-FE78-4C15-A33C-DF573E4A076E}" srcId="{75217E69-B91E-48F9-BB07-F9F1C66FD302}" destId="{3611B646-2803-4AC6-A3D6-CB3AF0C4996B}" srcOrd="13" destOrd="0" parTransId="{8BF4F11E-D408-46CF-B7F9-4E6DDBA5FADA}" sibTransId="{C8089518-8A40-4379-B018-547B3EF345EC}"/>
    <dgm:cxn modelId="{6B8C3E2C-236D-44F3-AF3B-1FAEE0BF9903}" srcId="{75217E69-B91E-48F9-BB07-F9F1C66FD302}" destId="{614CD796-C717-440E-9359-CD60D4341D0E}" srcOrd="15" destOrd="0" parTransId="{CBC3F725-BC6A-440E-B723-FF63B757A269}" sibTransId="{E14CD20E-8A14-4644-B450-FD6BFF859767}"/>
    <dgm:cxn modelId="{F590DCB7-F46F-4A6B-9B95-AC3F3CB8DCF6}" type="presOf" srcId="{03C73026-7F36-495E-8A15-95549442343B}" destId="{6F7D4B37-2229-4F62-B700-40E963E030B8}" srcOrd="0" destOrd="0" presId="urn:microsoft.com/office/officeart/2005/8/layout/hProcess9"/>
    <dgm:cxn modelId="{BAA86F76-3586-41B2-BB07-F0D9A86117E4}" type="presOf" srcId="{347F01E5-6006-484A-BAA7-588EB29D3858}" destId="{E7995403-3EFC-47BA-8C82-511CDF8C219E}" srcOrd="0" destOrd="0" presId="urn:microsoft.com/office/officeart/2005/8/layout/hProcess9"/>
    <dgm:cxn modelId="{FC755BB1-AD08-43FB-A853-8BCC71D49ABC}" type="presOf" srcId="{5F59DE51-FA6C-46A0-B8A9-ACAB6682E431}" destId="{8C629CC5-6D1E-4940-926A-0B7ABF435093}" srcOrd="0" destOrd="0" presId="urn:microsoft.com/office/officeart/2005/8/layout/hProcess9"/>
    <dgm:cxn modelId="{AEA4369C-6E0E-40FB-81C9-6417AACE6AAD}" type="presOf" srcId="{D3FD76A2-BB9B-4CFA-8079-969234A49D08}" destId="{5E070B4D-A4F2-4B53-8204-EF9D9603D692}" srcOrd="0" destOrd="0" presId="urn:microsoft.com/office/officeart/2005/8/layout/hProcess9"/>
    <dgm:cxn modelId="{A2E7CF54-D401-4962-A670-0BC19EABD516}" srcId="{75217E69-B91E-48F9-BB07-F9F1C66FD302}" destId="{337179B7-E013-4A12-B062-6A6571701B41}" srcOrd="18" destOrd="0" parTransId="{69E146C9-D851-4F6E-BE5E-AFB643E911E8}" sibTransId="{AB0CC157-8C2A-49A8-B1A8-C9EFCA381605}"/>
    <dgm:cxn modelId="{06452CEB-15CA-4D0C-9A38-DDBEDF251758}" type="presParOf" srcId="{3CA9330D-DFD6-4318-8F3A-1E7639A82466}" destId="{F301877A-E6AF-4C55-ABAE-F1752F85749C}" srcOrd="0" destOrd="0" presId="urn:microsoft.com/office/officeart/2005/8/layout/hProcess9"/>
    <dgm:cxn modelId="{FF48B502-D9A1-434A-838F-6BE49DD90FEC}" type="presParOf" srcId="{3CA9330D-DFD6-4318-8F3A-1E7639A82466}" destId="{B0FD4276-62CC-4FC7-A2EF-95FD2927C0E6}" srcOrd="1" destOrd="0" presId="urn:microsoft.com/office/officeart/2005/8/layout/hProcess9"/>
    <dgm:cxn modelId="{8A15A6EB-BC2B-47FD-9C59-D572AFB8EF65}" type="presParOf" srcId="{B0FD4276-62CC-4FC7-A2EF-95FD2927C0E6}" destId="{507C99B7-9B91-43EB-863C-41C0EEB302BF}" srcOrd="0" destOrd="0" presId="urn:microsoft.com/office/officeart/2005/8/layout/hProcess9"/>
    <dgm:cxn modelId="{BD12140A-F3D9-495F-B7D6-E5E0FAFEF222}" type="presParOf" srcId="{B0FD4276-62CC-4FC7-A2EF-95FD2927C0E6}" destId="{A09867BC-3A00-4854-A118-53EEA42D9F66}" srcOrd="1" destOrd="0" presId="urn:microsoft.com/office/officeart/2005/8/layout/hProcess9"/>
    <dgm:cxn modelId="{B85144CE-AE18-4780-815A-227F418298D6}" type="presParOf" srcId="{B0FD4276-62CC-4FC7-A2EF-95FD2927C0E6}" destId="{977D4FD3-2184-49B2-AEAC-D85703295BCA}" srcOrd="2" destOrd="0" presId="urn:microsoft.com/office/officeart/2005/8/layout/hProcess9"/>
    <dgm:cxn modelId="{A75ED4A5-4A19-4477-812F-51616943B6A6}" type="presParOf" srcId="{B0FD4276-62CC-4FC7-A2EF-95FD2927C0E6}" destId="{65EEB380-ECA1-4FB3-BB5C-A6641B2550AB}" srcOrd="3" destOrd="0" presId="urn:microsoft.com/office/officeart/2005/8/layout/hProcess9"/>
    <dgm:cxn modelId="{FAD9C0B3-D25F-4E8E-873C-8956E9848CEE}" type="presParOf" srcId="{B0FD4276-62CC-4FC7-A2EF-95FD2927C0E6}" destId="{3B131DB1-3485-45DB-8AAD-4323E156B5FB}" srcOrd="4" destOrd="0" presId="urn:microsoft.com/office/officeart/2005/8/layout/hProcess9"/>
    <dgm:cxn modelId="{A1059CD6-375E-4171-8999-258821A19C12}" type="presParOf" srcId="{B0FD4276-62CC-4FC7-A2EF-95FD2927C0E6}" destId="{4C97FE0C-B645-48AC-BF82-11FC8C9F1E70}" srcOrd="5" destOrd="0" presId="urn:microsoft.com/office/officeart/2005/8/layout/hProcess9"/>
    <dgm:cxn modelId="{8F3454A7-73C8-42E9-9C00-7AD385D4EBC3}" type="presParOf" srcId="{B0FD4276-62CC-4FC7-A2EF-95FD2927C0E6}" destId="{6E386522-2C9F-4126-A3C6-26C8A9562D59}" srcOrd="6" destOrd="0" presId="urn:microsoft.com/office/officeart/2005/8/layout/hProcess9"/>
    <dgm:cxn modelId="{3A2ACBEA-E732-4B6D-AEAA-165602CCDA51}" type="presParOf" srcId="{B0FD4276-62CC-4FC7-A2EF-95FD2927C0E6}" destId="{26D849D3-6080-4A5D-9491-E341B82ABA12}" srcOrd="7" destOrd="0" presId="urn:microsoft.com/office/officeart/2005/8/layout/hProcess9"/>
    <dgm:cxn modelId="{F998BD70-DABE-4AF5-8EE4-E2D741D394DA}" type="presParOf" srcId="{B0FD4276-62CC-4FC7-A2EF-95FD2927C0E6}" destId="{C2D76D59-1D75-4E48-91F7-15EFA5C14B3D}" srcOrd="8" destOrd="0" presId="urn:microsoft.com/office/officeart/2005/8/layout/hProcess9"/>
    <dgm:cxn modelId="{AD1F95AF-73C3-4787-9976-64373317BECA}" type="presParOf" srcId="{B0FD4276-62CC-4FC7-A2EF-95FD2927C0E6}" destId="{17865E6C-07C4-42B5-AEAA-394D95977626}" srcOrd="9" destOrd="0" presId="urn:microsoft.com/office/officeart/2005/8/layout/hProcess9"/>
    <dgm:cxn modelId="{5A0B19D6-90BC-470F-9F89-6FB460132E40}" type="presParOf" srcId="{B0FD4276-62CC-4FC7-A2EF-95FD2927C0E6}" destId="{5E070B4D-A4F2-4B53-8204-EF9D9603D692}" srcOrd="10" destOrd="0" presId="urn:microsoft.com/office/officeart/2005/8/layout/hProcess9"/>
    <dgm:cxn modelId="{8008B462-F370-4515-A131-DC9CD13EBC88}" type="presParOf" srcId="{B0FD4276-62CC-4FC7-A2EF-95FD2927C0E6}" destId="{19C56C54-119C-402D-A5BA-B2BBCCB8EBFD}" srcOrd="11" destOrd="0" presId="urn:microsoft.com/office/officeart/2005/8/layout/hProcess9"/>
    <dgm:cxn modelId="{BB57EAE8-BB9A-41D4-BC6B-00874320CA5E}" type="presParOf" srcId="{B0FD4276-62CC-4FC7-A2EF-95FD2927C0E6}" destId="{8C629CC5-6D1E-4940-926A-0B7ABF435093}" srcOrd="12" destOrd="0" presId="urn:microsoft.com/office/officeart/2005/8/layout/hProcess9"/>
    <dgm:cxn modelId="{181047F8-D8E4-428F-9525-2B9C66F2C63C}" type="presParOf" srcId="{B0FD4276-62CC-4FC7-A2EF-95FD2927C0E6}" destId="{1C8FB59F-D7BD-4473-AB0F-57E8D7F2174A}" srcOrd="13" destOrd="0" presId="urn:microsoft.com/office/officeart/2005/8/layout/hProcess9"/>
    <dgm:cxn modelId="{B11F5B5B-6CCA-43D6-8B1B-4C2ADB608AEA}" type="presParOf" srcId="{B0FD4276-62CC-4FC7-A2EF-95FD2927C0E6}" destId="{E7995403-3EFC-47BA-8C82-511CDF8C219E}" srcOrd="14" destOrd="0" presId="urn:microsoft.com/office/officeart/2005/8/layout/hProcess9"/>
    <dgm:cxn modelId="{7E9ECBF8-CFFB-4152-AD39-913A86664706}" type="presParOf" srcId="{B0FD4276-62CC-4FC7-A2EF-95FD2927C0E6}" destId="{5DCD3783-1004-489B-9C46-D283322E568E}" srcOrd="15" destOrd="0" presId="urn:microsoft.com/office/officeart/2005/8/layout/hProcess9"/>
    <dgm:cxn modelId="{9C6A795B-9423-49A1-BE89-783A8A15CAB0}" type="presParOf" srcId="{B0FD4276-62CC-4FC7-A2EF-95FD2927C0E6}" destId="{B3268CCC-10CF-4958-B3DC-40F5FE7FA829}" srcOrd="16" destOrd="0" presId="urn:microsoft.com/office/officeart/2005/8/layout/hProcess9"/>
    <dgm:cxn modelId="{CC868331-3226-4AD6-85C4-B11F1E6EA74D}" type="presParOf" srcId="{B0FD4276-62CC-4FC7-A2EF-95FD2927C0E6}" destId="{06FDBC15-9FA1-4953-9244-3EA319A3B0F9}" srcOrd="17" destOrd="0" presId="urn:microsoft.com/office/officeart/2005/8/layout/hProcess9"/>
    <dgm:cxn modelId="{60C21D21-D982-4D48-8E97-CA3ABD5E8F65}" type="presParOf" srcId="{B0FD4276-62CC-4FC7-A2EF-95FD2927C0E6}" destId="{76F6A41F-F196-44BE-84E5-51C86C60EFE5}" srcOrd="18" destOrd="0" presId="urn:microsoft.com/office/officeart/2005/8/layout/hProcess9"/>
    <dgm:cxn modelId="{0F7B56B0-83C1-4713-A08C-137BA9A61CA1}" type="presParOf" srcId="{B0FD4276-62CC-4FC7-A2EF-95FD2927C0E6}" destId="{491D6060-ED0F-4D69-A0C9-0D7E19D737FB}" srcOrd="19" destOrd="0" presId="urn:microsoft.com/office/officeart/2005/8/layout/hProcess9"/>
    <dgm:cxn modelId="{9AD1B032-0AF9-440F-A981-071BCAA34121}" type="presParOf" srcId="{B0FD4276-62CC-4FC7-A2EF-95FD2927C0E6}" destId="{58F83B40-C326-4EA4-A355-4CE853CCCAEA}" srcOrd="20" destOrd="0" presId="urn:microsoft.com/office/officeart/2005/8/layout/hProcess9"/>
    <dgm:cxn modelId="{8E607FDC-F097-46EA-B9ED-2658B0ECF05C}" type="presParOf" srcId="{B0FD4276-62CC-4FC7-A2EF-95FD2927C0E6}" destId="{BF38B3A6-6874-42A8-ADBD-D72BBF92A97D}" srcOrd="21" destOrd="0" presId="urn:microsoft.com/office/officeart/2005/8/layout/hProcess9"/>
    <dgm:cxn modelId="{9E7C81D0-E042-4088-9B6F-811A7A142D4E}" type="presParOf" srcId="{B0FD4276-62CC-4FC7-A2EF-95FD2927C0E6}" destId="{9E72A435-FCF1-47A8-8A3B-90B5D4DD3A68}" srcOrd="22" destOrd="0" presId="urn:microsoft.com/office/officeart/2005/8/layout/hProcess9"/>
    <dgm:cxn modelId="{AE3EB70D-5210-43A0-AF7F-337C8F1392BF}" type="presParOf" srcId="{B0FD4276-62CC-4FC7-A2EF-95FD2927C0E6}" destId="{E644DC4F-EBE2-44C9-B381-CCE12C205532}" srcOrd="23" destOrd="0" presId="urn:microsoft.com/office/officeart/2005/8/layout/hProcess9"/>
    <dgm:cxn modelId="{BFF42C26-2443-4421-8082-FF3320AD1942}" type="presParOf" srcId="{B0FD4276-62CC-4FC7-A2EF-95FD2927C0E6}" destId="{6F7D4B37-2229-4F62-B700-40E963E030B8}" srcOrd="24" destOrd="0" presId="urn:microsoft.com/office/officeart/2005/8/layout/hProcess9"/>
    <dgm:cxn modelId="{5BB8B812-E0F5-4017-8724-D2A207599F5B}" type="presParOf" srcId="{B0FD4276-62CC-4FC7-A2EF-95FD2927C0E6}" destId="{DDD65201-4C69-4AFF-B189-B1FC20130963}" srcOrd="25" destOrd="0" presId="urn:microsoft.com/office/officeart/2005/8/layout/hProcess9"/>
    <dgm:cxn modelId="{3297C4B9-7421-43F1-ADF2-CD9160BBA942}" type="presParOf" srcId="{B0FD4276-62CC-4FC7-A2EF-95FD2927C0E6}" destId="{35A59AB0-CDF7-4695-BF77-5A83DB17AF86}" srcOrd="26" destOrd="0" presId="urn:microsoft.com/office/officeart/2005/8/layout/hProcess9"/>
    <dgm:cxn modelId="{75EB1CD6-CE9C-4C74-84B4-BDABBD936497}" type="presParOf" srcId="{B0FD4276-62CC-4FC7-A2EF-95FD2927C0E6}" destId="{F3868ACF-D13E-440B-87B5-5B592949497D}" srcOrd="27" destOrd="0" presId="urn:microsoft.com/office/officeart/2005/8/layout/hProcess9"/>
    <dgm:cxn modelId="{A8307C3A-00FD-4696-A340-DF330541DE1B}" type="presParOf" srcId="{B0FD4276-62CC-4FC7-A2EF-95FD2927C0E6}" destId="{1F200AAC-A6BF-4158-844A-68F444987BE2}" srcOrd="28" destOrd="0" presId="urn:microsoft.com/office/officeart/2005/8/layout/hProcess9"/>
    <dgm:cxn modelId="{CB2EA462-4E45-4256-BA0E-88CDAB47AA41}" type="presParOf" srcId="{B0FD4276-62CC-4FC7-A2EF-95FD2927C0E6}" destId="{E688DBC8-BA90-48A2-9297-2FD67FBED749}" srcOrd="29" destOrd="0" presId="urn:microsoft.com/office/officeart/2005/8/layout/hProcess9"/>
    <dgm:cxn modelId="{24B0DDD7-0FB5-4F14-A531-AC0E9B049360}" type="presParOf" srcId="{B0FD4276-62CC-4FC7-A2EF-95FD2927C0E6}" destId="{AB9CE41A-E48F-4F2D-909E-932C4166E402}" srcOrd="30" destOrd="0" presId="urn:microsoft.com/office/officeart/2005/8/layout/hProcess9"/>
    <dgm:cxn modelId="{F866D39D-A8B4-46C1-A558-CA24DC72CF6B}" type="presParOf" srcId="{B0FD4276-62CC-4FC7-A2EF-95FD2927C0E6}" destId="{BFAB1637-906E-4D3E-98F5-023094301DEC}" srcOrd="31" destOrd="0" presId="urn:microsoft.com/office/officeart/2005/8/layout/hProcess9"/>
    <dgm:cxn modelId="{292FA96A-F083-4076-9B0D-92EF22C792A9}" type="presParOf" srcId="{B0FD4276-62CC-4FC7-A2EF-95FD2927C0E6}" destId="{1FF7939B-699F-4AD1-A13F-2BF7EF0E10A9}" srcOrd="32" destOrd="0" presId="urn:microsoft.com/office/officeart/2005/8/layout/hProcess9"/>
    <dgm:cxn modelId="{EB9C1DB8-4A15-4C13-972D-BE601FD3F0A9}" type="presParOf" srcId="{B0FD4276-62CC-4FC7-A2EF-95FD2927C0E6}" destId="{11EA9F48-170D-4C05-84B8-EA9AE6F9F20C}" srcOrd="33" destOrd="0" presId="urn:microsoft.com/office/officeart/2005/8/layout/hProcess9"/>
    <dgm:cxn modelId="{94C32ABB-E52C-425F-A7E8-E0169173ADD6}" type="presParOf" srcId="{B0FD4276-62CC-4FC7-A2EF-95FD2927C0E6}" destId="{BBB1B7EF-A4C0-4C4F-8B0A-D1F8E6D189C7}" srcOrd="34" destOrd="0" presId="urn:microsoft.com/office/officeart/2005/8/layout/hProcess9"/>
    <dgm:cxn modelId="{8ED4A8DC-3EF0-49A7-94F8-7DB9388C6E98}" type="presParOf" srcId="{B0FD4276-62CC-4FC7-A2EF-95FD2927C0E6}" destId="{8E990D0A-5C27-4E92-99C6-079714334CDD}" srcOrd="35" destOrd="0" presId="urn:microsoft.com/office/officeart/2005/8/layout/hProcess9"/>
    <dgm:cxn modelId="{2DB0A55A-03A3-42FF-BEFB-4CA38569210D}" type="presParOf" srcId="{B0FD4276-62CC-4FC7-A2EF-95FD2927C0E6}" destId="{9A622448-2E50-430A-9860-42B366EF01C4}" srcOrd="3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F59DE51-FA6C-46A0-B8A9-ACAB6682E43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B7394CA5-3737-4662-9A40-AEA4E8FE3F10}" type="parTrans" cxnId="{5D6717C0-4CDC-416C-A061-A3EAFCB70B00}">
      <dgm:prSet/>
      <dgm:spPr/>
      <dgm:t>
        <a:bodyPr/>
        <a:lstStyle/>
        <a:p>
          <a:endParaRPr lang="en-US"/>
        </a:p>
      </dgm:t>
    </dgm:pt>
    <dgm:pt modelId="{37C9F619-6A05-4AC6-88CC-D5B47ED3BB8F}" type="sibTrans" cxnId="{5D6717C0-4CDC-416C-A061-A3EAFCB70B00}">
      <dgm:prSet/>
      <dgm:spPr/>
      <dgm:t>
        <a:bodyPr/>
        <a:lstStyle/>
        <a:p>
          <a:endParaRPr lang="en-US"/>
        </a:p>
      </dgm:t>
    </dgm:pt>
    <dgm:pt modelId="{347F01E5-6006-484A-BAA7-588EB29D385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7</a:t>
          </a:r>
          <a:endParaRPr lang="en-US" dirty="0"/>
        </a:p>
      </dgm:t>
    </dgm:pt>
    <dgm:pt modelId="{00477634-20AA-49C0-92E5-6D66392343B6}" type="parTrans" cxnId="{A6D8EBD2-CDD5-4FD4-88FE-6CAEB0448923}">
      <dgm:prSet/>
      <dgm:spPr/>
      <dgm:t>
        <a:bodyPr/>
        <a:lstStyle/>
        <a:p>
          <a:endParaRPr lang="en-US"/>
        </a:p>
      </dgm:t>
    </dgm:pt>
    <dgm:pt modelId="{2D4206AB-7134-4787-9024-85008A90E502}" type="sibTrans" cxnId="{A6D8EBD2-CDD5-4FD4-88FE-6CAEB0448923}">
      <dgm:prSet/>
      <dgm:spPr/>
      <dgm:t>
        <a:bodyPr/>
        <a:lstStyle/>
        <a:p>
          <a:endParaRPr lang="en-US"/>
        </a:p>
      </dgm:t>
    </dgm:pt>
    <dgm:pt modelId="{AE03D15E-39CB-470B-B7A7-4FD7A5E9DE3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7C1298F3-5DBE-4FEA-9F0D-F52AD81718F1}" type="parTrans" cxnId="{3114361B-F822-4020-B666-07FFE9BFF7F2}">
      <dgm:prSet/>
      <dgm:spPr/>
      <dgm:t>
        <a:bodyPr/>
        <a:lstStyle/>
        <a:p>
          <a:endParaRPr lang="en-US"/>
        </a:p>
      </dgm:t>
    </dgm:pt>
    <dgm:pt modelId="{A0A6C3FC-235B-49EA-8FD2-5D07EB6F7976}" type="sibTrans" cxnId="{3114361B-F822-4020-B666-07FFE9BFF7F2}">
      <dgm:prSet/>
      <dgm:spPr/>
      <dgm:t>
        <a:bodyPr/>
        <a:lstStyle/>
        <a:p>
          <a:endParaRPr lang="en-US"/>
        </a:p>
      </dgm:t>
    </dgm:pt>
    <dgm:pt modelId="{6AA5DA0A-EB7E-4E9C-8370-9780B08ABF64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72D3D89-C700-4E63-8253-DEA2666A1EBF}" type="parTrans" cxnId="{C7ADD82A-BE3D-471A-B604-4A5F67CE6445}">
      <dgm:prSet/>
      <dgm:spPr/>
      <dgm:t>
        <a:bodyPr/>
        <a:lstStyle/>
        <a:p>
          <a:endParaRPr lang="en-US"/>
        </a:p>
      </dgm:t>
    </dgm:pt>
    <dgm:pt modelId="{0EE79D5F-C5E6-47EA-83D9-6FE76FB58945}" type="sibTrans" cxnId="{C7ADD82A-BE3D-471A-B604-4A5F67CE6445}">
      <dgm:prSet/>
      <dgm:spPr/>
      <dgm:t>
        <a:bodyPr/>
        <a:lstStyle/>
        <a:p>
          <a:endParaRPr lang="en-US"/>
        </a:p>
      </dgm:t>
    </dgm:pt>
    <dgm:pt modelId="{337179B7-E013-4A12-B062-6A6571701B41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9E146C9-D851-4F6E-BE5E-AFB643E911E8}" type="parTrans" cxnId="{A2E7CF54-D401-4962-A670-0BC19EABD516}">
      <dgm:prSet/>
      <dgm:spPr/>
      <dgm:t>
        <a:bodyPr/>
        <a:lstStyle/>
        <a:p>
          <a:endParaRPr lang="en-US"/>
        </a:p>
      </dgm:t>
    </dgm:pt>
    <dgm:pt modelId="{AB0CC157-8C2A-49A8-B1A8-C9EFCA381605}" type="sibTrans" cxnId="{A2E7CF54-D401-4962-A670-0BC19EABD516}">
      <dgm:prSet/>
      <dgm:spPr/>
      <dgm:t>
        <a:bodyPr/>
        <a:lstStyle/>
        <a:p>
          <a:endParaRPr lang="en-US"/>
        </a:p>
      </dgm:t>
    </dgm:pt>
    <dgm:pt modelId="{9C416181-D224-47A5-98A4-A34EE3C32372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62D8059-B97A-42A8-BF49-0E973A11C891}" type="parTrans" cxnId="{9C544B19-0927-4677-922F-D1021214C65F}">
      <dgm:prSet/>
      <dgm:spPr/>
      <dgm:t>
        <a:bodyPr/>
        <a:lstStyle/>
        <a:p>
          <a:endParaRPr lang="en-US"/>
        </a:p>
      </dgm:t>
    </dgm:pt>
    <dgm:pt modelId="{B96CC864-8525-4306-B626-5EBE44436CA8}" type="sibTrans" cxnId="{9C544B19-0927-4677-922F-D1021214C65F}">
      <dgm:prSet/>
      <dgm:spPr/>
      <dgm:t>
        <a:bodyPr/>
        <a:lstStyle/>
        <a:p>
          <a:endParaRPr lang="en-US"/>
        </a:p>
      </dgm:t>
    </dgm:pt>
    <dgm:pt modelId="{9B274BD8-8CCF-4607-BDAB-4300E12B3C5A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13A1B96-2602-420D-9AA3-23797D6828E4}" type="parTrans" cxnId="{17F12D08-659E-4165-8403-B83EEEB11FA7}">
      <dgm:prSet/>
      <dgm:spPr/>
      <dgm:t>
        <a:bodyPr/>
        <a:lstStyle/>
        <a:p>
          <a:endParaRPr lang="en-US"/>
        </a:p>
      </dgm:t>
    </dgm:pt>
    <dgm:pt modelId="{B5649478-023A-42ED-A0C0-4D3E55A641C2}" type="sibTrans" cxnId="{17F12D08-659E-4165-8403-B83EEEB11FA7}">
      <dgm:prSet/>
      <dgm:spPr/>
      <dgm:t>
        <a:bodyPr/>
        <a:lstStyle/>
        <a:p>
          <a:endParaRPr lang="en-US"/>
        </a:p>
      </dgm:t>
    </dgm:pt>
    <dgm:pt modelId="{03C73026-7F36-495E-8A15-95549442343B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EA9B02B-FF05-4931-A992-76B7758D90A3}" type="parTrans" cxnId="{FF6A3E6B-01E8-46EF-A3CB-87A7B36613DB}">
      <dgm:prSet/>
      <dgm:spPr/>
      <dgm:t>
        <a:bodyPr/>
        <a:lstStyle/>
        <a:p>
          <a:endParaRPr lang="en-US"/>
        </a:p>
      </dgm:t>
    </dgm:pt>
    <dgm:pt modelId="{E98BAB20-BA11-446C-AFA4-7D35274B2BCE}" type="sibTrans" cxnId="{FF6A3E6B-01E8-46EF-A3CB-87A7B36613DB}">
      <dgm:prSet/>
      <dgm:spPr/>
      <dgm:t>
        <a:bodyPr/>
        <a:lstStyle/>
        <a:p>
          <a:endParaRPr lang="en-US"/>
        </a:p>
      </dgm:t>
    </dgm:pt>
    <dgm:pt modelId="{3611B646-2803-4AC6-A3D6-CB3AF0C4996B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8BF4F11E-D408-46CF-B7F9-4E6DDBA5FADA}" type="parTrans" cxnId="{6519D171-FE78-4C15-A33C-DF573E4A076E}">
      <dgm:prSet/>
      <dgm:spPr/>
      <dgm:t>
        <a:bodyPr/>
        <a:lstStyle/>
        <a:p>
          <a:endParaRPr lang="en-US"/>
        </a:p>
      </dgm:t>
    </dgm:pt>
    <dgm:pt modelId="{C8089518-8A40-4379-B018-547B3EF345EC}" type="sibTrans" cxnId="{6519D171-FE78-4C15-A33C-DF573E4A076E}">
      <dgm:prSet/>
      <dgm:spPr/>
      <dgm:t>
        <a:bodyPr/>
        <a:lstStyle/>
        <a:p>
          <a:endParaRPr lang="en-US"/>
        </a:p>
      </dgm:t>
    </dgm:pt>
    <dgm:pt modelId="{3677B93A-A959-49B5-AF4B-ED9CBB67E3F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3ADCA40-932B-4EFC-8535-12EF4F65A662}" type="parTrans" cxnId="{D2F87F70-F5A6-4C69-A025-3B1787CAEC5D}">
      <dgm:prSet/>
      <dgm:spPr/>
      <dgm:t>
        <a:bodyPr/>
        <a:lstStyle/>
        <a:p>
          <a:endParaRPr lang="en-US"/>
        </a:p>
      </dgm:t>
    </dgm:pt>
    <dgm:pt modelId="{11E042C1-26DF-41B4-A5B0-D2E5FD83299F}" type="sibTrans" cxnId="{D2F87F70-F5A6-4C69-A025-3B1787CAEC5D}">
      <dgm:prSet/>
      <dgm:spPr/>
      <dgm:t>
        <a:bodyPr/>
        <a:lstStyle/>
        <a:p>
          <a:endParaRPr lang="en-US"/>
        </a:p>
      </dgm:t>
    </dgm:pt>
    <dgm:pt modelId="{614CD796-C717-440E-9359-CD60D4341D0E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CBC3F725-BC6A-440E-B723-FF63B757A269}" type="parTrans" cxnId="{6B8C3E2C-236D-44F3-AF3B-1FAEE0BF9903}">
      <dgm:prSet/>
      <dgm:spPr/>
      <dgm:t>
        <a:bodyPr/>
        <a:lstStyle/>
        <a:p>
          <a:endParaRPr lang="en-US"/>
        </a:p>
      </dgm:t>
    </dgm:pt>
    <dgm:pt modelId="{E14CD20E-8A14-4644-B450-FD6BFF859767}" type="sibTrans" cxnId="{6B8C3E2C-236D-44F3-AF3B-1FAEE0BF9903}">
      <dgm:prSet/>
      <dgm:spPr/>
      <dgm:t>
        <a:bodyPr/>
        <a:lstStyle/>
        <a:p>
          <a:endParaRPr lang="en-US"/>
        </a:p>
      </dgm:t>
    </dgm:pt>
    <dgm:pt modelId="{F0BAB7F6-3DAB-43E5-8660-DCABD0AC3F3E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E4E78938-AC91-4385-877B-2EDD6DAD18E2}" type="parTrans" cxnId="{331B3B1E-5A4D-4B9F-B12D-CEFF197ABB41}">
      <dgm:prSet/>
      <dgm:spPr/>
      <dgm:t>
        <a:bodyPr/>
        <a:lstStyle/>
        <a:p>
          <a:endParaRPr lang="en-US"/>
        </a:p>
      </dgm:t>
    </dgm:pt>
    <dgm:pt modelId="{D1A67614-8C2F-437B-8D7B-3C48081F102A}" type="sibTrans" cxnId="{331B3B1E-5A4D-4B9F-B12D-CEFF197ABB41}">
      <dgm:prSet/>
      <dgm:spPr/>
      <dgm:t>
        <a:bodyPr/>
        <a:lstStyle/>
        <a:p>
          <a:endParaRPr lang="en-US"/>
        </a:p>
      </dgm:t>
    </dgm:pt>
    <dgm:pt modelId="{1C7FB328-494B-4129-A279-5C704656B5EA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4BE042F-1E4C-4612-9E20-BE18DA07C115}" type="parTrans" cxnId="{44557FCD-C2D0-485F-9796-1A63B49F923F}">
      <dgm:prSet/>
      <dgm:spPr/>
      <dgm:t>
        <a:bodyPr/>
        <a:lstStyle/>
        <a:p>
          <a:endParaRPr lang="en-US"/>
        </a:p>
      </dgm:t>
    </dgm:pt>
    <dgm:pt modelId="{095ECAFE-2C04-4B54-B2F4-0366E2196EA3}" type="sibTrans" cxnId="{44557FCD-C2D0-485F-9796-1A63B49F923F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Y="-28947" custLinFactNeighborX="-6539" custLinFactNeighborY="-100000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5E070B4D-A4F2-4B53-8204-EF9D9603D692}" type="pres">
      <dgm:prSet presAssocID="{D3FD76A2-BB9B-4CFA-8079-969234A49D08}" presName="textNode" presStyleLbl="node1" presStyleIdx="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56C54-119C-402D-A5BA-B2BBCCB8EBFD}" type="pres">
      <dgm:prSet presAssocID="{12B9871E-013E-4EC4-92A2-B3167ED7FA3E}" presName="sibTrans" presStyleCnt="0"/>
      <dgm:spPr/>
    </dgm:pt>
    <dgm:pt modelId="{8C629CC5-6D1E-4940-926A-0B7ABF435093}" type="pres">
      <dgm:prSet presAssocID="{5F59DE51-FA6C-46A0-B8A9-ACAB6682E431}" presName="textNode" presStyleLbl="node1" presStyleIdx="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FB59F-D7BD-4473-AB0F-57E8D7F2174A}" type="pres">
      <dgm:prSet presAssocID="{37C9F619-6A05-4AC6-88CC-D5B47ED3BB8F}" presName="sibTrans" presStyleCnt="0"/>
      <dgm:spPr/>
    </dgm:pt>
    <dgm:pt modelId="{E7995403-3EFC-47BA-8C82-511CDF8C219E}" type="pres">
      <dgm:prSet presAssocID="{347F01E5-6006-484A-BAA7-588EB29D3858}" presName="textNode" presStyleLbl="node1" presStyleIdx="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D3783-1004-489B-9C46-D283322E568E}" type="pres">
      <dgm:prSet presAssocID="{2D4206AB-7134-4787-9024-85008A90E502}" presName="sibTrans" presStyleCnt="0"/>
      <dgm:spPr/>
    </dgm:pt>
    <dgm:pt modelId="{B3268CCC-10CF-4958-B3DC-40F5FE7FA829}" type="pres">
      <dgm:prSet presAssocID="{AE03D15E-39CB-470B-B7A7-4FD7A5E9DE3F}" presName="textNode" presStyleLbl="node1" presStyleIdx="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DBC15-9FA1-4953-9244-3EA319A3B0F9}" type="pres">
      <dgm:prSet presAssocID="{A0A6C3FC-235B-49EA-8FD2-5D07EB6F7976}" presName="sibTrans" presStyleCnt="0"/>
      <dgm:spPr/>
    </dgm:pt>
    <dgm:pt modelId="{76F6A41F-F196-44BE-84E5-51C86C60EFE5}" type="pres">
      <dgm:prSet presAssocID="{6AA5DA0A-EB7E-4E9C-8370-9780B08ABF64}" presName="textNode" presStyleLbl="node1" presStyleIdx="9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D6060-ED0F-4D69-A0C9-0D7E19D737FB}" type="pres">
      <dgm:prSet presAssocID="{0EE79D5F-C5E6-47EA-83D9-6FE76FB58945}" presName="sibTrans" presStyleCnt="0"/>
      <dgm:spPr/>
    </dgm:pt>
    <dgm:pt modelId="{58F83B40-C326-4EA4-A355-4CE853CCCAEA}" type="pres">
      <dgm:prSet presAssocID="{9C416181-D224-47A5-98A4-A34EE3C32372}" presName="textNode" presStyleLbl="node1" presStyleIdx="1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8B3A6-6874-42A8-ADBD-D72BBF92A97D}" type="pres">
      <dgm:prSet presAssocID="{B96CC864-8525-4306-B626-5EBE44436CA8}" presName="sibTrans" presStyleCnt="0"/>
      <dgm:spPr/>
    </dgm:pt>
    <dgm:pt modelId="{9E72A435-FCF1-47A8-8A3B-90B5D4DD3A68}" type="pres">
      <dgm:prSet presAssocID="{9B274BD8-8CCF-4607-BDAB-4300E12B3C5A}" presName="textNode" presStyleLbl="node1" presStyleIdx="1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4DC4F-EBE2-44C9-B381-CCE12C205532}" type="pres">
      <dgm:prSet presAssocID="{B5649478-023A-42ED-A0C0-4D3E55A641C2}" presName="sibTrans" presStyleCnt="0"/>
      <dgm:spPr/>
    </dgm:pt>
    <dgm:pt modelId="{6F7D4B37-2229-4F62-B700-40E963E030B8}" type="pres">
      <dgm:prSet presAssocID="{03C73026-7F36-495E-8A15-95549442343B}" presName="textNode" presStyleLbl="node1" presStyleIdx="1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65201-4C69-4AFF-B189-B1FC20130963}" type="pres">
      <dgm:prSet presAssocID="{E98BAB20-BA11-446C-AFA4-7D35274B2BCE}" presName="sibTrans" presStyleCnt="0"/>
      <dgm:spPr/>
    </dgm:pt>
    <dgm:pt modelId="{35A59AB0-CDF7-4695-BF77-5A83DB17AF86}" type="pres">
      <dgm:prSet presAssocID="{3611B646-2803-4AC6-A3D6-CB3AF0C4996B}" presName="textNode" presStyleLbl="node1" presStyleIdx="1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68ACF-D13E-440B-87B5-5B592949497D}" type="pres">
      <dgm:prSet presAssocID="{C8089518-8A40-4379-B018-547B3EF345EC}" presName="sibTrans" presStyleCnt="0"/>
      <dgm:spPr/>
    </dgm:pt>
    <dgm:pt modelId="{1F200AAC-A6BF-4158-844A-68F444987BE2}" type="pres">
      <dgm:prSet presAssocID="{3677B93A-A959-49B5-AF4B-ED9CBB67E3FF}" presName="textNode" presStyleLbl="node1" presStyleIdx="1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8DBC8-BA90-48A2-9297-2FD67FBED749}" type="pres">
      <dgm:prSet presAssocID="{11E042C1-26DF-41B4-A5B0-D2E5FD83299F}" presName="sibTrans" presStyleCnt="0"/>
      <dgm:spPr/>
    </dgm:pt>
    <dgm:pt modelId="{AB9CE41A-E48F-4F2D-909E-932C4166E402}" type="pres">
      <dgm:prSet presAssocID="{614CD796-C717-440E-9359-CD60D4341D0E}" presName="textNode" presStyleLbl="node1" presStyleIdx="1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B1637-906E-4D3E-98F5-023094301DEC}" type="pres">
      <dgm:prSet presAssocID="{E14CD20E-8A14-4644-B450-FD6BFF859767}" presName="sibTrans" presStyleCnt="0"/>
      <dgm:spPr/>
    </dgm:pt>
    <dgm:pt modelId="{1FF7939B-699F-4AD1-A13F-2BF7EF0E10A9}" type="pres">
      <dgm:prSet presAssocID="{F0BAB7F6-3DAB-43E5-8660-DCABD0AC3F3E}" presName="textNode" presStyleLbl="node1" presStyleIdx="1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EA9F48-170D-4C05-84B8-EA9AE6F9F20C}" type="pres">
      <dgm:prSet presAssocID="{D1A67614-8C2F-437B-8D7B-3C48081F102A}" presName="sibTrans" presStyleCnt="0"/>
      <dgm:spPr/>
    </dgm:pt>
    <dgm:pt modelId="{BBB1B7EF-A4C0-4C4F-8B0A-D1F8E6D189C7}" type="pres">
      <dgm:prSet presAssocID="{1C7FB328-494B-4129-A279-5C704656B5EA}" presName="textNode" presStyleLbl="node1" presStyleIdx="1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990D0A-5C27-4E92-99C6-079714334CDD}" type="pres">
      <dgm:prSet presAssocID="{095ECAFE-2C04-4B54-B2F4-0366E2196EA3}" presName="sibTrans" presStyleCnt="0"/>
      <dgm:spPr/>
    </dgm:pt>
    <dgm:pt modelId="{9A622448-2E50-430A-9860-42B366EF01C4}" type="pres">
      <dgm:prSet presAssocID="{337179B7-E013-4A12-B062-6A6571701B41}" presName="textNode" presStyleLbl="node1" presStyleIdx="1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DBF268A4-6869-4CB3-BB9F-803E1C02EADA}" type="presOf" srcId="{03C73026-7F36-495E-8A15-95549442343B}" destId="{6F7D4B37-2229-4F62-B700-40E963E030B8}" srcOrd="0" destOrd="0" presId="urn:microsoft.com/office/officeart/2005/8/layout/hProcess9"/>
    <dgm:cxn modelId="{44557FCD-C2D0-485F-9796-1A63B49F923F}" srcId="{75217E69-B91E-48F9-BB07-F9F1C66FD302}" destId="{1C7FB328-494B-4129-A279-5C704656B5EA}" srcOrd="17" destOrd="0" parTransId="{54BE042F-1E4C-4612-9E20-BE18DA07C115}" sibTransId="{095ECAFE-2C04-4B54-B2F4-0366E2196EA3}"/>
    <dgm:cxn modelId="{86D4AC97-B41A-458C-84B0-586AAE61911A}" type="presOf" srcId="{5F59DE51-FA6C-46A0-B8A9-ACAB6682E431}" destId="{8C629CC5-6D1E-4940-926A-0B7ABF435093}" srcOrd="0" destOrd="0" presId="urn:microsoft.com/office/officeart/2005/8/layout/hProcess9"/>
    <dgm:cxn modelId="{256A08EC-95A5-4DF6-86F1-314F510FBE4F}" type="presOf" srcId="{9C416181-D224-47A5-98A4-A34EE3C32372}" destId="{58F83B40-C326-4EA4-A355-4CE853CCCAEA}" srcOrd="0" destOrd="0" presId="urn:microsoft.com/office/officeart/2005/8/layout/hProcess9"/>
    <dgm:cxn modelId="{C7ADD82A-BE3D-471A-B604-4A5F67CE6445}" srcId="{75217E69-B91E-48F9-BB07-F9F1C66FD302}" destId="{6AA5DA0A-EB7E-4E9C-8370-9780B08ABF64}" srcOrd="9" destOrd="0" parTransId="{B72D3D89-C700-4E63-8253-DEA2666A1EBF}" sibTransId="{0EE79D5F-C5E6-47EA-83D9-6FE76FB58945}"/>
    <dgm:cxn modelId="{9CF86769-3986-41AF-9546-B1466EEC3BB4}" type="presOf" srcId="{6AA5DA0A-EB7E-4E9C-8370-9780B08ABF64}" destId="{76F6A41F-F196-44BE-84E5-51C86C60EFE5}" srcOrd="0" destOrd="0" presId="urn:microsoft.com/office/officeart/2005/8/layout/hProcess9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5D6717C0-4CDC-416C-A061-A3EAFCB70B00}" srcId="{75217E69-B91E-48F9-BB07-F9F1C66FD302}" destId="{5F59DE51-FA6C-46A0-B8A9-ACAB6682E431}" srcOrd="6" destOrd="0" parTransId="{B7394CA5-3737-4662-9A40-AEA4E8FE3F10}" sibTransId="{37C9F619-6A05-4AC6-88CC-D5B47ED3BB8F}"/>
    <dgm:cxn modelId="{1E66044E-2905-4987-BBAF-129327087016}" type="presOf" srcId="{D3FD76A2-BB9B-4CFA-8079-969234A49D08}" destId="{5E070B4D-A4F2-4B53-8204-EF9D9603D692}" srcOrd="0" destOrd="0" presId="urn:microsoft.com/office/officeart/2005/8/layout/hProcess9"/>
    <dgm:cxn modelId="{BE974FBD-F367-4331-8A5A-A38A60074930}" type="presOf" srcId="{7427C826-A2AB-4DDE-BD49-FE3C63B520A5}" destId="{C2D76D59-1D75-4E48-91F7-15EFA5C14B3D}" srcOrd="0" destOrd="0" presId="urn:microsoft.com/office/officeart/2005/8/layout/hProcess9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17F12D08-659E-4165-8403-B83EEEB11FA7}" srcId="{75217E69-B91E-48F9-BB07-F9F1C66FD302}" destId="{9B274BD8-8CCF-4607-BDAB-4300E12B3C5A}" srcOrd="11" destOrd="0" parTransId="{613A1B96-2602-420D-9AA3-23797D6828E4}" sibTransId="{B5649478-023A-42ED-A0C0-4D3E55A641C2}"/>
    <dgm:cxn modelId="{3114361B-F822-4020-B666-07FFE9BFF7F2}" srcId="{75217E69-B91E-48F9-BB07-F9F1C66FD302}" destId="{AE03D15E-39CB-470B-B7A7-4FD7A5E9DE3F}" srcOrd="8" destOrd="0" parTransId="{7C1298F3-5DBE-4FEA-9F0D-F52AD81718F1}" sibTransId="{A0A6C3FC-235B-49EA-8FD2-5D07EB6F7976}"/>
    <dgm:cxn modelId="{B4D4577E-9C78-4940-B46B-9C99862B8155}" type="presOf" srcId="{AE03D15E-39CB-470B-B7A7-4FD7A5E9DE3F}" destId="{B3268CCC-10CF-4958-B3DC-40F5FE7FA829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9638E040-C3CB-4436-B8D8-F73723C1B898}" type="presOf" srcId="{FBBD9B18-A357-4A3E-BBE3-CDAED1F25E21}" destId="{507C99B7-9B91-43EB-863C-41C0EEB302BF}" srcOrd="0" destOrd="0" presId="urn:microsoft.com/office/officeart/2005/8/layout/hProcess9"/>
    <dgm:cxn modelId="{A6D8EBD2-CDD5-4FD4-88FE-6CAEB0448923}" srcId="{75217E69-B91E-48F9-BB07-F9F1C66FD302}" destId="{347F01E5-6006-484A-BAA7-588EB29D3858}" srcOrd="7" destOrd="0" parTransId="{00477634-20AA-49C0-92E5-6D66392343B6}" sibTransId="{2D4206AB-7134-4787-9024-85008A90E502}"/>
    <dgm:cxn modelId="{1CEB5A99-405A-4E64-A503-6901502782C4}" type="presOf" srcId="{99780664-0B1F-42F9-A1A9-1DA327A456FE}" destId="{6E386522-2C9F-4126-A3C6-26C8A9562D59}" srcOrd="0" destOrd="0" presId="urn:microsoft.com/office/officeart/2005/8/layout/hProcess9"/>
    <dgm:cxn modelId="{13F405E9-0F7C-4DA7-A477-E64B49C6251F}" type="presOf" srcId="{F0BAB7F6-3DAB-43E5-8660-DCABD0AC3F3E}" destId="{1FF7939B-699F-4AD1-A13F-2BF7EF0E10A9}" srcOrd="0" destOrd="0" presId="urn:microsoft.com/office/officeart/2005/8/layout/hProcess9"/>
    <dgm:cxn modelId="{331B3B1E-5A4D-4B9F-B12D-CEFF197ABB41}" srcId="{75217E69-B91E-48F9-BB07-F9F1C66FD302}" destId="{F0BAB7F6-3DAB-43E5-8660-DCABD0AC3F3E}" srcOrd="16" destOrd="0" parTransId="{E4E78938-AC91-4385-877B-2EDD6DAD18E2}" sibTransId="{D1A67614-8C2F-437B-8D7B-3C48081F102A}"/>
    <dgm:cxn modelId="{A88F085A-8F4E-4946-9439-CF88DFC97AB3}" srcId="{75217E69-B91E-48F9-BB07-F9F1C66FD302}" destId="{D3FD76A2-BB9B-4CFA-8079-969234A49D08}" srcOrd="5" destOrd="0" parTransId="{3473A415-9C7E-4C4E-9BA5-0479466644FC}" sibTransId="{12B9871E-013E-4EC4-92A2-B3167ED7FA3E}"/>
    <dgm:cxn modelId="{9C544B19-0927-4677-922F-D1021214C65F}" srcId="{75217E69-B91E-48F9-BB07-F9F1C66FD302}" destId="{9C416181-D224-47A5-98A4-A34EE3C32372}" srcOrd="10" destOrd="0" parTransId="{562D8059-B97A-42A8-BF49-0E973A11C891}" sibTransId="{B96CC864-8525-4306-B626-5EBE44436CA8}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40D615E5-3639-4016-AC19-4B77E65621D6}" type="presOf" srcId="{614CD796-C717-440E-9359-CD60D4341D0E}" destId="{AB9CE41A-E48F-4F2D-909E-932C4166E402}" srcOrd="0" destOrd="0" presId="urn:microsoft.com/office/officeart/2005/8/layout/hProcess9"/>
    <dgm:cxn modelId="{37A8CFEA-5B6D-4151-8505-BD5276D939E8}" type="presOf" srcId="{1C7FB328-494B-4129-A279-5C704656B5EA}" destId="{BBB1B7EF-A4C0-4C4F-8B0A-D1F8E6D189C7}" srcOrd="0" destOrd="0" presId="urn:microsoft.com/office/officeart/2005/8/layout/hProcess9"/>
    <dgm:cxn modelId="{A952DC6B-BC0A-4553-810A-29EF0A7F51A0}" type="presOf" srcId="{3611B646-2803-4AC6-A3D6-CB3AF0C4996B}" destId="{35A59AB0-CDF7-4695-BF77-5A83DB17AF86}" srcOrd="0" destOrd="0" presId="urn:microsoft.com/office/officeart/2005/8/layout/hProcess9"/>
    <dgm:cxn modelId="{FF6A3E6B-01E8-46EF-A3CB-87A7B36613DB}" srcId="{75217E69-B91E-48F9-BB07-F9F1C66FD302}" destId="{03C73026-7F36-495E-8A15-95549442343B}" srcOrd="12" destOrd="0" parTransId="{0EA9B02B-FF05-4931-A992-76B7758D90A3}" sibTransId="{E98BAB20-BA11-446C-AFA4-7D35274B2BCE}"/>
    <dgm:cxn modelId="{D50AD547-CB50-4897-80C6-847EAF4773A9}" type="presOf" srcId="{9B274BD8-8CCF-4607-BDAB-4300E12B3C5A}" destId="{9E72A435-FCF1-47A8-8A3B-90B5D4DD3A68}" srcOrd="0" destOrd="0" presId="urn:microsoft.com/office/officeart/2005/8/layout/hProcess9"/>
    <dgm:cxn modelId="{CF4A8104-01AD-4E4A-908D-50DB48973D68}" type="presOf" srcId="{3677B93A-A959-49B5-AF4B-ED9CBB67E3FF}" destId="{1F200AAC-A6BF-4158-844A-68F444987BE2}" srcOrd="0" destOrd="0" presId="urn:microsoft.com/office/officeart/2005/8/layout/hProcess9"/>
    <dgm:cxn modelId="{682D69CD-2AD9-493B-943B-2D0B331A115F}" type="presOf" srcId="{337179B7-E013-4A12-B062-6A6571701B41}" destId="{9A622448-2E50-430A-9860-42B366EF01C4}" srcOrd="0" destOrd="0" presId="urn:microsoft.com/office/officeart/2005/8/layout/hProcess9"/>
    <dgm:cxn modelId="{A2494C5A-65D7-4B88-B12E-B1C941899DA0}" type="presOf" srcId="{0BE6764F-0CC0-424A-8077-4D59738E69E6}" destId="{977D4FD3-2184-49B2-AEAC-D85703295BCA}" srcOrd="0" destOrd="0" presId="urn:microsoft.com/office/officeart/2005/8/layout/hProcess9"/>
    <dgm:cxn modelId="{D2F87F70-F5A6-4C69-A025-3B1787CAEC5D}" srcId="{75217E69-B91E-48F9-BB07-F9F1C66FD302}" destId="{3677B93A-A959-49B5-AF4B-ED9CBB67E3FF}" srcOrd="14" destOrd="0" parTransId="{63ADCA40-932B-4EFC-8535-12EF4F65A662}" sibTransId="{11E042C1-26DF-41B4-A5B0-D2E5FD83299F}"/>
    <dgm:cxn modelId="{6519D171-FE78-4C15-A33C-DF573E4A076E}" srcId="{75217E69-B91E-48F9-BB07-F9F1C66FD302}" destId="{3611B646-2803-4AC6-A3D6-CB3AF0C4996B}" srcOrd="13" destOrd="0" parTransId="{8BF4F11E-D408-46CF-B7F9-4E6DDBA5FADA}" sibTransId="{C8089518-8A40-4379-B018-547B3EF345EC}"/>
    <dgm:cxn modelId="{6B8C3E2C-236D-44F3-AF3B-1FAEE0BF9903}" srcId="{75217E69-B91E-48F9-BB07-F9F1C66FD302}" destId="{614CD796-C717-440E-9359-CD60D4341D0E}" srcOrd="15" destOrd="0" parTransId="{CBC3F725-BC6A-440E-B723-FF63B757A269}" sibTransId="{E14CD20E-8A14-4644-B450-FD6BFF859767}"/>
    <dgm:cxn modelId="{1102AAE5-448C-43B5-A534-5EF5502F0C9B}" type="presOf" srcId="{347F01E5-6006-484A-BAA7-588EB29D3858}" destId="{E7995403-3EFC-47BA-8C82-511CDF8C219E}" srcOrd="0" destOrd="0" presId="urn:microsoft.com/office/officeart/2005/8/layout/hProcess9"/>
    <dgm:cxn modelId="{9D0422DC-7C04-4E2B-BA7A-2317E4A860FA}" type="presOf" srcId="{462EB0B1-1082-4FB7-A3BA-20960CA93704}" destId="{3B131DB1-3485-45DB-8AAD-4323E156B5FB}" srcOrd="0" destOrd="0" presId="urn:microsoft.com/office/officeart/2005/8/layout/hProcess9"/>
    <dgm:cxn modelId="{A2E7CF54-D401-4962-A670-0BC19EABD516}" srcId="{75217E69-B91E-48F9-BB07-F9F1C66FD302}" destId="{337179B7-E013-4A12-B062-6A6571701B41}" srcOrd="18" destOrd="0" parTransId="{69E146C9-D851-4F6E-BE5E-AFB643E911E8}" sibTransId="{AB0CC157-8C2A-49A8-B1A8-C9EFCA381605}"/>
    <dgm:cxn modelId="{219FAD81-876E-4668-B9A1-856E617889DE}" type="presOf" srcId="{75217E69-B91E-48F9-BB07-F9F1C66FD302}" destId="{3CA9330D-DFD6-4318-8F3A-1E7639A82466}" srcOrd="0" destOrd="0" presId="urn:microsoft.com/office/officeart/2005/8/layout/hProcess9"/>
    <dgm:cxn modelId="{BBB83F6B-7D07-479E-8BE4-1D7187ABFF80}" type="presParOf" srcId="{3CA9330D-DFD6-4318-8F3A-1E7639A82466}" destId="{F301877A-E6AF-4C55-ABAE-F1752F85749C}" srcOrd="0" destOrd="0" presId="urn:microsoft.com/office/officeart/2005/8/layout/hProcess9"/>
    <dgm:cxn modelId="{274F1E6D-4B89-43FF-8386-BAFD22EC9824}" type="presParOf" srcId="{3CA9330D-DFD6-4318-8F3A-1E7639A82466}" destId="{B0FD4276-62CC-4FC7-A2EF-95FD2927C0E6}" srcOrd="1" destOrd="0" presId="urn:microsoft.com/office/officeart/2005/8/layout/hProcess9"/>
    <dgm:cxn modelId="{66A0F367-0C26-4A9E-A3B8-E246A2B0400F}" type="presParOf" srcId="{B0FD4276-62CC-4FC7-A2EF-95FD2927C0E6}" destId="{507C99B7-9B91-43EB-863C-41C0EEB302BF}" srcOrd="0" destOrd="0" presId="urn:microsoft.com/office/officeart/2005/8/layout/hProcess9"/>
    <dgm:cxn modelId="{E1B922BB-B0A9-4339-9CED-F9325BF9D2A8}" type="presParOf" srcId="{B0FD4276-62CC-4FC7-A2EF-95FD2927C0E6}" destId="{A09867BC-3A00-4854-A118-53EEA42D9F66}" srcOrd="1" destOrd="0" presId="urn:microsoft.com/office/officeart/2005/8/layout/hProcess9"/>
    <dgm:cxn modelId="{53B5FF67-328C-447D-B3DE-ACBC0696702E}" type="presParOf" srcId="{B0FD4276-62CC-4FC7-A2EF-95FD2927C0E6}" destId="{977D4FD3-2184-49B2-AEAC-D85703295BCA}" srcOrd="2" destOrd="0" presId="urn:microsoft.com/office/officeart/2005/8/layout/hProcess9"/>
    <dgm:cxn modelId="{D944ED5E-6CBB-4C31-9EBB-270F57D952B9}" type="presParOf" srcId="{B0FD4276-62CC-4FC7-A2EF-95FD2927C0E6}" destId="{65EEB380-ECA1-4FB3-BB5C-A6641B2550AB}" srcOrd="3" destOrd="0" presId="urn:microsoft.com/office/officeart/2005/8/layout/hProcess9"/>
    <dgm:cxn modelId="{568AEE92-D274-4DD1-B0AA-4B0575341706}" type="presParOf" srcId="{B0FD4276-62CC-4FC7-A2EF-95FD2927C0E6}" destId="{3B131DB1-3485-45DB-8AAD-4323E156B5FB}" srcOrd="4" destOrd="0" presId="urn:microsoft.com/office/officeart/2005/8/layout/hProcess9"/>
    <dgm:cxn modelId="{9E158EF4-C429-4037-A763-295B2A745B12}" type="presParOf" srcId="{B0FD4276-62CC-4FC7-A2EF-95FD2927C0E6}" destId="{4C97FE0C-B645-48AC-BF82-11FC8C9F1E70}" srcOrd="5" destOrd="0" presId="urn:microsoft.com/office/officeart/2005/8/layout/hProcess9"/>
    <dgm:cxn modelId="{1B6FC526-C1A6-495B-B2B1-F0FE3E784FAE}" type="presParOf" srcId="{B0FD4276-62CC-4FC7-A2EF-95FD2927C0E6}" destId="{6E386522-2C9F-4126-A3C6-26C8A9562D59}" srcOrd="6" destOrd="0" presId="urn:microsoft.com/office/officeart/2005/8/layout/hProcess9"/>
    <dgm:cxn modelId="{AE48274B-9CEF-442E-8E1D-8325BC88FF98}" type="presParOf" srcId="{B0FD4276-62CC-4FC7-A2EF-95FD2927C0E6}" destId="{26D849D3-6080-4A5D-9491-E341B82ABA12}" srcOrd="7" destOrd="0" presId="urn:microsoft.com/office/officeart/2005/8/layout/hProcess9"/>
    <dgm:cxn modelId="{E4952A6B-2A4E-48F2-B953-C0C5F723B466}" type="presParOf" srcId="{B0FD4276-62CC-4FC7-A2EF-95FD2927C0E6}" destId="{C2D76D59-1D75-4E48-91F7-15EFA5C14B3D}" srcOrd="8" destOrd="0" presId="urn:microsoft.com/office/officeart/2005/8/layout/hProcess9"/>
    <dgm:cxn modelId="{051727C6-B918-4A05-9758-6C2B9866489D}" type="presParOf" srcId="{B0FD4276-62CC-4FC7-A2EF-95FD2927C0E6}" destId="{17865E6C-07C4-42B5-AEAA-394D95977626}" srcOrd="9" destOrd="0" presId="urn:microsoft.com/office/officeart/2005/8/layout/hProcess9"/>
    <dgm:cxn modelId="{CB4D661E-4E17-4B5D-928C-CC7F354F992F}" type="presParOf" srcId="{B0FD4276-62CC-4FC7-A2EF-95FD2927C0E6}" destId="{5E070B4D-A4F2-4B53-8204-EF9D9603D692}" srcOrd="10" destOrd="0" presId="urn:microsoft.com/office/officeart/2005/8/layout/hProcess9"/>
    <dgm:cxn modelId="{47ED57A2-0350-4781-B15D-20BBA6444FE6}" type="presParOf" srcId="{B0FD4276-62CC-4FC7-A2EF-95FD2927C0E6}" destId="{19C56C54-119C-402D-A5BA-B2BBCCB8EBFD}" srcOrd="11" destOrd="0" presId="urn:microsoft.com/office/officeart/2005/8/layout/hProcess9"/>
    <dgm:cxn modelId="{77AB0318-845E-40B8-AA01-387DB85CB208}" type="presParOf" srcId="{B0FD4276-62CC-4FC7-A2EF-95FD2927C0E6}" destId="{8C629CC5-6D1E-4940-926A-0B7ABF435093}" srcOrd="12" destOrd="0" presId="urn:microsoft.com/office/officeart/2005/8/layout/hProcess9"/>
    <dgm:cxn modelId="{5C9D0EE4-746E-4B79-8BD7-96A9114EB95E}" type="presParOf" srcId="{B0FD4276-62CC-4FC7-A2EF-95FD2927C0E6}" destId="{1C8FB59F-D7BD-4473-AB0F-57E8D7F2174A}" srcOrd="13" destOrd="0" presId="urn:microsoft.com/office/officeart/2005/8/layout/hProcess9"/>
    <dgm:cxn modelId="{32532E8F-2811-404F-8C0F-9B4ABA7787A2}" type="presParOf" srcId="{B0FD4276-62CC-4FC7-A2EF-95FD2927C0E6}" destId="{E7995403-3EFC-47BA-8C82-511CDF8C219E}" srcOrd="14" destOrd="0" presId="urn:microsoft.com/office/officeart/2005/8/layout/hProcess9"/>
    <dgm:cxn modelId="{A09AEE6A-AA0E-490D-9C46-B62375743EC4}" type="presParOf" srcId="{B0FD4276-62CC-4FC7-A2EF-95FD2927C0E6}" destId="{5DCD3783-1004-489B-9C46-D283322E568E}" srcOrd="15" destOrd="0" presId="urn:microsoft.com/office/officeart/2005/8/layout/hProcess9"/>
    <dgm:cxn modelId="{3B4F9282-B432-46C9-8B3E-5A43AD8F2339}" type="presParOf" srcId="{B0FD4276-62CC-4FC7-A2EF-95FD2927C0E6}" destId="{B3268CCC-10CF-4958-B3DC-40F5FE7FA829}" srcOrd="16" destOrd="0" presId="urn:microsoft.com/office/officeart/2005/8/layout/hProcess9"/>
    <dgm:cxn modelId="{858903B8-8B5F-4605-908D-BF885EA14781}" type="presParOf" srcId="{B0FD4276-62CC-4FC7-A2EF-95FD2927C0E6}" destId="{06FDBC15-9FA1-4953-9244-3EA319A3B0F9}" srcOrd="17" destOrd="0" presId="urn:microsoft.com/office/officeart/2005/8/layout/hProcess9"/>
    <dgm:cxn modelId="{9A47CF64-CAEB-437D-90C5-36F99F84009B}" type="presParOf" srcId="{B0FD4276-62CC-4FC7-A2EF-95FD2927C0E6}" destId="{76F6A41F-F196-44BE-84E5-51C86C60EFE5}" srcOrd="18" destOrd="0" presId="urn:microsoft.com/office/officeart/2005/8/layout/hProcess9"/>
    <dgm:cxn modelId="{DE998D98-005C-4D9B-AA87-15F951068774}" type="presParOf" srcId="{B0FD4276-62CC-4FC7-A2EF-95FD2927C0E6}" destId="{491D6060-ED0F-4D69-A0C9-0D7E19D737FB}" srcOrd="19" destOrd="0" presId="urn:microsoft.com/office/officeart/2005/8/layout/hProcess9"/>
    <dgm:cxn modelId="{F9451130-53F5-4EB6-BF6B-E71010131B9C}" type="presParOf" srcId="{B0FD4276-62CC-4FC7-A2EF-95FD2927C0E6}" destId="{58F83B40-C326-4EA4-A355-4CE853CCCAEA}" srcOrd="20" destOrd="0" presId="urn:microsoft.com/office/officeart/2005/8/layout/hProcess9"/>
    <dgm:cxn modelId="{6FEB5C95-11B1-4EF4-8E1A-3E324ECCF2F9}" type="presParOf" srcId="{B0FD4276-62CC-4FC7-A2EF-95FD2927C0E6}" destId="{BF38B3A6-6874-42A8-ADBD-D72BBF92A97D}" srcOrd="21" destOrd="0" presId="urn:microsoft.com/office/officeart/2005/8/layout/hProcess9"/>
    <dgm:cxn modelId="{8CCE46CF-5502-4DB5-AA3E-5B0FDEC33223}" type="presParOf" srcId="{B0FD4276-62CC-4FC7-A2EF-95FD2927C0E6}" destId="{9E72A435-FCF1-47A8-8A3B-90B5D4DD3A68}" srcOrd="22" destOrd="0" presId="urn:microsoft.com/office/officeart/2005/8/layout/hProcess9"/>
    <dgm:cxn modelId="{3BF6C475-FFD4-4385-8BDE-9B86DF043E13}" type="presParOf" srcId="{B0FD4276-62CC-4FC7-A2EF-95FD2927C0E6}" destId="{E644DC4F-EBE2-44C9-B381-CCE12C205532}" srcOrd="23" destOrd="0" presId="urn:microsoft.com/office/officeart/2005/8/layout/hProcess9"/>
    <dgm:cxn modelId="{24755A26-0C13-40C5-901E-9A94235BB23C}" type="presParOf" srcId="{B0FD4276-62CC-4FC7-A2EF-95FD2927C0E6}" destId="{6F7D4B37-2229-4F62-B700-40E963E030B8}" srcOrd="24" destOrd="0" presId="urn:microsoft.com/office/officeart/2005/8/layout/hProcess9"/>
    <dgm:cxn modelId="{0A4F785B-897B-4899-BA24-33C85DA953E2}" type="presParOf" srcId="{B0FD4276-62CC-4FC7-A2EF-95FD2927C0E6}" destId="{DDD65201-4C69-4AFF-B189-B1FC20130963}" srcOrd="25" destOrd="0" presId="urn:microsoft.com/office/officeart/2005/8/layout/hProcess9"/>
    <dgm:cxn modelId="{8F08A58E-1D20-412C-BBE9-3C32C64D9EBC}" type="presParOf" srcId="{B0FD4276-62CC-4FC7-A2EF-95FD2927C0E6}" destId="{35A59AB0-CDF7-4695-BF77-5A83DB17AF86}" srcOrd="26" destOrd="0" presId="urn:microsoft.com/office/officeart/2005/8/layout/hProcess9"/>
    <dgm:cxn modelId="{B27AFB8C-B54B-4432-B957-3C9508B89C34}" type="presParOf" srcId="{B0FD4276-62CC-4FC7-A2EF-95FD2927C0E6}" destId="{F3868ACF-D13E-440B-87B5-5B592949497D}" srcOrd="27" destOrd="0" presId="urn:microsoft.com/office/officeart/2005/8/layout/hProcess9"/>
    <dgm:cxn modelId="{03306A2F-1FE3-4400-A6F5-ACAC7BB818B7}" type="presParOf" srcId="{B0FD4276-62CC-4FC7-A2EF-95FD2927C0E6}" destId="{1F200AAC-A6BF-4158-844A-68F444987BE2}" srcOrd="28" destOrd="0" presId="urn:microsoft.com/office/officeart/2005/8/layout/hProcess9"/>
    <dgm:cxn modelId="{D2FFA9F4-23B9-4CE9-AA74-954C695D0CEE}" type="presParOf" srcId="{B0FD4276-62CC-4FC7-A2EF-95FD2927C0E6}" destId="{E688DBC8-BA90-48A2-9297-2FD67FBED749}" srcOrd="29" destOrd="0" presId="urn:microsoft.com/office/officeart/2005/8/layout/hProcess9"/>
    <dgm:cxn modelId="{B7F9F239-9B4D-417A-A005-242E491E6E16}" type="presParOf" srcId="{B0FD4276-62CC-4FC7-A2EF-95FD2927C0E6}" destId="{AB9CE41A-E48F-4F2D-909E-932C4166E402}" srcOrd="30" destOrd="0" presId="urn:microsoft.com/office/officeart/2005/8/layout/hProcess9"/>
    <dgm:cxn modelId="{9D724B53-93B9-4CE3-9636-AA2713015CAF}" type="presParOf" srcId="{B0FD4276-62CC-4FC7-A2EF-95FD2927C0E6}" destId="{BFAB1637-906E-4D3E-98F5-023094301DEC}" srcOrd="31" destOrd="0" presId="urn:microsoft.com/office/officeart/2005/8/layout/hProcess9"/>
    <dgm:cxn modelId="{4E26F02F-ED66-43BF-9592-C9B87FC87A93}" type="presParOf" srcId="{B0FD4276-62CC-4FC7-A2EF-95FD2927C0E6}" destId="{1FF7939B-699F-4AD1-A13F-2BF7EF0E10A9}" srcOrd="32" destOrd="0" presId="urn:microsoft.com/office/officeart/2005/8/layout/hProcess9"/>
    <dgm:cxn modelId="{3E4BB9CF-37E7-4BD1-B36E-770604ADB136}" type="presParOf" srcId="{B0FD4276-62CC-4FC7-A2EF-95FD2927C0E6}" destId="{11EA9F48-170D-4C05-84B8-EA9AE6F9F20C}" srcOrd="33" destOrd="0" presId="urn:microsoft.com/office/officeart/2005/8/layout/hProcess9"/>
    <dgm:cxn modelId="{C662BCAA-D26A-4E61-9629-530B1E213C8A}" type="presParOf" srcId="{B0FD4276-62CC-4FC7-A2EF-95FD2927C0E6}" destId="{BBB1B7EF-A4C0-4C4F-8B0A-D1F8E6D189C7}" srcOrd="34" destOrd="0" presId="urn:microsoft.com/office/officeart/2005/8/layout/hProcess9"/>
    <dgm:cxn modelId="{27B9248E-C26E-48CA-8F19-E57934596909}" type="presParOf" srcId="{B0FD4276-62CC-4FC7-A2EF-95FD2927C0E6}" destId="{8E990D0A-5C27-4E92-99C6-079714334CDD}" srcOrd="35" destOrd="0" presId="urn:microsoft.com/office/officeart/2005/8/layout/hProcess9"/>
    <dgm:cxn modelId="{F5D4132C-DF34-4DE4-BECB-BE7882BFD9E0}" type="presParOf" srcId="{B0FD4276-62CC-4FC7-A2EF-95FD2927C0E6}" destId="{9A622448-2E50-430A-9860-42B366EF01C4}" srcOrd="3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217E69-B91E-48F9-BB07-F9F1C66FD3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3FD76A2-BB9B-4CFA-8079-969234A49D0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3473A415-9C7E-4C4E-9BA5-0479466644FC}" type="parTrans" cxnId="{A88F085A-8F4E-4946-9439-CF88DFC97AB3}">
      <dgm:prSet/>
      <dgm:spPr/>
      <dgm:t>
        <a:bodyPr/>
        <a:lstStyle/>
        <a:p>
          <a:endParaRPr lang="en-US"/>
        </a:p>
      </dgm:t>
    </dgm:pt>
    <dgm:pt modelId="{12B9871E-013E-4EC4-92A2-B3167ED7FA3E}" type="sibTrans" cxnId="{A88F085A-8F4E-4946-9439-CF88DFC97AB3}">
      <dgm:prSet/>
      <dgm:spPr/>
      <dgm:t>
        <a:bodyPr/>
        <a:lstStyle/>
        <a:p>
          <a:endParaRPr lang="en-US"/>
        </a:p>
      </dgm:t>
    </dgm:pt>
    <dgm:pt modelId="{FBBD9B18-A357-4A3E-BBE3-CDAED1F25E2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0</a:t>
          </a:r>
          <a:endParaRPr lang="en-US" dirty="0"/>
        </a:p>
      </dgm:t>
    </dgm:pt>
    <dgm:pt modelId="{8692A69B-E5A1-42E2-9520-CEDDE09A9DE9}" type="parTrans" cxnId="{4B6DB16C-C2A6-4F59-B420-88115B00F409}">
      <dgm:prSet/>
      <dgm:spPr/>
      <dgm:t>
        <a:bodyPr/>
        <a:lstStyle/>
        <a:p>
          <a:endParaRPr lang="en-US"/>
        </a:p>
      </dgm:t>
    </dgm:pt>
    <dgm:pt modelId="{5BCA38FD-0D6B-4EAA-88CA-8A5FF3237CAE}" type="sibTrans" cxnId="{4B6DB16C-C2A6-4F59-B420-88115B00F409}">
      <dgm:prSet/>
      <dgm:spPr/>
      <dgm:t>
        <a:bodyPr/>
        <a:lstStyle/>
        <a:p>
          <a:endParaRPr lang="en-US"/>
        </a:p>
      </dgm:t>
    </dgm:pt>
    <dgm:pt modelId="{0BE6764F-0CC0-424A-8077-4D59738E69E6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C2790713-4C6A-4C05-8372-B5B1793097F1}" type="parTrans" cxnId="{2119708D-A6E7-4D90-88F0-271634569E12}">
      <dgm:prSet/>
      <dgm:spPr/>
      <dgm:t>
        <a:bodyPr/>
        <a:lstStyle/>
        <a:p>
          <a:endParaRPr lang="en-US"/>
        </a:p>
      </dgm:t>
    </dgm:pt>
    <dgm:pt modelId="{6209B977-E2E1-4965-9DF8-E7C38921DAF5}" type="sibTrans" cxnId="{2119708D-A6E7-4D90-88F0-271634569E12}">
      <dgm:prSet/>
      <dgm:spPr/>
      <dgm:t>
        <a:bodyPr/>
        <a:lstStyle/>
        <a:p>
          <a:endParaRPr lang="en-US"/>
        </a:p>
      </dgm:t>
    </dgm:pt>
    <dgm:pt modelId="{462EB0B1-1082-4FB7-A3BA-20960CA93704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B7C1B77-3C43-4B98-A09B-5E13F4FBBB5C}" type="parTrans" cxnId="{81B576FA-F9D7-47F2-B674-9FEF414DD61E}">
      <dgm:prSet/>
      <dgm:spPr/>
      <dgm:t>
        <a:bodyPr/>
        <a:lstStyle/>
        <a:p>
          <a:endParaRPr lang="en-US"/>
        </a:p>
      </dgm:t>
    </dgm:pt>
    <dgm:pt modelId="{62B99CA9-4467-45F2-9A62-C79E75F8F60F}" type="sibTrans" cxnId="{81B576FA-F9D7-47F2-B674-9FEF414DD61E}">
      <dgm:prSet/>
      <dgm:spPr/>
      <dgm:t>
        <a:bodyPr/>
        <a:lstStyle/>
        <a:p>
          <a:endParaRPr lang="en-US"/>
        </a:p>
      </dgm:t>
    </dgm:pt>
    <dgm:pt modelId="{99780664-0B1F-42F9-A1A9-1DA327A456FE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0709BD2B-49A0-46DB-9892-8FC2791B7AD6}" type="parTrans" cxnId="{F0DC6A14-9044-4FEE-A436-6BAE37D91C66}">
      <dgm:prSet/>
      <dgm:spPr/>
      <dgm:t>
        <a:bodyPr/>
        <a:lstStyle/>
        <a:p>
          <a:endParaRPr lang="en-US"/>
        </a:p>
      </dgm:t>
    </dgm:pt>
    <dgm:pt modelId="{C53F22F7-DE67-45C1-B804-C7AE21D7D53D}" type="sibTrans" cxnId="{F0DC6A14-9044-4FEE-A436-6BAE37D91C66}">
      <dgm:prSet/>
      <dgm:spPr/>
      <dgm:t>
        <a:bodyPr/>
        <a:lstStyle/>
        <a:p>
          <a:endParaRPr lang="en-US"/>
        </a:p>
      </dgm:t>
    </dgm:pt>
    <dgm:pt modelId="{7427C826-A2AB-4DDE-BD49-FE3C63B520A5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BD5CC917-BFC1-4C41-A7D9-98342DEAB3DB}" type="parTrans" cxnId="{A567B078-6F0F-4565-A9D4-8CAABF51FC89}">
      <dgm:prSet/>
      <dgm:spPr/>
      <dgm:t>
        <a:bodyPr/>
        <a:lstStyle/>
        <a:p>
          <a:endParaRPr lang="en-US"/>
        </a:p>
      </dgm:t>
    </dgm:pt>
    <dgm:pt modelId="{5490F7C3-AADF-47AF-A04B-60C655539663}" type="sibTrans" cxnId="{A567B078-6F0F-4565-A9D4-8CAABF51FC89}">
      <dgm:prSet/>
      <dgm:spPr/>
      <dgm:t>
        <a:bodyPr/>
        <a:lstStyle/>
        <a:p>
          <a:endParaRPr lang="en-US"/>
        </a:p>
      </dgm:t>
    </dgm:pt>
    <dgm:pt modelId="{5F59DE51-FA6C-46A0-B8A9-ACAB6682E43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B7394CA5-3737-4662-9A40-AEA4E8FE3F10}" type="parTrans" cxnId="{5D6717C0-4CDC-416C-A061-A3EAFCB70B00}">
      <dgm:prSet/>
      <dgm:spPr/>
      <dgm:t>
        <a:bodyPr/>
        <a:lstStyle/>
        <a:p>
          <a:endParaRPr lang="en-US"/>
        </a:p>
      </dgm:t>
    </dgm:pt>
    <dgm:pt modelId="{37C9F619-6A05-4AC6-88CC-D5B47ED3BB8F}" type="sibTrans" cxnId="{5D6717C0-4CDC-416C-A061-A3EAFCB70B00}">
      <dgm:prSet/>
      <dgm:spPr/>
      <dgm:t>
        <a:bodyPr/>
        <a:lstStyle/>
        <a:p>
          <a:endParaRPr lang="en-US"/>
        </a:p>
      </dgm:t>
    </dgm:pt>
    <dgm:pt modelId="{347F01E5-6006-484A-BAA7-588EB29D3858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7</a:t>
          </a:r>
          <a:endParaRPr lang="en-US" dirty="0"/>
        </a:p>
      </dgm:t>
    </dgm:pt>
    <dgm:pt modelId="{00477634-20AA-49C0-92E5-6D66392343B6}" type="parTrans" cxnId="{A6D8EBD2-CDD5-4FD4-88FE-6CAEB0448923}">
      <dgm:prSet/>
      <dgm:spPr/>
      <dgm:t>
        <a:bodyPr/>
        <a:lstStyle/>
        <a:p>
          <a:endParaRPr lang="en-US"/>
        </a:p>
      </dgm:t>
    </dgm:pt>
    <dgm:pt modelId="{2D4206AB-7134-4787-9024-85008A90E502}" type="sibTrans" cxnId="{A6D8EBD2-CDD5-4FD4-88FE-6CAEB0448923}">
      <dgm:prSet/>
      <dgm:spPr/>
      <dgm:t>
        <a:bodyPr/>
        <a:lstStyle/>
        <a:p>
          <a:endParaRPr lang="en-US"/>
        </a:p>
      </dgm:t>
    </dgm:pt>
    <dgm:pt modelId="{AE03D15E-39CB-470B-B7A7-4FD7A5E9DE3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8</a:t>
          </a:r>
          <a:endParaRPr lang="en-US" dirty="0"/>
        </a:p>
      </dgm:t>
    </dgm:pt>
    <dgm:pt modelId="{7C1298F3-5DBE-4FEA-9F0D-F52AD81718F1}" type="parTrans" cxnId="{3114361B-F822-4020-B666-07FFE9BFF7F2}">
      <dgm:prSet/>
      <dgm:spPr/>
      <dgm:t>
        <a:bodyPr/>
        <a:lstStyle/>
        <a:p>
          <a:endParaRPr lang="en-US"/>
        </a:p>
      </dgm:t>
    </dgm:pt>
    <dgm:pt modelId="{A0A6C3FC-235B-49EA-8FD2-5D07EB6F7976}" type="sibTrans" cxnId="{3114361B-F822-4020-B666-07FFE9BFF7F2}">
      <dgm:prSet/>
      <dgm:spPr/>
      <dgm:t>
        <a:bodyPr/>
        <a:lstStyle/>
        <a:p>
          <a:endParaRPr lang="en-US"/>
        </a:p>
      </dgm:t>
    </dgm:pt>
    <dgm:pt modelId="{6AA5DA0A-EB7E-4E9C-8370-9780B08ABF64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9</a:t>
          </a:r>
          <a:endParaRPr lang="en-US" dirty="0"/>
        </a:p>
      </dgm:t>
    </dgm:pt>
    <dgm:pt modelId="{B72D3D89-C700-4E63-8253-DEA2666A1EBF}" type="parTrans" cxnId="{C7ADD82A-BE3D-471A-B604-4A5F67CE6445}">
      <dgm:prSet/>
      <dgm:spPr/>
      <dgm:t>
        <a:bodyPr/>
        <a:lstStyle/>
        <a:p>
          <a:endParaRPr lang="en-US"/>
        </a:p>
      </dgm:t>
    </dgm:pt>
    <dgm:pt modelId="{0EE79D5F-C5E6-47EA-83D9-6FE76FB58945}" type="sibTrans" cxnId="{C7ADD82A-BE3D-471A-B604-4A5F67CE6445}">
      <dgm:prSet/>
      <dgm:spPr/>
      <dgm:t>
        <a:bodyPr/>
        <a:lstStyle/>
        <a:p>
          <a:endParaRPr lang="en-US"/>
        </a:p>
      </dgm:t>
    </dgm:pt>
    <dgm:pt modelId="{337179B7-E013-4A12-B062-6A6571701B41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9E146C9-D851-4F6E-BE5E-AFB643E911E8}" type="parTrans" cxnId="{A2E7CF54-D401-4962-A670-0BC19EABD516}">
      <dgm:prSet/>
      <dgm:spPr/>
      <dgm:t>
        <a:bodyPr/>
        <a:lstStyle/>
        <a:p>
          <a:endParaRPr lang="en-US"/>
        </a:p>
      </dgm:t>
    </dgm:pt>
    <dgm:pt modelId="{AB0CC157-8C2A-49A8-B1A8-C9EFCA381605}" type="sibTrans" cxnId="{A2E7CF54-D401-4962-A670-0BC19EABD516}">
      <dgm:prSet/>
      <dgm:spPr/>
      <dgm:t>
        <a:bodyPr/>
        <a:lstStyle/>
        <a:p>
          <a:endParaRPr lang="en-US"/>
        </a:p>
      </dgm:t>
    </dgm:pt>
    <dgm:pt modelId="{9C416181-D224-47A5-98A4-A34EE3C32372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62D8059-B97A-42A8-BF49-0E973A11C891}" type="parTrans" cxnId="{9C544B19-0927-4677-922F-D1021214C65F}">
      <dgm:prSet/>
      <dgm:spPr/>
      <dgm:t>
        <a:bodyPr/>
        <a:lstStyle/>
        <a:p>
          <a:endParaRPr lang="en-US"/>
        </a:p>
      </dgm:t>
    </dgm:pt>
    <dgm:pt modelId="{B96CC864-8525-4306-B626-5EBE44436CA8}" type="sibTrans" cxnId="{9C544B19-0927-4677-922F-D1021214C65F}">
      <dgm:prSet/>
      <dgm:spPr/>
      <dgm:t>
        <a:bodyPr/>
        <a:lstStyle/>
        <a:p>
          <a:endParaRPr lang="en-US"/>
        </a:p>
      </dgm:t>
    </dgm:pt>
    <dgm:pt modelId="{9B274BD8-8CCF-4607-BDAB-4300E12B3C5A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13A1B96-2602-420D-9AA3-23797D6828E4}" type="parTrans" cxnId="{17F12D08-659E-4165-8403-B83EEEB11FA7}">
      <dgm:prSet/>
      <dgm:spPr/>
      <dgm:t>
        <a:bodyPr/>
        <a:lstStyle/>
        <a:p>
          <a:endParaRPr lang="en-US"/>
        </a:p>
      </dgm:t>
    </dgm:pt>
    <dgm:pt modelId="{B5649478-023A-42ED-A0C0-4D3E55A641C2}" type="sibTrans" cxnId="{17F12D08-659E-4165-8403-B83EEEB11FA7}">
      <dgm:prSet/>
      <dgm:spPr/>
      <dgm:t>
        <a:bodyPr/>
        <a:lstStyle/>
        <a:p>
          <a:endParaRPr lang="en-US"/>
        </a:p>
      </dgm:t>
    </dgm:pt>
    <dgm:pt modelId="{03C73026-7F36-495E-8A15-95549442343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EA9B02B-FF05-4931-A992-76B7758D90A3}" type="parTrans" cxnId="{FF6A3E6B-01E8-46EF-A3CB-87A7B36613DB}">
      <dgm:prSet/>
      <dgm:spPr/>
      <dgm:t>
        <a:bodyPr/>
        <a:lstStyle/>
        <a:p>
          <a:endParaRPr lang="en-US"/>
        </a:p>
      </dgm:t>
    </dgm:pt>
    <dgm:pt modelId="{E98BAB20-BA11-446C-AFA4-7D35274B2BCE}" type="sibTrans" cxnId="{FF6A3E6B-01E8-46EF-A3CB-87A7B36613DB}">
      <dgm:prSet/>
      <dgm:spPr/>
      <dgm:t>
        <a:bodyPr/>
        <a:lstStyle/>
        <a:p>
          <a:endParaRPr lang="en-US"/>
        </a:p>
      </dgm:t>
    </dgm:pt>
    <dgm:pt modelId="{3611B646-2803-4AC6-A3D6-CB3AF0C4996B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8BF4F11E-D408-46CF-B7F9-4E6DDBA5FADA}" type="parTrans" cxnId="{6519D171-FE78-4C15-A33C-DF573E4A076E}">
      <dgm:prSet/>
      <dgm:spPr/>
      <dgm:t>
        <a:bodyPr/>
        <a:lstStyle/>
        <a:p>
          <a:endParaRPr lang="en-US"/>
        </a:p>
      </dgm:t>
    </dgm:pt>
    <dgm:pt modelId="{C8089518-8A40-4379-B018-547B3EF345EC}" type="sibTrans" cxnId="{6519D171-FE78-4C15-A33C-DF573E4A076E}">
      <dgm:prSet/>
      <dgm:spPr/>
      <dgm:t>
        <a:bodyPr/>
        <a:lstStyle/>
        <a:p>
          <a:endParaRPr lang="en-US"/>
        </a:p>
      </dgm:t>
    </dgm:pt>
    <dgm:pt modelId="{3677B93A-A959-49B5-AF4B-ED9CBB67E3FF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63ADCA40-932B-4EFC-8535-12EF4F65A662}" type="parTrans" cxnId="{D2F87F70-F5A6-4C69-A025-3B1787CAEC5D}">
      <dgm:prSet/>
      <dgm:spPr/>
      <dgm:t>
        <a:bodyPr/>
        <a:lstStyle/>
        <a:p>
          <a:endParaRPr lang="en-US"/>
        </a:p>
      </dgm:t>
    </dgm:pt>
    <dgm:pt modelId="{11E042C1-26DF-41B4-A5B0-D2E5FD83299F}" type="sibTrans" cxnId="{D2F87F70-F5A6-4C69-A025-3B1787CAEC5D}">
      <dgm:prSet/>
      <dgm:spPr/>
      <dgm:t>
        <a:bodyPr/>
        <a:lstStyle/>
        <a:p>
          <a:endParaRPr lang="en-US"/>
        </a:p>
      </dgm:t>
    </dgm:pt>
    <dgm:pt modelId="{614CD796-C717-440E-9359-CD60D4341D0E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CBC3F725-BC6A-440E-B723-FF63B757A269}" type="parTrans" cxnId="{6B8C3E2C-236D-44F3-AF3B-1FAEE0BF9903}">
      <dgm:prSet/>
      <dgm:spPr/>
      <dgm:t>
        <a:bodyPr/>
        <a:lstStyle/>
        <a:p>
          <a:endParaRPr lang="en-US"/>
        </a:p>
      </dgm:t>
    </dgm:pt>
    <dgm:pt modelId="{E14CD20E-8A14-4644-B450-FD6BFF859767}" type="sibTrans" cxnId="{6B8C3E2C-236D-44F3-AF3B-1FAEE0BF9903}">
      <dgm:prSet/>
      <dgm:spPr/>
      <dgm:t>
        <a:bodyPr/>
        <a:lstStyle/>
        <a:p>
          <a:endParaRPr lang="en-US"/>
        </a:p>
      </dgm:t>
    </dgm:pt>
    <dgm:pt modelId="{F0BAB7F6-3DAB-43E5-8660-DCABD0AC3F3E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E4E78938-AC91-4385-877B-2EDD6DAD18E2}" type="parTrans" cxnId="{331B3B1E-5A4D-4B9F-B12D-CEFF197ABB41}">
      <dgm:prSet/>
      <dgm:spPr/>
      <dgm:t>
        <a:bodyPr/>
        <a:lstStyle/>
        <a:p>
          <a:endParaRPr lang="en-US"/>
        </a:p>
      </dgm:t>
    </dgm:pt>
    <dgm:pt modelId="{D1A67614-8C2F-437B-8D7B-3C48081F102A}" type="sibTrans" cxnId="{331B3B1E-5A4D-4B9F-B12D-CEFF197ABB41}">
      <dgm:prSet/>
      <dgm:spPr/>
      <dgm:t>
        <a:bodyPr/>
        <a:lstStyle/>
        <a:p>
          <a:endParaRPr lang="en-US"/>
        </a:p>
      </dgm:t>
    </dgm:pt>
    <dgm:pt modelId="{1C7FB328-494B-4129-A279-5C704656B5EA}">
      <dgm:prSet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54BE042F-1E4C-4612-9E20-BE18DA07C115}" type="parTrans" cxnId="{44557FCD-C2D0-485F-9796-1A63B49F923F}">
      <dgm:prSet/>
      <dgm:spPr/>
      <dgm:t>
        <a:bodyPr/>
        <a:lstStyle/>
        <a:p>
          <a:endParaRPr lang="en-US"/>
        </a:p>
      </dgm:t>
    </dgm:pt>
    <dgm:pt modelId="{095ECAFE-2C04-4B54-B2F4-0366E2196EA3}" type="sibTrans" cxnId="{44557FCD-C2D0-485F-9796-1A63B49F923F}">
      <dgm:prSet/>
      <dgm:spPr/>
      <dgm:t>
        <a:bodyPr/>
        <a:lstStyle/>
        <a:p>
          <a:endParaRPr lang="en-US"/>
        </a:p>
      </dgm:t>
    </dgm:pt>
    <dgm:pt modelId="{3CA9330D-DFD6-4318-8F3A-1E7639A82466}" type="pres">
      <dgm:prSet presAssocID="{75217E69-B91E-48F9-BB07-F9F1C66FD302}" presName="CompostProcess" presStyleCnt="0">
        <dgm:presLayoutVars>
          <dgm:dir/>
          <dgm:resizeHandles val="exact"/>
        </dgm:presLayoutVars>
      </dgm:prSet>
      <dgm:spPr/>
    </dgm:pt>
    <dgm:pt modelId="{F301877A-E6AF-4C55-ABAE-F1752F85749C}" type="pres">
      <dgm:prSet presAssocID="{75217E69-B91E-48F9-BB07-F9F1C66FD302}" presName="arrow" presStyleLbl="bgShp" presStyleIdx="0" presStyleCnt="1" custLinFactY="-28947" custLinFactNeighborX="-6539" custLinFactNeighborY="-100000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B0FD4276-62CC-4FC7-A2EF-95FD2927C0E6}" type="pres">
      <dgm:prSet presAssocID="{75217E69-B91E-48F9-BB07-F9F1C66FD302}" presName="linearProcess" presStyleCnt="0"/>
      <dgm:spPr/>
    </dgm:pt>
    <dgm:pt modelId="{507C99B7-9B91-43EB-863C-41C0EEB302BF}" type="pres">
      <dgm:prSet presAssocID="{FBBD9B18-A357-4A3E-BBE3-CDAED1F25E21}" presName="textNode" presStyleLbl="node1" presStyleIdx="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867BC-3A00-4854-A118-53EEA42D9F66}" type="pres">
      <dgm:prSet presAssocID="{5BCA38FD-0D6B-4EAA-88CA-8A5FF3237CAE}" presName="sibTrans" presStyleCnt="0"/>
      <dgm:spPr/>
    </dgm:pt>
    <dgm:pt modelId="{977D4FD3-2184-49B2-AEAC-D85703295BCA}" type="pres">
      <dgm:prSet presAssocID="{0BE6764F-0CC0-424A-8077-4D59738E69E6}" presName="textNode" presStyleLbl="node1" presStyleIdx="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EEB380-ECA1-4FB3-BB5C-A6641B2550AB}" type="pres">
      <dgm:prSet presAssocID="{6209B977-E2E1-4965-9DF8-E7C38921DAF5}" presName="sibTrans" presStyleCnt="0"/>
      <dgm:spPr/>
    </dgm:pt>
    <dgm:pt modelId="{3B131DB1-3485-45DB-8AAD-4323E156B5FB}" type="pres">
      <dgm:prSet presAssocID="{462EB0B1-1082-4FB7-A3BA-20960CA93704}" presName="textNode" presStyleLbl="node1" presStyleIdx="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97FE0C-B645-48AC-BF82-11FC8C9F1E70}" type="pres">
      <dgm:prSet presAssocID="{62B99CA9-4467-45F2-9A62-C79E75F8F60F}" presName="sibTrans" presStyleCnt="0"/>
      <dgm:spPr/>
    </dgm:pt>
    <dgm:pt modelId="{6E386522-2C9F-4126-A3C6-26C8A9562D59}" type="pres">
      <dgm:prSet presAssocID="{99780664-0B1F-42F9-A1A9-1DA327A456FE}" presName="textNode" presStyleLbl="node1" presStyleIdx="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D849D3-6080-4A5D-9491-E341B82ABA12}" type="pres">
      <dgm:prSet presAssocID="{C53F22F7-DE67-45C1-B804-C7AE21D7D53D}" presName="sibTrans" presStyleCnt="0"/>
      <dgm:spPr/>
    </dgm:pt>
    <dgm:pt modelId="{C2D76D59-1D75-4E48-91F7-15EFA5C14B3D}" type="pres">
      <dgm:prSet presAssocID="{7427C826-A2AB-4DDE-BD49-FE3C63B520A5}" presName="textNode" presStyleLbl="node1" presStyleIdx="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865E6C-07C4-42B5-AEAA-394D95977626}" type="pres">
      <dgm:prSet presAssocID="{5490F7C3-AADF-47AF-A04B-60C655539663}" presName="sibTrans" presStyleCnt="0"/>
      <dgm:spPr/>
    </dgm:pt>
    <dgm:pt modelId="{5E070B4D-A4F2-4B53-8204-EF9D9603D692}" type="pres">
      <dgm:prSet presAssocID="{D3FD76A2-BB9B-4CFA-8079-969234A49D08}" presName="textNode" presStyleLbl="node1" presStyleIdx="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56C54-119C-402D-A5BA-B2BBCCB8EBFD}" type="pres">
      <dgm:prSet presAssocID="{12B9871E-013E-4EC4-92A2-B3167ED7FA3E}" presName="sibTrans" presStyleCnt="0"/>
      <dgm:spPr/>
    </dgm:pt>
    <dgm:pt modelId="{8C629CC5-6D1E-4940-926A-0B7ABF435093}" type="pres">
      <dgm:prSet presAssocID="{5F59DE51-FA6C-46A0-B8A9-ACAB6682E431}" presName="textNode" presStyleLbl="node1" presStyleIdx="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8FB59F-D7BD-4473-AB0F-57E8D7F2174A}" type="pres">
      <dgm:prSet presAssocID="{37C9F619-6A05-4AC6-88CC-D5B47ED3BB8F}" presName="sibTrans" presStyleCnt="0"/>
      <dgm:spPr/>
    </dgm:pt>
    <dgm:pt modelId="{E7995403-3EFC-47BA-8C82-511CDF8C219E}" type="pres">
      <dgm:prSet presAssocID="{347F01E5-6006-484A-BAA7-588EB29D3858}" presName="textNode" presStyleLbl="node1" presStyleIdx="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D3783-1004-489B-9C46-D283322E568E}" type="pres">
      <dgm:prSet presAssocID="{2D4206AB-7134-4787-9024-85008A90E502}" presName="sibTrans" presStyleCnt="0"/>
      <dgm:spPr/>
    </dgm:pt>
    <dgm:pt modelId="{B3268CCC-10CF-4958-B3DC-40F5FE7FA829}" type="pres">
      <dgm:prSet presAssocID="{AE03D15E-39CB-470B-B7A7-4FD7A5E9DE3F}" presName="textNode" presStyleLbl="node1" presStyleIdx="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DBC15-9FA1-4953-9244-3EA319A3B0F9}" type="pres">
      <dgm:prSet presAssocID="{A0A6C3FC-235B-49EA-8FD2-5D07EB6F7976}" presName="sibTrans" presStyleCnt="0"/>
      <dgm:spPr/>
    </dgm:pt>
    <dgm:pt modelId="{76F6A41F-F196-44BE-84E5-51C86C60EFE5}" type="pres">
      <dgm:prSet presAssocID="{6AA5DA0A-EB7E-4E9C-8370-9780B08ABF64}" presName="textNode" presStyleLbl="node1" presStyleIdx="9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D6060-ED0F-4D69-A0C9-0D7E19D737FB}" type="pres">
      <dgm:prSet presAssocID="{0EE79D5F-C5E6-47EA-83D9-6FE76FB58945}" presName="sibTrans" presStyleCnt="0"/>
      <dgm:spPr/>
    </dgm:pt>
    <dgm:pt modelId="{58F83B40-C326-4EA4-A355-4CE853CCCAEA}" type="pres">
      <dgm:prSet presAssocID="{9C416181-D224-47A5-98A4-A34EE3C32372}" presName="textNode" presStyleLbl="node1" presStyleIdx="10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8B3A6-6874-42A8-ADBD-D72BBF92A97D}" type="pres">
      <dgm:prSet presAssocID="{B96CC864-8525-4306-B626-5EBE44436CA8}" presName="sibTrans" presStyleCnt="0"/>
      <dgm:spPr/>
    </dgm:pt>
    <dgm:pt modelId="{9E72A435-FCF1-47A8-8A3B-90B5D4DD3A68}" type="pres">
      <dgm:prSet presAssocID="{9B274BD8-8CCF-4607-BDAB-4300E12B3C5A}" presName="textNode" presStyleLbl="node1" presStyleIdx="11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4DC4F-EBE2-44C9-B381-CCE12C205532}" type="pres">
      <dgm:prSet presAssocID="{B5649478-023A-42ED-A0C0-4D3E55A641C2}" presName="sibTrans" presStyleCnt="0"/>
      <dgm:spPr/>
    </dgm:pt>
    <dgm:pt modelId="{6F7D4B37-2229-4F62-B700-40E963E030B8}" type="pres">
      <dgm:prSet presAssocID="{03C73026-7F36-495E-8A15-95549442343B}" presName="textNode" presStyleLbl="node1" presStyleIdx="12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65201-4C69-4AFF-B189-B1FC20130963}" type="pres">
      <dgm:prSet presAssocID="{E98BAB20-BA11-446C-AFA4-7D35274B2BCE}" presName="sibTrans" presStyleCnt="0"/>
      <dgm:spPr/>
    </dgm:pt>
    <dgm:pt modelId="{35A59AB0-CDF7-4695-BF77-5A83DB17AF86}" type="pres">
      <dgm:prSet presAssocID="{3611B646-2803-4AC6-A3D6-CB3AF0C4996B}" presName="textNode" presStyleLbl="node1" presStyleIdx="13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68ACF-D13E-440B-87B5-5B592949497D}" type="pres">
      <dgm:prSet presAssocID="{C8089518-8A40-4379-B018-547B3EF345EC}" presName="sibTrans" presStyleCnt="0"/>
      <dgm:spPr/>
    </dgm:pt>
    <dgm:pt modelId="{1F200AAC-A6BF-4158-844A-68F444987BE2}" type="pres">
      <dgm:prSet presAssocID="{3677B93A-A959-49B5-AF4B-ED9CBB67E3FF}" presName="textNode" presStyleLbl="node1" presStyleIdx="14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8DBC8-BA90-48A2-9297-2FD67FBED749}" type="pres">
      <dgm:prSet presAssocID="{11E042C1-26DF-41B4-A5B0-D2E5FD83299F}" presName="sibTrans" presStyleCnt="0"/>
      <dgm:spPr/>
    </dgm:pt>
    <dgm:pt modelId="{AB9CE41A-E48F-4F2D-909E-932C4166E402}" type="pres">
      <dgm:prSet presAssocID="{614CD796-C717-440E-9359-CD60D4341D0E}" presName="textNode" presStyleLbl="node1" presStyleIdx="15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B1637-906E-4D3E-98F5-023094301DEC}" type="pres">
      <dgm:prSet presAssocID="{E14CD20E-8A14-4644-B450-FD6BFF859767}" presName="sibTrans" presStyleCnt="0"/>
      <dgm:spPr/>
    </dgm:pt>
    <dgm:pt modelId="{1FF7939B-699F-4AD1-A13F-2BF7EF0E10A9}" type="pres">
      <dgm:prSet presAssocID="{F0BAB7F6-3DAB-43E5-8660-DCABD0AC3F3E}" presName="textNode" presStyleLbl="node1" presStyleIdx="16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EA9F48-170D-4C05-84B8-EA9AE6F9F20C}" type="pres">
      <dgm:prSet presAssocID="{D1A67614-8C2F-437B-8D7B-3C48081F102A}" presName="sibTrans" presStyleCnt="0"/>
      <dgm:spPr/>
    </dgm:pt>
    <dgm:pt modelId="{BBB1B7EF-A4C0-4C4F-8B0A-D1F8E6D189C7}" type="pres">
      <dgm:prSet presAssocID="{1C7FB328-494B-4129-A279-5C704656B5EA}" presName="textNode" presStyleLbl="node1" presStyleIdx="17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990D0A-5C27-4E92-99C6-079714334CDD}" type="pres">
      <dgm:prSet presAssocID="{095ECAFE-2C04-4B54-B2F4-0366E2196EA3}" presName="sibTrans" presStyleCnt="0"/>
      <dgm:spPr/>
    </dgm:pt>
    <dgm:pt modelId="{9A622448-2E50-430A-9860-42B366EF01C4}" type="pres">
      <dgm:prSet presAssocID="{337179B7-E013-4A12-B062-6A6571701B41}" presName="textNode" presStyleLbl="node1" presStyleIdx="18" presStyleCnt="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56D6AA-DEE1-4D38-9D56-1179544686DB}" type="presOf" srcId="{1C7FB328-494B-4129-A279-5C704656B5EA}" destId="{BBB1B7EF-A4C0-4C4F-8B0A-D1F8E6D189C7}" srcOrd="0" destOrd="0" presId="urn:microsoft.com/office/officeart/2005/8/layout/hProcess9"/>
    <dgm:cxn modelId="{2119708D-A6E7-4D90-88F0-271634569E12}" srcId="{75217E69-B91E-48F9-BB07-F9F1C66FD302}" destId="{0BE6764F-0CC0-424A-8077-4D59738E69E6}" srcOrd="1" destOrd="0" parTransId="{C2790713-4C6A-4C05-8372-B5B1793097F1}" sibTransId="{6209B977-E2E1-4965-9DF8-E7C38921DAF5}"/>
    <dgm:cxn modelId="{17F12D08-659E-4165-8403-B83EEEB11FA7}" srcId="{75217E69-B91E-48F9-BB07-F9F1C66FD302}" destId="{9B274BD8-8CCF-4607-BDAB-4300E12B3C5A}" srcOrd="11" destOrd="0" parTransId="{613A1B96-2602-420D-9AA3-23797D6828E4}" sibTransId="{B5649478-023A-42ED-A0C0-4D3E55A641C2}"/>
    <dgm:cxn modelId="{81B576FA-F9D7-47F2-B674-9FEF414DD61E}" srcId="{75217E69-B91E-48F9-BB07-F9F1C66FD302}" destId="{462EB0B1-1082-4FB7-A3BA-20960CA93704}" srcOrd="2" destOrd="0" parTransId="{DB7C1B77-3C43-4B98-A09B-5E13F4FBBB5C}" sibTransId="{62B99CA9-4467-45F2-9A62-C79E75F8F60F}"/>
    <dgm:cxn modelId="{811CE6F4-9C6B-402B-A69D-6940634BF339}" type="presOf" srcId="{FBBD9B18-A357-4A3E-BBE3-CDAED1F25E21}" destId="{507C99B7-9B91-43EB-863C-41C0EEB302BF}" srcOrd="0" destOrd="0" presId="urn:microsoft.com/office/officeart/2005/8/layout/hProcess9"/>
    <dgm:cxn modelId="{0BAD2BBA-C0AC-4671-81F8-0F70C3224B1C}" type="presOf" srcId="{9B274BD8-8CCF-4607-BDAB-4300E12B3C5A}" destId="{9E72A435-FCF1-47A8-8A3B-90B5D4DD3A68}" srcOrd="0" destOrd="0" presId="urn:microsoft.com/office/officeart/2005/8/layout/hProcess9"/>
    <dgm:cxn modelId="{6B8C3E2C-236D-44F3-AF3B-1FAEE0BF9903}" srcId="{75217E69-B91E-48F9-BB07-F9F1C66FD302}" destId="{614CD796-C717-440E-9359-CD60D4341D0E}" srcOrd="15" destOrd="0" parTransId="{CBC3F725-BC6A-440E-B723-FF63B757A269}" sibTransId="{E14CD20E-8A14-4644-B450-FD6BFF859767}"/>
    <dgm:cxn modelId="{C7ADD82A-BE3D-471A-B604-4A5F67CE6445}" srcId="{75217E69-B91E-48F9-BB07-F9F1C66FD302}" destId="{6AA5DA0A-EB7E-4E9C-8370-9780B08ABF64}" srcOrd="9" destOrd="0" parTransId="{B72D3D89-C700-4E63-8253-DEA2666A1EBF}" sibTransId="{0EE79D5F-C5E6-47EA-83D9-6FE76FB58945}"/>
    <dgm:cxn modelId="{3D5E85EB-B125-405D-8916-F79E2884D91E}" type="presOf" srcId="{6AA5DA0A-EB7E-4E9C-8370-9780B08ABF64}" destId="{76F6A41F-F196-44BE-84E5-51C86C60EFE5}" srcOrd="0" destOrd="0" presId="urn:microsoft.com/office/officeart/2005/8/layout/hProcess9"/>
    <dgm:cxn modelId="{44557FCD-C2D0-485F-9796-1A63B49F923F}" srcId="{75217E69-B91E-48F9-BB07-F9F1C66FD302}" destId="{1C7FB328-494B-4129-A279-5C704656B5EA}" srcOrd="17" destOrd="0" parTransId="{54BE042F-1E4C-4612-9E20-BE18DA07C115}" sibTransId="{095ECAFE-2C04-4B54-B2F4-0366E2196EA3}"/>
    <dgm:cxn modelId="{A6D8EBD2-CDD5-4FD4-88FE-6CAEB0448923}" srcId="{75217E69-B91E-48F9-BB07-F9F1C66FD302}" destId="{347F01E5-6006-484A-BAA7-588EB29D3858}" srcOrd="7" destOrd="0" parTransId="{00477634-20AA-49C0-92E5-6D66392343B6}" sibTransId="{2D4206AB-7134-4787-9024-85008A90E502}"/>
    <dgm:cxn modelId="{6519D171-FE78-4C15-A33C-DF573E4A076E}" srcId="{75217E69-B91E-48F9-BB07-F9F1C66FD302}" destId="{3611B646-2803-4AC6-A3D6-CB3AF0C4996B}" srcOrd="13" destOrd="0" parTransId="{8BF4F11E-D408-46CF-B7F9-4E6DDBA5FADA}" sibTransId="{C8089518-8A40-4379-B018-547B3EF345EC}"/>
    <dgm:cxn modelId="{83AF0840-3339-42F4-99F9-CD551DF276E5}" type="presOf" srcId="{0BE6764F-0CC0-424A-8077-4D59738E69E6}" destId="{977D4FD3-2184-49B2-AEAC-D85703295BCA}" srcOrd="0" destOrd="0" presId="urn:microsoft.com/office/officeart/2005/8/layout/hProcess9"/>
    <dgm:cxn modelId="{5D6717C0-4CDC-416C-A061-A3EAFCB70B00}" srcId="{75217E69-B91E-48F9-BB07-F9F1C66FD302}" destId="{5F59DE51-FA6C-46A0-B8A9-ACAB6682E431}" srcOrd="6" destOrd="0" parTransId="{B7394CA5-3737-4662-9A40-AEA4E8FE3F10}" sibTransId="{37C9F619-6A05-4AC6-88CC-D5B47ED3BB8F}"/>
    <dgm:cxn modelId="{4B6DB16C-C2A6-4F59-B420-88115B00F409}" srcId="{75217E69-B91E-48F9-BB07-F9F1C66FD302}" destId="{FBBD9B18-A357-4A3E-BBE3-CDAED1F25E21}" srcOrd="0" destOrd="0" parTransId="{8692A69B-E5A1-42E2-9520-CEDDE09A9DE9}" sibTransId="{5BCA38FD-0D6B-4EAA-88CA-8A5FF3237CAE}"/>
    <dgm:cxn modelId="{E3303F36-7A38-4EB7-9B5B-BACA7E57A89F}" type="presOf" srcId="{3611B646-2803-4AC6-A3D6-CB3AF0C4996B}" destId="{35A59AB0-CDF7-4695-BF77-5A83DB17AF86}" srcOrd="0" destOrd="0" presId="urn:microsoft.com/office/officeart/2005/8/layout/hProcess9"/>
    <dgm:cxn modelId="{A88F085A-8F4E-4946-9439-CF88DFC97AB3}" srcId="{75217E69-B91E-48F9-BB07-F9F1C66FD302}" destId="{D3FD76A2-BB9B-4CFA-8079-969234A49D08}" srcOrd="5" destOrd="0" parTransId="{3473A415-9C7E-4C4E-9BA5-0479466644FC}" sibTransId="{12B9871E-013E-4EC4-92A2-B3167ED7FA3E}"/>
    <dgm:cxn modelId="{A2E7CF54-D401-4962-A670-0BC19EABD516}" srcId="{75217E69-B91E-48F9-BB07-F9F1C66FD302}" destId="{337179B7-E013-4A12-B062-6A6571701B41}" srcOrd="18" destOrd="0" parTransId="{69E146C9-D851-4F6E-BE5E-AFB643E911E8}" sibTransId="{AB0CC157-8C2A-49A8-B1A8-C9EFCA381605}"/>
    <dgm:cxn modelId="{9C544B19-0927-4677-922F-D1021214C65F}" srcId="{75217E69-B91E-48F9-BB07-F9F1C66FD302}" destId="{9C416181-D224-47A5-98A4-A34EE3C32372}" srcOrd="10" destOrd="0" parTransId="{562D8059-B97A-42A8-BF49-0E973A11C891}" sibTransId="{B96CC864-8525-4306-B626-5EBE44436CA8}"/>
    <dgm:cxn modelId="{068BB6AA-2EDD-473B-84C2-E2A9AF093148}" type="presOf" srcId="{75217E69-B91E-48F9-BB07-F9F1C66FD302}" destId="{3CA9330D-DFD6-4318-8F3A-1E7639A82466}" srcOrd="0" destOrd="0" presId="urn:microsoft.com/office/officeart/2005/8/layout/hProcess9"/>
    <dgm:cxn modelId="{7DCA9DCA-AF0B-4B65-B480-6184A393B69D}" type="presOf" srcId="{D3FD76A2-BB9B-4CFA-8079-969234A49D08}" destId="{5E070B4D-A4F2-4B53-8204-EF9D9603D692}" srcOrd="0" destOrd="0" presId="urn:microsoft.com/office/officeart/2005/8/layout/hProcess9"/>
    <dgm:cxn modelId="{CA6FFB2C-4662-4E52-B67D-A9ED1F09CA6D}" type="presOf" srcId="{7427C826-A2AB-4DDE-BD49-FE3C63B520A5}" destId="{C2D76D59-1D75-4E48-91F7-15EFA5C14B3D}" srcOrd="0" destOrd="0" presId="urn:microsoft.com/office/officeart/2005/8/layout/hProcess9"/>
    <dgm:cxn modelId="{633DD760-6C3F-4B54-90D1-290878DA7363}" type="presOf" srcId="{462EB0B1-1082-4FB7-A3BA-20960CA93704}" destId="{3B131DB1-3485-45DB-8AAD-4323E156B5FB}" srcOrd="0" destOrd="0" presId="urn:microsoft.com/office/officeart/2005/8/layout/hProcess9"/>
    <dgm:cxn modelId="{04367DB6-2BE5-4E5E-8871-5DAC1BF9F885}" type="presOf" srcId="{347F01E5-6006-484A-BAA7-588EB29D3858}" destId="{E7995403-3EFC-47BA-8C82-511CDF8C219E}" srcOrd="0" destOrd="0" presId="urn:microsoft.com/office/officeart/2005/8/layout/hProcess9"/>
    <dgm:cxn modelId="{77455CE5-C482-4A63-AB7A-0435B45F1696}" type="presOf" srcId="{99780664-0B1F-42F9-A1A9-1DA327A456FE}" destId="{6E386522-2C9F-4126-A3C6-26C8A9562D59}" srcOrd="0" destOrd="0" presId="urn:microsoft.com/office/officeart/2005/8/layout/hProcess9"/>
    <dgm:cxn modelId="{F0DC6A14-9044-4FEE-A436-6BAE37D91C66}" srcId="{75217E69-B91E-48F9-BB07-F9F1C66FD302}" destId="{99780664-0B1F-42F9-A1A9-1DA327A456FE}" srcOrd="3" destOrd="0" parTransId="{0709BD2B-49A0-46DB-9892-8FC2791B7AD6}" sibTransId="{C53F22F7-DE67-45C1-B804-C7AE21D7D53D}"/>
    <dgm:cxn modelId="{9C85CE28-0367-4D23-8680-695CC000B9FB}" type="presOf" srcId="{5F59DE51-FA6C-46A0-B8A9-ACAB6682E431}" destId="{8C629CC5-6D1E-4940-926A-0B7ABF435093}" srcOrd="0" destOrd="0" presId="urn:microsoft.com/office/officeart/2005/8/layout/hProcess9"/>
    <dgm:cxn modelId="{A08C07C1-09FE-446D-9376-F4C517A5FCEA}" type="presOf" srcId="{F0BAB7F6-3DAB-43E5-8660-DCABD0AC3F3E}" destId="{1FF7939B-699F-4AD1-A13F-2BF7EF0E10A9}" srcOrd="0" destOrd="0" presId="urn:microsoft.com/office/officeart/2005/8/layout/hProcess9"/>
    <dgm:cxn modelId="{865D5FF4-E1DC-4640-B4E0-95623E56143E}" type="presOf" srcId="{03C73026-7F36-495E-8A15-95549442343B}" destId="{6F7D4B37-2229-4F62-B700-40E963E030B8}" srcOrd="0" destOrd="0" presId="urn:microsoft.com/office/officeart/2005/8/layout/hProcess9"/>
    <dgm:cxn modelId="{331B3B1E-5A4D-4B9F-B12D-CEFF197ABB41}" srcId="{75217E69-B91E-48F9-BB07-F9F1C66FD302}" destId="{F0BAB7F6-3DAB-43E5-8660-DCABD0AC3F3E}" srcOrd="16" destOrd="0" parTransId="{E4E78938-AC91-4385-877B-2EDD6DAD18E2}" sibTransId="{D1A67614-8C2F-437B-8D7B-3C48081F102A}"/>
    <dgm:cxn modelId="{D943B9AC-2816-472B-B3FF-54180636F436}" type="presOf" srcId="{337179B7-E013-4A12-B062-6A6571701B41}" destId="{9A622448-2E50-430A-9860-42B366EF01C4}" srcOrd="0" destOrd="0" presId="urn:microsoft.com/office/officeart/2005/8/layout/hProcess9"/>
    <dgm:cxn modelId="{3114361B-F822-4020-B666-07FFE9BFF7F2}" srcId="{75217E69-B91E-48F9-BB07-F9F1C66FD302}" destId="{AE03D15E-39CB-470B-B7A7-4FD7A5E9DE3F}" srcOrd="8" destOrd="0" parTransId="{7C1298F3-5DBE-4FEA-9F0D-F52AD81718F1}" sibTransId="{A0A6C3FC-235B-49EA-8FD2-5D07EB6F7976}"/>
    <dgm:cxn modelId="{723F6AE2-EAAD-422E-AD09-D1CFF40F52E9}" type="presOf" srcId="{AE03D15E-39CB-470B-B7A7-4FD7A5E9DE3F}" destId="{B3268CCC-10CF-4958-B3DC-40F5FE7FA829}" srcOrd="0" destOrd="0" presId="urn:microsoft.com/office/officeart/2005/8/layout/hProcess9"/>
    <dgm:cxn modelId="{FF6A3E6B-01E8-46EF-A3CB-87A7B36613DB}" srcId="{75217E69-B91E-48F9-BB07-F9F1C66FD302}" destId="{03C73026-7F36-495E-8A15-95549442343B}" srcOrd="12" destOrd="0" parTransId="{0EA9B02B-FF05-4931-A992-76B7758D90A3}" sibTransId="{E98BAB20-BA11-446C-AFA4-7D35274B2BCE}"/>
    <dgm:cxn modelId="{D2F87F70-F5A6-4C69-A025-3B1787CAEC5D}" srcId="{75217E69-B91E-48F9-BB07-F9F1C66FD302}" destId="{3677B93A-A959-49B5-AF4B-ED9CBB67E3FF}" srcOrd="14" destOrd="0" parTransId="{63ADCA40-932B-4EFC-8535-12EF4F65A662}" sibTransId="{11E042C1-26DF-41B4-A5B0-D2E5FD83299F}"/>
    <dgm:cxn modelId="{A567B078-6F0F-4565-A9D4-8CAABF51FC89}" srcId="{75217E69-B91E-48F9-BB07-F9F1C66FD302}" destId="{7427C826-A2AB-4DDE-BD49-FE3C63B520A5}" srcOrd="4" destOrd="0" parTransId="{BD5CC917-BFC1-4C41-A7D9-98342DEAB3DB}" sibTransId="{5490F7C3-AADF-47AF-A04B-60C655539663}"/>
    <dgm:cxn modelId="{2FF5768C-B25C-459F-8AC2-E178A5C3A257}" type="presOf" srcId="{9C416181-D224-47A5-98A4-A34EE3C32372}" destId="{58F83B40-C326-4EA4-A355-4CE853CCCAEA}" srcOrd="0" destOrd="0" presId="urn:microsoft.com/office/officeart/2005/8/layout/hProcess9"/>
    <dgm:cxn modelId="{30CE5783-A56B-4138-AA42-41CF1E6C31AE}" type="presOf" srcId="{614CD796-C717-440E-9359-CD60D4341D0E}" destId="{AB9CE41A-E48F-4F2D-909E-932C4166E402}" srcOrd="0" destOrd="0" presId="urn:microsoft.com/office/officeart/2005/8/layout/hProcess9"/>
    <dgm:cxn modelId="{B2015D29-1320-46B0-AE12-08BE5644A9AB}" type="presOf" srcId="{3677B93A-A959-49B5-AF4B-ED9CBB67E3FF}" destId="{1F200AAC-A6BF-4158-844A-68F444987BE2}" srcOrd="0" destOrd="0" presId="urn:microsoft.com/office/officeart/2005/8/layout/hProcess9"/>
    <dgm:cxn modelId="{0AEFE5E7-7D40-4038-9FD7-3658FFD52B08}" type="presParOf" srcId="{3CA9330D-DFD6-4318-8F3A-1E7639A82466}" destId="{F301877A-E6AF-4C55-ABAE-F1752F85749C}" srcOrd="0" destOrd="0" presId="urn:microsoft.com/office/officeart/2005/8/layout/hProcess9"/>
    <dgm:cxn modelId="{39F824B2-664F-4FE4-81AA-9B82662D7336}" type="presParOf" srcId="{3CA9330D-DFD6-4318-8F3A-1E7639A82466}" destId="{B0FD4276-62CC-4FC7-A2EF-95FD2927C0E6}" srcOrd="1" destOrd="0" presId="urn:microsoft.com/office/officeart/2005/8/layout/hProcess9"/>
    <dgm:cxn modelId="{36462626-D3A9-4C08-BE26-F8DE34F9C7A5}" type="presParOf" srcId="{B0FD4276-62CC-4FC7-A2EF-95FD2927C0E6}" destId="{507C99B7-9B91-43EB-863C-41C0EEB302BF}" srcOrd="0" destOrd="0" presId="urn:microsoft.com/office/officeart/2005/8/layout/hProcess9"/>
    <dgm:cxn modelId="{AF1CDAEC-ED4F-4908-9D97-2B692AA0396D}" type="presParOf" srcId="{B0FD4276-62CC-4FC7-A2EF-95FD2927C0E6}" destId="{A09867BC-3A00-4854-A118-53EEA42D9F66}" srcOrd="1" destOrd="0" presId="urn:microsoft.com/office/officeart/2005/8/layout/hProcess9"/>
    <dgm:cxn modelId="{EA12DBE1-8D1D-4196-BF68-A4F03DFADA61}" type="presParOf" srcId="{B0FD4276-62CC-4FC7-A2EF-95FD2927C0E6}" destId="{977D4FD3-2184-49B2-AEAC-D85703295BCA}" srcOrd="2" destOrd="0" presId="urn:microsoft.com/office/officeart/2005/8/layout/hProcess9"/>
    <dgm:cxn modelId="{D65B6BA0-4FD6-4924-9E3E-ACBF3341DBF3}" type="presParOf" srcId="{B0FD4276-62CC-4FC7-A2EF-95FD2927C0E6}" destId="{65EEB380-ECA1-4FB3-BB5C-A6641B2550AB}" srcOrd="3" destOrd="0" presId="urn:microsoft.com/office/officeart/2005/8/layout/hProcess9"/>
    <dgm:cxn modelId="{6827E786-0A7F-428B-B5CC-AD947DC1660F}" type="presParOf" srcId="{B0FD4276-62CC-4FC7-A2EF-95FD2927C0E6}" destId="{3B131DB1-3485-45DB-8AAD-4323E156B5FB}" srcOrd="4" destOrd="0" presId="urn:microsoft.com/office/officeart/2005/8/layout/hProcess9"/>
    <dgm:cxn modelId="{5251E988-E104-458A-BF95-121224AB61DE}" type="presParOf" srcId="{B0FD4276-62CC-4FC7-A2EF-95FD2927C0E6}" destId="{4C97FE0C-B645-48AC-BF82-11FC8C9F1E70}" srcOrd="5" destOrd="0" presId="urn:microsoft.com/office/officeart/2005/8/layout/hProcess9"/>
    <dgm:cxn modelId="{21A290CC-D175-40C4-99BA-EEC261985EC9}" type="presParOf" srcId="{B0FD4276-62CC-4FC7-A2EF-95FD2927C0E6}" destId="{6E386522-2C9F-4126-A3C6-26C8A9562D59}" srcOrd="6" destOrd="0" presId="urn:microsoft.com/office/officeart/2005/8/layout/hProcess9"/>
    <dgm:cxn modelId="{D2B31186-F57E-453B-965E-76E0F8D14BDC}" type="presParOf" srcId="{B0FD4276-62CC-4FC7-A2EF-95FD2927C0E6}" destId="{26D849D3-6080-4A5D-9491-E341B82ABA12}" srcOrd="7" destOrd="0" presId="urn:microsoft.com/office/officeart/2005/8/layout/hProcess9"/>
    <dgm:cxn modelId="{D2AA47FB-686B-4B5B-AAAA-0D8C4D327398}" type="presParOf" srcId="{B0FD4276-62CC-4FC7-A2EF-95FD2927C0E6}" destId="{C2D76D59-1D75-4E48-91F7-15EFA5C14B3D}" srcOrd="8" destOrd="0" presId="urn:microsoft.com/office/officeart/2005/8/layout/hProcess9"/>
    <dgm:cxn modelId="{EDC0CB7C-A8A1-428A-A147-91A7C873CD64}" type="presParOf" srcId="{B0FD4276-62CC-4FC7-A2EF-95FD2927C0E6}" destId="{17865E6C-07C4-42B5-AEAA-394D95977626}" srcOrd="9" destOrd="0" presId="urn:microsoft.com/office/officeart/2005/8/layout/hProcess9"/>
    <dgm:cxn modelId="{767E3858-BEAE-46C9-BE40-2223BA276EFC}" type="presParOf" srcId="{B0FD4276-62CC-4FC7-A2EF-95FD2927C0E6}" destId="{5E070B4D-A4F2-4B53-8204-EF9D9603D692}" srcOrd="10" destOrd="0" presId="urn:microsoft.com/office/officeart/2005/8/layout/hProcess9"/>
    <dgm:cxn modelId="{158FE15A-4C30-4211-81C4-73566DCDF397}" type="presParOf" srcId="{B0FD4276-62CC-4FC7-A2EF-95FD2927C0E6}" destId="{19C56C54-119C-402D-A5BA-B2BBCCB8EBFD}" srcOrd="11" destOrd="0" presId="urn:microsoft.com/office/officeart/2005/8/layout/hProcess9"/>
    <dgm:cxn modelId="{186BBF37-6823-426D-8AFE-53738C027D27}" type="presParOf" srcId="{B0FD4276-62CC-4FC7-A2EF-95FD2927C0E6}" destId="{8C629CC5-6D1E-4940-926A-0B7ABF435093}" srcOrd="12" destOrd="0" presId="urn:microsoft.com/office/officeart/2005/8/layout/hProcess9"/>
    <dgm:cxn modelId="{DAAF3053-8000-44E6-8DDD-36D5BFA482AD}" type="presParOf" srcId="{B0FD4276-62CC-4FC7-A2EF-95FD2927C0E6}" destId="{1C8FB59F-D7BD-4473-AB0F-57E8D7F2174A}" srcOrd="13" destOrd="0" presId="urn:microsoft.com/office/officeart/2005/8/layout/hProcess9"/>
    <dgm:cxn modelId="{657425BF-34EA-4647-AE3D-2AEDC4534BCE}" type="presParOf" srcId="{B0FD4276-62CC-4FC7-A2EF-95FD2927C0E6}" destId="{E7995403-3EFC-47BA-8C82-511CDF8C219E}" srcOrd="14" destOrd="0" presId="urn:microsoft.com/office/officeart/2005/8/layout/hProcess9"/>
    <dgm:cxn modelId="{7D0BD1E6-7D4F-4C77-8C26-9D445CEBCD9C}" type="presParOf" srcId="{B0FD4276-62CC-4FC7-A2EF-95FD2927C0E6}" destId="{5DCD3783-1004-489B-9C46-D283322E568E}" srcOrd="15" destOrd="0" presId="urn:microsoft.com/office/officeart/2005/8/layout/hProcess9"/>
    <dgm:cxn modelId="{8D07FF6A-B124-4609-A4E4-5F90C2AD5B56}" type="presParOf" srcId="{B0FD4276-62CC-4FC7-A2EF-95FD2927C0E6}" destId="{B3268CCC-10CF-4958-B3DC-40F5FE7FA829}" srcOrd="16" destOrd="0" presId="urn:microsoft.com/office/officeart/2005/8/layout/hProcess9"/>
    <dgm:cxn modelId="{B4AEB607-EC33-4C77-BE88-2BF679C4FCBF}" type="presParOf" srcId="{B0FD4276-62CC-4FC7-A2EF-95FD2927C0E6}" destId="{06FDBC15-9FA1-4953-9244-3EA319A3B0F9}" srcOrd="17" destOrd="0" presId="urn:microsoft.com/office/officeart/2005/8/layout/hProcess9"/>
    <dgm:cxn modelId="{B54BC6FF-CF18-43A6-A79F-432FDF7DA77C}" type="presParOf" srcId="{B0FD4276-62CC-4FC7-A2EF-95FD2927C0E6}" destId="{76F6A41F-F196-44BE-84E5-51C86C60EFE5}" srcOrd="18" destOrd="0" presId="urn:microsoft.com/office/officeart/2005/8/layout/hProcess9"/>
    <dgm:cxn modelId="{E24555F7-E1B2-47FA-8EB1-BBABDA63EED4}" type="presParOf" srcId="{B0FD4276-62CC-4FC7-A2EF-95FD2927C0E6}" destId="{491D6060-ED0F-4D69-A0C9-0D7E19D737FB}" srcOrd="19" destOrd="0" presId="urn:microsoft.com/office/officeart/2005/8/layout/hProcess9"/>
    <dgm:cxn modelId="{F3C7EDC0-5BDB-42B7-9D93-18CDBA8E9FC6}" type="presParOf" srcId="{B0FD4276-62CC-4FC7-A2EF-95FD2927C0E6}" destId="{58F83B40-C326-4EA4-A355-4CE853CCCAEA}" srcOrd="20" destOrd="0" presId="urn:microsoft.com/office/officeart/2005/8/layout/hProcess9"/>
    <dgm:cxn modelId="{7730956A-DE7C-408A-BFB6-86149CA05158}" type="presParOf" srcId="{B0FD4276-62CC-4FC7-A2EF-95FD2927C0E6}" destId="{BF38B3A6-6874-42A8-ADBD-D72BBF92A97D}" srcOrd="21" destOrd="0" presId="urn:microsoft.com/office/officeart/2005/8/layout/hProcess9"/>
    <dgm:cxn modelId="{82887E46-8AC4-4EAD-AF2A-D8E9140FDA0A}" type="presParOf" srcId="{B0FD4276-62CC-4FC7-A2EF-95FD2927C0E6}" destId="{9E72A435-FCF1-47A8-8A3B-90B5D4DD3A68}" srcOrd="22" destOrd="0" presId="urn:microsoft.com/office/officeart/2005/8/layout/hProcess9"/>
    <dgm:cxn modelId="{081414DF-0F1A-4976-A8AF-2B33F1694B73}" type="presParOf" srcId="{B0FD4276-62CC-4FC7-A2EF-95FD2927C0E6}" destId="{E644DC4F-EBE2-44C9-B381-CCE12C205532}" srcOrd="23" destOrd="0" presId="urn:microsoft.com/office/officeart/2005/8/layout/hProcess9"/>
    <dgm:cxn modelId="{A0DF984C-04D9-4EEB-81B1-4BF3676E66B2}" type="presParOf" srcId="{B0FD4276-62CC-4FC7-A2EF-95FD2927C0E6}" destId="{6F7D4B37-2229-4F62-B700-40E963E030B8}" srcOrd="24" destOrd="0" presId="urn:microsoft.com/office/officeart/2005/8/layout/hProcess9"/>
    <dgm:cxn modelId="{237948A9-E184-46D6-9961-5339AC487075}" type="presParOf" srcId="{B0FD4276-62CC-4FC7-A2EF-95FD2927C0E6}" destId="{DDD65201-4C69-4AFF-B189-B1FC20130963}" srcOrd="25" destOrd="0" presId="urn:microsoft.com/office/officeart/2005/8/layout/hProcess9"/>
    <dgm:cxn modelId="{DD170830-22F6-4750-98E8-B70F22B2450F}" type="presParOf" srcId="{B0FD4276-62CC-4FC7-A2EF-95FD2927C0E6}" destId="{35A59AB0-CDF7-4695-BF77-5A83DB17AF86}" srcOrd="26" destOrd="0" presId="urn:microsoft.com/office/officeart/2005/8/layout/hProcess9"/>
    <dgm:cxn modelId="{FF32F32B-33DF-4CA3-A503-CF8296C41A16}" type="presParOf" srcId="{B0FD4276-62CC-4FC7-A2EF-95FD2927C0E6}" destId="{F3868ACF-D13E-440B-87B5-5B592949497D}" srcOrd="27" destOrd="0" presId="urn:microsoft.com/office/officeart/2005/8/layout/hProcess9"/>
    <dgm:cxn modelId="{841287F5-8F69-4F10-9480-9EE4CF083B0C}" type="presParOf" srcId="{B0FD4276-62CC-4FC7-A2EF-95FD2927C0E6}" destId="{1F200AAC-A6BF-4158-844A-68F444987BE2}" srcOrd="28" destOrd="0" presId="urn:microsoft.com/office/officeart/2005/8/layout/hProcess9"/>
    <dgm:cxn modelId="{0416052B-936E-414C-932C-102851F29584}" type="presParOf" srcId="{B0FD4276-62CC-4FC7-A2EF-95FD2927C0E6}" destId="{E688DBC8-BA90-48A2-9297-2FD67FBED749}" srcOrd="29" destOrd="0" presId="urn:microsoft.com/office/officeart/2005/8/layout/hProcess9"/>
    <dgm:cxn modelId="{0CB18F96-AB49-4891-8F8D-261BBD95540C}" type="presParOf" srcId="{B0FD4276-62CC-4FC7-A2EF-95FD2927C0E6}" destId="{AB9CE41A-E48F-4F2D-909E-932C4166E402}" srcOrd="30" destOrd="0" presId="urn:microsoft.com/office/officeart/2005/8/layout/hProcess9"/>
    <dgm:cxn modelId="{A3CCAE2F-5310-47AE-945B-7F816969D9E6}" type="presParOf" srcId="{B0FD4276-62CC-4FC7-A2EF-95FD2927C0E6}" destId="{BFAB1637-906E-4D3E-98F5-023094301DEC}" srcOrd="31" destOrd="0" presId="urn:microsoft.com/office/officeart/2005/8/layout/hProcess9"/>
    <dgm:cxn modelId="{9EBE1172-E39B-4EC1-9482-AE3EB95CBD83}" type="presParOf" srcId="{B0FD4276-62CC-4FC7-A2EF-95FD2927C0E6}" destId="{1FF7939B-699F-4AD1-A13F-2BF7EF0E10A9}" srcOrd="32" destOrd="0" presId="urn:microsoft.com/office/officeart/2005/8/layout/hProcess9"/>
    <dgm:cxn modelId="{6ED1D4A9-0277-4547-BCD5-7D731C9E5303}" type="presParOf" srcId="{B0FD4276-62CC-4FC7-A2EF-95FD2927C0E6}" destId="{11EA9F48-170D-4C05-84B8-EA9AE6F9F20C}" srcOrd="33" destOrd="0" presId="urn:microsoft.com/office/officeart/2005/8/layout/hProcess9"/>
    <dgm:cxn modelId="{785389EE-D3AD-4063-8A7D-662CE6C410C8}" type="presParOf" srcId="{B0FD4276-62CC-4FC7-A2EF-95FD2927C0E6}" destId="{BBB1B7EF-A4C0-4C4F-8B0A-D1F8E6D189C7}" srcOrd="34" destOrd="0" presId="urn:microsoft.com/office/officeart/2005/8/layout/hProcess9"/>
    <dgm:cxn modelId="{EF380488-93C1-46FF-9F91-A964DBB50620}" type="presParOf" srcId="{B0FD4276-62CC-4FC7-A2EF-95FD2927C0E6}" destId="{8E990D0A-5C27-4E92-99C6-079714334CDD}" srcOrd="35" destOrd="0" presId="urn:microsoft.com/office/officeart/2005/8/layout/hProcess9"/>
    <dgm:cxn modelId="{1302A6E9-3FC7-4F9C-8522-238B4D7C9A1E}" type="presParOf" srcId="{B0FD4276-62CC-4FC7-A2EF-95FD2927C0E6}" destId="{9A622448-2E50-430A-9860-42B366EF01C4}" srcOrd="3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0F48B27-254F-419A-9D5F-33262E6ECA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D9099C63-5C1C-482C-9456-6857321D4E52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A0</a:t>
          </a:r>
          <a:endParaRPr lang="en-US" dirty="0">
            <a:solidFill>
              <a:schemeClr val="tx1"/>
            </a:solidFill>
          </a:endParaRPr>
        </a:p>
      </dgm:t>
    </dgm:pt>
    <dgm:pt modelId="{488A7FBF-2A14-4D91-9FAA-4407CA54610F}" type="parTrans" cxnId="{4A1708F5-BD38-4C2F-BCD9-A99CCA6E666B}">
      <dgm:prSet/>
      <dgm:spPr/>
      <dgm:t>
        <a:bodyPr/>
        <a:lstStyle/>
        <a:p>
          <a:endParaRPr lang="en-US"/>
        </a:p>
      </dgm:t>
    </dgm:pt>
    <dgm:pt modelId="{E235041D-B4EC-4876-997F-32E1EF8DF345}" type="sibTrans" cxnId="{4A1708F5-BD38-4C2F-BCD9-A99CCA6E666B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7B3B4B4B-299A-4957-8365-B54410424CA3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B0</a:t>
          </a:r>
          <a:endParaRPr lang="en-US" dirty="0">
            <a:solidFill>
              <a:schemeClr val="tx1"/>
            </a:solidFill>
          </a:endParaRPr>
        </a:p>
      </dgm:t>
    </dgm:pt>
    <dgm:pt modelId="{58ED1B42-3CFE-42EB-A371-837C494BA7A2}" type="parTrans" cxnId="{29765F82-5C64-4D89-8DBD-A440A52186DD}">
      <dgm:prSet/>
      <dgm:spPr/>
      <dgm:t>
        <a:bodyPr/>
        <a:lstStyle/>
        <a:p>
          <a:endParaRPr lang="en-US"/>
        </a:p>
      </dgm:t>
    </dgm:pt>
    <dgm:pt modelId="{E2919ADC-4882-4E07-B357-B33DED4D7EFD}" type="sibTrans" cxnId="{29765F82-5C64-4D89-8DBD-A440A52186DD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1CC2F196-7B0A-45CC-9614-9877319118FA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C0</a:t>
          </a:r>
          <a:endParaRPr lang="en-US" dirty="0">
            <a:solidFill>
              <a:schemeClr val="tx1"/>
            </a:solidFill>
          </a:endParaRPr>
        </a:p>
      </dgm:t>
    </dgm:pt>
    <dgm:pt modelId="{09BD214B-8193-453A-8F47-7BE474F91255}" type="parTrans" cxnId="{60A660BA-E8C6-4AC1-A751-A0F0C38EC058}">
      <dgm:prSet/>
      <dgm:spPr/>
      <dgm:t>
        <a:bodyPr/>
        <a:lstStyle/>
        <a:p>
          <a:endParaRPr lang="en-US"/>
        </a:p>
      </dgm:t>
    </dgm:pt>
    <dgm:pt modelId="{A2EB50DD-189E-4636-850D-F1738E5F8506}" type="sibTrans" cxnId="{60A660BA-E8C6-4AC1-A751-A0F0C38EC058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77C22433-A6C0-46C8-A3EE-FB6BABA5C1D5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A1</a:t>
          </a:r>
          <a:endParaRPr lang="en-US" dirty="0">
            <a:solidFill>
              <a:schemeClr val="tx1"/>
            </a:solidFill>
          </a:endParaRPr>
        </a:p>
      </dgm:t>
    </dgm:pt>
    <dgm:pt modelId="{98588902-8752-455C-A928-D1BEEFCCE253}" type="parTrans" cxnId="{D6B99C19-65E9-4007-922C-E9727AE6F62D}">
      <dgm:prSet/>
      <dgm:spPr/>
      <dgm:t>
        <a:bodyPr/>
        <a:lstStyle/>
        <a:p>
          <a:endParaRPr lang="en-US"/>
        </a:p>
      </dgm:t>
    </dgm:pt>
    <dgm:pt modelId="{471B1BF6-8E6D-42C0-8A67-88B5C24FC6B2}" type="sibTrans" cxnId="{D6B99C19-65E9-4007-922C-E9727AE6F62D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95C88054-CC36-4BA2-8E81-41FE9099915C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chemeClr val="bg1">
            <a:lumMod val="6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B1</a:t>
          </a:r>
          <a:endParaRPr lang="en-US" dirty="0">
            <a:solidFill>
              <a:schemeClr val="tx1"/>
            </a:solidFill>
          </a:endParaRPr>
        </a:p>
      </dgm:t>
    </dgm:pt>
    <dgm:pt modelId="{299C9868-EC83-4BAF-9821-2EFD857F0F9E}" type="parTrans" cxnId="{EEA0D71F-7194-490D-AA2C-EDD9F7D3A785}">
      <dgm:prSet/>
      <dgm:spPr/>
      <dgm:t>
        <a:bodyPr/>
        <a:lstStyle/>
        <a:p>
          <a:endParaRPr lang="en-US"/>
        </a:p>
      </dgm:t>
    </dgm:pt>
    <dgm:pt modelId="{E11D799C-8396-4007-80F8-4B2FEEFEEB41}" type="sibTrans" cxnId="{EEA0D71F-7194-490D-AA2C-EDD9F7D3A785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43FFED18-7A42-4D67-AFAA-ADAE8F986191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>
        <a:solidFill>
          <a:schemeClr val="tx1">
            <a:lumMod val="50000"/>
            <a:lumOff val="50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C1</a:t>
          </a:r>
          <a:endParaRPr lang="en-US" dirty="0">
            <a:solidFill>
              <a:schemeClr val="tx1"/>
            </a:solidFill>
          </a:endParaRPr>
        </a:p>
      </dgm:t>
    </dgm:pt>
    <dgm:pt modelId="{FBADFAAA-286D-4F9F-8CDA-5EEC84569181}" type="parTrans" cxnId="{27C8384D-E550-47B0-B56B-DD6EF1AA73FC}">
      <dgm:prSet/>
      <dgm:spPr/>
      <dgm:t>
        <a:bodyPr/>
        <a:lstStyle/>
        <a:p>
          <a:endParaRPr lang="en-US"/>
        </a:p>
      </dgm:t>
    </dgm:pt>
    <dgm:pt modelId="{8DFD4A7F-5B19-487F-BE27-1F9EFE32EEA3}" type="sibTrans" cxnId="{27C8384D-E550-47B0-B56B-DD6EF1AA73FC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C1380A57-FADF-439F-8D51-CFC2196F5808}">
      <dgm:prSet phldrT="[Text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  <a:ln>
          <a:noFill/>
        </a:ln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...</a:t>
          </a:r>
          <a:endParaRPr lang="en-US" dirty="0">
            <a:solidFill>
              <a:schemeClr val="tx1"/>
            </a:solidFill>
          </a:endParaRPr>
        </a:p>
      </dgm:t>
    </dgm:pt>
    <dgm:pt modelId="{045692B6-04D5-4765-B05A-8F310AC1E8FD}" type="parTrans" cxnId="{FE087B11-DA45-4261-A16A-0F93FBB928A2}">
      <dgm:prSet/>
      <dgm:spPr/>
      <dgm:t>
        <a:bodyPr/>
        <a:lstStyle/>
        <a:p>
          <a:endParaRPr lang="en-US"/>
        </a:p>
      </dgm:t>
    </dgm:pt>
    <dgm:pt modelId="{D7822733-D4B6-4E5A-A815-7F9F3A1E5D55}" type="sibTrans" cxnId="{FE087B11-DA45-4261-A16A-0F93FBB928A2}">
      <dgm:prSet/>
      <dgm:spPr/>
      <dgm:t>
        <a:bodyPr/>
        <a:lstStyle/>
        <a:p>
          <a:endParaRPr lang="en-US"/>
        </a:p>
      </dgm:t>
    </dgm:pt>
    <dgm:pt modelId="{CF9E46CF-D840-46ED-B4C3-273C6CB7B75F}" type="pres">
      <dgm:prSet presAssocID="{F0F48B27-254F-419A-9D5F-33262E6ECA59}" presName="linearFlow" presStyleCnt="0">
        <dgm:presLayoutVars>
          <dgm:resizeHandles val="exact"/>
        </dgm:presLayoutVars>
      </dgm:prSet>
      <dgm:spPr/>
    </dgm:pt>
    <dgm:pt modelId="{66671DB3-50CC-4214-A5F3-549752DF2CE0}" type="pres">
      <dgm:prSet presAssocID="{D9099C63-5C1C-482C-9456-6857321D4E52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A880C3-C45F-4F61-8C9C-5846F6BE6BC3}" type="pres">
      <dgm:prSet presAssocID="{E235041D-B4EC-4876-997F-32E1EF8DF345}" presName="sibTrans" presStyleLbl="sibTrans2D1" presStyleIdx="0" presStyleCnt="6"/>
      <dgm:spPr/>
      <dgm:t>
        <a:bodyPr/>
        <a:lstStyle/>
        <a:p>
          <a:endParaRPr lang="en-US"/>
        </a:p>
      </dgm:t>
    </dgm:pt>
    <dgm:pt modelId="{F2410FA3-75EB-460B-99DA-A990B6D65220}" type="pres">
      <dgm:prSet presAssocID="{E235041D-B4EC-4876-997F-32E1EF8DF345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56ADA891-AECE-4659-B827-385240C24A32}" type="pres">
      <dgm:prSet presAssocID="{7B3B4B4B-299A-4957-8365-B54410424CA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29679-B3BE-4E55-B9A3-9ACE082D6722}" type="pres">
      <dgm:prSet presAssocID="{E2919ADC-4882-4E07-B357-B33DED4D7EFD}" presName="sibTrans" presStyleLbl="sibTrans2D1" presStyleIdx="1" presStyleCnt="6"/>
      <dgm:spPr/>
      <dgm:t>
        <a:bodyPr/>
        <a:lstStyle/>
        <a:p>
          <a:endParaRPr lang="en-US"/>
        </a:p>
      </dgm:t>
    </dgm:pt>
    <dgm:pt modelId="{740CF826-A26D-4503-A8CE-5D7A5ECB7BF5}" type="pres">
      <dgm:prSet presAssocID="{E2919ADC-4882-4E07-B357-B33DED4D7EFD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0BEE5EC8-2058-4A76-B064-AD0F8E36BB18}" type="pres">
      <dgm:prSet presAssocID="{1CC2F196-7B0A-45CC-9614-9877319118F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18E69C-DC4A-4E21-B649-94881E46B111}" type="pres">
      <dgm:prSet presAssocID="{A2EB50DD-189E-4636-850D-F1738E5F8506}" presName="sibTrans" presStyleLbl="sibTrans2D1" presStyleIdx="2" presStyleCnt="6"/>
      <dgm:spPr/>
      <dgm:t>
        <a:bodyPr/>
        <a:lstStyle/>
        <a:p>
          <a:endParaRPr lang="en-US"/>
        </a:p>
      </dgm:t>
    </dgm:pt>
    <dgm:pt modelId="{2A6FDE00-7504-4335-B694-88C73A595413}" type="pres">
      <dgm:prSet presAssocID="{A2EB50DD-189E-4636-850D-F1738E5F8506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8E399838-3A0B-4956-AD15-680AD6C70784}" type="pres">
      <dgm:prSet presAssocID="{77C22433-A6C0-46C8-A3EE-FB6BABA5C1D5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5D5BA-177A-4C1C-ACD5-C7668E89F33D}" type="pres">
      <dgm:prSet presAssocID="{471B1BF6-8E6D-42C0-8A67-88B5C24FC6B2}" presName="sibTrans" presStyleLbl="sibTrans2D1" presStyleIdx="3" presStyleCnt="6"/>
      <dgm:spPr/>
      <dgm:t>
        <a:bodyPr/>
        <a:lstStyle/>
        <a:p>
          <a:endParaRPr lang="en-US"/>
        </a:p>
      </dgm:t>
    </dgm:pt>
    <dgm:pt modelId="{1672377E-45B0-4A37-94E9-C3FA94C08D7B}" type="pres">
      <dgm:prSet presAssocID="{471B1BF6-8E6D-42C0-8A67-88B5C24FC6B2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34FB3CF7-7AC6-4D7D-9855-B4F35761BEA8}" type="pres">
      <dgm:prSet presAssocID="{95C88054-CC36-4BA2-8E81-41FE9099915C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31F8E7-4315-455E-9A5B-386A344C2B77}" type="pres">
      <dgm:prSet presAssocID="{E11D799C-8396-4007-80F8-4B2FEEFEEB41}" presName="sibTrans" presStyleLbl="sibTrans2D1" presStyleIdx="4" presStyleCnt="6"/>
      <dgm:spPr/>
      <dgm:t>
        <a:bodyPr/>
        <a:lstStyle/>
        <a:p>
          <a:endParaRPr lang="en-US"/>
        </a:p>
      </dgm:t>
    </dgm:pt>
    <dgm:pt modelId="{C34F0985-23A4-4F80-9A82-07087822C6BC}" type="pres">
      <dgm:prSet presAssocID="{E11D799C-8396-4007-80F8-4B2FEEFEEB41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6A1E83FA-FB36-4E2A-8ACC-B12B2AFDDB57}" type="pres">
      <dgm:prSet presAssocID="{43FFED18-7A42-4D67-AFAA-ADAE8F986191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9D215A-54EB-47CE-94CF-CF32CE9CD0E2}" type="pres">
      <dgm:prSet presAssocID="{8DFD4A7F-5B19-487F-BE27-1F9EFE32EEA3}" presName="sibTrans" presStyleLbl="sibTrans2D1" presStyleIdx="5" presStyleCnt="6"/>
      <dgm:spPr/>
      <dgm:t>
        <a:bodyPr/>
        <a:lstStyle/>
        <a:p>
          <a:endParaRPr lang="en-US"/>
        </a:p>
      </dgm:t>
    </dgm:pt>
    <dgm:pt modelId="{DE525D8F-AB88-4231-9F2C-C9204D36E6E0}" type="pres">
      <dgm:prSet presAssocID="{8DFD4A7F-5B19-487F-BE27-1F9EFE32EEA3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54DB28F4-1753-45D0-9EA0-4F3CA87B1DE8}" type="pres">
      <dgm:prSet presAssocID="{C1380A57-FADF-439F-8D51-CFC2196F5808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37A379-3E1A-4A01-829E-231AF1E747C2}" type="presOf" srcId="{E11D799C-8396-4007-80F8-4B2FEEFEEB41}" destId="{C34F0985-23A4-4F80-9A82-07087822C6BC}" srcOrd="1" destOrd="0" presId="urn:microsoft.com/office/officeart/2005/8/layout/process2"/>
    <dgm:cxn modelId="{66DF7DDA-5B17-47A1-9D68-AF6F5D8FD2C0}" type="presOf" srcId="{D9099C63-5C1C-482C-9456-6857321D4E52}" destId="{66671DB3-50CC-4214-A5F3-549752DF2CE0}" srcOrd="0" destOrd="0" presId="urn:microsoft.com/office/officeart/2005/8/layout/process2"/>
    <dgm:cxn modelId="{82E4AA53-4857-4E52-9ED2-C93DBB684DE8}" type="presOf" srcId="{1CC2F196-7B0A-45CC-9614-9877319118FA}" destId="{0BEE5EC8-2058-4A76-B064-AD0F8E36BB18}" srcOrd="0" destOrd="0" presId="urn:microsoft.com/office/officeart/2005/8/layout/process2"/>
    <dgm:cxn modelId="{31369B67-A82C-42DE-8B6A-50112B34389A}" type="presOf" srcId="{471B1BF6-8E6D-42C0-8A67-88B5C24FC6B2}" destId="{1672377E-45B0-4A37-94E9-C3FA94C08D7B}" srcOrd="1" destOrd="0" presId="urn:microsoft.com/office/officeart/2005/8/layout/process2"/>
    <dgm:cxn modelId="{FE087B11-DA45-4261-A16A-0F93FBB928A2}" srcId="{F0F48B27-254F-419A-9D5F-33262E6ECA59}" destId="{C1380A57-FADF-439F-8D51-CFC2196F5808}" srcOrd="6" destOrd="0" parTransId="{045692B6-04D5-4765-B05A-8F310AC1E8FD}" sibTransId="{D7822733-D4B6-4E5A-A815-7F9F3A1E5D55}"/>
    <dgm:cxn modelId="{2C99B920-F7AA-4188-8009-83EAD1CB9B94}" type="presOf" srcId="{E2919ADC-4882-4E07-B357-B33DED4D7EFD}" destId="{C2929679-B3BE-4E55-B9A3-9ACE082D6722}" srcOrd="0" destOrd="0" presId="urn:microsoft.com/office/officeart/2005/8/layout/process2"/>
    <dgm:cxn modelId="{D6A5DD29-49A5-4AF5-BDD9-ED96E6BA5535}" type="presOf" srcId="{95C88054-CC36-4BA2-8E81-41FE9099915C}" destId="{34FB3CF7-7AC6-4D7D-9855-B4F35761BEA8}" srcOrd="0" destOrd="0" presId="urn:microsoft.com/office/officeart/2005/8/layout/process2"/>
    <dgm:cxn modelId="{F9E9A645-688C-4BCC-8B6F-0EAB24501D8D}" type="presOf" srcId="{A2EB50DD-189E-4636-850D-F1738E5F8506}" destId="{0518E69C-DC4A-4E21-B649-94881E46B111}" srcOrd="0" destOrd="0" presId="urn:microsoft.com/office/officeart/2005/8/layout/process2"/>
    <dgm:cxn modelId="{BC01C869-4950-4510-88D5-8428A8B9A9E1}" type="presOf" srcId="{A2EB50DD-189E-4636-850D-F1738E5F8506}" destId="{2A6FDE00-7504-4335-B694-88C73A595413}" srcOrd="1" destOrd="0" presId="urn:microsoft.com/office/officeart/2005/8/layout/process2"/>
    <dgm:cxn modelId="{C31D9F35-D248-4220-8FE4-0A4A3AD18338}" type="presOf" srcId="{471B1BF6-8E6D-42C0-8A67-88B5C24FC6B2}" destId="{9555D5BA-177A-4C1C-ACD5-C7668E89F33D}" srcOrd="0" destOrd="0" presId="urn:microsoft.com/office/officeart/2005/8/layout/process2"/>
    <dgm:cxn modelId="{AA9CDE75-52B5-4EBF-85D1-BCAB9B7196F7}" type="presOf" srcId="{7B3B4B4B-299A-4957-8365-B54410424CA3}" destId="{56ADA891-AECE-4659-B827-385240C24A32}" srcOrd="0" destOrd="0" presId="urn:microsoft.com/office/officeart/2005/8/layout/process2"/>
    <dgm:cxn modelId="{EEA0D71F-7194-490D-AA2C-EDD9F7D3A785}" srcId="{F0F48B27-254F-419A-9D5F-33262E6ECA59}" destId="{95C88054-CC36-4BA2-8E81-41FE9099915C}" srcOrd="4" destOrd="0" parTransId="{299C9868-EC83-4BAF-9821-2EFD857F0F9E}" sibTransId="{E11D799C-8396-4007-80F8-4B2FEEFEEB41}"/>
    <dgm:cxn modelId="{BD8B8DDD-ECE0-4AC4-91ED-E3EADB068442}" type="presOf" srcId="{8DFD4A7F-5B19-487F-BE27-1F9EFE32EEA3}" destId="{DE525D8F-AB88-4231-9F2C-C9204D36E6E0}" srcOrd="1" destOrd="0" presId="urn:microsoft.com/office/officeart/2005/8/layout/process2"/>
    <dgm:cxn modelId="{E77A402D-E145-485F-953D-C92DF3DF1605}" type="presOf" srcId="{C1380A57-FADF-439F-8D51-CFC2196F5808}" destId="{54DB28F4-1753-45D0-9EA0-4F3CA87B1DE8}" srcOrd="0" destOrd="0" presId="urn:microsoft.com/office/officeart/2005/8/layout/process2"/>
    <dgm:cxn modelId="{60A660BA-E8C6-4AC1-A751-A0F0C38EC058}" srcId="{F0F48B27-254F-419A-9D5F-33262E6ECA59}" destId="{1CC2F196-7B0A-45CC-9614-9877319118FA}" srcOrd="2" destOrd="0" parTransId="{09BD214B-8193-453A-8F47-7BE474F91255}" sibTransId="{A2EB50DD-189E-4636-850D-F1738E5F8506}"/>
    <dgm:cxn modelId="{F336BFC2-646F-415A-9E38-A94BFA823451}" type="presOf" srcId="{E235041D-B4EC-4876-997F-32E1EF8DF345}" destId="{4EA880C3-C45F-4F61-8C9C-5846F6BE6BC3}" srcOrd="0" destOrd="0" presId="urn:microsoft.com/office/officeart/2005/8/layout/process2"/>
    <dgm:cxn modelId="{870DB955-4B53-4EF9-A156-6ACA02AA20E3}" type="presOf" srcId="{43FFED18-7A42-4D67-AFAA-ADAE8F986191}" destId="{6A1E83FA-FB36-4E2A-8ACC-B12B2AFDDB57}" srcOrd="0" destOrd="0" presId="urn:microsoft.com/office/officeart/2005/8/layout/process2"/>
    <dgm:cxn modelId="{D9479DEE-E98D-4414-A845-AF5D7F5016E3}" type="presOf" srcId="{77C22433-A6C0-46C8-A3EE-FB6BABA5C1D5}" destId="{8E399838-3A0B-4956-AD15-680AD6C70784}" srcOrd="0" destOrd="0" presId="urn:microsoft.com/office/officeart/2005/8/layout/process2"/>
    <dgm:cxn modelId="{545ACE3A-7580-4C6C-A051-40CBD0AFD689}" type="presOf" srcId="{E11D799C-8396-4007-80F8-4B2FEEFEEB41}" destId="{BD31F8E7-4315-455E-9A5B-386A344C2B77}" srcOrd="0" destOrd="0" presId="urn:microsoft.com/office/officeart/2005/8/layout/process2"/>
    <dgm:cxn modelId="{27C8384D-E550-47B0-B56B-DD6EF1AA73FC}" srcId="{F0F48B27-254F-419A-9D5F-33262E6ECA59}" destId="{43FFED18-7A42-4D67-AFAA-ADAE8F986191}" srcOrd="5" destOrd="0" parTransId="{FBADFAAA-286D-4F9F-8CDA-5EEC84569181}" sibTransId="{8DFD4A7F-5B19-487F-BE27-1F9EFE32EEA3}"/>
    <dgm:cxn modelId="{55B5D466-0055-4A98-8A9F-E7D1A755E12E}" type="presOf" srcId="{E2919ADC-4882-4E07-B357-B33DED4D7EFD}" destId="{740CF826-A26D-4503-A8CE-5D7A5ECB7BF5}" srcOrd="1" destOrd="0" presId="urn:microsoft.com/office/officeart/2005/8/layout/process2"/>
    <dgm:cxn modelId="{160A03A9-8E57-4664-A01D-329006337EA2}" type="presOf" srcId="{8DFD4A7F-5B19-487F-BE27-1F9EFE32EEA3}" destId="{319D215A-54EB-47CE-94CF-CF32CE9CD0E2}" srcOrd="0" destOrd="0" presId="urn:microsoft.com/office/officeart/2005/8/layout/process2"/>
    <dgm:cxn modelId="{271B25DD-E3B1-48A8-9661-6B3E0C24F0DE}" type="presOf" srcId="{F0F48B27-254F-419A-9D5F-33262E6ECA59}" destId="{CF9E46CF-D840-46ED-B4C3-273C6CB7B75F}" srcOrd="0" destOrd="0" presId="urn:microsoft.com/office/officeart/2005/8/layout/process2"/>
    <dgm:cxn modelId="{4A1708F5-BD38-4C2F-BCD9-A99CCA6E666B}" srcId="{F0F48B27-254F-419A-9D5F-33262E6ECA59}" destId="{D9099C63-5C1C-482C-9456-6857321D4E52}" srcOrd="0" destOrd="0" parTransId="{488A7FBF-2A14-4D91-9FAA-4407CA54610F}" sibTransId="{E235041D-B4EC-4876-997F-32E1EF8DF345}"/>
    <dgm:cxn modelId="{D6B99C19-65E9-4007-922C-E9727AE6F62D}" srcId="{F0F48B27-254F-419A-9D5F-33262E6ECA59}" destId="{77C22433-A6C0-46C8-A3EE-FB6BABA5C1D5}" srcOrd="3" destOrd="0" parTransId="{98588902-8752-455C-A928-D1BEEFCCE253}" sibTransId="{471B1BF6-8E6D-42C0-8A67-88B5C24FC6B2}"/>
    <dgm:cxn modelId="{29765F82-5C64-4D89-8DBD-A440A52186DD}" srcId="{F0F48B27-254F-419A-9D5F-33262E6ECA59}" destId="{7B3B4B4B-299A-4957-8365-B54410424CA3}" srcOrd="1" destOrd="0" parTransId="{58ED1B42-3CFE-42EB-A371-837C494BA7A2}" sibTransId="{E2919ADC-4882-4E07-B357-B33DED4D7EFD}"/>
    <dgm:cxn modelId="{06F736C7-3EBD-43AD-BD5A-02988B3AC14D}" type="presOf" srcId="{E235041D-B4EC-4876-997F-32E1EF8DF345}" destId="{F2410FA3-75EB-460B-99DA-A990B6D65220}" srcOrd="1" destOrd="0" presId="urn:microsoft.com/office/officeart/2005/8/layout/process2"/>
    <dgm:cxn modelId="{2BADEFB0-46F3-4032-B125-AD198DC363C2}" type="presParOf" srcId="{CF9E46CF-D840-46ED-B4C3-273C6CB7B75F}" destId="{66671DB3-50CC-4214-A5F3-549752DF2CE0}" srcOrd="0" destOrd="0" presId="urn:microsoft.com/office/officeart/2005/8/layout/process2"/>
    <dgm:cxn modelId="{FE53A041-8552-4241-9106-7A3DB9517495}" type="presParOf" srcId="{CF9E46CF-D840-46ED-B4C3-273C6CB7B75F}" destId="{4EA880C3-C45F-4F61-8C9C-5846F6BE6BC3}" srcOrd="1" destOrd="0" presId="urn:microsoft.com/office/officeart/2005/8/layout/process2"/>
    <dgm:cxn modelId="{FFDC33C0-E14F-4107-9C7A-43D2A77F3E16}" type="presParOf" srcId="{4EA880C3-C45F-4F61-8C9C-5846F6BE6BC3}" destId="{F2410FA3-75EB-460B-99DA-A990B6D65220}" srcOrd="0" destOrd="0" presId="urn:microsoft.com/office/officeart/2005/8/layout/process2"/>
    <dgm:cxn modelId="{5EBF19D8-915A-402E-9CB9-3E729A8F174D}" type="presParOf" srcId="{CF9E46CF-D840-46ED-B4C3-273C6CB7B75F}" destId="{56ADA891-AECE-4659-B827-385240C24A32}" srcOrd="2" destOrd="0" presId="urn:microsoft.com/office/officeart/2005/8/layout/process2"/>
    <dgm:cxn modelId="{490D56B9-5331-40B0-B0E9-CE82F423AA70}" type="presParOf" srcId="{CF9E46CF-D840-46ED-B4C3-273C6CB7B75F}" destId="{C2929679-B3BE-4E55-B9A3-9ACE082D6722}" srcOrd="3" destOrd="0" presId="urn:microsoft.com/office/officeart/2005/8/layout/process2"/>
    <dgm:cxn modelId="{C0836299-16FE-4A5E-9A6A-55C28DCC6818}" type="presParOf" srcId="{C2929679-B3BE-4E55-B9A3-9ACE082D6722}" destId="{740CF826-A26D-4503-A8CE-5D7A5ECB7BF5}" srcOrd="0" destOrd="0" presId="urn:microsoft.com/office/officeart/2005/8/layout/process2"/>
    <dgm:cxn modelId="{5F84D84D-C93D-4CED-A126-27C5AB07307B}" type="presParOf" srcId="{CF9E46CF-D840-46ED-B4C3-273C6CB7B75F}" destId="{0BEE5EC8-2058-4A76-B064-AD0F8E36BB18}" srcOrd="4" destOrd="0" presId="urn:microsoft.com/office/officeart/2005/8/layout/process2"/>
    <dgm:cxn modelId="{36DE83D3-7F9E-4DAB-A1F8-9B028755FEA7}" type="presParOf" srcId="{CF9E46CF-D840-46ED-B4C3-273C6CB7B75F}" destId="{0518E69C-DC4A-4E21-B649-94881E46B111}" srcOrd="5" destOrd="0" presId="urn:microsoft.com/office/officeart/2005/8/layout/process2"/>
    <dgm:cxn modelId="{B9BF2979-8795-4385-95C7-7BE74DED6490}" type="presParOf" srcId="{0518E69C-DC4A-4E21-B649-94881E46B111}" destId="{2A6FDE00-7504-4335-B694-88C73A595413}" srcOrd="0" destOrd="0" presId="urn:microsoft.com/office/officeart/2005/8/layout/process2"/>
    <dgm:cxn modelId="{911DB12E-2A59-49A7-8E30-CF741F829BF2}" type="presParOf" srcId="{CF9E46CF-D840-46ED-B4C3-273C6CB7B75F}" destId="{8E399838-3A0B-4956-AD15-680AD6C70784}" srcOrd="6" destOrd="0" presId="urn:microsoft.com/office/officeart/2005/8/layout/process2"/>
    <dgm:cxn modelId="{62FBE8BA-974B-4DC0-85CA-D69773EC02B0}" type="presParOf" srcId="{CF9E46CF-D840-46ED-B4C3-273C6CB7B75F}" destId="{9555D5BA-177A-4C1C-ACD5-C7668E89F33D}" srcOrd="7" destOrd="0" presId="urn:microsoft.com/office/officeart/2005/8/layout/process2"/>
    <dgm:cxn modelId="{3F95B420-6AC8-4F1E-8BFC-5857C9B98E3D}" type="presParOf" srcId="{9555D5BA-177A-4C1C-ACD5-C7668E89F33D}" destId="{1672377E-45B0-4A37-94E9-C3FA94C08D7B}" srcOrd="0" destOrd="0" presId="urn:microsoft.com/office/officeart/2005/8/layout/process2"/>
    <dgm:cxn modelId="{6B23C3F5-1F6D-4732-A1DA-C9027188A787}" type="presParOf" srcId="{CF9E46CF-D840-46ED-B4C3-273C6CB7B75F}" destId="{34FB3CF7-7AC6-4D7D-9855-B4F35761BEA8}" srcOrd="8" destOrd="0" presId="urn:microsoft.com/office/officeart/2005/8/layout/process2"/>
    <dgm:cxn modelId="{35F5AC1D-C074-4399-AE96-804AD7E237B9}" type="presParOf" srcId="{CF9E46CF-D840-46ED-B4C3-273C6CB7B75F}" destId="{BD31F8E7-4315-455E-9A5B-386A344C2B77}" srcOrd="9" destOrd="0" presId="urn:microsoft.com/office/officeart/2005/8/layout/process2"/>
    <dgm:cxn modelId="{F74760F3-7928-4A34-BFA0-7BEB3F544998}" type="presParOf" srcId="{BD31F8E7-4315-455E-9A5B-386A344C2B77}" destId="{C34F0985-23A4-4F80-9A82-07087822C6BC}" srcOrd="0" destOrd="0" presId="urn:microsoft.com/office/officeart/2005/8/layout/process2"/>
    <dgm:cxn modelId="{E9223EAF-40D4-4617-9953-F66DD487588E}" type="presParOf" srcId="{CF9E46CF-D840-46ED-B4C3-273C6CB7B75F}" destId="{6A1E83FA-FB36-4E2A-8ACC-B12B2AFDDB57}" srcOrd="10" destOrd="0" presId="urn:microsoft.com/office/officeart/2005/8/layout/process2"/>
    <dgm:cxn modelId="{31EE1F69-2D5F-4879-A730-C1A339B91A15}" type="presParOf" srcId="{CF9E46CF-D840-46ED-B4C3-273C6CB7B75F}" destId="{319D215A-54EB-47CE-94CF-CF32CE9CD0E2}" srcOrd="11" destOrd="0" presId="urn:microsoft.com/office/officeart/2005/8/layout/process2"/>
    <dgm:cxn modelId="{234A98AD-91BD-4E2B-A4D9-5BEB39C6C8D3}" type="presParOf" srcId="{319D215A-54EB-47CE-94CF-CF32CE9CD0E2}" destId="{DE525D8F-AB88-4231-9F2C-C9204D36E6E0}" srcOrd="0" destOrd="0" presId="urn:microsoft.com/office/officeart/2005/8/layout/process2"/>
    <dgm:cxn modelId="{A42E8E5B-D3F1-413E-BBE0-2CE60CF7DD5A}" type="presParOf" srcId="{CF9E46CF-D840-46ED-B4C3-273C6CB7B75F}" destId="{54DB28F4-1753-45D0-9EA0-4F3CA87B1DE8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291464" y="0"/>
          <a:ext cx="3303270" cy="16763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1138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</a:t>
          </a:r>
          <a:endParaRPr lang="en-US" sz="2800" kern="1200" dirty="0"/>
        </a:p>
      </dsp:txBody>
      <dsp:txXfrm>
        <a:off x="33872" y="535653"/>
        <a:ext cx="619930" cy="605091"/>
      </dsp:txXfrm>
    </dsp:sp>
    <dsp:sp modelId="{977D4FD3-2184-49B2-AEAC-D85703295BCA}">
      <dsp:nvSpPr>
        <dsp:cNvPr id="0" name=""/>
        <dsp:cNvSpPr/>
      </dsp:nvSpPr>
      <dsp:spPr>
        <a:xfrm>
          <a:off x="800769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O</a:t>
          </a:r>
          <a:endParaRPr lang="en-US" sz="2800" kern="1200" dirty="0"/>
        </a:p>
      </dsp:txBody>
      <dsp:txXfrm>
        <a:off x="833503" y="535653"/>
        <a:ext cx="619930" cy="605091"/>
      </dsp:txXfrm>
    </dsp:sp>
    <dsp:sp modelId="{3B131DB1-3485-45DB-8AAD-4323E156B5FB}">
      <dsp:nvSpPr>
        <dsp:cNvPr id="0" name=""/>
        <dsp:cNvSpPr/>
      </dsp:nvSpPr>
      <dsp:spPr>
        <a:xfrm>
          <a:off x="1600400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R</a:t>
          </a:r>
          <a:endParaRPr lang="en-US" sz="2800" kern="1200" dirty="0"/>
        </a:p>
      </dsp:txBody>
      <dsp:txXfrm>
        <a:off x="1633134" y="535653"/>
        <a:ext cx="619930" cy="605091"/>
      </dsp:txXfrm>
    </dsp:sp>
    <dsp:sp modelId="{6E386522-2C9F-4126-A3C6-26C8A9562D59}">
      <dsp:nvSpPr>
        <dsp:cNvPr id="0" name=""/>
        <dsp:cNvSpPr/>
      </dsp:nvSpPr>
      <dsp:spPr>
        <a:xfrm>
          <a:off x="2400032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F</a:t>
          </a:r>
          <a:endParaRPr lang="en-US" sz="2800" kern="1200" dirty="0"/>
        </a:p>
      </dsp:txBody>
      <dsp:txXfrm>
        <a:off x="2432766" y="535653"/>
        <a:ext cx="619930" cy="605091"/>
      </dsp:txXfrm>
    </dsp:sp>
    <dsp:sp modelId="{C2D76D59-1D75-4E48-91F7-15EFA5C14B3D}">
      <dsp:nvSpPr>
        <dsp:cNvPr id="0" name=""/>
        <dsp:cNvSpPr/>
      </dsp:nvSpPr>
      <dsp:spPr>
        <a:xfrm>
          <a:off x="3199663" y="502919"/>
          <a:ext cx="685398" cy="67055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</a:t>
          </a:r>
          <a:endParaRPr lang="en-US" sz="2800" kern="1200" dirty="0"/>
        </a:p>
      </dsp:txBody>
      <dsp:txXfrm>
        <a:off x="3232397" y="535653"/>
        <a:ext cx="619930" cy="60509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71DB3-50CC-4214-A5F3-549752DF2CE0}">
      <dsp:nvSpPr>
        <dsp:cNvPr id="0" name=""/>
        <dsp:cNvSpPr/>
      </dsp:nvSpPr>
      <dsp:spPr>
        <a:xfrm>
          <a:off x="2691045" y="375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A0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3231"/>
        <a:ext cx="764397" cy="413237"/>
      </dsp:txXfrm>
    </dsp:sp>
    <dsp:sp modelId="{4EA880C3-C45F-4F61-8C9C-5846F6BE6BC3}">
      <dsp:nvSpPr>
        <dsp:cNvPr id="0" name=""/>
        <dsp:cNvSpPr/>
      </dsp:nvSpPr>
      <dsp:spPr>
        <a:xfrm rot="5400000">
          <a:off x="3003796" y="450298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466758"/>
        <a:ext cx="118517" cy="115224"/>
      </dsp:txXfrm>
    </dsp:sp>
    <dsp:sp modelId="{56ADA891-AECE-4659-B827-385240C24A32}">
      <dsp:nvSpPr>
        <dsp:cNvPr id="0" name=""/>
        <dsp:cNvSpPr/>
      </dsp:nvSpPr>
      <dsp:spPr>
        <a:xfrm>
          <a:off x="2691045" y="658800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671656"/>
        <a:ext cx="764397" cy="413237"/>
      </dsp:txXfrm>
    </dsp:sp>
    <dsp:sp modelId="{C2929679-B3BE-4E55-B9A3-9ACE082D6722}">
      <dsp:nvSpPr>
        <dsp:cNvPr id="0" name=""/>
        <dsp:cNvSpPr/>
      </dsp:nvSpPr>
      <dsp:spPr>
        <a:xfrm rot="5400000">
          <a:off x="3003796" y="1108723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1125183"/>
        <a:ext cx="118517" cy="115224"/>
      </dsp:txXfrm>
    </dsp:sp>
    <dsp:sp modelId="{0BEE5EC8-2058-4A76-B064-AD0F8E36BB18}">
      <dsp:nvSpPr>
        <dsp:cNvPr id="0" name=""/>
        <dsp:cNvSpPr/>
      </dsp:nvSpPr>
      <dsp:spPr>
        <a:xfrm>
          <a:off x="2691045" y="1317225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A2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330081"/>
        <a:ext cx="764397" cy="413237"/>
      </dsp:txXfrm>
    </dsp:sp>
    <dsp:sp modelId="{0518E69C-DC4A-4E21-B649-94881E46B111}">
      <dsp:nvSpPr>
        <dsp:cNvPr id="0" name=""/>
        <dsp:cNvSpPr/>
      </dsp:nvSpPr>
      <dsp:spPr>
        <a:xfrm rot="5400000">
          <a:off x="3003796" y="1767148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1783608"/>
        <a:ext cx="118517" cy="115224"/>
      </dsp:txXfrm>
    </dsp:sp>
    <dsp:sp modelId="{8E399838-3A0B-4956-AD15-680AD6C70784}">
      <dsp:nvSpPr>
        <dsp:cNvPr id="0" name=""/>
        <dsp:cNvSpPr/>
      </dsp:nvSpPr>
      <dsp:spPr>
        <a:xfrm>
          <a:off x="2691045" y="1975649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A3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988505"/>
        <a:ext cx="764397" cy="413237"/>
      </dsp:txXfrm>
    </dsp:sp>
    <dsp:sp modelId="{9555D5BA-177A-4C1C-ACD5-C7668E89F33D}">
      <dsp:nvSpPr>
        <dsp:cNvPr id="0" name=""/>
        <dsp:cNvSpPr/>
      </dsp:nvSpPr>
      <dsp:spPr>
        <a:xfrm rot="5400000">
          <a:off x="3003796" y="2425573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2442033"/>
        <a:ext cx="118517" cy="115224"/>
      </dsp:txXfrm>
    </dsp:sp>
    <dsp:sp modelId="{34FB3CF7-7AC6-4D7D-9855-B4F35761BEA8}">
      <dsp:nvSpPr>
        <dsp:cNvPr id="0" name=""/>
        <dsp:cNvSpPr/>
      </dsp:nvSpPr>
      <dsp:spPr>
        <a:xfrm>
          <a:off x="2691045" y="2634074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…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2646930"/>
        <a:ext cx="764397" cy="41323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71DB3-50CC-4214-A5F3-549752DF2CE0}">
      <dsp:nvSpPr>
        <dsp:cNvPr id="0" name=""/>
        <dsp:cNvSpPr/>
      </dsp:nvSpPr>
      <dsp:spPr>
        <a:xfrm>
          <a:off x="2691045" y="375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B0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3231"/>
        <a:ext cx="764397" cy="413237"/>
      </dsp:txXfrm>
    </dsp:sp>
    <dsp:sp modelId="{4EA880C3-C45F-4F61-8C9C-5846F6BE6BC3}">
      <dsp:nvSpPr>
        <dsp:cNvPr id="0" name=""/>
        <dsp:cNvSpPr/>
      </dsp:nvSpPr>
      <dsp:spPr>
        <a:xfrm rot="5400000">
          <a:off x="3003796" y="450298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466758"/>
        <a:ext cx="118517" cy="115224"/>
      </dsp:txXfrm>
    </dsp:sp>
    <dsp:sp modelId="{56ADA891-AECE-4659-B827-385240C24A32}">
      <dsp:nvSpPr>
        <dsp:cNvPr id="0" name=""/>
        <dsp:cNvSpPr/>
      </dsp:nvSpPr>
      <dsp:spPr>
        <a:xfrm>
          <a:off x="2691045" y="658800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671656"/>
        <a:ext cx="764397" cy="413237"/>
      </dsp:txXfrm>
    </dsp:sp>
    <dsp:sp modelId="{C2929679-B3BE-4E55-B9A3-9ACE082D6722}">
      <dsp:nvSpPr>
        <dsp:cNvPr id="0" name=""/>
        <dsp:cNvSpPr/>
      </dsp:nvSpPr>
      <dsp:spPr>
        <a:xfrm rot="5400000">
          <a:off x="3003796" y="1108723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1125183"/>
        <a:ext cx="118517" cy="115224"/>
      </dsp:txXfrm>
    </dsp:sp>
    <dsp:sp modelId="{0BEE5EC8-2058-4A76-B064-AD0F8E36BB18}">
      <dsp:nvSpPr>
        <dsp:cNvPr id="0" name=""/>
        <dsp:cNvSpPr/>
      </dsp:nvSpPr>
      <dsp:spPr>
        <a:xfrm>
          <a:off x="2691045" y="1317225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B2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330081"/>
        <a:ext cx="764397" cy="413237"/>
      </dsp:txXfrm>
    </dsp:sp>
    <dsp:sp modelId="{0518E69C-DC4A-4E21-B649-94881E46B111}">
      <dsp:nvSpPr>
        <dsp:cNvPr id="0" name=""/>
        <dsp:cNvSpPr/>
      </dsp:nvSpPr>
      <dsp:spPr>
        <a:xfrm rot="5400000">
          <a:off x="3003796" y="1767148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1783608"/>
        <a:ext cx="118517" cy="115224"/>
      </dsp:txXfrm>
    </dsp:sp>
    <dsp:sp modelId="{8E399838-3A0B-4956-AD15-680AD6C70784}">
      <dsp:nvSpPr>
        <dsp:cNvPr id="0" name=""/>
        <dsp:cNvSpPr/>
      </dsp:nvSpPr>
      <dsp:spPr>
        <a:xfrm>
          <a:off x="2691045" y="1975649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B3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988505"/>
        <a:ext cx="764397" cy="413237"/>
      </dsp:txXfrm>
    </dsp:sp>
    <dsp:sp modelId="{9555D5BA-177A-4C1C-ACD5-C7668E89F33D}">
      <dsp:nvSpPr>
        <dsp:cNvPr id="0" name=""/>
        <dsp:cNvSpPr/>
      </dsp:nvSpPr>
      <dsp:spPr>
        <a:xfrm rot="5400000">
          <a:off x="3003796" y="2425573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2442033"/>
        <a:ext cx="118517" cy="115224"/>
      </dsp:txXfrm>
    </dsp:sp>
    <dsp:sp modelId="{34FB3CF7-7AC6-4D7D-9855-B4F35761BEA8}">
      <dsp:nvSpPr>
        <dsp:cNvPr id="0" name=""/>
        <dsp:cNvSpPr/>
      </dsp:nvSpPr>
      <dsp:spPr>
        <a:xfrm>
          <a:off x="2691045" y="2634074"/>
          <a:ext cx="790109" cy="438949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…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2646930"/>
        <a:ext cx="764397" cy="41323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71DB3-50CC-4214-A5F3-549752DF2CE0}">
      <dsp:nvSpPr>
        <dsp:cNvPr id="0" name=""/>
        <dsp:cNvSpPr/>
      </dsp:nvSpPr>
      <dsp:spPr>
        <a:xfrm>
          <a:off x="2691045" y="375"/>
          <a:ext cx="790109" cy="43894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C0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3231"/>
        <a:ext cx="764397" cy="413237"/>
      </dsp:txXfrm>
    </dsp:sp>
    <dsp:sp modelId="{4EA880C3-C45F-4F61-8C9C-5846F6BE6BC3}">
      <dsp:nvSpPr>
        <dsp:cNvPr id="0" name=""/>
        <dsp:cNvSpPr/>
      </dsp:nvSpPr>
      <dsp:spPr>
        <a:xfrm rot="5400000">
          <a:off x="3003796" y="450298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466758"/>
        <a:ext cx="118517" cy="115224"/>
      </dsp:txXfrm>
    </dsp:sp>
    <dsp:sp modelId="{56ADA891-AECE-4659-B827-385240C24A32}">
      <dsp:nvSpPr>
        <dsp:cNvPr id="0" name=""/>
        <dsp:cNvSpPr/>
      </dsp:nvSpPr>
      <dsp:spPr>
        <a:xfrm>
          <a:off x="2691045" y="658800"/>
          <a:ext cx="790109" cy="43894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671656"/>
        <a:ext cx="764397" cy="413237"/>
      </dsp:txXfrm>
    </dsp:sp>
    <dsp:sp modelId="{C2929679-B3BE-4E55-B9A3-9ACE082D6722}">
      <dsp:nvSpPr>
        <dsp:cNvPr id="0" name=""/>
        <dsp:cNvSpPr/>
      </dsp:nvSpPr>
      <dsp:spPr>
        <a:xfrm rot="5400000">
          <a:off x="3003796" y="1108723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1125183"/>
        <a:ext cx="118517" cy="115224"/>
      </dsp:txXfrm>
    </dsp:sp>
    <dsp:sp modelId="{0BEE5EC8-2058-4A76-B064-AD0F8E36BB18}">
      <dsp:nvSpPr>
        <dsp:cNvPr id="0" name=""/>
        <dsp:cNvSpPr/>
      </dsp:nvSpPr>
      <dsp:spPr>
        <a:xfrm>
          <a:off x="2691045" y="1317225"/>
          <a:ext cx="790109" cy="43894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C2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330081"/>
        <a:ext cx="764397" cy="413237"/>
      </dsp:txXfrm>
    </dsp:sp>
    <dsp:sp modelId="{0518E69C-DC4A-4E21-B649-94881E46B111}">
      <dsp:nvSpPr>
        <dsp:cNvPr id="0" name=""/>
        <dsp:cNvSpPr/>
      </dsp:nvSpPr>
      <dsp:spPr>
        <a:xfrm rot="5400000">
          <a:off x="3003796" y="1767148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1783608"/>
        <a:ext cx="118517" cy="115224"/>
      </dsp:txXfrm>
    </dsp:sp>
    <dsp:sp modelId="{8E399838-3A0B-4956-AD15-680AD6C70784}">
      <dsp:nvSpPr>
        <dsp:cNvPr id="0" name=""/>
        <dsp:cNvSpPr/>
      </dsp:nvSpPr>
      <dsp:spPr>
        <a:xfrm>
          <a:off x="2691045" y="1975649"/>
          <a:ext cx="790109" cy="43894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C3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1988505"/>
        <a:ext cx="764397" cy="413237"/>
      </dsp:txXfrm>
    </dsp:sp>
    <dsp:sp modelId="{9555D5BA-177A-4C1C-ACD5-C7668E89F33D}">
      <dsp:nvSpPr>
        <dsp:cNvPr id="0" name=""/>
        <dsp:cNvSpPr/>
      </dsp:nvSpPr>
      <dsp:spPr>
        <a:xfrm rot="5400000">
          <a:off x="3003796" y="2425573"/>
          <a:ext cx="164606" cy="197527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>
            <a:solidFill>
              <a:schemeClr val="tx1"/>
            </a:solidFill>
          </a:endParaRPr>
        </a:p>
      </dsp:txBody>
      <dsp:txXfrm rot="-5400000">
        <a:off x="3026841" y="2442033"/>
        <a:ext cx="118517" cy="115224"/>
      </dsp:txXfrm>
    </dsp:sp>
    <dsp:sp modelId="{34FB3CF7-7AC6-4D7D-9855-B4F35761BEA8}">
      <dsp:nvSpPr>
        <dsp:cNvPr id="0" name=""/>
        <dsp:cNvSpPr/>
      </dsp:nvSpPr>
      <dsp:spPr>
        <a:xfrm>
          <a:off x="2691045" y="2634074"/>
          <a:ext cx="790109" cy="438949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…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03901" y="2646930"/>
        <a:ext cx="764397" cy="41323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308609" y="0"/>
          <a:ext cx="3497580" cy="152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8F33B-3BA1-4F4B-A262-9348DE761D82}">
      <dsp:nvSpPr>
        <dsp:cNvPr id="0" name=""/>
        <dsp:cNvSpPr/>
      </dsp:nvSpPr>
      <dsp:spPr>
        <a:xfrm>
          <a:off x="50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29445" y="486595"/>
        <a:ext cx="543361" cy="550810"/>
      </dsp:txXfrm>
    </dsp:sp>
    <dsp:sp modelId="{E153CE56-0DCE-4003-9A6E-30F18E0F4185}">
      <dsp:nvSpPr>
        <dsp:cNvPr id="0" name=""/>
        <dsp:cNvSpPr/>
      </dsp:nvSpPr>
      <dsp:spPr>
        <a:xfrm>
          <a:off x="702559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731954" y="486595"/>
        <a:ext cx="543361" cy="550810"/>
      </dsp:txXfrm>
    </dsp:sp>
    <dsp:sp modelId="{3FC8573B-ED7F-411C-938E-91BF37463D39}">
      <dsp:nvSpPr>
        <dsp:cNvPr id="0" name=""/>
        <dsp:cNvSpPr/>
      </dsp:nvSpPr>
      <dsp:spPr>
        <a:xfrm>
          <a:off x="1405069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1434464" y="486595"/>
        <a:ext cx="543361" cy="550810"/>
      </dsp:txXfrm>
    </dsp:sp>
    <dsp:sp modelId="{D05FAA53-854C-4E90-843B-3B0482CCD721}">
      <dsp:nvSpPr>
        <dsp:cNvPr id="0" name=""/>
        <dsp:cNvSpPr/>
      </dsp:nvSpPr>
      <dsp:spPr>
        <a:xfrm>
          <a:off x="2107579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2136974" y="486595"/>
        <a:ext cx="543361" cy="550810"/>
      </dsp:txXfrm>
    </dsp:sp>
    <dsp:sp modelId="{B781E997-A0C4-4293-AF81-3BBD1EAA6E28}">
      <dsp:nvSpPr>
        <dsp:cNvPr id="0" name=""/>
        <dsp:cNvSpPr/>
      </dsp:nvSpPr>
      <dsp:spPr>
        <a:xfrm>
          <a:off x="2810088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2839483" y="486595"/>
        <a:ext cx="543361" cy="550810"/>
      </dsp:txXfrm>
    </dsp:sp>
    <dsp:sp modelId="{7636A512-6BAC-4A25-B7E3-DE7A796D56BE}">
      <dsp:nvSpPr>
        <dsp:cNvPr id="0" name=""/>
        <dsp:cNvSpPr/>
      </dsp:nvSpPr>
      <dsp:spPr>
        <a:xfrm>
          <a:off x="3512598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/>
          </a:r>
          <a:br>
            <a:rPr lang="en-US" sz="1800" kern="1200" dirty="0" smtClean="0">
              <a:solidFill>
                <a:schemeClr val="bg1"/>
              </a:solidFill>
            </a:rPr>
          </a:br>
          <a:r>
            <a:rPr lang="en-US" sz="1800" kern="1200" dirty="0" smtClean="0">
              <a:solidFill>
                <a:schemeClr val="bg1"/>
              </a:solidFill>
            </a:rPr>
            <a:t/>
          </a:r>
          <a:br>
            <a:rPr lang="en-US" sz="1800" kern="1200" dirty="0" smtClean="0">
              <a:solidFill>
                <a:schemeClr val="bg1"/>
              </a:solidFill>
            </a:rPr>
          </a:br>
          <a:endParaRPr lang="en-US" sz="1800" kern="1200" dirty="0">
            <a:solidFill>
              <a:schemeClr val="bg1"/>
            </a:solidFill>
          </a:endParaRPr>
        </a:p>
      </dsp:txBody>
      <dsp:txXfrm>
        <a:off x="3541993" y="486595"/>
        <a:ext cx="543361" cy="55081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308609" y="0"/>
          <a:ext cx="3497580" cy="152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8F33B-3BA1-4F4B-A262-9348DE761D82}">
      <dsp:nvSpPr>
        <dsp:cNvPr id="0" name=""/>
        <dsp:cNvSpPr/>
      </dsp:nvSpPr>
      <dsp:spPr>
        <a:xfrm>
          <a:off x="50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29445" y="486595"/>
        <a:ext cx="543361" cy="550810"/>
      </dsp:txXfrm>
    </dsp:sp>
    <dsp:sp modelId="{E153CE56-0DCE-4003-9A6E-30F18E0F4185}">
      <dsp:nvSpPr>
        <dsp:cNvPr id="0" name=""/>
        <dsp:cNvSpPr/>
      </dsp:nvSpPr>
      <dsp:spPr>
        <a:xfrm>
          <a:off x="702559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731954" y="486595"/>
        <a:ext cx="543361" cy="550810"/>
      </dsp:txXfrm>
    </dsp:sp>
    <dsp:sp modelId="{3FC8573B-ED7F-411C-938E-91BF37463D39}">
      <dsp:nvSpPr>
        <dsp:cNvPr id="0" name=""/>
        <dsp:cNvSpPr/>
      </dsp:nvSpPr>
      <dsp:spPr>
        <a:xfrm>
          <a:off x="1405069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1434464" y="486595"/>
        <a:ext cx="543361" cy="550810"/>
      </dsp:txXfrm>
    </dsp:sp>
    <dsp:sp modelId="{D05FAA53-854C-4E90-843B-3B0482CCD721}">
      <dsp:nvSpPr>
        <dsp:cNvPr id="0" name=""/>
        <dsp:cNvSpPr/>
      </dsp:nvSpPr>
      <dsp:spPr>
        <a:xfrm>
          <a:off x="2107579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2136974" y="486595"/>
        <a:ext cx="543361" cy="550810"/>
      </dsp:txXfrm>
    </dsp:sp>
    <dsp:sp modelId="{B781E997-A0C4-4293-AF81-3BBD1EAA6E28}">
      <dsp:nvSpPr>
        <dsp:cNvPr id="0" name=""/>
        <dsp:cNvSpPr/>
      </dsp:nvSpPr>
      <dsp:spPr>
        <a:xfrm>
          <a:off x="2810088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chemeClr val="bg1"/>
            </a:solidFill>
          </a:endParaRPr>
        </a:p>
      </dsp:txBody>
      <dsp:txXfrm>
        <a:off x="2839483" y="486595"/>
        <a:ext cx="543361" cy="550810"/>
      </dsp:txXfrm>
    </dsp:sp>
    <dsp:sp modelId="{7636A512-6BAC-4A25-B7E3-DE7A796D56BE}">
      <dsp:nvSpPr>
        <dsp:cNvPr id="0" name=""/>
        <dsp:cNvSpPr/>
      </dsp:nvSpPr>
      <dsp:spPr>
        <a:xfrm>
          <a:off x="3512598" y="457200"/>
          <a:ext cx="602151" cy="609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/>
          </a:r>
          <a:br>
            <a:rPr lang="en-US" sz="1800" kern="1200" dirty="0" smtClean="0">
              <a:solidFill>
                <a:schemeClr val="bg1"/>
              </a:solidFill>
            </a:rPr>
          </a:br>
          <a:r>
            <a:rPr lang="en-US" sz="1800" kern="1200" dirty="0" smtClean="0">
              <a:solidFill>
                <a:schemeClr val="bg1"/>
              </a:solidFill>
            </a:rPr>
            <a:t/>
          </a:r>
          <a:br>
            <a:rPr lang="en-US" sz="1800" kern="1200" dirty="0" smtClean="0">
              <a:solidFill>
                <a:schemeClr val="bg1"/>
              </a:solidFill>
            </a:rPr>
          </a:br>
          <a:endParaRPr lang="en-US" sz="1800" kern="1200" dirty="0">
            <a:solidFill>
              <a:schemeClr val="bg1"/>
            </a:solidFill>
          </a:endParaRPr>
        </a:p>
      </dsp:txBody>
      <dsp:txXfrm>
        <a:off x="3541993" y="486595"/>
        <a:ext cx="543361" cy="55081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262889" y="0"/>
          <a:ext cx="2979420" cy="14477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1026" y="434339"/>
          <a:ext cx="618202" cy="57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</a:t>
          </a:r>
          <a:endParaRPr lang="en-US" sz="2400" kern="1200" dirty="0"/>
        </a:p>
      </dsp:txBody>
      <dsp:txXfrm>
        <a:off x="29296" y="462609"/>
        <a:ext cx="561662" cy="522579"/>
      </dsp:txXfrm>
    </dsp:sp>
    <dsp:sp modelId="{977D4FD3-2184-49B2-AEAC-D85703295BCA}">
      <dsp:nvSpPr>
        <dsp:cNvPr id="0" name=""/>
        <dsp:cNvSpPr/>
      </dsp:nvSpPr>
      <dsp:spPr>
        <a:xfrm>
          <a:off x="722262" y="434339"/>
          <a:ext cx="618202" cy="57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</a:t>
          </a:r>
          <a:endParaRPr lang="en-US" sz="2400" kern="1200" dirty="0"/>
        </a:p>
      </dsp:txBody>
      <dsp:txXfrm>
        <a:off x="750532" y="462609"/>
        <a:ext cx="561662" cy="522579"/>
      </dsp:txXfrm>
    </dsp:sp>
    <dsp:sp modelId="{3B131DB1-3485-45DB-8AAD-4323E156B5FB}">
      <dsp:nvSpPr>
        <dsp:cNvPr id="0" name=""/>
        <dsp:cNvSpPr/>
      </dsp:nvSpPr>
      <dsp:spPr>
        <a:xfrm>
          <a:off x="1443498" y="434339"/>
          <a:ext cx="618202" cy="57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</a:t>
          </a:r>
          <a:endParaRPr lang="en-US" sz="2400" kern="1200" dirty="0"/>
        </a:p>
      </dsp:txBody>
      <dsp:txXfrm>
        <a:off x="1471768" y="462609"/>
        <a:ext cx="561662" cy="522579"/>
      </dsp:txXfrm>
    </dsp:sp>
    <dsp:sp modelId="{6E386522-2C9F-4126-A3C6-26C8A9562D59}">
      <dsp:nvSpPr>
        <dsp:cNvPr id="0" name=""/>
        <dsp:cNvSpPr/>
      </dsp:nvSpPr>
      <dsp:spPr>
        <a:xfrm>
          <a:off x="2164734" y="434339"/>
          <a:ext cx="618202" cy="57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</a:t>
          </a:r>
          <a:endParaRPr lang="en-US" sz="2400" kern="1200" dirty="0"/>
        </a:p>
      </dsp:txBody>
      <dsp:txXfrm>
        <a:off x="2193004" y="462609"/>
        <a:ext cx="561662" cy="522579"/>
      </dsp:txXfrm>
    </dsp:sp>
    <dsp:sp modelId="{C2D76D59-1D75-4E48-91F7-15EFA5C14B3D}">
      <dsp:nvSpPr>
        <dsp:cNvPr id="0" name=""/>
        <dsp:cNvSpPr/>
      </dsp:nvSpPr>
      <dsp:spPr>
        <a:xfrm>
          <a:off x="2885970" y="434339"/>
          <a:ext cx="618202" cy="579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</a:t>
          </a:r>
          <a:endParaRPr lang="en-US" sz="2400" kern="1200" dirty="0"/>
        </a:p>
      </dsp:txBody>
      <dsp:txXfrm>
        <a:off x="2914240" y="462609"/>
        <a:ext cx="561662" cy="52257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468629" y="0"/>
          <a:ext cx="5311140" cy="14477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C99B7-9B91-43EB-863C-41C0EEB302BF}">
      <dsp:nvSpPr>
        <dsp:cNvPr id="0" name=""/>
        <dsp:cNvSpPr/>
      </dsp:nvSpPr>
      <dsp:spPr>
        <a:xfrm>
          <a:off x="762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1092" y="454669"/>
        <a:ext cx="375798" cy="538459"/>
      </dsp:txXfrm>
    </dsp:sp>
    <dsp:sp modelId="{977D4FD3-2184-49B2-AEAC-D85703295BCA}">
      <dsp:nvSpPr>
        <dsp:cNvPr id="0" name=""/>
        <dsp:cNvSpPr/>
      </dsp:nvSpPr>
      <dsp:spPr>
        <a:xfrm>
          <a:off x="486630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06960" y="454669"/>
        <a:ext cx="375798" cy="538459"/>
      </dsp:txXfrm>
    </dsp:sp>
    <dsp:sp modelId="{3B131DB1-3485-45DB-8AAD-4323E156B5FB}">
      <dsp:nvSpPr>
        <dsp:cNvPr id="0" name=""/>
        <dsp:cNvSpPr/>
      </dsp:nvSpPr>
      <dsp:spPr>
        <a:xfrm>
          <a:off x="972498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992828" y="454669"/>
        <a:ext cx="375798" cy="538459"/>
      </dsp:txXfrm>
    </dsp:sp>
    <dsp:sp modelId="{6E386522-2C9F-4126-A3C6-26C8A9562D59}">
      <dsp:nvSpPr>
        <dsp:cNvPr id="0" name=""/>
        <dsp:cNvSpPr/>
      </dsp:nvSpPr>
      <dsp:spPr>
        <a:xfrm>
          <a:off x="1458366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1478696" y="454669"/>
        <a:ext cx="375798" cy="538459"/>
      </dsp:txXfrm>
    </dsp:sp>
    <dsp:sp modelId="{C2D76D59-1D75-4E48-91F7-15EFA5C14B3D}">
      <dsp:nvSpPr>
        <dsp:cNvPr id="0" name=""/>
        <dsp:cNvSpPr/>
      </dsp:nvSpPr>
      <dsp:spPr>
        <a:xfrm>
          <a:off x="1944234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1964564" y="454669"/>
        <a:ext cx="375798" cy="538459"/>
      </dsp:txXfrm>
    </dsp:sp>
    <dsp:sp modelId="{8464FC22-B7AA-4806-8787-663D63486F60}">
      <dsp:nvSpPr>
        <dsp:cNvPr id="0" name=""/>
        <dsp:cNvSpPr/>
      </dsp:nvSpPr>
      <dsp:spPr>
        <a:xfrm>
          <a:off x="2430102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450432" y="454669"/>
        <a:ext cx="375798" cy="538459"/>
      </dsp:txXfrm>
    </dsp:sp>
    <dsp:sp modelId="{E4117646-8A13-4968-BA44-83F194E8DFEE}">
      <dsp:nvSpPr>
        <dsp:cNvPr id="0" name=""/>
        <dsp:cNvSpPr/>
      </dsp:nvSpPr>
      <dsp:spPr>
        <a:xfrm>
          <a:off x="2915970" y="434339"/>
          <a:ext cx="416458" cy="57911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936300" y="454669"/>
        <a:ext cx="375798" cy="538459"/>
      </dsp:txXfrm>
    </dsp:sp>
    <dsp:sp modelId="{B5054807-503F-4B1F-B23B-768ECE5D1196}">
      <dsp:nvSpPr>
        <dsp:cNvPr id="0" name=""/>
        <dsp:cNvSpPr/>
      </dsp:nvSpPr>
      <dsp:spPr>
        <a:xfrm>
          <a:off x="3401838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3422168" y="454669"/>
        <a:ext cx="375798" cy="538459"/>
      </dsp:txXfrm>
    </dsp:sp>
    <dsp:sp modelId="{9EAEB3A6-6F03-4703-B3A7-C67C7299BDCB}">
      <dsp:nvSpPr>
        <dsp:cNvPr id="0" name=""/>
        <dsp:cNvSpPr/>
      </dsp:nvSpPr>
      <dsp:spPr>
        <a:xfrm>
          <a:off x="3887706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3908036" y="454669"/>
        <a:ext cx="375798" cy="538459"/>
      </dsp:txXfrm>
    </dsp:sp>
    <dsp:sp modelId="{9D607719-7E83-41E8-A7AA-62CF51B7D7A0}">
      <dsp:nvSpPr>
        <dsp:cNvPr id="0" name=""/>
        <dsp:cNvSpPr/>
      </dsp:nvSpPr>
      <dsp:spPr>
        <a:xfrm>
          <a:off x="4373574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4393904" y="454669"/>
        <a:ext cx="375798" cy="538459"/>
      </dsp:txXfrm>
    </dsp:sp>
    <dsp:sp modelId="{3031199B-CFB5-4BF3-9A6D-09257C871CAE}">
      <dsp:nvSpPr>
        <dsp:cNvPr id="0" name=""/>
        <dsp:cNvSpPr/>
      </dsp:nvSpPr>
      <dsp:spPr>
        <a:xfrm>
          <a:off x="4859442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4879772" y="454669"/>
        <a:ext cx="375798" cy="538459"/>
      </dsp:txXfrm>
    </dsp:sp>
    <dsp:sp modelId="{B1C67EBC-3167-4379-A224-39BE142E6011}">
      <dsp:nvSpPr>
        <dsp:cNvPr id="0" name=""/>
        <dsp:cNvSpPr/>
      </dsp:nvSpPr>
      <dsp:spPr>
        <a:xfrm>
          <a:off x="5345310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365640" y="454669"/>
        <a:ext cx="375798" cy="538459"/>
      </dsp:txXfrm>
    </dsp:sp>
    <dsp:sp modelId="{5E070B4D-A4F2-4B53-8204-EF9D9603D692}">
      <dsp:nvSpPr>
        <dsp:cNvPr id="0" name=""/>
        <dsp:cNvSpPr/>
      </dsp:nvSpPr>
      <dsp:spPr>
        <a:xfrm>
          <a:off x="5831178" y="434339"/>
          <a:ext cx="416458" cy="57911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5851508" y="454669"/>
        <a:ext cx="375798" cy="5384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426EC-64D7-4011-9501-1D93848AA5EC}">
      <dsp:nvSpPr>
        <dsp:cNvPr id="0" name=""/>
        <dsp:cNvSpPr/>
      </dsp:nvSpPr>
      <dsp:spPr>
        <a:xfrm>
          <a:off x="901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1</a:t>
          </a:r>
          <a:endParaRPr lang="en-US" sz="1300" kern="1200" dirty="0"/>
        </a:p>
      </dsp:txBody>
      <dsp:txXfrm>
        <a:off x="84038" y="1222671"/>
        <a:ext cx="401421" cy="401421"/>
      </dsp:txXfrm>
    </dsp:sp>
    <dsp:sp modelId="{5CD7F580-C372-4AEC-9FF3-ECBF19BCEE6A}">
      <dsp:nvSpPr>
        <dsp:cNvPr id="0" name=""/>
        <dsp:cNvSpPr/>
      </dsp:nvSpPr>
      <dsp:spPr>
        <a:xfrm>
          <a:off x="455057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2</a:t>
          </a:r>
          <a:endParaRPr lang="en-US" sz="1300" kern="1200" dirty="0"/>
        </a:p>
      </dsp:txBody>
      <dsp:txXfrm>
        <a:off x="538194" y="1222671"/>
        <a:ext cx="401421" cy="401421"/>
      </dsp:txXfrm>
    </dsp:sp>
    <dsp:sp modelId="{54B2A1A0-F0D7-4E71-AFD4-03EC8E5FBAB4}">
      <dsp:nvSpPr>
        <dsp:cNvPr id="0" name=""/>
        <dsp:cNvSpPr/>
      </dsp:nvSpPr>
      <dsp:spPr>
        <a:xfrm>
          <a:off x="909213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3</a:t>
          </a:r>
          <a:endParaRPr lang="en-US" sz="1300" kern="1200" dirty="0"/>
        </a:p>
      </dsp:txBody>
      <dsp:txXfrm>
        <a:off x="992350" y="1222671"/>
        <a:ext cx="401421" cy="401421"/>
      </dsp:txXfrm>
    </dsp:sp>
    <dsp:sp modelId="{8C6D11CD-C245-42CB-BAE2-23B9B635020B}">
      <dsp:nvSpPr>
        <dsp:cNvPr id="0" name=""/>
        <dsp:cNvSpPr/>
      </dsp:nvSpPr>
      <dsp:spPr>
        <a:xfrm>
          <a:off x="1363369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4</a:t>
          </a:r>
          <a:endParaRPr lang="en-US" sz="1300" kern="1200" dirty="0"/>
        </a:p>
      </dsp:txBody>
      <dsp:txXfrm>
        <a:off x="1446506" y="1222671"/>
        <a:ext cx="401421" cy="401421"/>
      </dsp:txXfrm>
    </dsp:sp>
    <dsp:sp modelId="{B995C1CD-78C4-4B7A-BA04-3472B3FE4E64}">
      <dsp:nvSpPr>
        <dsp:cNvPr id="0" name=""/>
        <dsp:cNvSpPr/>
      </dsp:nvSpPr>
      <dsp:spPr>
        <a:xfrm>
          <a:off x="1817526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5</a:t>
          </a:r>
          <a:endParaRPr lang="en-US" sz="1300" kern="1200" dirty="0"/>
        </a:p>
      </dsp:txBody>
      <dsp:txXfrm>
        <a:off x="1900663" y="1222671"/>
        <a:ext cx="401421" cy="401421"/>
      </dsp:txXfrm>
    </dsp:sp>
    <dsp:sp modelId="{3CF60241-41A3-43B3-AE0C-3E4125BFAE1A}">
      <dsp:nvSpPr>
        <dsp:cNvPr id="0" name=""/>
        <dsp:cNvSpPr/>
      </dsp:nvSpPr>
      <dsp:spPr>
        <a:xfrm>
          <a:off x="2271682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6</a:t>
          </a:r>
          <a:endParaRPr lang="en-US" sz="1300" kern="1200" dirty="0"/>
        </a:p>
      </dsp:txBody>
      <dsp:txXfrm>
        <a:off x="2354819" y="1222671"/>
        <a:ext cx="401421" cy="401421"/>
      </dsp:txXfrm>
    </dsp:sp>
    <dsp:sp modelId="{A639D83C-3BD9-4A53-A33C-DF1071136414}">
      <dsp:nvSpPr>
        <dsp:cNvPr id="0" name=""/>
        <dsp:cNvSpPr/>
      </dsp:nvSpPr>
      <dsp:spPr>
        <a:xfrm>
          <a:off x="2725838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7</a:t>
          </a:r>
          <a:endParaRPr lang="en-US" sz="1300" kern="1200" dirty="0"/>
        </a:p>
      </dsp:txBody>
      <dsp:txXfrm>
        <a:off x="2808975" y="1222671"/>
        <a:ext cx="401421" cy="401421"/>
      </dsp:txXfrm>
    </dsp:sp>
    <dsp:sp modelId="{16617ED2-472D-4B60-86DD-CDAD2952DA13}">
      <dsp:nvSpPr>
        <dsp:cNvPr id="0" name=""/>
        <dsp:cNvSpPr/>
      </dsp:nvSpPr>
      <dsp:spPr>
        <a:xfrm>
          <a:off x="3179994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8</a:t>
          </a:r>
          <a:endParaRPr lang="en-US" sz="1300" kern="1200" dirty="0"/>
        </a:p>
      </dsp:txBody>
      <dsp:txXfrm>
        <a:off x="3263131" y="1222671"/>
        <a:ext cx="401421" cy="401421"/>
      </dsp:txXfrm>
    </dsp:sp>
    <dsp:sp modelId="{EED7B757-07A0-4ACD-812F-EE062AF6F7D0}">
      <dsp:nvSpPr>
        <dsp:cNvPr id="0" name=""/>
        <dsp:cNvSpPr/>
      </dsp:nvSpPr>
      <dsp:spPr>
        <a:xfrm>
          <a:off x="3634150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filled 9</a:t>
          </a:r>
          <a:endParaRPr lang="en-US" sz="1300" kern="1200" dirty="0"/>
        </a:p>
      </dsp:txBody>
      <dsp:txXfrm>
        <a:off x="3717287" y="1222671"/>
        <a:ext cx="401421" cy="401421"/>
      </dsp:txXfrm>
    </dsp:sp>
    <dsp:sp modelId="{F35D5A62-B046-4591-A113-BF3424764036}">
      <dsp:nvSpPr>
        <dsp:cNvPr id="0" name=""/>
        <dsp:cNvSpPr/>
      </dsp:nvSpPr>
      <dsp:spPr>
        <a:xfrm>
          <a:off x="4088307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10</a:t>
          </a:r>
          <a:endParaRPr lang="en-US" sz="1300" kern="1200" dirty="0"/>
        </a:p>
      </dsp:txBody>
      <dsp:txXfrm>
        <a:off x="4171444" y="1222671"/>
        <a:ext cx="401421" cy="401421"/>
      </dsp:txXfrm>
    </dsp:sp>
    <dsp:sp modelId="{58EBB37A-DC00-40D5-8A08-7BD47DB8F012}">
      <dsp:nvSpPr>
        <dsp:cNvPr id="0" name=""/>
        <dsp:cNvSpPr/>
      </dsp:nvSpPr>
      <dsp:spPr>
        <a:xfrm>
          <a:off x="4542463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11</a:t>
          </a:r>
          <a:endParaRPr lang="en-US" sz="1300" kern="1200" dirty="0"/>
        </a:p>
      </dsp:txBody>
      <dsp:txXfrm>
        <a:off x="4625600" y="1222671"/>
        <a:ext cx="401421" cy="401421"/>
      </dsp:txXfrm>
    </dsp:sp>
    <dsp:sp modelId="{7B8DACAA-2009-4D3F-ADC3-BE150C084B79}">
      <dsp:nvSpPr>
        <dsp:cNvPr id="0" name=""/>
        <dsp:cNvSpPr/>
      </dsp:nvSpPr>
      <dsp:spPr>
        <a:xfrm>
          <a:off x="4996619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12</a:t>
          </a:r>
          <a:endParaRPr lang="en-US" sz="1300" kern="1200" dirty="0"/>
        </a:p>
      </dsp:txBody>
      <dsp:txXfrm>
        <a:off x="5079756" y="1222671"/>
        <a:ext cx="401421" cy="401421"/>
      </dsp:txXfrm>
    </dsp:sp>
    <dsp:sp modelId="{B8FD7B7B-171D-428F-9CC5-0D2A811C02B6}">
      <dsp:nvSpPr>
        <dsp:cNvPr id="0" name=""/>
        <dsp:cNvSpPr/>
      </dsp:nvSpPr>
      <dsp:spPr>
        <a:xfrm>
          <a:off x="5450775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13</a:t>
          </a:r>
          <a:endParaRPr lang="en-US" sz="1300" kern="1200" dirty="0"/>
        </a:p>
      </dsp:txBody>
      <dsp:txXfrm>
        <a:off x="5533912" y="1222671"/>
        <a:ext cx="401421" cy="401421"/>
      </dsp:txXfrm>
    </dsp:sp>
    <dsp:sp modelId="{D2B553D6-C98D-43E0-9C90-E8159BB016B0}">
      <dsp:nvSpPr>
        <dsp:cNvPr id="0" name=""/>
        <dsp:cNvSpPr/>
      </dsp:nvSpPr>
      <dsp:spPr>
        <a:xfrm>
          <a:off x="5904932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14</a:t>
          </a:r>
          <a:endParaRPr lang="en-US" sz="1300" kern="1200" dirty="0"/>
        </a:p>
      </dsp:txBody>
      <dsp:txXfrm>
        <a:off x="5988069" y="1222671"/>
        <a:ext cx="401421" cy="401421"/>
      </dsp:txXfrm>
    </dsp:sp>
    <dsp:sp modelId="{BCDF1520-575B-446A-B11C-B1B944CCCAE4}">
      <dsp:nvSpPr>
        <dsp:cNvPr id="0" name=""/>
        <dsp:cNvSpPr/>
      </dsp:nvSpPr>
      <dsp:spPr>
        <a:xfrm>
          <a:off x="6359088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15</a:t>
          </a:r>
          <a:endParaRPr lang="en-US" sz="1300" kern="1200" dirty="0"/>
        </a:p>
      </dsp:txBody>
      <dsp:txXfrm>
        <a:off x="6442225" y="1222671"/>
        <a:ext cx="401421" cy="401421"/>
      </dsp:txXfrm>
    </dsp:sp>
    <dsp:sp modelId="{3B4FFF0C-F3FE-4AAF-82B5-4F7913593A64}">
      <dsp:nvSpPr>
        <dsp:cNvPr id="0" name=""/>
        <dsp:cNvSpPr/>
      </dsp:nvSpPr>
      <dsp:spPr>
        <a:xfrm>
          <a:off x="6813244" y="1139534"/>
          <a:ext cx="567695" cy="56769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1242" tIns="16510" rIns="31242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16</a:t>
          </a:r>
          <a:endParaRPr lang="en-US" sz="1300" kern="1200" dirty="0"/>
        </a:p>
      </dsp:txBody>
      <dsp:txXfrm>
        <a:off x="6896381" y="1222671"/>
        <a:ext cx="401421" cy="40142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426EC-64D7-4011-9501-1D93848AA5EC}">
      <dsp:nvSpPr>
        <dsp:cNvPr id="0" name=""/>
        <dsp:cNvSpPr/>
      </dsp:nvSpPr>
      <dsp:spPr>
        <a:xfrm>
          <a:off x="48" y="138428"/>
          <a:ext cx="485143" cy="485143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</a:t>
          </a:r>
          <a:r>
            <a:rPr lang="en-US" sz="2400" kern="1200" baseline="-25000" dirty="0" smtClean="0"/>
            <a:t>0</a:t>
          </a:r>
          <a:endParaRPr lang="en-US" sz="2400" kern="1200" baseline="-25000" dirty="0"/>
        </a:p>
      </dsp:txBody>
      <dsp:txXfrm>
        <a:off x="71096" y="209476"/>
        <a:ext cx="343047" cy="343047"/>
      </dsp:txXfrm>
    </dsp:sp>
    <dsp:sp modelId="{5CD7F580-C372-4AEC-9FF3-ECBF19BCEE6A}">
      <dsp:nvSpPr>
        <dsp:cNvPr id="0" name=""/>
        <dsp:cNvSpPr/>
      </dsp:nvSpPr>
      <dsp:spPr>
        <a:xfrm>
          <a:off x="388163" y="138428"/>
          <a:ext cx="485143" cy="48514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</a:t>
          </a:r>
          <a:r>
            <a:rPr lang="en-US" sz="2400" kern="1200" baseline="-25000" dirty="0" smtClean="0"/>
            <a:t>1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59211" y="209476"/>
        <a:ext cx="343047" cy="343047"/>
      </dsp:txXfrm>
    </dsp:sp>
    <dsp:sp modelId="{54B2A1A0-F0D7-4E71-AFD4-03EC8E5FBAB4}">
      <dsp:nvSpPr>
        <dsp:cNvPr id="0" name=""/>
        <dsp:cNvSpPr/>
      </dsp:nvSpPr>
      <dsp:spPr>
        <a:xfrm>
          <a:off x="776278" y="138428"/>
          <a:ext cx="485143" cy="485143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</a:t>
          </a:r>
          <a:r>
            <a:rPr lang="en-US" sz="2400" kern="1200" baseline="-25000" dirty="0" smtClean="0"/>
            <a:t>2</a:t>
          </a:r>
          <a:endParaRPr lang="en-US" sz="2400" kern="1200" baseline="-25000" dirty="0"/>
        </a:p>
      </dsp:txBody>
      <dsp:txXfrm>
        <a:off x="847326" y="209476"/>
        <a:ext cx="343047" cy="343047"/>
      </dsp:txXfrm>
    </dsp:sp>
    <dsp:sp modelId="{8C6D11CD-C245-42CB-BAE2-23B9B635020B}">
      <dsp:nvSpPr>
        <dsp:cNvPr id="0" name=""/>
        <dsp:cNvSpPr/>
      </dsp:nvSpPr>
      <dsp:spPr>
        <a:xfrm>
          <a:off x="1164393" y="138428"/>
          <a:ext cx="485143" cy="485143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</a:t>
          </a:r>
          <a:r>
            <a:rPr lang="en-US" sz="2400" kern="1200" baseline="-25000" dirty="0" smtClean="0"/>
            <a:t>3</a:t>
          </a:r>
          <a:endParaRPr lang="en-US" sz="2400" kern="1200" baseline="-25000" dirty="0">
            <a:solidFill>
              <a:schemeClr val="tx1"/>
            </a:solidFill>
          </a:endParaRPr>
        </a:p>
      </dsp:txBody>
      <dsp:txXfrm>
        <a:off x="1235441" y="209476"/>
        <a:ext cx="343047" cy="343047"/>
      </dsp:txXfrm>
    </dsp:sp>
    <dsp:sp modelId="{B995C1CD-78C4-4B7A-BA04-3472B3FE4E64}">
      <dsp:nvSpPr>
        <dsp:cNvPr id="0" name=""/>
        <dsp:cNvSpPr/>
      </dsp:nvSpPr>
      <dsp:spPr>
        <a:xfrm>
          <a:off x="1552508" y="138428"/>
          <a:ext cx="485143" cy="485143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</a:t>
          </a:r>
          <a:r>
            <a:rPr lang="en-US" sz="2400" kern="1200" baseline="-25000" dirty="0" smtClean="0"/>
            <a:t>4</a:t>
          </a:r>
          <a:endParaRPr lang="en-US" sz="2400" kern="1200" baseline="-25000" dirty="0"/>
        </a:p>
      </dsp:txBody>
      <dsp:txXfrm>
        <a:off x="1623556" y="209476"/>
        <a:ext cx="343047" cy="343047"/>
      </dsp:txXfrm>
    </dsp:sp>
    <dsp:sp modelId="{3CF60241-41A3-43B3-AE0C-3E4125BFAE1A}">
      <dsp:nvSpPr>
        <dsp:cNvPr id="0" name=""/>
        <dsp:cNvSpPr/>
      </dsp:nvSpPr>
      <dsp:spPr>
        <a:xfrm>
          <a:off x="1940623" y="138428"/>
          <a:ext cx="485143" cy="48514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L</a:t>
          </a:r>
          <a:r>
            <a:rPr lang="en-US" sz="2400" kern="1200" baseline="-25000" dirty="0" smtClean="0">
              <a:solidFill>
                <a:schemeClr val="tx1"/>
              </a:solidFill>
            </a:rPr>
            <a:t>5</a:t>
          </a:r>
          <a:endParaRPr lang="en-US" sz="2400" kern="1200" baseline="-25000" dirty="0">
            <a:solidFill>
              <a:schemeClr val="tx1"/>
            </a:solidFill>
          </a:endParaRPr>
        </a:p>
      </dsp:txBody>
      <dsp:txXfrm>
        <a:off x="2011671" y="209476"/>
        <a:ext cx="343047" cy="343047"/>
      </dsp:txXfrm>
    </dsp:sp>
    <dsp:sp modelId="{A639D83C-3BD9-4A53-A33C-DF1071136414}">
      <dsp:nvSpPr>
        <dsp:cNvPr id="0" name=""/>
        <dsp:cNvSpPr/>
      </dsp:nvSpPr>
      <dsp:spPr>
        <a:xfrm>
          <a:off x="2328738" y="138428"/>
          <a:ext cx="485143" cy="485143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</a:t>
          </a:r>
          <a:r>
            <a:rPr lang="en-US" sz="2400" kern="1200" baseline="-25000" dirty="0" smtClean="0"/>
            <a:t>6</a:t>
          </a:r>
          <a:endParaRPr lang="en-US" sz="2400" kern="1200" baseline="-25000" dirty="0"/>
        </a:p>
      </dsp:txBody>
      <dsp:txXfrm>
        <a:off x="2399786" y="209476"/>
        <a:ext cx="343047" cy="343047"/>
      </dsp:txXfrm>
    </dsp:sp>
    <dsp:sp modelId="{16617ED2-472D-4B60-86DD-CDAD2952DA13}">
      <dsp:nvSpPr>
        <dsp:cNvPr id="0" name=""/>
        <dsp:cNvSpPr/>
      </dsp:nvSpPr>
      <dsp:spPr>
        <a:xfrm>
          <a:off x="2716852" y="138428"/>
          <a:ext cx="485143" cy="485143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L</a:t>
          </a:r>
          <a:r>
            <a:rPr lang="en-US" sz="2400" kern="1200" baseline="-25000" dirty="0" smtClean="0">
              <a:solidFill>
                <a:schemeClr val="tx1"/>
              </a:solidFill>
            </a:rPr>
            <a:t>7</a:t>
          </a:r>
          <a:endParaRPr lang="en-US" sz="2400" kern="1200" baseline="-25000" dirty="0">
            <a:solidFill>
              <a:schemeClr val="tx1"/>
            </a:solidFill>
          </a:endParaRPr>
        </a:p>
      </dsp:txBody>
      <dsp:txXfrm>
        <a:off x="2787900" y="209476"/>
        <a:ext cx="343047" cy="343047"/>
      </dsp:txXfrm>
    </dsp:sp>
    <dsp:sp modelId="{EC850A8B-025C-4AE7-A0DB-D282C6BE5478}">
      <dsp:nvSpPr>
        <dsp:cNvPr id="0" name=""/>
        <dsp:cNvSpPr/>
      </dsp:nvSpPr>
      <dsp:spPr>
        <a:xfrm>
          <a:off x="3104967" y="138428"/>
          <a:ext cx="485143" cy="485143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.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176015" y="209476"/>
        <a:ext cx="343047" cy="343047"/>
      </dsp:txXfrm>
    </dsp:sp>
    <dsp:sp modelId="{747D1370-8DF6-4A5F-8CB5-A61C97D90A72}">
      <dsp:nvSpPr>
        <dsp:cNvPr id="0" name=""/>
        <dsp:cNvSpPr/>
      </dsp:nvSpPr>
      <dsp:spPr>
        <a:xfrm>
          <a:off x="3493082" y="138428"/>
          <a:ext cx="485143" cy="48514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.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564130" y="209476"/>
        <a:ext cx="343047" cy="3430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426EC-64D7-4011-9501-1D93848AA5EC}">
      <dsp:nvSpPr>
        <dsp:cNvPr id="0" name=""/>
        <dsp:cNvSpPr/>
      </dsp:nvSpPr>
      <dsp:spPr>
        <a:xfrm>
          <a:off x="48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0</a:t>
          </a:r>
          <a:endParaRPr lang="en-US" sz="2400" kern="1200" dirty="0"/>
        </a:p>
      </dsp:txBody>
      <dsp:txXfrm>
        <a:off x="71096" y="209476"/>
        <a:ext cx="343047" cy="343047"/>
      </dsp:txXfrm>
    </dsp:sp>
    <dsp:sp modelId="{5CD7F580-C372-4AEC-9FF3-ECBF19BCEE6A}">
      <dsp:nvSpPr>
        <dsp:cNvPr id="0" name=""/>
        <dsp:cNvSpPr/>
      </dsp:nvSpPr>
      <dsp:spPr>
        <a:xfrm>
          <a:off x="388163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1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59211" y="209476"/>
        <a:ext cx="343047" cy="343047"/>
      </dsp:txXfrm>
    </dsp:sp>
    <dsp:sp modelId="{54B2A1A0-F0D7-4E71-AFD4-03EC8E5FBAB4}">
      <dsp:nvSpPr>
        <dsp:cNvPr id="0" name=""/>
        <dsp:cNvSpPr/>
      </dsp:nvSpPr>
      <dsp:spPr>
        <a:xfrm>
          <a:off x="776278" y="138428"/>
          <a:ext cx="485143" cy="48514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847326" y="209476"/>
        <a:ext cx="343047" cy="343047"/>
      </dsp:txXfrm>
    </dsp:sp>
    <dsp:sp modelId="{8C6D11CD-C245-42CB-BAE2-23B9B635020B}">
      <dsp:nvSpPr>
        <dsp:cNvPr id="0" name=""/>
        <dsp:cNvSpPr/>
      </dsp:nvSpPr>
      <dsp:spPr>
        <a:xfrm>
          <a:off x="1164393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3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1235441" y="209476"/>
        <a:ext cx="343047" cy="343047"/>
      </dsp:txXfrm>
    </dsp:sp>
    <dsp:sp modelId="{B995C1CD-78C4-4B7A-BA04-3472B3FE4E64}">
      <dsp:nvSpPr>
        <dsp:cNvPr id="0" name=""/>
        <dsp:cNvSpPr/>
      </dsp:nvSpPr>
      <dsp:spPr>
        <a:xfrm>
          <a:off x="1552508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4</a:t>
          </a:r>
          <a:endParaRPr lang="en-US" sz="2400" kern="1200" dirty="0"/>
        </a:p>
      </dsp:txBody>
      <dsp:txXfrm>
        <a:off x="1623556" y="209476"/>
        <a:ext cx="343047" cy="343047"/>
      </dsp:txXfrm>
    </dsp:sp>
    <dsp:sp modelId="{3CF60241-41A3-43B3-AE0C-3E4125BFAE1A}">
      <dsp:nvSpPr>
        <dsp:cNvPr id="0" name=""/>
        <dsp:cNvSpPr/>
      </dsp:nvSpPr>
      <dsp:spPr>
        <a:xfrm>
          <a:off x="1940623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5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011671" y="209476"/>
        <a:ext cx="343047" cy="343047"/>
      </dsp:txXfrm>
    </dsp:sp>
    <dsp:sp modelId="{A639D83C-3BD9-4A53-A33C-DF1071136414}">
      <dsp:nvSpPr>
        <dsp:cNvPr id="0" name=""/>
        <dsp:cNvSpPr/>
      </dsp:nvSpPr>
      <dsp:spPr>
        <a:xfrm>
          <a:off x="2328738" y="138428"/>
          <a:ext cx="485143" cy="485143"/>
        </a:xfrm>
        <a:prstGeom prst="ellipse">
          <a:avLst/>
        </a:prstGeom>
        <a:solidFill>
          <a:schemeClr val="bg1">
            <a:lumMod val="8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/>
        </a:p>
      </dsp:txBody>
      <dsp:txXfrm>
        <a:off x="2399786" y="209476"/>
        <a:ext cx="343047" cy="343047"/>
      </dsp:txXfrm>
    </dsp:sp>
    <dsp:sp modelId="{16617ED2-472D-4B60-86DD-CDAD2952DA13}">
      <dsp:nvSpPr>
        <dsp:cNvPr id="0" name=""/>
        <dsp:cNvSpPr/>
      </dsp:nvSpPr>
      <dsp:spPr>
        <a:xfrm>
          <a:off x="2716852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7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787900" y="209476"/>
        <a:ext cx="343047" cy="343047"/>
      </dsp:txXfrm>
    </dsp:sp>
    <dsp:sp modelId="{EC850A8B-025C-4AE7-A0DB-D282C6BE5478}">
      <dsp:nvSpPr>
        <dsp:cNvPr id="0" name=""/>
        <dsp:cNvSpPr/>
      </dsp:nvSpPr>
      <dsp:spPr>
        <a:xfrm>
          <a:off x="3104967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8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176015" y="209476"/>
        <a:ext cx="343047" cy="343047"/>
      </dsp:txXfrm>
    </dsp:sp>
    <dsp:sp modelId="{747D1370-8DF6-4A5F-8CB5-A61C97D90A72}">
      <dsp:nvSpPr>
        <dsp:cNvPr id="0" name=""/>
        <dsp:cNvSpPr/>
      </dsp:nvSpPr>
      <dsp:spPr>
        <a:xfrm>
          <a:off x="3493082" y="138428"/>
          <a:ext cx="485143" cy="485143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99" tIns="9144" rIns="26699" bIns="30480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9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564130" y="209476"/>
        <a:ext cx="343047" cy="34304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152408" y="0"/>
          <a:ext cx="6671310" cy="1447799"/>
        </a:xfrm>
        <a:prstGeom prst="rightArrow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507C99B7-9B91-43EB-863C-41C0EEB302BF}">
      <dsp:nvSpPr>
        <dsp:cNvPr id="0" name=""/>
        <dsp:cNvSpPr/>
      </dsp:nvSpPr>
      <dsp:spPr>
        <a:xfrm>
          <a:off x="383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0</a:t>
          </a:r>
          <a:endParaRPr lang="en-US" sz="2200" kern="1200" dirty="0"/>
        </a:p>
      </dsp:txBody>
      <dsp:txXfrm>
        <a:off x="21230" y="451737"/>
        <a:ext cx="321610" cy="544323"/>
      </dsp:txXfrm>
    </dsp:sp>
    <dsp:sp modelId="{977D4FD3-2184-49B2-AEAC-D85703295BCA}">
      <dsp:nvSpPr>
        <dsp:cNvPr id="0" name=""/>
        <dsp:cNvSpPr/>
      </dsp:nvSpPr>
      <dsp:spPr>
        <a:xfrm>
          <a:off x="419639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</a:t>
          </a:r>
          <a:endParaRPr lang="en-US" sz="2200" kern="1200" dirty="0"/>
        </a:p>
      </dsp:txBody>
      <dsp:txXfrm>
        <a:off x="437037" y="451737"/>
        <a:ext cx="321610" cy="544323"/>
      </dsp:txXfrm>
    </dsp:sp>
    <dsp:sp modelId="{3B131DB1-3485-45DB-8AAD-4323E156B5FB}">
      <dsp:nvSpPr>
        <dsp:cNvPr id="0" name=""/>
        <dsp:cNvSpPr/>
      </dsp:nvSpPr>
      <dsp:spPr>
        <a:xfrm>
          <a:off x="835446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</a:t>
          </a:r>
          <a:endParaRPr lang="en-US" sz="2200" kern="1200" dirty="0"/>
        </a:p>
      </dsp:txBody>
      <dsp:txXfrm>
        <a:off x="852844" y="451737"/>
        <a:ext cx="321610" cy="544323"/>
      </dsp:txXfrm>
    </dsp:sp>
    <dsp:sp modelId="{6E386522-2C9F-4126-A3C6-26C8A9562D59}">
      <dsp:nvSpPr>
        <dsp:cNvPr id="0" name=""/>
        <dsp:cNvSpPr/>
      </dsp:nvSpPr>
      <dsp:spPr>
        <a:xfrm>
          <a:off x="1251253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3</a:t>
          </a:r>
          <a:endParaRPr lang="en-US" sz="2200" kern="1200" dirty="0"/>
        </a:p>
      </dsp:txBody>
      <dsp:txXfrm>
        <a:off x="1268651" y="451737"/>
        <a:ext cx="321610" cy="544323"/>
      </dsp:txXfrm>
    </dsp:sp>
    <dsp:sp modelId="{C2D76D59-1D75-4E48-91F7-15EFA5C14B3D}">
      <dsp:nvSpPr>
        <dsp:cNvPr id="0" name=""/>
        <dsp:cNvSpPr/>
      </dsp:nvSpPr>
      <dsp:spPr>
        <a:xfrm>
          <a:off x="1667061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4</a:t>
          </a:r>
          <a:endParaRPr lang="en-US" sz="2200" kern="1200" dirty="0"/>
        </a:p>
      </dsp:txBody>
      <dsp:txXfrm>
        <a:off x="1684459" y="451737"/>
        <a:ext cx="321610" cy="544323"/>
      </dsp:txXfrm>
    </dsp:sp>
    <dsp:sp modelId="{5E070B4D-A4F2-4B53-8204-EF9D9603D692}">
      <dsp:nvSpPr>
        <dsp:cNvPr id="0" name=""/>
        <dsp:cNvSpPr/>
      </dsp:nvSpPr>
      <dsp:spPr>
        <a:xfrm>
          <a:off x="2082868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5</a:t>
          </a:r>
          <a:endParaRPr lang="en-US" sz="2200" kern="1200" dirty="0"/>
        </a:p>
      </dsp:txBody>
      <dsp:txXfrm>
        <a:off x="2100266" y="451737"/>
        <a:ext cx="321610" cy="544323"/>
      </dsp:txXfrm>
    </dsp:sp>
    <dsp:sp modelId="{8C629CC5-6D1E-4940-926A-0B7ABF435093}">
      <dsp:nvSpPr>
        <dsp:cNvPr id="0" name=""/>
        <dsp:cNvSpPr/>
      </dsp:nvSpPr>
      <dsp:spPr>
        <a:xfrm>
          <a:off x="2498675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6</a:t>
          </a:r>
          <a:endParaRPr lang="en-US" sz="2200" kern="1200" dirty="0"/>
        </a:p>
      </dsp:txBody>
      <dsp:txXfrm>
        <a:off x="2516073" y="451737"/>
        <a:ext cx="321610" cy="544323"/>
      </dsp:txXfrm>
    </dsp:sp>
    <dsp:sp modelId="{E7995403-3EFC-47BA-8C82-511CDF8C219E}">
      <dsp:nvSpPr>
        <dsp:cNvPr id="0" name=""/>
        <dsp:cNvSpPr/>
      </dsp:nvSpPr>
      <dsp:spPr>
        <a:xfrm>
          <a:off x="291448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7</a:t>
          </a:r>
          <a:endParaRPr lang="en-US" sz="2200" kern="1200" dirty="0"/>
        </a:p>
      </dsp:txBody>
      <dsp:txXfrm>
        <a:off x="2931880" y="451737"/>
        <a:ext cx="321610" cy="544323"/>
      </dsp:txXfrm>
    </dsp:sp>
    <dsp:sp modelId="{B3268CCC-10CF-4958-B3DC-40F5FE7FA829}">
      <dsp:nvSpPr>
        <dsp:cNvPr id="0" name=""/>
        <dsp:cNvSpPr/>
      </dsp:nvSpPr>
      <dsp:spPr>
        <a:xfrm>
          <a:off x="3330289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347687" y="451737"/>
        <a:ext cx="321610" cy="544323"/>
      </dsp:txXfrm>
    </dsp:sp>
    <dsp:sp modelId="{76F6A41F-F196-44BE-84E5-51C86C60EFE5}">
      <dsp:nvSpPr>
        <dsp:cNvPr id="0" name=""/>
        <dsp:cNvSpPr/>
      </dsp:nvSpPr>
      <dsp:spPr>
        <a:xfrm>
          <a:off x="3746096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763494" y="451737"/>
        <a:ext cx="321610" cy="544323"/>
      </dsp:txXfrm>
    </dsp:sp>
    <dsp:sp modelId="{58F83B40-C326-4EA4-A355-4CE853CCCAEA}">
      <dsp:nvSpPr>
        <dsp:cNvPr id="0" name=""/>
        <dsp:cNvSpPr/>
      </dsp:nvSpPr>
      <dsp:spPr>
        <a:xfrm>
          <a:off x="4161904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179302" y="451737"/>
        <a:ext cx="321610" cy="544323"/>
      </dsp:txXfrm>
    </dsp:sp>
    <dsp:sp modelId="{9E72A435-FCF1-47A8-8A3B-90B5D4DD3A68}">
      <dsp:nvSpPr>
        <dsp:cNvPr id="0" name=""/>
        <dsp:cNvSpPr/>
      </dsp:nvSpPr>
      <dsp:spPr>
        <a:xfrm>
          <a:off x="4577711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595109" y="451737"/>
        <a:ext cx="321610" cy="544323"/>
      </dsp:txXfrm>
    </dsp:sp>
    <dsp:sp modelId="{6F7D4B37-2229-4F62-B700-40E963E030B8}">
      <dsp:nvSpPr>
        <dsp:cNvPr id="0" name=""/>
        <dsp:cNvSpPr/>
      </dsp:nvSpPr>
      <dsp:spPr>
        <a:xfrm>
          <a:off x="4993518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010916" y="451737"/>
        <a:ext cx="321610" cy="544323"/>
      </dsp:txXfrm>
    </dsp:sp>
    <dsp:sp modelId="{35A59AB0-CDF7-4695-BF77-5A83DB17AF86}">
      <dsp:nvSpPr>
        <dsp:cNvPr id="0" name=""/>
        <dsp:cNvSpPr/>
      </dsp:nvSpPr>
      <dsp:spPr>
        <a:xfrm>
          <a:off x="5409325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426723" y="451737"/>
        <a:ext cx="321610" cy="544323"/>
      </dsp:txXfrm>
    </dsp:sp>
    <dsp:sp modelId="{1F200AAC-A6BF-4158-844A-68F444987BE2}">
      <dsp:nvSpPr>
        <dsp:cNvPr id="0" name=""/>
        <dsp:cNvSpPr/>
      </dsp:nvSpPr>
      <dsp:spPr>
        <a:xfrm>
          <a:off x="582513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842530" y="451737"/>
        <a:ext cx="321610" cy="544323"/>
      </dsp:txXfrm>
    </dsp:sp>
    <dsp:sp modelId="{AB9CE41A-E48F-4F2D-909E-932C4166E402}">
      <dsp:nvSpPr>
        <dsp:cNvPr id="0" name=""/>
        <dsp:cNvSpPr/>
      </dsp:nvSpPr>
      <dsp:spPr>
        <a:xfrm>
          <a:off x="6240939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258337" y="451737"/>
        <a:ext cx="321610" cy="544323"/>
      </dsp:txXfrm>
    </dsp:sp>
    <dsp:sp modelId="{1FF7939B-699F-4AD1-A13F-2BF7EF0E10A9}">
      <dsp:nvSpPr>
        <dsp:cNvPr id="0" name=""/>
        <dsp:cNvSpPr/>
      </dsp:nvSpPr>
      <dsp:spPr>
        <a:xfrm>
          <a:off x="6656747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674145" y="451737"/>
        <a:ext cx="321610" cy="544323"/>
      </dsp:txXfrm>
    </dsp:sp>
    <dsp:sp modelId="{BBB1B7EF-A4C0-4C4F-8B0A-D1F8E6D189C7}">
      <dsp:nvSpPr>
        <dsp:cNvPr id="0" name=""/>
        <dsp:cNvSpPr/>
      </dsp:nvSpPr>
      <dsp:spPr>
        <a:xfrm>
          <a:off x="7072554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089952" y="451737"/>
        <a:ext cx="321610" cy="544323"/>
      </dsp:txXfrm>
    </dsp:sp>
    <dsp:sp modelId="{9A622448-2E50-430A-9860-42B366EF01C4}">
      <dsp:nvSpPr>
        <dsp:cNvPr id="0" name=""/>
        <dsp:cNvSpPr/>
      </dsp:nvSpPr>
      <dsp:spPr>
        <a:xfrm>
          <a:off x="7488361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505759" y="451737"/>
        <a:ext cx="321610" cy="5443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152408" y="0"/>
          <a:ext cx="6671310" cy="1447799"/>
        </a:xfrm>
        <a:prstGeom prst="rightArrow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507C99B7-9B91-43EB-863C-41C0EEB302BF}">
      <dsp:nvSpPr>
        <dsp:cNvPr id="0" name=""/>
        <dsp:cNvSpPr/>
      </dsp:nvSpPr>
      <dsp:spPr>
        <a:xfrm>
          <a:off x="383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0</a:t>
          </a:r>
          <a:endParaRPr lang="en-US" sz="2200" kern="1200" dirty="0"/>
        </a:p>
      </dsp:txBody>
      <dsp:txXfrm>
        <a:off x="21230" y="451737"/>
        <a:ext cx="321610" cy="544323"/>
      </dsp:txXfrm>
    </dsp:sp>
    <dsp:sp modelId="{977D4FD3-2184-49B2-AEAC-D85703295BCA}">
      <dsp:nvSpPr>
        <dsp:cNvPr id="0" name=""/>
        <dsp:cNvSpPr/>
      </dsp:nvSpPr>
      <dsp:spPr>
        <a:xfrm>
          <a:off x="419639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</a:t>
          </a:r>
          <a:endParaRPr lang="en-US" sz="2200" kern="1200" dirty="0"/>
        </a:p>
      </dsp:txBody>
      <dsp:txXfrm>
        <a:off x="437037" y="451737"/>
        <a:ext cx="321610" cy="544323"/>
      </dsp:txXfrm>
    </dsp:sp>
    <dsp:sp modelId="{3B131DB1-3485-45DB-8AAD-4323E156B5FB}">
      <dsp:nvSpPr>
        <dsp:cNvPr id="0" name=""/>
        <dsp:cNvSpPr/>
      </dsp:nvSpPr>
      <dsp:spPr>
        <a:xfrm>
          <a:off x="835446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</a:t>
          </a:r>
          <a:endParaRPr lang="en-US" sz="2200" kern="1200" dirty="0"/>
        </a:p>
      </dsp:txBody>
      <dsp:txXfrm>
        <a:off x="852844" y="451737"/>
        <a:ext cx="321610" cy="544323"/>
      </dsp:txXfrm>
    </dsp:sp>
    <dsp:sp modelId="{6E386522-2C9F-4126-A3C6-26C8A9562D59}">
      <dsp:nvSpPr>
        <dsp:cNvPr id="0" name=""/>
        <dsp:cNvSpPr/>
      </dsp:nvSpPr>
      <dsp:spPr>
        <a:xfrm>
          <a:off x="1251253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3</a:t>
          </a:r>
          <a:endParaRPr lang="en-US" sz="2200" kern="1200" dirty="0"/>
        </a:p>
      </dsp:txBody>
      <dsp:txXfrm>
        <a:off x="1268651" y="451737"/>
        <a:ext cx="321610" cy="544323"/>
      </dsp:txXfrm>
    </dsp:sp>
    <dsp:sp modelId="{C2D76D59-1D75-4E48-91F7-15EFA5C14B3D}">
      <dsp:nvSpPr>
        <dsp:cNvPr id="0" name=""/>
        <dsp:cNvSpPr/>
      </dsp:nvSpPr>
      <dsp:spPr>
        <a:xfrm>
          <a:off x="1667061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4</a:t>
          </a:r>
          <a:endParaRPr lang="en-US" sz="2200" kern="1200" dirty="0"/>
        </a:p>
      </dsp:txBody>
      <dsp:txXfrm>
        <a:off x="1684459" y="451737"/>
        <a:ext cx="321610" cy="544323"/>
      </dsp:txXfrm>
    </dsp:sp>
    <dsp:sp modelId="{5E070B4D-A4F2-4B53-8204-EF9D9603D692}">
      <dsp:nvSpPr>
        <dsp:cNvPr id="0" name=""/>
        <dsp:cNvSpPr/>
      </dsp:nvSpPr>
      <dsp:spPr>
        <a:xfrm>
          <a:off x="2082868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5</a:t>
          </a:r>
          <a:endParaRPr lang="en-US" sz="2200" kern="1200" dirty="0"/>
        </a:p>
      </dsp:txBody>
      <dsp:txXfrm>
        <a:off x="2100266" y="451737"/>
        <a:ext cx="321610" cy="544323"/>
      </dsp:txXfrm>
    </dsp:sp>
    <dsp:sp modelId="{8C629CC5-6D1E-4940-926A-0B7ABF435093}">
      <dsp:nvSpPr>
        <dsp:cNvPr id="0" name=""/>
        <dsp:cNvSpPr/>
      </dsp:nvSpPr>
      <dsp:spPr>
        <a:xfrm>
          <a:off x="2498675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6</a:t>
          </a:r>
          <a:endParaRPr lang="en-US" sz="2200" kern="1200" dirty="0"/>
        </a:p>
      </dsp:txBody>
      <dsp:txXfrm>
        <a:off x="2516073" y="451737"/>
        <a:ext cx="321610" cy="544323"/>
      </dsp:txXfrm>
    </dsp:sp>
    <dsp:sp modelId="{E7995403-3EFC-47BA-8C82-511CDF8C219E}">
      <dsp:nvSpPr>
        <dsp:cNvPr id="0" name=""/>
        <dsp:cNvSpPr/>
      </dsp:nvSpPr>
      <dsp:spPr>
        <a:xfrm>
          <a:off x="291448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7</a:t>
          </a:r>
          <a:endParaRPr lang="en-US" sz="2200" kern="1200" dirty="0"/>
        </a:p>
      </dsp:txBody>
      <dsp:txXfrm>
        <a:off x="2931880" y="451737"/>
        <a:ext cx="321610" cy="544323"/>
      </dsp:txXfrm>
    </dsp:sp>
    <dsp:sp modelId="{B3268CCC-10CF-4958-B3DC-40F5FE7FA829}">
      <dsp:nvSpPr>
        <dsp:cNvPr id="0" name=""/>
        <dsp:cNvSpPr/>
      </dsp:nvSpPr>
      <dsp:spPr>
        <a:xfrm>
          <a:off x="3330289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347687" y="451737"/>
        <a:ext cx="321610" cy="544323"/>
      </dsp:txXfrm>
    </dsp:sp>
    <dsp:sp modelId="{76F6A41F-F196-44BE-84E5-51C86C60EFE5}">
      <dsp:nvSpPr>
        <dsp:cNvPr id="0" name=""/>
        <dsp:cNvSpPr/>
      </dsp:nvSpPr>
      <dsp:spPr>
        <a:xfrm>
          <a:off x="3746096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763494" y="451737"/>
        <a:ext cx="321610" cy="544323"/>
      </dsp:txXfrm>
    </dsp:sp>
    <dsp:sp modelId="{58F83B40-C326-4EA4-A355-4CE853CCCAEA}">
      <dsp:nvSpPr>
        <dsp:cNvPr id="0" name=""/>
        <dsp:cNvSpPr/>
      </dsp:nvSpPr>
      <dsp:spPr>
        <a:xfrm>
          <a:off x="4161904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179302" y="451737"/>
        <a:ext cx="321610" cy="544323"/>
      </dsp:txXfrm>
    </dsp:sp>
    <dsp:sp modelId="{9E72A435-FCF1-47A8-8A3B-90B5D4DD3A68}">
      <dsp:nvSpPr>
        <dsp:cNvPr id="0" name=""/>
        <dsp:cNvSpPr/>
      </dsp:nvSpPr>
      <dsp:spPr>
        <a:xfrm>
          <a:off x="4577711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595109" y="451737"/>
        <a:ext cx="321610" cy="544323"/>
      </dsp:txXfrm>
    </dsp:sp>
    <dsp:sp modelId="{6F7D4B37-2229-4F62-B700-40E963E030B8}">
      <dsp:nvSpPr>
        <dsp:cNvPr id="0" name=""/>
        <dsp:cNvSpPr/>
      </dsp:nvSpPr>
      <dsp:spPr>
        <a:xfrm>
          <a:off x="4993518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010916" y="451737"/>
        <a:ext cx="321610" cy="544323"/>
      </dsp:txXfrm>
    </dsp:sp>
    <dsp:sp modelId="{35A59AB0-CDF7-4695-BF77-5A83DB17AF86}">
      <dsp:nvSpPr>
        <dsp:cNvPr id="0" name=""/>
        <dsp:cNvSpPr/>
      </dsp:nvSpPr>
      <dsp:spPr>
        <a:xfrm>
          <a:off x="5409325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426723" y="451737"/>
        <a:ext cx="321610" cy="544323"/>
      </dsp:txXfrm>
    </dsp:sp>
    <dsp:sp modelId="{1F200AAC-A6BF-4158-844A-68F444987BE2}">
      <dsp:nvSpPr>
        <dsp:cNvPr id="0" name=""/>
        <dsp:cNvSpPr/>
      </dsp:nvSpPr>
      <dsp:spPr>
        <a:xfrm>
          <a:off x="5825132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842530" y="451737"/>
        <a:ext cx="321610" cy="544323"/>
      </dsp:txXfrm>
    </dsp:sp>
    <dsp:sp modelId="{AB9CE41A-E48F-4F2D-909E-932C4166E402}">
      <dsp:nvSpPr>
        <dsp:cNvPr id="0" name=""/>
        <dsp:cNvSpPr/>
      </dsp:nvSpPr>
      <dsp:spPr>
        <a:xfrm>
          <a:off x="6240939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258337" y="451737"/>
        <a:ext cx="321610" cy="544323"/>
      </dsp:txXfrm>
    </dsp:sp>
    <dsp:sp modelId="{1FF7939B-699F-4AD1-A13F-2BF7EF0E10A9}">
      <dsp:nvSpPr>
        <dsp:cNvPr id="0" name=""/>
        <dsp:cNvSpPr/>
      </dsp:nvSpPr>
      <dsp:spPr>
        <a:xfrm>
          <a:off x="6656747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674145" y="451737"/>
        <a:ext cx="321610" cy="544323"/>
      </dsp:txXfrm>
    </dsp:sp>
    <dsp:sp modelId="{BBB1B7EF-A4C0-4C4F-8B0A-D1F8E6D189C7}">
      <dsp:nvSpPr>
        <dsp:cNvPr id="0" name=""/>
        <dsp:cNvSpPr/>
      </dsp:nvSpPr>
      <dsp:spPr>
        <a:xfrm>
          <a:off x="7072554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089952" y="451737"/>
        <a:ext cx="321610" cy="544323"/>
      </dsp:txXfrm>
    </dsp:sp>
    <dsp:sp modelId="{9A622448-2E50-430A-9860-42B366EF01C4}">
      <dsp:nvSpPr>
        <dsp:cNvPr id="0" name=""/>
        <dsp:cNvSpPr/>
      </dsp:nvSpPr>
      <dsp:spPr>
        <a:xfrm>
          <a:off x="7488361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505759" y="451737"/>
        <a:ext cx="321610" cy="5443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01877A-E6AF-4C55-ABAE-F1752F85749C}">
      <dsp:nvSpPr>
        <dsp:cNvPr id="0" name=""/>
        <dsp:cNvSpPr/>
      </dsp:nvSpPr>
      <dsp:spPr>
        <a:xfrm>
          <a:off x="152408" y="0"/>
          <a:ext cx="6671310" cy="1447799"/>
        </a:xfrm>
        <a:prstGeom prst="rightArrow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</dsp:sp>
    <dsp:sp modelId="{507C99B7-9B91-43EB-863C-41C0EEB302BF}">
      <dsp:nvSpPr>
        <dsp:cNvPr id="0" name=""/>
        <dsp:cNvSpPr/>
      </dsp:nvSpPr>
      <dsp:spPr>
        <a:xfrm>
          <a:off x="383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0</a:t>
          </a:r>
          <a:endParaRPr lang="en-US" sz="2200" kern="1200" dirty="0"/>
        </a:p>
      </dsp:txBody>
      <dsp:txXfrm>
        <a:off x="21230" y="451737"/>
        <a:ext cx="321610" cy="544323"/>
      </dsp:txXfrm>
    </dsp:sp>
    <dsp:sp modelId="{977D4FD3-2184-49B2-AEAC-D85703295BCA}">
      <dsp:nvSpPr>
        <dsp:cNvPr id="0" name=""/>
        <dsp:cNvSpPr/>
      </dsp:nvSpPr>
      <dsp:spPr>
        <a:xfrm>
          <a:off x="419639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</a:t>
          </a:r>
          <a:endParaRPr lang="en-US" sz="2200" kern="1200" dirty="0"/>
        </a:p>
      </dsp:txBody>
      <dsp:txXfrm>
        <a:off x="437037" y="451737"/>
        <a:ext cx="321610" cy="544323"/>
      </dsp:txXfrm>
    </dsp:sp>
    <dsp:sp modelId="{3B131DB1-3485-45DB-8AAD-4323E156B5FB}">
      <dsp:nvSpPr>
        <dsp:cNvPr id="0" name=""/>
        <dsp:cNvSpPr/>
      </dsp:nvSpPr>
      <dsp:spPr>
        <a:xfrm>
          <a:off x="835446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</a:t>
          </a:r>
          <a:endParaRPr lang="en-US" sz="2200" kern="1200" dirty="0"/>
        </a:p>
      </dsp:txBody>
      <dsp:txXfrm>
        <a:off x="852844" y="451737"/>
        <a:ext cx="321610" cy="544323"/>
      </dsp:txXfrm>
    </dsp:sp>
    <dsp:sp modelId="{6E386522-2C9F-4126-A3C6-26C8A9562D59}">
      <dsp:nvSpPr>
        <dsp:cNvPr id="0" name=""/>
        <dsp:cNvSpPr/>
      </dsp:nvSpPr>
      <dsp:spPr>
        <a:xfrm>
          <a:off x="1251253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3</a:t>
          </a:r>
          <a:endParaRPr lang="en-US" sz="2200" kern="1200" dirty="0"/>
        </a:p>
      </dsp:txBody>
      <dsp:txXfrm>
        <a:off x="1268651" y="451737"/>
        <a:ext cx="321610" cy="544323"/>
      </dsp:txXfrm>
    </dsp:sp>
    <dsp:sp modelId="{C2D76D59-1D75-4E48-91F7-15EFA5C14B3D}">
      <dsp:nvSpPr>
        <dsp:cNvPr id="0" name=""/>
        <dsp:cNvSpPr/>
      </dsp:nvSpPr>
      <dsp:spPr>
        <a:xfrm>
          <a:off x="1667061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4</a:t>
          </a:r>
          <a:endParaRPr lang="en-US" sz="2200" kern="1200" dirty="0"/>
        </a:p>
      </dsp:txBody>
      <dsp:txXfrm>
        <a:off x="1684459" y="451737"/>
        <a:ext cx="321610" cy="544323"/>
      </dsp:txXfrm>
    </dsp:sp>
    <dsp:sp modelId="{5E070B4D-A4F2-4B53-8204-EF9D9603D692}">
      <dsp:nvSpPr>
        <dsp:cNvPr id="0" name=""/>
        <dsp:cNvSpPr/>
      </dsp:nvSpPr>
      <dsp:spPr>
        <a:xfrm>
          <a:off x="2082868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5</a:t>
          </a:r>
          <a:endParaRPr lang="en-US" sz="2200" kern="1200" dirty="0"/>
        </a:p>
      </dsp:txBody>
      <dsp:txXfrm>
        <a:off x="2100266" y="451737"/>
        <a:ext cx="321610" cy="544323"/>
      </dsp:txXfrm>
    </dsp:sp>
    <dsp:sp modelId="{8C629CC5-6D1E-4940-926A-0B7ABF435093}">
      <dsp:nvSpPr>
        <dsp:cNvPr id="0" name=""/>
        <dsp:cNvSpPr/>
      </dsp:nvSpPr>
      <dsp:spPr>
        <a:xfrm>
          <a:off x="2498675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6</a:t>
          </a:r>
          <a:endParaRPr lang="en-US" sz="2200" kern="1200" dirty="0"/>
        </a:p>
      </dsp:txBody>
      <dsp:txXfrm>
        <a:off x="2516073" y="451737"/>
        <a:ext cx="321610" cy="544323"/>
      </dsp:txXfrm>
    </dsp:sp>
    <dsp:sp modelId="{E7995403-3EFC-47BA-8C82-511CDF8C219E}">
      <dsp:nvSpPr>
        <dsp:cNvPr id="0" name=""/>
        <dsp:cNvSpPr/>
      </dsp:nvSpPr>
      <dsp:spPr>
        <a:xfrm>
          <a:off x="2914482" y="434339"/>
          <a:ext cx="356406" cy="579119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7</a:t>
          </a:r>
          <a:endParaRPr lang="en-US" sz="2200" kern="1200" dirty="0"/>
        </a:p>
      </dsp:txBody>
      <dsp:txXfrm>
        <a:off x="2931880" y="451737"/>
        <a:ext cx="321610" cy="544323"/>
      </dsp:txXfrm>
    </dsp:sp>
    <dsp:sp modelId="{B3268CCC-10CF-4958-B3DC-40F5FE7FA829}">
      <dsp:nvSpPr>
        <dsp:cNvPr id="0" name=""/>
        <dsp:cNvSpPr/>
      </dsp:nvSpPr>
      <dsp:spPr>
        <a:xfrm>
          <a:off x="3330289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8</a:t>
          </a:r>
          <a:endParaRPr lang="en-US" sz="2200" kern="1200" dirty="0"/>
        </a:p>
      </dsp:txBody>
      <dsp:txXfrm>
        <a:off x="3347687" y="451737"/>
        <a:ext cx="321610" cy="544323"/>
      </dsp:txXfrm>
    </dsp:sp>
    <dsp:sp modelId="{76F6A41F-F196-44BE-84E5-51C86C60EFE5}">
      <dsp:nvSpPr>
        <dsp:cNvPr id="0" name=""/>
        <dsp:cNvSpPr/>
      </dsp:nvSpPr>
      <dsp:spPr>
        <a:xfrm>
          <a:off x="3746096" y="434339"/>
          <a:ext cx="356406" cy="579119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9</a:t>
          </a:r>
          <a:endParaRPr lang="en-US" sz="2200" kern="1200" dirty="0"/>
        </a:p>
      </dsp:txBody>
      <dsp:txXfrm>
        <a:off x="3763494" y="451737"/>
        <a:ext cx="321610" cy="544323"/>
      </dsp:txXfrm>
    </dsp:sp>
    <dsp:sp modelId="{58F83B40-C326-4EA4-A355-4CE853CCCAEA}">
      <dsp:nvSpPr>
        <dsp:cNvPr id="0" name=""/>
        <dsp:cNvSpPr/>
      </dsp:nvSpPr>
      <dsp:spPr>
        <a:xfrm>
          <a:off x="4161904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179302" y="451737"/>
        <a:ext cx="321610" cy="544323"/>
      </dsp:txXfrm>
    </dsp:sp>
    <dsp:sp modelId="{9E72A435-FCF1-47A8-8A3B-90B5D4DD3A68}">
      <dsp:nvSpPr>
        <dsp:cNvPr id="0" name=""/>
        <dsp:cNvSpPr/>
      </dsp:nvSpPr>
      <dsp:spPr>
        <a:xfrm>
          <a:off x="4577711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595109" y="451737"/>
        <a:ext cx="321610" cy="544323"/>
      </dsp:txXfrm>
    </dsp:sp>
    <dsp:sp modelId="{6F7D4B37-2229-4F62-B700-40E963E030B8}">
      <dsp:nvSpPr>
        <dsp:cNvPr id="0" name=""/>
        <dsp:cNvSpPr/>
      </dsp:nvSpPr>
      <dsp:spPr>
        <a:xfrm>
          <a:off x="4993518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010916" y="451737"/>
        <a:ext cx="321610" cy="544323"/>
      </dsp:txXfrm>
    </dsp:sp>
    <dsp:sp modelId="{35A59AB0-CDF7-4695-BF77-5A83DB17AF86}">
      <dsp:nvSpPr>
        <dsp:cNvPr id="0" name=""/>
        <dsp:cNvSpPr/>
      </dsp:nvSpPr>
      <dsp:spPr>
        <a:xfrm>
          <a:off x="5409325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426723" y="451737"/>
        <a:ext cx="321610" cy="544323"/>
      </dsp:txXfrm>
    </dsp:sp>
    <dsp:sp modelId="{1F200AAC-A6BF-4158-844A-68F444987BE2}">
      <dsp:nvSpPr>
        <dsp:cNvPr id="0" name=""/>
        <dsp:cNvSpPr/>
      </dsp:nvSpPr>
      <dsp:spPr>
        <a:xfrm>
          <a:off x="5825132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5842530" y="451737"/>
        <a:ext cx="321610" cy="544323"/>
      </dsp:txXfrm>
    </dsp:sp>
    <dsp:sp modelId="{AB9CE41A-E48F-4F2D-909E-932C4166E402}">
      <dsp:nvSpPr>
        <dsp:cNvPr id="0" name=""/>
        <dsp:cNvSpPr/>
      </dsp:nvSpPr>
      <dsp:spPr>
        <a:xfrm>
          <a:off x="6240939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258337" y="451737"/>
        <a:ext cx="321610" cy="544323"/>
      </dsp:txXfrm>
    </dsp:sp>
    <dsp:sp modelId="{1FF7939B-699F-4AD1-A13F-2BF7EF0E10A9}">
      <dsp:nvSpPr>
        <dsp:cNvPr id="0" name=""/>
        <dsp:cNvSpPr/>
      </dsp:nvSpPr>
      <dsp:spPr>
        <a:xfrm>
          <a:off x="6656747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6674145" y="451737"/>
        <a:ext cx="321610" cy="544323"/>
      </dsp:txXfrm>
    </dsp:sp>
    <dsp:sp modelId="{BBB1B7EF-A4C0-4C4F-8B0A-D1F8E6D189C7}">
      <dsp:nvSpPr>
        <dsp:cNvPr id="0" name=""/>
        <dsp:cNvSpPr/>
      </dsp:nvSpPr>
      <dsp:spPr>
        <a:xfrm>
          <a:off x="7072554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089952" y="451737"/>
        <a:ext cx="321610" cy="544323"/>
      </dsp:txXfrm>
    </dsp:sp>
    <dsp:sp modelId="{9A622448-2E50-430A-9860-42B366EF01C4}">
      <dsp:nvSpPr>
        <dsp:cNvPr id="0" name=""/>
        <dsp:cNvSpPr/>
      </dsp:nvSpPr>
      <dsp:spPr>
        <a:xfrm>
          <a:off x="7488361" y="434339"/>
          <a:ext cx="356406" cy="579119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7505759" y="451737"/>
        <a:ext cx="321610" cy="54432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71DB3-50CC-4214-A5F3-549752DF2CE0}">
      <dsp:nvSpPr>
        <dsp:cNvPr id="0" name=""/>
        <dsp:cNvSpPr/>
      </dsp:nvSpPr>
      <dsp:spPr>
        <a:xfrm>
          <a:off x="2757776" y="548"/>
          <a:ext cx="809046" cy="44947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A0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13713"/>
        <a:ext cx="782716" cy="423140"/>
      </dsp:txXfrm>
    </dsp:sp>
    <dsp:sp modelId="{4EA880C3-C45F-4F61-8C9C-5846F6BE6BC3}">
      <dsp:nvSpPr>
        <dsp:cNvPr id="0" name=""/>
        <dsp:cNvSpPr/>
      </dsp:nvSpPr>
      <dsp:spPr>
        <a:xfrm rot="5400000">
          <a:off x="3078024" y="461255"/>
          <a:ext cx="168551" cy="20226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3101622" y="478110"/>
        <a:ext cx="121357" cy="117986"/>
      </dsp:txXfrm>
    </dsp:sp>
    <dsp:sp modelId="{56ADA891-AECE-4659-B827-385240C24A32}">
      <dsp:nvSpPr>
        <dsp:cNvPr id="0" name=""/>
        <dsp:cNvSpPr/>
      </dsp:nvSpPr>
      <dsp:spPr>
        <a:xfrm>
          <a:off x="2757776" y="674754"/>
          <a:ext cx="809046" cy="449470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B0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687919"/>
        <a:ext cx="782716" cy="423140"/>
      </dsp:txXfrm>
    </dsp:sp>
    <dsp:sp modelId="{C2929679-B3BE-4E55-B9A3-9ACE082D6722}">
      <dsp:nvSpPr>
        <dsp:cNvPr id="0" name=""/>
        <dsp:cNvSpPr/>
      </dsp:nvSpPr>
      <dsp:spPr>
        <a:xfrm rot="5400000">
          <a:off x="3078024" y="1135461"/>
          <a:ext cx="168551" cy="20226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3101622" y="1152316"/>
        <a:ext cx="121357" cy="117986"/>
      </dsp:txXfrm>
    </dsp:sp>
    <dsp:sp modelId="{0BEE5EC8-2058-4A76-B064-AD0F8E36BB18}">
      <dsp:nvSpPr>
        <dsp:cNvPr id="0" name=""/>
        <dsp:cNvSpPr/>
      </dsp:nvSpPr>
      <dsp:spPr>
        <a:xfrm>
          <a:off x="2757776" y="1348959"/>
          <a:ext cx="809046" cy="449470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C0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1362124"/>
        <a:ext cx="782716" cy="423140"/>
      </dsp:txXfrm>
    </dsp:sp>
    <dsp:sp modelId="{0518E69C-DC4A-4E21-B649-94881E46B111}">
      <dsp:nvSpPr>
        <dsp:cNvPr id="0" name=""/>
        <dsp:cNvSpPr/>
      </dsp:nvSpPr>
      <dsp:spPr>
        <a:xfrm rot="5400000">
          <a:off x="3078024" y="1809666"/>
          <a:ext cx="168551" cy="20226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3101622" y="1826521"/>
        <a:ext cx="121357" cy="117986"/>
      </dsp:txXfrm>
    </dsp:sp>
    <dsp:sp modelId="{8E399838-3A0B-4956-AD15-680AD6C70784}">
      <dsp:nvSpPr>
        <dsp:cNvPr id="0" name=""/>
        <dsp:cNvSpPr/>
      </dsp:nvSpPr>
      <dsp:spPr>
        <a:xfrm>
          <a:off x="2757776" y="2023164"/>
          <a:ext cx="809046" cy="44947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A1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2036329"/>
        <a:ext cx="782716" cy="423140"/>
      </dsp:txXfrm>
    </dsp:sp>
    <dsp:sp modelId="{9555D5BA-177A-4C1C-ACD5-C7668E89F33D}">
      <dsp:nvSpPr>
        <dsp:cNvPr id="0" name=""/>
        <dsp:cNvSpPr/>
      </dsp:nvSpPr>
      <dsp:spPr>
        <a:xfrm rot="5400000">
          <a:off x="3078024" y="2483871"/>
          <a:ext cx="168551" cy="20226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3101622" y="2500726"/>
        <a:ext cx="121357" cy="117986"/>
      </dsp:txXfrm>
    </dsp:sp>
    <dsp:sp modelId="{34FB3CF7-7AC6-4D7D-9855-B4F35761BEA8}">
      <dsp:nvSpPr>
        <dsp:cNvPr id="0" name=""/>
        <dsp:cNvSpPr/>
      </dsp:nvSpPr>
      <dsp:spPr>
        <a:xfrm>
          <a:off x="2757776" y="2697370"/>
          <a:ext cx="809046" cy="449470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B1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2710535"/>
        <a:ext cx="782716" cy="423140"/>
      </dsp:txXfrm>
    </dsp:sp>
    <dsp:sp modelId="{BD31F8E7-4315-455E-9A5B-386A344C2B77}">
      <dsp:nvSpPr>
        <dsp:cNvPr id="0" name=""/>
        <dsp:cNvSpPr/>
      </dsp:nvSpPr>
      <dsp:spPr>
        <a:xfrm rot="5400000">
          <a:off x="3078024" y="3158077"/>
          <a:ext cx="168551" cy="20226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3101622" y="3174932"/>
        <a:ext cx="121357" cy="117986"/>
      </dsp:txXfrm>
    </dsp:sp>
    <dsp:sp modelId="{6A1E83FA-FB36-4E2A-8ACC-B12B2AFDDB57}">
      <dsp:nvSpPr>
        <dsp:cNvPr id="0" name=""/>
        <dsp:cNvSpPr/>
      </dsp:nvSpPr>
      <dsp:spPr>
        <a:xfrm>
          <a:off x="2757776" y="3371575"/>
          <a:ext cx="809046" cy="449470"/>
        </a:xfrm>
        <a:prstGeom prst="roundRect">
          <a:avLst>
            <a:gd name="adj" fmla="val 10000"/>
          </a:avLst>
        </a:prstGeom>
        <a:solidFill>
          <a:schemeClr val="tx1">
            <a:lumMod val="50000"/>
            <a:lumOff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C1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3384740"/>
        <a:ext cx="782716" cy="423140"/>
      </dsp:txXfrm>
    </dsp:sp>
    <dsp:sp modelId="{319D215A-54EB-47CE-94CF-CF32CE9CD0E2}">
      <dsp:nvSpPr>
        <dsp:cNvPr id="0" name=""/>
        <dsp:cNvSpPr/>
      </dsp:nvSpPr>
      <dsp:spPr>
        <a:xfrm rot="5400000">
          <a:off x="3078024" y="3832282"/>
          <a:ext cx="168551" cy="202261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-5400000">
        <a:off x="3101622" y="3849137"/>
        <a:ext cx="121357" cy="117986"/>
      </dsp:txXfrm>
    </dsp:sp>
    <dsp:sp modelId="{54DB28F4-1753-45D0-9EA0-4F3CA87B1DE8}">
      <dsp:nvSpPr>
        <dsp:cNvPr id="0" name=""/>
        <dsp:cNvSpPr/>
      </dsp:nvSpPr>
      <dsp:spPr>
        <a:xfrm>
          <a:off x="2757776" y="4045780"/>
          <a:ext cx="809046" cy="449470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...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770941" y="4058945"/>
        <a:ext cx="782716" cy="423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83C43-6177-4FB1-BDAD-393FBEE79DA8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7965A-380B-482E-9540-81AA36B1C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35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Geo-distribution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89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pause</a:t>
            </a:r>
            <a:r>
              <a:rPr lang="en-US" baseline="0" dirty="0" smtClean="0"/>
              <a:t> to discuss how does CORFU stand in a foundational view.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Clearly, CORFU implements some form of SMR.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is the traditional solution for SMR replication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CORFU a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instance, and if not, why not?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constructing reliable stores over clusters, one uses SMR to replicate data.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limitation of an SMR instance is that throughput is capped at the IO capacity of each individual participant, e.g., a leader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hence, the </a:t>
            </a:r>
            <a:r>
              <a:rPr lang="en-US" baseline="0" dirty="0" err="1" smtClean="0"/>
              <a:t>tranditional</a:t>
            </a:r>
            <a:r>
              <a:rPr lang="en-US" baseline="0" dirty="0" smtClean="0"/>
              <a:t> approach to scaling storage clusters is to partition data object and construct multiple independent instances of SMR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instead, CORFU stripes a single stream of updates over multiple replica sets, and lets the sequencer—which is NOT IO bound—arbitrate the position in the sequence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this way, no IO-bound process is the bottleneck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 that the sequencer is NOT a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leader, it is just a contention manager. This is the reason that the sequencer need not perform IO on each operation and operates at much higher rates than any IO bound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92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The industry today offers a variety of no-SQL table/multi-versioned store</a:t>
            </a:r>
            <a:endParaRPr lang="en-US" i="0" baseline="0" dirty="0" smtClean="0"/>
          </a:p>
          <a:p>
            <a:endParaRPr lang="en-US" i="0" baseline="0" dirty="0" smtClean="0"/>
          </a:p>
          <a:p>
            <a:r>
              <a:rPr lang="en-US" i="0" baseline="0" dirty="0" smtClean="0"/>
              <a:t>shared by clients over the network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a key and version uniquely identify an object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to share data, clients need to share information about the latest versions they store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the challenge is to share data atomically and provide multi-item transactions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0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conceptually, we want to build an index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shared by clients</a:t>
            </a:r>
          </a:p>
          <a:p>
            <a:endParaRPr lang="en-US" baseline="0" dirty="0" smtClean="0"/>
          </a:p>
          <a:p>
            <a:r>
              <a:rPr lang="en-US" baseline="0" dirty="0" smtClean="0"/>
              <a:t>updated with data-updates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supports high-level semantics, e.g., multi-operation transactions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0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use CORFU to assist in maintaining a completely decentralized and high-throughput index</a:t>
            </a:r>
          </a:p>
          <a:p>
            <a:endParaRPr lang="en-US" i="0" baseline="0" dirty="0" smtClean="0"/>
          </a:p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0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use CORFU to assist in maintaining a completely decentralized and high-throughput index</a:t>
            </a:r>
          </a:p>
          <a:p>
            <a:endParaRPr lang="en-US" i="0" baseline="0" dirty="0" smtClean="0"/>
          </a:p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400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pause</a:t>
            </a:r>
            <a:r>
              <a:rPr lang="en-US" baseline="0" dirty="0" smtClean="0"/>
              <a:t> to discuss how does CORFU stand in a foundational view.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Clearly, CORFU implements some form of SMR.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is the traditional solution for SMR replication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CORFU a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instance, and if not, why not?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constructing reliable stores over clusters, one uses SMR to replicate data.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limitation of an SMR instance is that throughput is capped at the IO capacity of each individual participant, e.g., a leader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hence, the </a:t>
            </a:r>
            <a:r>
              <a:rPr lang="en-US" baseline="0" dirty="0" err="1" smtClean="0"/>
              <a:t>tranditional</a:t>
            </a:r>
            <a:r>
              <a:rPr lang="en-US" baseline="0" dirty="0" smtClean="0"/>
              <a:t> approach to scaling storage clusters is to partition data object and construct multiple independent instances of SMR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instead, CORFU stripes a single stream of updates over multiple replica sets, and lets the sequencer—which is NOT IO bound—arbitrate the position in the sequence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this way, no IO-bound process is the bottleneck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 that the sequencer is NOT a </a:t>
            </a:r>
            <a:r>
              <a:rPr lang="en-US" baseline="0" dirty="0" err="1" smtClean="0"/>
              <a:t>Paxos</a:t>
            </a:r>
            <a:r>
              <a:rPr lang="en-US" baseline="0" dirty="0" smtClean="0"/>
              <a:t> leader, it is just a contention manager. This is the reason that the sequencer need not perform IO on each operation and operates at much higher rates than any IO bound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92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justify the design decisions we make in CORFU, we first need to overview the special characteristics of flash that are of relevance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12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2006 Jim Gray observed the trends in memory</a:t>
            </a:r>
            <a:r>
              <a:rPr lang="en-US" baseline="0" dirty="0" smtClean="0"/>
              <a:t>/storage technology, and predicted that (around) today, </a:t>
            </a:r>
          </a:p>
          <a:p>
            <a:endParaRPr lang="en-US" baseline="0" dirty="0" smtClean="0"/>
          </a:p>
          <a:p>
            <a:r>
              <a:rPr lang="en-US" baseline="0" dirty="0" smtClean="0"/>
              <a:t>flash will be as cheap as disk, the same size, but faster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RAM is almost getting cheaper, and available in almost the same size as NV drives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numbers he predicated are almost right on…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2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in this project, we were looking at how to integrate flash in large data centers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has changed?</a:t>
            </a:r>
          </a:p>
          <a:p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before, disk was significantly slower than memory (especially random-access); flash is not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before, networks were significantly slower than local bus; today they are not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before, real memory was significantly smaller than hard drives; today they are perhaps only 1-order of magnitude smaller</a:t>
            </a:r>
          </a:p>
          <a:p>
            <a:pPr marL="0" indent="0">
              <a:buFontTx/>
              <a:buNone/>
            </a:pPr>
            <a:endParaRPr lang="en-US" dirty="0" smtClean="0"/>
          </a:p>
          <a:p>
            <a:r>
              <a:rPr lang="en-US" baseline="0" dirty="0" smtClean="0"/>
              <a:t>the traditional view is that SHARING STORAGE with STRONG CONSISTENCY is costly</a:t>
            </a:r>
          </a:p>
          <a:p>
            <a:endParaRPr lang="en-US" baseline="0" dirty="0" smtClean="0"/>
          </a:p>
          <a:p>
            <a:r>
              <a:rPr lang="en-US" baseline="0" dirty="0" smtClean="0"/>
              <a:t>PARTITIONING is feasible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hence trading consistency for performance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posit that flash has the potential to break this fundamental tradeoff between (strong) consistency and performance</a:t>
            </a:r>
          </a:p>
          <a:p>
            <a:endParaRPr lang="en-US" baseline="0" dirty="0" smtClean="0"/>
          </a:p>
          <a:p>
            <a:r>
              <a:rPr lang="en-US" dirty="0" smtClean="0"/>
              <a:t>in</a:t>
            </a:r>
            <a:r>
              <a:rPr lang="en-US" baseline="0" dirty="0" smtClean="0"/>
              <a:t> order to break this trade off , we need to design cluster storage differently. the talk presents our design and the design-choices behind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73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a bunch of FLASH UNITS and make them available to clients over a network</a:t>
            </a:r>
          </a:p>
          <a:p>
            <a:endParaRPr lang="en-US" dirty="0" smtClean="0"/>
          </a:p>
          <a:p>
            <a:r>
              <a:rPr lang="en-US" dirty="0" smtClean="0"/>
              <a:t>in</a:t>
            </a:r>
            <a:r>
              <a:rPr lang="en-US" baseline="0" dirty="0" smtClean="0"/>
              <a:t> order to COMPLETELY PARALLELIZE streaming data to/from the cluster, expose a single shared log abstraction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most of the logic is implemented on a client-side library, which implements append/read, and DIRECTLY accesses the flash units.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log-abstraction is really only the first, raw step;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are building a set of </a:t>
            </a:r>
            <a:r>
              <a:rPr lang="en-US" b="1" baseline="0" dirty="0" smtClean="0"/>
              <a:t>service-layer apps </a:t>
            </a:r>
            <a:r>
              <a:rPr lang="en-US" baseline="0" dirty="0" smtClean="0"/>
              <a:t>which organize and index data in the log.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(we will highlight one such design called TOFU in this talk; it is NOT the only one)</a:t>
            </a:r>
          </a:p>
          <a:p>
            <a:endParaRPr lang="en-US" baseline="0" dirty="0" smtClean="0"/>
          </a:p>
          <a:p>
            <a:r>
              <a:rPr lang="en-US" baseline="0" dirty="0" smtClean="0"/>
              <a:t>apps sit on top of TOFU-like service layers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flash units are simple “dumb” and allow clients; we have prototyped one in HW, yielding promising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10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two themes</a:t>
            </a:r>
          </a:p>
          <a:p>
            <a:endParaRPr lang="en-US" dirty="0" smtClean="0"/>
          </a:p>
          <a:p>
            <a:r>
              <a:rPr lang="en-US" dirty="0" smtClean="0"/>
              <a:t>from</a:t>
            </a:r>
            <a:r>
              <a:rPr lang="en-US" baseline="0" dirty="0" smtClean="0"/>
              <a:t> a </a:t>
            </a:r>
            <a:r>
              <a:rPr lang="en-US" b="1" baseline="0" dirty="0" smtClean="0"/>
              <a:t>top down </a:t>
            </a:r>
            <a:r>
              <a:rPr lang="en-US" b="0" baseline="0" dirty="0" smtClean="0"/>
              <a:t>view, we revive the old idea of </a:t>
            </a:r>
            <a:r>
              <a:rPr lang="en-US" b="1" baseline="0" dirty="0" smtClean="0"/>
              <a:t>LFS</a:t>
            </a:r>
            <a:r>
              <a:rPr lang="en-US" b="0" baseline="0" dirty="0" smtClean="0"/>
              <a:t> and implement it over a distributed cluster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flash + giant RAM enables a new class of </a:t>
            </a:r>
            <a:r>
              <a:rPr lang="en-US" b="1" baseline="0" dirty="0" smtClean="0"/>
              <a:t>in-memory </a:t>
            </a:r>
            <a:r>
              <a:rPr lang="en-US" b="0" baseline="0" dirty="0" smtClean="0"/>
              <a:t>applications, built for </a:t>
            </a:r>
            <a:r>
              <a:rPr lang="en-US" baseline="0" dirty="0" smtClean="0"/>
              <a:t>high-performance, yet providing strict consistency</a:t>
            </a:r>
          </a:p>
          <a:p>
            <a:endParaRPr lang="en-US" baseline="0" dirty="0" smtClean="0"/>
          </a:p>
          <a:p>
            <a:r>
              <a:rPr lang="en-US" baseline="0" dirty="0" smtClean="0"/>
              <a:t>applications dump all updates over the network onto a single shared log</a:t>
            </a:r>
          </a:p>
          <a:p>
            <a:r>
              <a:rPr lang="en-US" baseline="0" dirty="0" smtClean="0"/>
              <a:t>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0" dirty="0" smtClean="0"/>
              <a:t> log is a source of </a:t>
            </a:r>
            <a:r>
              <a:rPr lang="en-US" dirty="0" smtClean="0"/>
              <a:t>strong</a:t>
            </a:r>
            <a:r>
              <a:rPr lang="en-US" baseline="0" dirty="0" smtClean="0"/>
              <a:t> consistency, state machine replication, total ordering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 dirty="0" smtClean="0"/>
              <a:t>CORFU can be used to </a:t>
            </a:r>
            <a:r>
              <a:rPr lang="en-US" b="1" baseline="0" dirty="0" smtClean="0"/>
              <a:t>manage any cluster of flash</a:t>
            </a:r>
            <a:endParaRPr lang="en-US" b="1" dirty="0" smtClean="0"/>
          </a:p>
          <a:p>
            <a:endParaRPr lang="en-US" baseline="0" dirty="0" smtClean="0"/>
          </a:p>
          <a:p>
            <a:r>
              <a:rPr lang="en-US" baseline="0" dirty="0" smtClean="0"/>
              <a:t>cluster-wide log, avoid duplicate functionality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37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a </a:t>
            </a:r>
            <a:r>
              <a:rPr lang="en-US" b="1" dirty="0" smtClean="0"/>
              <a:t>bottom-up, engineering</a:t>
            </a:r>
            <a:r>
              <a:rPr lang="en-US" b="1" baseline="0" dirty="0" smtClean="0"/>
              <a:t> </a:t>
            </a:r>
            <a:r>
              <a:rPr lang="en-US" b="0" baseline="0" dirty="0" smtClean="0"/>
              <a:t>point of view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we pool all the resources in a cluster of flash in one management layer, </a:t>
            </a:r>
          </a:p>
          <a:p>
            <a:endParaRPr lang="en-US" b="0" baseline="0" dirty="0" smtClean="0"/>
          </a:p>
          <a:p>
            <a:r>
              <a:rPr lang="en-US" b="0" baseline="0" dirty="0" smtClean="0"/>
              <a:t>we avoid expensive/slow/energy-consuming HW</a:t>
            </a:r>
          </a:p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810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97965A-380B-482E-9540-81AA36B1C4A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55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04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Append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45B441-4A01-4860-A7C0-172297B2161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65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080C-8874-485A-917A-75B3B75EE4A4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6080C-8874-485A-917A-75B3B75EE4A4}" type="datetimeFigureOut">
              <a:rPr lang="en-US" smtClean="0"/>
              <a:pPr/>
              <a:t>4/3/2017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4C593-318E-4032-80E7-765C9D2B7C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diagramDrawing" Target="../diagrams/drawing7.xml"/><Relationship Id="rId18" Type="http://schemas.microsoft.com/office/2007/relationships/diagramDrawing" Target="../diagrams/drawing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openxmlformats.org/officeDocument/2006/relationships/diagramColors" Target="../diagrams/colors7.xml"/><Relationship Id="rId17" Type="http://schemas.openxmlformats.org/officeDocument/2006/relationships/diagramColors" Target="../diagrams/colors8.xml"/><Relationship Id="rId2" Type="http://schemas.openxmlformats.org/officeDocument/2006/relationships/image" Target="../media/image4.png"/><Relationship Id="rId16" Type="http://schemas.openxmlformats.org/officeDocument/2006/relationships/diagramQuickStyle" Target="../diagrams/quickStyl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11" Type="http://schemas.openxmlformats.org/officeDocument/2006/relationships/diagramQuickStyle" Target="../diagrams/quickStyle7.xml"/><Relationship Id="rId5" Type="http://schemas.openxmlformats.org/officeDocument/2006/relationships/diagramQuickStyle" Target="../diagrams/quickStyle6.xml"/><Relationship Id="rId15" Type="http://schemas.openxmlformats.org/officeDocument/2006/relationships/diagramLayout" Target="../diagrams/layout8.xml"/><Relationship Id="rId10" Type="http://schemas.openxmlformats.org/officeDocument/2006/relationships/diagramLayout" Target="../diagrams/layout7.xml"/><Relationship Id="rId4" Type="http://schemas.openxmlformats.org/officeDocument/2006/relationships/diagramLayout" Target="../diagrams/layout6.xml"/><Relationship Id="rId9" Type="http://schemas.openxmlformats.org/officeDocument/2006/relationships/diagramData" Target="../diagrams/data7.xml"/><Relationship Id="rId14" Type="http://schemas.openxmlformats.org/officeDocument/2006/relationships/diagramData" Target="../diagrams/data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18" Type="http://schemas.openxmlformats.org/officeDocument/2006/relationships/diagramData" Target="../diagrams/data12.xml"/><Relationship Id="rId3" Type="http://schemas.openxmlformats.org/officeDocument/2006/relationships/diagramData" Target="../diagrams/data9.xml"/><Relationship Id="rId21" Type="http://schemas.openxmlformats.org/officeDocument/2006/relationships/diagramColors" Target="../diagrams/colors12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notesSlide" Target="../notesSlides/notesSlide10.xml"/><Relationship Id="rId16" Type="http://schemas.openxmlformats.org/officeDocument/2006/relationships/diagramColors" Target="../diagrams/colors11.xml"/><Relationship Id="rId20" Type="http://schemas.openxmlformats.org/officeDocument/2006/relationships/diagramQuickStyle" Target="../diagrams/quickStyl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19" Type="http://schemas.openxmlformats.org/officeDocument/2006/relationships/diagramLayout" Target="../diagrams/layout12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Relationship Id="rId22" Type="http://schemas.microsoft.com/office/2007/relationships/diagramDrawing" Target="../diagrams/drawing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10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7.png"/><Relationship Id="rId9" Type="http://schemas.microsoft.com/office/2007/relationships/diagramDrawing" Target="../diagrams/drawin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696200" cy="2514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Mahesh Balakrishnan, John Davis, </a:t>
            </a:r>
            <a:r>
              <a:rPr lang="en-US" u="sng" dirty="0"/>
              <a:t>Dahlia </a:t>
            </a:r>
            <a:r>
              <a:rPr lang="en-US" u="sng" dirty="0" smtClean="0"/>
              <a:t>Malkhi</a:t>
            </a:r>
            <a:r>
              <a:rPr lang="en-US" dirty="0" smtClean="0"/>
              <a:t>, Vijayan Prabhakaran, Ted Wobber</a:t>
            </a:r>
          </a:p>
          <a:p>
            <a:r>
              <a:rPr lang="en-US" b="1" dirty="0" smtClean="0"/>
              <a:t>Microsoft Research Silicon Valley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Thanks: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Phil Bernstein, Ken Eguro, Jeremy Elson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Ed Nightingale, 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Colin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Reid, Michael Wei, Ming Wu</a:t>
            </a:r>
          </a:p>
          <a:p>
            <a:endParaRPr lang="en-US" b="1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36104405"/>
              </p:ext>
            </p:extLst>
          </p:nvPr>
        </p:nvGraphicFramePr>
        <p:xfrm>
          <a:off x="2667000" y="762000"/>
          <a:ext cx="3886200" cy="1676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685800" y="1905000"/>
            <a:ext cx="77724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</a:t>
            </a:r>
            <a:r>
              <a:rPr lang="en-US" dirty="0" smtClean="0"/>
              <a:t>lusters </a:t>
            </a:r>
            <a:r>
              <a:rPr lang="en-US" b="1" dirty="0"/>
              <a:t>O</a:t>
            </a:r>
            <a:r>
              <a:rPr lang="en-US" dirty="0" smtClean="0"/>
              <a:t>f </a:t>
            </a:r>
            <a:r>
              <a:rPr lang="en-US" b="1" dirty="0"/>
              <a:t>R</a:t>
            </a:r>
            <a:r>
              <a:rPr lang="en-US" dirty="0" smtClean="0"/>
              <a:t>aw </a:t>
            </a:r>
            <a:r>
              <a:rPr lang="en-US" b="1" dirty="0"/>
              <a:t>F</a:t>
            </a:r>
            <a:r>
              <a:rPr lang="en-US" dirty="0" smtClean="0"/>
              <a:t>lash </a:t>
            </a:r>
            <a:r>
              <a:rPr lang="en-US" b="1" dirty="0"/>
              <a:t>U</a:t>
            </a:r>
            <a:r>
              <a:rPr lang="en-US" dirty="0" smtClean="0"/>
              <a:t>nits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CORFU protocol: tail-finding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1" y="1828801"/>
            <a:ext cx="75456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" y="2971800"/>
            <a:ext cx="18288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4038600"/>
            <a:ext cx="1828800" cy="990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1219200" y="3505200"/>
            <a:ext cx="381000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00200" y="3516868"/>
            <a:ext cx="1303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append(</a:t>
            </a:r>
            <a:r>
              <a:rPr lang="en-US" dirty="0" err="1" smtClean="0"/>
              <a:t>val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6200000">
            <a:off x="3429000" y="3124200"/>
            <a:ext cx="381000" cy="25146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615732" y="4992469"/>
            <a:ext cx="1797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write(D1/D2, </a:t>
            </a:r>
            <a:r>
              <a:rPr lang="en-US" dirty="0" err="1" smtClean="0"/>
              <a:t>val</a:t>
            </a:r>
            <a:r>
              <a:rPr lang="en-US" dirty="0" smtClean="0"/>
              <a:t>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1000" y="5029200"/>
            <a:ext cx="2133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Projection:</a:t>
            </a:r>
          </a:p>
          <a:p>
            <a:pPr algn="ctr"/>
            <a:r>
              <a:rPr lang="en-US" dirty="0" smtClean="0"/>
              <a:t>D1 D2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  <a:p>
            <a:pPr algn="ctr"/>
            <a:endParaRPr lang="en-US" dirty="0" smtClean="0"/>
          </a:p>
        </p:txBody>
      </p:sp>
      <p:cxnSp>
        <p:nvCxnSpPr>
          <p:cNvPr id="22" name="Elbow Connector 21"/>
          <p:cNvCxnSpPr>
            <a:endCxn id="2050" idx="1"/>
          </p:cNvCxnSpPr>
          <p:nvPr/>
        </p:nvCxnSpPr>
        <p:spPr>
          <a:xfrm flipV="1">
            <a:off x="2362200" y="3314701"/>
            <a:ext cx="3429000" cy="761999"/>
          </a:xfrm>
          <a:prstGeom prst="bentConnector3">
            <a:avLst>
              <a:gd name="adj1" fmla="val 50000"/>
            </a:avLst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cstate="print"/>
          <a:srcRect/>
          <a:stretch>
            <a:fillRect/>
          </a:stretch>
        </p:blipFill>
        <p:spPr bwMode="auto">
          <a:xfrm>
            <a:off x="5791200" y="3048001"/>
            <a:ext cx="533399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2971800" y="2590800"/>
            <a:ext cx="22860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reserve next position in log (e.g., 100)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334000" y="2667001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sequencer (T0)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>
          <a:xfrm rot="16200000">
            <a:off x="3429000" y="3581400"/>
            <a:ext cx="381000" cy="25146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6"/>
          <p:cNvGrpSpPr/>
          <p:nvPr/>
        </p:nvGrpSpPr>
        <p:grpSpPr>
          <a:xfrm>
            <a:off x="4876800" y="4143375"/>
            <a:ext cx="600075" cy="885825"/>
            <a:chOff x="4876800" y="4114800"/>
            <a:chExt cx="600075" cy="885825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1148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5720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35"/>
          <p:cNvGrpSpPr/>
          <p:nvPr/>
        </p:nvGrpSpPr>
        <p:grpSpPr>
          <a:xfrm>
            <a:off x="5565775" y="4143375"/>
            <a:ext cx="600075" cy="885825"/>
            <a:chOff x="5572125" y="4067175"/>
            <a:chExt cx="600075" cy="885825"/>
          </a:xfrm>
        </p:grpSpPr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7"/>
          <p:cNvGrpSpPr/>
          <p:nvPr/>
        </p:nvGrpSpPr>
        <p:grpSpPr>
          <a:xfrm>
            <a:off x="6254750" y="4143375"/>
            <a:ext cx="600075" cy="885825"/>
            <a:chOff x="5572125" y="4067175"/>
            <a:chExt cx="600075" cy="885825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40"/>
          <p:cNvGrpSpPr/>
          <p:nvPr/>
        </p:nvGrpSpPr>
        <p:grpSpPr>
          <a:xfrm>
            <a:off x="6943725" y="4143375"/>
            <a:ext cx="600075" cy="885825"/>
            <a:chOff x="5572125" y="4067175"/>
            <a:chExt cx="600075" cy="885825"/>
          </a:xfrm>
        </p:grpSpPr>
        <p:pic>
          <p:nvPicPr>
            <p:cNvPr id="4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" name="TextBox 43"/>
          <p:cNvSpPr txBox="1"/>
          <p:nvPr/>
        </p:nvSpPr>
        <p:spPr>
          <a:xfrm>
            <a:off x="4953000" y="3821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         D3        D5        D7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953000" y="4964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D2         D4        D6        D8</a:t>
            </a:r>
            <a:endParaRPr lang="en-US" dirty="0"/>
          </a:p>
        </p:txBody>
      </p:sp>
      <p:sp>
        <p:nvSpPr>
          <p:cNvPr id="48" name="Down Arrow Callout 47"/>
          <p:cNvSpPr/>
          <p:nvPr/>
        </p:nvSpPr>
        <p:spPr>
          <a:xfrm>
            <a:off x="4495800" y="1524000"/>
            <a:ext cx="3200400" cy="1143000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append throughput: # of 64-bit tokens issued per second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143000" y="1447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4864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CORFU cluster</a:t>
            </a:r>
            <a:endParaRPr lang="en-US" dirty="0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4" name="Explosion 2 53"/>
          <p:cNvSpPr/>
          <p:nvPr/>
        </p:nvSpPr>
        <p:spPr>
          <a:xfrm>
            <a:off x="838200" y="1676400"/>
            <a:ext cx="1371600" cy="1295400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Explosion 2 54"/>
          <p:cNvSpPr/>
          <p:nvPr/>
        </p:nvSpPr>
        <p:spPr>
          <a:xfrm>
            <a:off x="4495800" y="4191000"/>
            <a:ext cx="1371600" cy="1295400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Explosion 2 55"/>
          <p:cNvSpPr/>
          <p:nvPr/>
        </p:nvSpPr>
        <p:spPr>
          <a:xfrm>
            <a:off x="5410200" y="2667000"/>
            <a:ext cx="1371600" cy="1295400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0" y="3516868"/>
            <a:ext cx="1084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read(pos)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5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24" grpId="0" animBg="1"/>
      <p:bldP spid="26" grpId="0"/>
      <p:bldP spid="29" grpId="0" animBg="1"/>
      <p:bldP spid="48" grpId="0" animBg="1"/>
      <p:bldP spid="54" grpId="0" animBg="1"/>
      <p:bldP spid="55" grpId="0" animBg="1"/>
      <p:bldP spid="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CORFU protocol: </a:t>
            </a:r>
            <a:r>
              <a:rPr lang="en-US" dirty="0" smtClean="0"/>
              <a:t>(chain) </a:t>
            </a:r>
            <a:r>
              <a:rPr lang="en-US" dirty="0" smtClean="0"/>
              <a:t>replication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105400" y="5029200"/>
            <a:ext cx="2023110" cy="1495425"/>
            <a:chOff x="2853690" y="1981200"/>
            <a:chExt cx="5452110" cy="4162425"/>
          </a:xfrm>
        </p:grpSpPr>
        <p:pic>
          <p:nvPicPr>
            <p:cNvPr id="20" name="Picture 1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3690" y="19812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3690" y="30734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3690" y="41656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2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53690" y="52578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2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8245" y="19812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2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8245" y="30734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2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8245" y="41656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2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08245" y="52578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3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5645" y="19812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3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5645" y="30734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3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5645" y="41656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3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65645" y="5257800"/>
              <a:ext cx="1240155" cy="88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" name="Rectangle 16"/>
          <p:cNvSpPr/>
          <p:nvPr/>
        </p:nvSpPr>
        <p:spPr>
          <a:xfrm>
            <a:off x="3048000" y="5410200"/>
            <a:ext cx="5867400" cy="3429000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7481" y="4038600"/>
            <a:ext cx="96012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1480" y="4038600"/>
            <a:ext cx="96012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1680" y="4038600"/>
            <a:ext cx="96012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rapezoid 22"/>
          <p:cNvSpPr/>
          <p:nvPr/>
        </p:nvSpPr>
        <p:spPr>
          <a:xfrm rot="10800000">
            <a:off x="0" y="7543800"/>
            <a:ext cx="4800600" cy="381000"/>
          </a:xfrm>
          <a:prstGeom prst="trapezoid">
            <a:avLst>
              <a:gd name="adj" fmla="val 105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1447800" y="1992868"/>
            <a:ext cx="1143000" cy="1436132"/>
            <a:chOff x="2286000" y="1916668"/>
            <a:chExt cx="1143000" cy="1436132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00" y="2286000"/>
              <a:ext cx="75456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TextBox 36"/>
            <p:cNvSpPr txBox="1"/>
            <p:nvPr/>
          </p:nvSpPr>
          <p:spPr>
            <a:xfrm>
              <a:off x="2286000" y="1916668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client C1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04800" y="3352799"/>
            <a:ext cx="1143000" cy="1447801"/>
            <a:chOff x="304800" y="2819399"/>
            <a:chExt cx="1143000" cy="1447801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1" y="3200400"/>
              <a:ext cx="75456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" name="TextBox 39"/>
            <p:cNvSpPr txBox="1"/>
            <p:nvPr/>
          </p:nvSpPr>
          <p:spPr>
            <a:xfrm>
              <a:off x="304800" y="2819399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client C2</a:t>
              </a:r>
              <a:endParaRPr lang="en-US" dirty="0"/>
            </a:p>
          </p:txBody>
        </p:sp>
      </p:grpSp>
      <p:sp>
        <p:nvSpPr>
          <p:cNvPr id="51" name="Bent-Up Arrow 50"/>
          <p:cNvSpPr/>
          <p:nvPr/>
        </p:nvSpPr>
        <p:spPr>
          <a:xfrm flipV="1">
            <a:off x="2286000" y="3048000"/>
            <a:ext cx="1143000" cy="914400"/>
          </a:xfrm>
          <a:prstGeom prst="bent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Bent-Up Arrow 52"/>
          <p:cNvSpPr/>
          <p:nvPr/>
        </p:nvSpPr>
        <p:spPr>
          <a:xfrm flipV="1">
            <a:off x="2286000" y="2743200"/>
            <a:ext cx="2667000" cy="1219200"/>
          </a:xfrm>
          <a:prstGeom prst="bentUpArrow">
            <a:avLst>
              <a:gd name="adj1" fmla="val 17347"/>
              <a:gd name="adj2" fmla="val 18112"/>
              <a:gd name="adj3" fmla="val 1887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Bent-Up Arrow 53"/>
          <p:cNvSpPr/>
          <p:nvPr/>
        </p:nvSpPr>
        <p:spPr>
          <a:xfrm flipV="1">
            <a:off x="2286000" y="2438400"/>
            <a:ext cx="4191000" cy="1524000"/>
          </a:xfrm>
          <a:prstGeom prst="bentUpArrow">
            <a:avLst>
              <a:gd name="adj1" fmla="val 13980"/>
              <a:gd name="adj2" fmla="val 13368"/>
              <a:gd name="adj3" fmla="val 18878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56"/>
          <p:cNvSpPr/>
          <p:nvPr/>
        </p:nvSpPr>
        <p:spPr>
          <a:xfrm>
            <a:off x="1371600" y="4191000"/>
            <a:ext cx="762000" cy="4572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&quot;No&quot; Symbol 57"/>
          <p:cNvSpPr/>
          <p:nvPr/>
        </p:nvSpPr>
        <p:spPr>
          <a:xfrm>
            <a:off x="1981200" y="4038600"/>
            <a:ext cx="685800" cy="762000"/>
          </a:xfrm>
          <a:prstGeom prst="noSmoking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28600" y="5410200"/>
            <a:ext cx="4572000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safety under contention:</a:t>
            </a:r>
          </a:p>
          <a:p>
            <a:r>
              <a:rPr lang="en-US" sz="2000" dirty="0" smtClean="0"/>
              <a:t>if multiple clients try to write to same log position concurrently, only one ‘wins’</a:t>
            </a:r>
            <a:endParaRPr lang="en-US" sz="20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7848600" y="3352799"/>
            <a:ext cx="1143000" cy="1447801"/>
            <a:chOff x="304800" y="2819399"/>
            <a:chExt cx="1143000" cy="1447801"/>
          </a:xfrm>
        </p:grpSpPr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1" y="3200400"/>
              <a:ext cx="75456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" name="TextBox 61"/>
            <p:cNvSpPr txBox="1"/>
            <p:nvPr/>
          </p:nvSpPr>
          <p:spPr>
            <a:xfrm>
              <a:off x="304800" y="2819399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client C3</a:t>
              </a:r>
              <a:endParaRPr lang="en-US" dirty="0"/>
            </a:p>
          </p:txBody>
        </p:sp>
      </p:grpSp>
      <p:sp>
        <p:nvSpPr>
          <p:cNvPr id="65" name="Right Arrow 64"/>
          <p:cNvSpPr/>
          <p:nvPr/>
        </p:nvSpPr>
        <p:spPr>
          <a:xfrm>
            <a:off x="6934200" y="4114800"/>
            <a:ext cx="762000" cy="457200"/>
          </a:xfrm>
          <a:prstGeom prst="rightArrow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486400" y="5410200"/>
            <a:ext cx="3505200" cy="10156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durability:</a:t>
            </a:r>
          </a:p>
          <a:p>
            <a:r>
              <a:rPr lang="en-US" sz="2000" dirty="0" smtClean="0"/>
              <a:t>data is only visible to reads if entire chain has seen it</a:t>
            </a:r>
          </a:p>
        </p:txBody>
      </p:sp>
    </p:spTree>
    <p:extLst>
      <p:ext uri="{BB962C8B-B14F-4D97-AF65-F5344CB8AC3E}">
        <p14:creationId xmlns:p14="http://schemas.microsoft.com/office/powerpoint/2010/main" val="22433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51" grpId="0" animBg="1"/>
      <p:bldP spid="53" grpId="0" animBg="1"/>
      <p:bldP spid="54" grpId="0" animBg="1"/>
      <p:bldP spid="57" grpId="0" animBg="1"/>
      <p:bldP spid="58" grpId="0" animBg="1"/>
      <p:bldP spid="59" grpId="0" animBg="1"/>
      <p:bldP spid="65" grpId="0" animBg="1"/>
      <p:bldP spid="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failures: clients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71221"/>
            <a:ext cx="7696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client obtains token from sequencer and crashes:</a:t>
            </a:r>
            <a:r>
              <a:rPr lang="en-US" sz="2800" dirty="0" smtClean="0">
                <a:sym typeface="Wingdings" pitchFamily="2" charset="2"/>
              </a:rPr>
              <a:t> 			</a:t>
            </a:r>
            <a:r>
              <a:rPr lang="en-US" sz="2800" b="1" dirty="0" smtClean="0">
                <a:sym typeface="Wingdings" pitchFamily="2" charset="2"/>
              </a:rPr>
              <a:t>holes in the log</a:t>
            </a:r>
          </a:p>
          <a:p>
            <a:endParaRPr lang="en-US" sz="2800" dirty="0">
              <a:sym typeface="Wingdings" pitchFamily="2" charset="2"/>
            </a:endParaRPr>
          </a:p>
          <a:p>
            <a:endParaRPr lang="en-US" sz="2800" dirty="0" smtClean="0">
              <a:sym typeface="Wingdings" pitchFamily="2" charset="2"/>
            </a:endParaRPr>
          </a:p>
          <a:p>
            <a:endParaRPr lang="en-US" sz="2800" dirty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solution: other clients can ‘fill’ the hole</a:t>
            </a:r>
          </a:p>
          <a:p>
            <a:endParaRPr lang="en-US" sz="2800" dirty="0" smtClean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fast </a:t>
            </a:r>
            <a:r>
              <a:rPr lang="en-US" sz="2800" i="1" dirty="0" smtClean="0">
                <a:sym typeface="Wingdings" pitchFamily="2" charset="2"/>
              </a:rPr>
              <a:t>fill </a:t>
            </a:r>
            <a:r>
              <a:rPr lang="en-US" sz="2800" dirty="0" smtClean="0">
                <a:sym typeface="Wingdings" pitchFamily="2" charset="2"/>
              </a:rPr>
              <a:t>operation in CORFU API (&lt;1ms):</a:t>
            </a:r>
          </a:p>
          <a:p>
            <a:pPr>
              <a:buFontTx/>
              <a:buChar char="-"/>
            </a:pPr>
            <a:r>
              <a:rPr lang="en-US" sz="2800" dirty="0" smtClean="0">
                <a:sym typeface="Wingdings" pitchFamily="2" charset="2"/>
              </a:rPr>
              <a:t>completes half-written entries</a:t>
            </a:r>
          </a:p>
          <a:p>
            <a:pPr>
              <a:buFontTx/>
              <a:buChar char="-"/>
            </a:pPr>
            <a:r>
              <a:rPr lang="en-US" sz="2800" dirty="0" smtClean="0">
                <a:sym typeface="Wingdings" pitchFamily="2" charset="2"/>
              </a:rPr>
              <a:t>writes junk on unwritten entries (metadata operation, conserves flash cycles, bandwidth)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736725" y="2971799"/>
          <a:ext cx="3978275" cy="762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5943600" y="3047999"/>
            <a:ext cx="639762" cy="609600"/>
          </a:xfrm>
          <a:prstGeom prst="rightArrow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2590800" y="2590800"/>
            <a:ext cx="381000" cy="5334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114800" y="2590800"/>
            <a:ext cx="381000" cy="5334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323975"/>
            <a:ext cx="75456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905000" y="1752600"/>
            <a:ext cx="2133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0 - </a:t>
            </a:r>
          </a:p>
          <a:p>
            <a:pPr algn="ctr"/>
            <a:r>
              <a:rPr lang="en-US" dirty="0" smtClean="0"/>
              <a:t>D1 D2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  <a:p>
            <a:pPr algn="ctr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failures: flash units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35481758"/>
              </p:ext>
            </p:extLst>
          </p:nvPr>
        </p:nvGraphicFramePr>
        <p:xfrm>
          <a:off x="457200" y="3810000"/>
          <a:ext cx="78486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5"/>
          <p:cNvGrpSpPr/>
          <p:nvPr/>
        </p:nvGrpSpPr>
        <p:grpSpPr>
          <a:xfrm>
            <a:off x="2133600" y="5438775"/>
            <a:ext cx="600075" cy="885825"/>
            <a:chOff x="4876800" y="4114800"/>
            <a:chExt cx="600075" cy="885825"/>
          </a:xfrm>
        </p:grpSpPr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76800" y="41148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76800" y="45720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8"/>
          <p:cNvGrpSpPr/>
          <p:nvPr/>
        </p:nvGrpSpPr>
        <p:grpSpPr>
          <a:xfrm>
            <a:off x="2822575" y="5438775"/>
            <a:ext cx="600075" cy="885825"/>
            <a:chOff x="5572125" y="4067175"/>
            <a:chExt cx="600075" cy="885825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31"/>
          <p:cNvGrpSpPr/>
          <p:nvPr/>
        </p:nvGrpSpPr>
        <p:grpSpPr>
          <a:xfrm>
            <a:off x="3511550" y="5438775"/>
            <a:ext cx="600075" cy="885825"/>
            <a:chOff x="5572125" y="4067175"/>
            <a:chExt cx="600075" cy="885825"/>
          </a:xfrm>
        </p:grpSpPr>
        <p:pic>
          <p:nvPicPr>
            <p:cNvPr id="33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4"/>
          <p:cNvGrpSpPr/>
          <p:nvPr/>
        </p:nvGrpSpPr>
        <p:grpSpPr>
          <a:xfrm>
            <a:off x="4200525" y="5438775"/>
            <a:ext cx="600075" cy="885825"/>
            <a:chOff x="5572125" y="4067175"/>
            <a:chExt cx="600075" cy="885825"/>
          </a:xfrm>
        </p:grpSpPr>
        <p:pic>
          <p:nvPicPr>
            <p:cNvPr id="36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7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" name="TextBox 37"/>
          <p:cNvSpPr txBox="1"/>
          <p:nvPr/>
        </p:nvSpPr>
        <p:spPr>
          <a:xfrm>
            <a:off x="2209800" y="5117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         D3        D5        D7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209800" y="6260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D2         D4        D6        D8</a:t>
            </a:r>
            <a:endParaRPr lang="en-US" dirty="0"/>
          </a:p>
        </p:txBody>
      </p:sp>
      <p:sp>
        <p:nvSpPr>
          <p:cNvPr id="40" name="Explosion 2 39"/>
          <p:cNvSpPr/>
          <p:nvPr/>
        </p:nvSpPr>
        <p:spPr>
          <a:xfrm>
            <a:off x="2057400" y="5819775"/>
            <a:ext cx="762000" cy="685800"/>
          </a:xfrm>
          <a:prstGeom prst="irregularSeal2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" name="Diagram 50"/>
          <p:cNvGraphicFramePr/>
          <p:nvPr>
            <p:extLst>
              <p:ext uri="{D42A27DB-BD31-4B8C-83A1-F6EECF244321}">
                <p14:modId xmlns:p14="http://schemas.microsoft.com/office/powerpoint/2010/main" val="4111033620"/>
              </p:ext>
            </p:extLst>
          </p:nvPr>
        </p:nvGraphicFramePr>
        <p:xfrm>
          <a:off x="457200" y="3810000"/>
          <a:ext cx="78486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71600" y="5867400"/>
            <a:ext cx="6000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Rectangle 49"/>
          <p:cNvSpPr/>
          <p:nvPr/>
        </p:nvSpPr>
        <p:spPr>
          <a:xfrm>
            <a:off x="1447800" y="6260068"/>
            <a:ext cx="444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D9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0" y="21336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Projection 0</a:t>
            </a:r>
          </a:p>
          <a:p>
            <a:r>
              <a:rPr lang="en-US" sz="2400" dirty="0" smtClean="0"/>
              <a:t>Projection 1</a:t>
            </a:r>
          </a:p>
          <a:p>
            <a:r>
              <a:rPr lang="en-US" sz="2400" dirty="0" smtClean="0"/>
              <a:t>Projection 2</a:t>
            </a:r>
          </a:p>
        </p:txBody>
      </p:sp>
      <p:graphicFrame>
        <p:nvGraphicFramePr>
          <p:cNvPr id="62" name="Diagram 61"/>
          <p:cNvGraphicFramePr/>
          <p:nvPr>
            <p:extLst>
              <p:ext uri="{D42A27DB-BD31-4B8C-83A1-F6EECF244321}">
                <p14:modId xmlns:p14="http://schemas.microsoft.com/office/powerpoint/2010/main" val="3172514110"/>
              </p:ext>
            </p:extLst>
          </p:nvPr>
        </p:nvGraphicFramePr>
        <p:xfrm>
          <a:off x="457200" y="3810000"/>
          <a:ext cx="78486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61" name="Rectangle 60"/>
          <p:cNvSpPr/>
          <p:nvPr/>
        </p:nvSpPr>
        <p:spPr>
          <a:xfrm>
            <a:off x="6629400" y="2057400"/>
            <a:ext cx="2133600" cy="1981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9 -</a:t>
            </a:r>
          </a:p>
          <a:p>
            <a:pPr algn="ctr"/>
            <a:r>
              <a:rPr lang="en-US" dirty="0" smtClean="0"/>
              <a:t>D10 D11</a:t>
            </a:r>
          </a:p>
          <a:p>
            <a:pPr algn="ctr"/>
            <a:r>
              <a:rPr lang="en-US" dirty="0" smtClean="0"/>
              <a:t>D12 D13</a:t>
            </a:r>
          </a:p>
          <a:p>
            <a:pPr algn="ctr"/>
            <a:r>
              <a:rPr lang="en-US" dirty="0" smtClean="0"/>
              <a:t>D14 D15</a:t>
            </a:r>
          </a:p>
          <a:p>
            <a:pPr algn="ctr"/>
            <a:r>
              <a:rPr lang="en-US" dirty="0" smtClean="0"/>
              <a:t>D16 D17</a:t>
            </a:r>
          </a:p>
        </p:txBody>
      </p:sp>
      <p:sp>
        <p:nvSpPr>
          <p:cNvPr id="60" name="Down Arrow Callout 59"/>
          <p:cNvSpPr/>
          <p:nvPr/>
        </p:nvSpPr>
        <p:spPr>
          <a:xfrm>
            <a:off x="2438400" y="1219200"/>
            <a:ext cx="4419600" cy="533400"/>
          </a:xfrm>
          <a:prstGeom prst="downArrow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each Projection is a list of views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4267200" y="1905000"/>
            <a:ext cx="2133600" cy="1981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8 - </a:t>
            </a:r>
          </a:p>
          <a:p>
            <a:pPr algn="ctr"/>
            <a:r>
              <a:rPr lang="en-US" b="1" dirty="0" smtClean="0"/>
              <a:t>D1 D9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419600" y="2057400"/>
            <a:ext cx="2133600" cy="1981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8 – 9</a:t>
            </a:r>
          </a:p>
          <a:p>
            <a:pPr algn="ctr"/>
            <a:r>
              <a:rPr lang="en-US" dirty="0" smtClean="0"/>
              <a:t>D1 D9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057400" y="1905000"/>
            <a:ext cx="2133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0 - 7</a:t>
            </a:r>
          </a:p>
          <a:p>
            <a:pPr algn="ctr"/>
            <a:r>
              <a:rPr lang="en-US" dirty="0" smtClean="0"/>
              <a:t>D1    </a:t>
            </a:r>
            <a:r>
              <a:rPr lang="en-US" dirty="0" smtClean="0">
                <a:solidFill>
                  <a:schemeClr val="accent1"/>
                </a:solidFill>
              </a:rPr>
              <a:t>a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209800" y="2057400"/>
            <a:ext cx="21336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0 - 7</a:t>
            </a:r>
          </a:p>
          <a:p>
            <a:pPr algn="ctr"/>
            <a:r>
              <a:rPr lang="en-US" dirty="0" smtClean="0"/>
              <a:t>D1    </a:t>
            </a:r>
            <a:r>
              <a:rPr lang="en-US" dirty="0" smtClean="0">
                <a:solidFill>
                  <a:schemeClr val="accent1"/>
                </a:solidFill>
              </a:rPr>
              <a:t>a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</p:txBody>
      </p:sp>
      <p:grpSp>
        <p:nvGrpSpPr>
          <p:cNvPr id="43" name="Group 25"/>
          <p:cNvGrpSpPr/>
          <p:nvPr/>
        </p:nvGrpSpPr>
        <p:grpSpPr>
          <a:xfrm>
            <a:off x="5867400" y="5427107"/>
            <a:ext cx="600075" cy="885825"/>
            <a:chOff x="4876800" y="4114800"/>
            <a:chExt cx="600075" cy="885825"/>
          </a:xfrm>
        </p:grpSpPr>
        <p:pic>
          <p:nvPicPr>
            <p:cNvPr id="46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76800" y="41148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876800" y="45720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2" name="Group 28"/>
          <p:cNvGrpSpPr/>
          <p:nvPr/>
        </p:nvGrpSpPr>
        <p:grpSpPr>
          <a:xfrm>
            <a:off x="6556375" y="5427107"/>
            <a:ext cx="600075" cy="885825"/>
            <a:chOff x="5572125" y="4067175"/>
            <a:chExt cx="600075" cy="885825"/>
          </a:xfrm>
        </p:grpSpPr>
        <p:pic>
          <p:nvPicPr>
            <p:cNvPr id="56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4" name="Group 31"/>
          <p:cNvGrpSpPr/>
          <p:nvPr/>
        </p:nvGrpSpPr>
        <p:grpSpPr>
          <a:xfrm>
            <a:off x="7245350" y="5427107"/>
            <a:ext cx="600075" cy="885825"/>
            <a:chOff x="5572125" y="4067175"/>
            <a:chExt cx="600075" cy="885825"/>
          </a:xfrm>
        </p:grpSpPr>
        <p:pic>
          <p:nvPicPr>
            <p:cNvPr id="65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7" name="Group 34"/>
          <p:cNvGrpSpPr/>
          <p:nvPr/>
        </p:nvGrpSpPr>
        <p:grpSpPr>
          <a:xfrm>
            <a:off x="7934325" y="5427107"/>
            <a:ext cx="600075" cy="885825"/>
            <a:chOff x="5572125" y="4067175"/>
            <a:chExt cx="600075" cy="885825"/>
          </a:xfrm>
        </p:grpSpPr>
        <p:pic>
          <p:nvPicPr>
            <p:cNvPr id="69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3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" name="TextBox 70"/>
          <p:cNvSpPr txBox="1"/>
          <p:nvPr/>
        </p:nvSpPr>
        <p:spPr>
          <a:xfrm>
            <a:off x="5943600" y="5105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D10     D12      D14      D16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943600" y="62600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D11     D13      D15      D17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6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Graphic spid="51" grpId="0">
        <p:bldAsOne/>
      </p:bldGraphic>
      <p:bldP spid="50" grpId="0"/>
      <p:bldGraphic spid="62" grpId="0">
        <p:bldAsOne/>
      </p:bldGraphic>
      <p:bldP spid="61" grpId="0" animBg="1"/>
      <p:bldP spid="60" grpId="0" animBg="1"/>
      <p:bldP spid="44" grpId="0" animBg="1"/>
      <p:bldP spid="45" grpId="0" animBg="1"/>
      <p:bldP spid="48" grpId="0" animBg="1"/>
      <p:bldP spid="54" grpId="0" animBg="1"/>
      <p:bldP spid="71" grpId="0"/>
      <p:bldP spid="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handling failures: sequencer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sequencer is an optimization</a:t>
            </a:r>
          </a:p>
          <a:p>
            <a:pPr lvl="1">
              <a:buFontTx/>
              <a:buChar char="-"/>
            </a:pPr>
            <a:r>
              <a:rPr lang="en-US" dirty="0" smtClean="0"/>
              <a:t>clients can instead probe for tail of the log</a:t>
            </a:r>
          </a:p>
          <a:p>
            <a:pPr>
              <a:buNone/>
            </a:pPr>
            <a:r>
              <a:rPr lang="en-US" dirty="0" smtClean="0"/>
              <a:t>log tail is soft state</a:t>
            </a:r>
          </a:p>
          <a:p>
            <a:pPr>
              <a:buFontTx/>
              <a:buChar char="-"/>
            </a:pPr>
            <a:r>
              <a:rPr lang="en-US" dirty="0" smtClean="0"/>
              <a:t>value can be reconstructed from flash units</a:t>
            </a:r>
          </a:p>
          <a:p>
            <a:pPr>
              <a:buFontTx/>
              <a:buChar char="-"/>
            </a:pPr>
            <a:r>
              <a:rPr lang="en-US" dirty="0" smtClean="0"/>
              <a:t>sequencer identity is stored in Projection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81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from State-Machine-Replication to CORFU</a:t>
            </a:r>
            <a:br>
              <a:rPr lang="en-US" sz="3600" dirty="0" smtClean="0"/>
            </a:br>
            <a:r>
              <a:rPr lang="en-US" sz="1800" i="1" dirty="0"/>
              <a:t>[From </a:t>
            </a:r>
            <a:r>
              <a:rPr lang="en-US" sz="1800" i="1" dirty="0" err="1"/>
              <a:t>Paxos</a:t>
            </a:r>
            <a:r>
              <a:rPr lang="en-US" sz="1800" i="1" dirty="0"/>
              <a:t> to CORFU: A Flash-Speed Shared Log, ACM SIGOPS, 2012]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SMR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0700" y="1610519"/>
            <a:ext cx="556260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41395" y="4615934"/>
            <a:ext cx="711605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Paxos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3048000"/>
            <a:ext cx="702436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Corfu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form a sequence of agreement decisions</a:t>
            </a:r>
          </a:p>
          <a:p>
            <a:r>
              <a:rPr lang="en-US" dirty="0"/>
              <a:t>l</a:t>
            </a:r>
            <a:r>
              <a:rPr lang="en-US" dirty="0" smtClean="0"/>
              <a:t>eader-based solutions: </a:t>
            </a:r>
          </a:p>
          <a:p>
            <a:pPr lvl="1"/>
            <a:r>
              <a:rPr lang="en-US" dirty="0" smtClean="0"/>
              <a:t>leader proposes each entry to group of replicas</a:t>
            </a:r>
          </a:p>
          <a:p>
            <a:pPr lvl="1"/>
            <a:r>
              <a:rPr lang="en-US" dirty="0" smtClean="0"/>
              <a:t>same leader, same replicas, for all entries</a:t>
            </a:r>
          </a:p>
          <a:p>
            <a:pPr lvl="1"/>
            <a:r>
              <a:rPr lang="en-US" dirty="0" smtClean="0"/>
              <a:t>throughput capped at leader IO capacity</a:t>
            </a:r>
          </a:p>
          <a:p>
            <a:r>
              <a:rPr lang="en-US" dirty="0" smtClean="0"/>
              <a:t>scale-out through partitioning:</a:t>
            </a:r>
          </a:p>
          <a:p>
            <a:pPr lvl="1"/>
            <a:r>
              <a:rPr lang="en-US" dirty="0" smtClean="0"/>
              <a:t>multiple autonomous sequences</a:t>
            </a:r>
          </a:p>
          <a:p>
            <a:pPr lvl="1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CORFU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decide on sequence of log-entry values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200" dirty="0"/>
              <a:t>CORFU-chain:</a:t>
            </a:r>
          </a:p>
          <a:p>
            <a:pPr marL="742950" lvl="2" indent="-342900">
              <a:buFont typeface="Calibri" pitchFamily="34" charset="0"/>
              <a:buChar char="—"/>
            </a:pPr>
            <a:r>
              <a:rPr lang="en-US" sz="1900" dirty="0"/>
              <a:t>first in chain </a:t>
            </a:r>
            <a:r>
              <a:rPr lang="en-US" sz="1900" dirty="0" smtClean="0"/>
              <a:t>proposes value (due to </a:t>
            </a:r>
            <a:r>
              <a:rPr lang="en-US" sz="1900" dirty="0" err="1" smtClean="0"/>
              <a:t>seq’cer</a:t>
            </a:r>
            <a:r>
              <a:rPr lang="en-US" sz="1900" dirty="0" smtClean="0"/>
              <a:t>, no contention) </a:t>
            </a:r>
            <a:endParaRPr lang="en-US" sz="1900" dirty="0"/>
          </a:p>
          <a:p>
            <a:pPr marL="742950" lvl="2" indent="-342900">
              <a:buFont typeface="Calibri" pitchFamily="34" charset="0"/>
              <a:buChar char="—"/>
            </a:pPr>
            <a:r>
              <a:rPr lang="en-US" sz="1900" dirty="0"/>
              <a:t>each entry has a designated replica-set</a:t>
            </a:r>
          </a:p>
          <a:p>
            <a:pPr marL="742950" lvl="2" indent="-342900">
              <a:buFont typeface="Calibri" pitchFamily="34" charset="0"/>
              <a:buChar char="—"/>
            </a:pPr>
            <a:r>
              <a:rPr lang="en-US" sz="1900" dirty="0"/>
              <a:t>throughput capped at rate of sequencing 64-bit </a:t>
            </a:r>
            <a:r>
              <a:rPr lang="en-US" sz="1900" dirty="0" smtClean="0"/>
              <a:t>tokens</a:t>
            </a:r>
          </a:p>
          <a:p>
            <a:pPr marL="342900" lvl="1" indent="-342900">
              <a:buFont typeface="Calibri" pitchFamily="34" charset="0"/>
              <a:buChar char="—"/>
            </a:pPr>
            <a:r>
              <a:rPr lang="en-US" sz="2100" dirty="0" smtClean="0"/>
              <a:t>scale-out by partitioning </a:t>
            </a:r>
            <a:r>
              <a:rPr lang="en-US" sz="2100" b="1" dirty="0" smtClean="0">
                <a:solidFill>
                  <a:schemeClr val="accent2">
                    <a:lumMod val="75000"/>
                  </a:schemeClr>
                </a:solidFill>
              </a:rPr>
              <a:t>over time</a:t>
            </a:r>
            <a:r>
              <a:rPr lang="en-US" sz="2100" dirty="0" smtClean="0"/>
              <a:t> rather than over </a:t>
            </a:r>
            <a:r>
              <a:rPr lang="en-US" sz="2100" b="1" dirty="0" smtClean="0"/>
              <a:t>data</a:t>
            </a:r>
            <a:endParaRPr lang="en-US" sz="2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67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5" grpId="0" animBg="1"/>
      <p:bldP spid="5" grpId="1" animBg="1"/>
      <p:bldP spid="6" grpId="0" animBg="1"/>
      <p:bldP spid="6" grpId="1" animBg="1"/>
      <p:bldP spid="8" grpId="0" build="p"/>
      <p:bldP spid="10" grpId="0" build="p"/>
      <p:bldP spid="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far is CORFU from </a:t>
            </a:r>
            <a:r>
              <a:rPr lang="en-US" dirty="0" err="1" smtClean="0"/>
              <a:t>Paxos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4800600" y="2057400"/>
          <a:ext cx="6324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-1676400" y="2184400"/>
          <a:ext cx="6172200" cy="307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62000" y="1402556"/>
            <a:ext cx="12192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Paxos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instance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62200" y="1402556"/>
            <a:ext cx="1219200" cy="6858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Paxos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instance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-76200" y="2184400"/>
          <a:ext cx="6172200" cy="307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1524000" y="2164556"/>
          <a:ext cx="6172200" cy="307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3962400" y="1402556"/>
            <a:ext cx="1219200" cy="6858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Paxos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instance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28600" y="5532437"/>
            <a:ext cx="7010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 smtClean="0"/>
              <a:t>CORFU </a:t>
            </a:r>
            <a:r>
              <a:rPr lang="en-US" sz="3200" noProof="0" dirty="0" smtClean="0">
                <a:solidFill>
                  <a:srgbClr val="FF0000"/>
                </a:solidFill>
              </a:rPr>
              <a:t>partitions across time</a:t>
            </a:r>
            <a:r>
              <a:rPr lang="en-US" sz="3200" noProof="0" dirty="0" smtClean="0"/>
              <a:t>, not space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(CORFU replica chain == </a:t>
            </a:r>
            <a:r>
              <a:rPr lang="en-US" sz="3200" dirty="0" err="1" smtClean="0"/>
              <a:t>Paxos</a:t>
            </a:r>
            <a:r>
              <a:rPr lang="en-US" sz="3200" dirty="0" smtClean="0"/>
              <a:t> instance)</a:t>
            </a:r>
            <a:endParaRPr lang="en-US" sz="3200" noProof="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07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5" grpId="0">
        <p:bldAsOne/>
      </p:bldGraphic>
      <p:bldP spid="6" grpId="0" animBg="1"/>
      <p:bldP spid="8" grpId="0" animBg="1"/>
      <p:bldGraphic spid="10" grpId="0">
        <p:bldAsOne/>
      </p:bldGraphic>
      <p:bldGraphic spid="11" grpId="0">
        <p:bldAsOne/>
      </p:bldGraphic>
      <p:bldP spid="12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we build CORFU applications?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84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TOFU</a:t>
            </a:r>
            <a:r>
              <a:rPr lang="en-US" sz="3600" dirty="0" smtClean="0"/>
              <a:t>: lock-free transactions with CORFU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Cloud 5"/>
          <p:cNvSpPr/>
          <p:nvPr/>
        </p:nvSpPr>
        <p:spPr>
          <a:xfrm>
            <a:off x="457200" y="4385092"/>
            <a:ext cx="2608042" cy="216810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versioned table store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BigTable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HBase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PacificA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FDS)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3580953"/>
            <a:ext cx="2397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read/update </a:t>
            </a:r>
            <a:br>
              <a:rPr lang="en-US" dirty="0" smtClean="0"/>
            </a:br>
            <a:r>
              <a:rPr lang="en-US" dirty="0" smtClean="0"/>
              <a:t>(key, version, value)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209800" y="2590800"/>
            <a:ext cx="1828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library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09800" y="14478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26670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33528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-Right Arrow 35"/>
          <p:cNvSpPr/>
          <p:nvPr/>
        </p:nvSpPr>
        <p:spPr>
          <a:xfrm rot="6598323">
            <a:off x="2071484" y="3983859"/>
            <a:ext cx="1177675" cy="4572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Callout 10"/>
          <p:cNvSpPr/>
          <p:nvPr/>
        </p:nvSpPr>
        <p:spPr>
          <a:xfrm>
            <a:off x="4953000" y="2057400"/>
            <a:ext cx="2667000" cy="1847022"/>
          </a:xfrm>
          <a:prstGeom prst="cloudCallout">
            <a:avLst>
              <a:gd name="adj1" fmla="val -91594"/>
              <a:gd name="adj2" fmla="val -2344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where is your data?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5105400" y="3791778"/>
            <a:ext cx="3200400" cy="1847022"/>
          </a:xfrm>
          <a:prstGeom prst="cloudCallout">
            <a:avLst>
              <a:gd name="adj1" fmla="val -100538"/>
              <a:gd name="adj2" fmla="val -84138"/>
            </a:avLst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did you and I do all reads/updates atomically?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969632"/>
              </p:ext>
            </p:extLst>
          </p:nvPr>
        </p:nvGraphicFramePr>
        <p:xfrm>
          <a:off x="929204" y="4846320"/>
          <a:ext cx="1664034" cy="1097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4678"/>
                <a:gridCol w="554678"/>
                <a:gridCol w="554678"/>
              </a:tblGrid>
              <a:tr h="305062"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err="1" smtClean="0"/>
                        <a:t>val</a:t>
                      </a:r>
                      <a:endParaRPr lang="en-US" dirty="0"/>
                    </a:p>
                  </a:txBody>
                  <a:tcPr/>
                </a:tc>
              </a:tr>
              <a:tr h="305062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05062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75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TOFU</a:t>
            </a:r>
            <a:r>
              <a:rPr lang="en-US" sz="3600" dirty="0" smtClean="0"/>
              <a:t>: lock-free transactions with CORFU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765203"/>
              </p:ext>
            </p:extLst>
          </p:nvPr>
        </p:nvGraphicFramePr>
        <p:xfrm>
          <a:off x="5386872" y="1945640"/>
          <a:ext cx="185212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6064"/>
                <a:gridCol w="9260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locator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loud 5"/>
          <p:cNvSpPr/>
          <p:nvPr/>
        </p:nvSpPr>
        <p:spPr>
          <a:xfrm>
            <a:off x="457200" y="4385092"/>
            <a:ext cx="2608042" cy="216810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versioned table store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BigTable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HBase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PacificA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FDS)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3580953"/>
            <a:ext cx="2397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read/update </a:t>
            </a:r>
            <a:br>
              <a:rPr lang="en-US" dirty="0" smtClean="0"/>
            </a:br>
            <a:r>
              <a:rPr lang="en-US" dirty="0" smtClean="0"/>
              <a:t>(key, version, value) entries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209800" y="2590800"/>
            <a:ext cx="1828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library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09800" y="14478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26670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33528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-Right Arrow 35"/>
          <p:cNvSpPr/>
          <p:nvPr/>
        </p:nvSpPr>
        <p:spPr>
          <a:xfrm rot="6598323">
            <a:off x="2071484" y="3983859"/>
            <a:ext cx="1177675" cy="4572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962400" y="4758324"/>
            <a:ext cx="1659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update index</a:t>
            </a:r>
            <a:endParaRPr lang="en-US" dirty="0"/>
          </a:p>
        </p:txBody>
      </p:sp>
      <p:sp>
        <p:nvSpPr>
          <p:cNvPr id="38" name="Right Arrow 37"/>
          <p:cNvSpPr/>
          <p:nvPr/>
        </p:nvSpPr>
        <p:spPr>
          <a:xfrm rot="19518127">
            <a:off x="2653301" y="4318728"/>
            <a:ext cx="3268799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0800000">
            <a:off x="4156325" y="2667000"/>
            <a:ext cx="1177675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434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3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133600" y="1143000"/>
            <a:ext cx="42672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tape is dead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600" dirty="0" smtClean="0"/>
              <a:t>disk is tape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flash is disk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RAM locality</a:t>
            </a:r>
            <a:r>
              <a:rPr lang="en-US" sz="3600" dirty="0"/>
              <a:t> </a:t>
            </a:r>
            <a:r>
              <a:rPr lang="en-US" sz="3600" dirty="0" smtClean="0"/>
              <a:t>is king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6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600" dirty="0" smtClean="0"/>
              <a:t>-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Jim Gray, Dec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TOFU</a:t>
            </a:r>
            <a:r>
              <a:rPr lang="en-US" sz="3600" dirty="0" smtClean="0"/>
              <a:t>: lock-free transactions with CORFU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338895"/>
              </p:ext>
            </p:extLst>
          </p:nvPr>
        </p:nvGraphicFramePr>
        <p:xfrm>
          <a:off x="5386872" y="1945640"/>
          <a:ext cx="185212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6064"/>
                <a:gridCol w="9260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locator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2209800" y="2590800"/>
            <a:ext cx="1828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library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09800" y="14478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26670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33528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2795267450"/>
              </p:ext>
            </p:extLst>
          </p:nvPr>
        </p:nvGraphicFramePr>
        <p:xfrm>
          <a:off x="4572000" y="4319489"/>
          <a:ext cx="41148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Rectangle 15"/>
          <p:cNvSpPr/>
          <p:nvPr/>
        </p:nvSpPr>
        <p:spPr>
          <a:xfrm>
            <a:off x="2209800" y="32004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 rot="20228931">
            <a:off x="4144669" y="3722410"/>
            <a:ext cx="459766" cy="10316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404098" y="3759368"/>
            <a:ext cx="2377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append “commit” intention- record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 rot="16200000">
            <a:off x="6344244" y="3790357"/>
            <a:ext cx="1179913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052114" y="3773269"/>
            <a:ext cx="209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 index by</a:t>
            </a:r>
            <a:br>
              <a:rPr lang="en-US" dirty="0" smtClean="0"/>
            </a:br>
            <a:r>
              <a:rPr lang="en-US" dirty="0" smtClean="0"/>
              <a:t>“playing” log</a:t>
            </a:r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57200" y="4385092"/>
            <a:ext cx="2608042" cy="216810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versioned table store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BigTable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HBase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PacificA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FDS)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3580953"/>
            <a:ext cx="2397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read/update </a:t>
            </a:r>
            <a:br>
              <a:rPr lang="en-US" dirty="0" smtClean="0"/>
            </a:br>
            <a:r>
              <a:rPr lang="en-US" dirty="0" smtClean="0"/>
              <a:t>(key, version, value) entries</a:t>
            </a:r>
            <a:endParaRPr lang="en-US" dirty="0"/>
          </a:p>
        </p:txBody>
      </p:sp>
      <p:sp>
        <p:nvSpPr>
          <p:cNvPr id="24" name="Left-Right Arrow 23"/>
          <p:cNvSpPr/>
          <p:nvPr/>
        </p:nvSpPr>
        <p:spPr>
          <a:xfrm rot="6598323">
            <a:off x="2071484" y="3983859"/>
            <a:ext cx="1177675" cy="4572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rot="10800000">
            <a:off x="4156325" y="2667000"/>
            <a:ext cx="1177675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434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12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 smtClean="0"/>
              <a:t>TOFU</a:t>
            </a:r>
            <a:r>
              <a:rPr lang="en-US" sz="3600" dirty="0" smtClean="0"/>
              <a:t>: lock-free transactions with CORFU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556843"/>
              </p:ext>
            </p:extLst>
          </p:nvPr>
        </p:nvGraphicFramePr>
        <p:xfrm>
          <a:off x="5386872" y="1945640"/>
          <a:ext cx="1852128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6064"/>
                <a:gridCol w="9260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key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locator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2209800" y="2590800"/>
            <a:ext cx="18288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library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2209800" y="14478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4" name="Down Arrow 33"/>
          <p:cNvSpPr/>
          <p:nvPr/>
        </p:nvSpPr>
        <p:spPr>
          <a:xfrm>
            <a:off x="26670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 rot="10800000">
            <a:off x="3352800" y="20574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850694399"/>
              </p:ext>
            </p:extLst>
          </p:nvPr>
        </p:nvGraphicFramePr>
        <p:xfrm>
          <a:off x="4572000" y="4319489"/>
          <a:ext cx="41148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Rectangle 15"/>
          <p:cNvSpPr/>
          <p:nvPr/>
        </p:nvSpPr>
        <p:spPr>
          <a:xfrm>
            <a:off x="2209800" y="32004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 rot="20228931">
            <a:off x="4144669" y="3722410"/>
            <a:ext cx="459766" cy="10316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404098" y="3759368"/>
            <a:ext cx="2377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append “commit” intention- record</a:t>
            </a:r>
            <a:endParaRPr lang="en-US" dirty="0"/>
          </a:p>
        </p:txBody>
      </p:sp>
      <p:sp>
        <p:nvSpPr>
          <p:cNvPr id="19" name="Right Arrow 18"/>
          <p:cNvSpPr/>
          <p:nvPr/>
        </p:nvSpPr>
        <p:spPr>
          <a:xfrm rot="16200000">
            <a:off x="6344244" y="3790357"/>
            <a:ext cx="1179913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052114" y="3773269"/>
            <a:ext cx="209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 index by</a:t>
            </a:r>
            <a:br>
              <a:rPr lang="en-US" dirty="0" smtClean="0"/>
            </a:br>
            <a:r>
              <a:rPr lang="en-US" dirty="0" smtClean="0"/>
              <a:t>“playing” log</a:t>
            </a:r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57200" y="4385092"/>
            <a:ext cx="2608042" cy="2168108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versioned table store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BigTable</a:t>
            </a:r>
            <a:r>
              <a:rPr lang="en-US" sz="1600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HBase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1600" dirty="0" err="1" smtClean="0">
                <a:solidFill>
                  <a:schemeClr val="accent6">
                    <a:lumMod val="50000"/>
                  </a:schemeClr>
                </a:solidFill>
              </a:rPr>
              <a:t>PacificA</a:t>
            </a:r>
            <a:r>
              <a:rPr lang="en-US" sz="1600" dirty="0" smtClean="0">
                <a:solidFill>
                  <a:schemeClr val="accent6">
                    <a:lumMod val="50000"/>
                  </a:schemeClr>
                </a:solidFill>
              </a:rPr>
              <a:t>, FDS)</a:t>
            </a:r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600" y="3580953"/>
            <a:ext cx="2397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read/update </a:t>
            </a:r>
            <a:br>
              <a:rPr lang="en-US" dirty="0" smtClean="0"/>
            </a:br>
            <a:r>
              <a:rPr lang="en-US" dirty="0" smtClean="0"/>
              <a:t>(key, version, value) entries</a:t>
            </a:r>
            <a:endParaRPr lang="en-US" dirty="0"/>
          </a:p>
        </p:txBody>
      </p:sp>
      <p:sp>
        <p:nvSpPr>
          <p:cNvPr id="24" name="Left-Right Arrow 23"/>
          <p:cNvSpPr/>
          <p:nvPr/>
        </p:nvSpPr>
        <p:spPr>
          <a:xfrm rot="6598323">
            <a:off x="2071484" y="3983859"/>
            <a:ext cx="1177675" cy="457200"/>
          </a:xfrm>
          <a:prstGeom prst="left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ight Arrow 24"/>
          <p:cNvSpPr/>
          <p:nvPr/>
        </p:nvSpPr>
        <p:spPr>
          <a:xfrm rot="10800000">
            <a:off x="4156325" y="2667000"/>
            <a:ext cx="1177675" cy="4572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3434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lookup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5181600" y="4419600"/>
            <a:ext cx="762000" cy="1157191"/>
          </a:xfrm>
          <a:prstGeom prst="roundRect">
            <a:avLst/>
          </a:prstGeom>
          <a:solidFill>
            <a:srgbClr val="F2F8AA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r</a:t>
            </a:r>
            <a:r>
              <a:rPr lang="en-US" sz="1400" dirty="0" smtClean="0">
                <a:solidFill>
                  <a:schemeClr val="tx1"/>
                </a:solidFill>
              </a:rPr>
              <a:t>ef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943600" y="4419600"/>
            <a:ext cx="1371600" cy="1157191"/>
          </a:xfrm>
          <a:prstGeom prst="roundRect">
            <a:avLst/>
          </a:prstGeom>
          <a:solidFill>
            <a:srgbClr val="F2F8AA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conflict zone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315200" y="4419600"/>
            <a:ext cx="762000" cy="1157191"/>
          </a:xfrm>
          <a:prstGeom prst="roundRect">
            <a:avLst/>
          </a:prstGeom>
          <a:solidFill>
            <a:srgbClr val="F2F8AA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intent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72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  <p:bldP spid="23" grpId="0"/>
      <p:bldP spid="24" grpId="0" animBg="1"/>
      <p:bldP spid="25" grpId="0" animBg="1"/>
      <p:bldP spid="26" grpId="0"/>
      <p:bldP spid="27" grpId="0" animBg="1"/>
      <p:bldP spid="28" grpId="0" animBg="1"/>
      <p:bldP spid="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CORFU applications</a:t>
            </a:r>
            <a:endParaRPr lang="en-US" dirty="0"/>
          </a:p>
        </p:txBody>
      </p:sp>
      <p:sp>
        <p:nvSpPr>
          <p:cNvPr id="14" name="Slide Number Placeholder 3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9D19250-1976-4811-8893-8229380CB3A5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580335898"/>
              </p:ext>
            </p:extLst>
          </p:nvPr>
        </p:nvGraphicFramePr>
        <p:xfrm>
          <a:off x="2895600" y="2971800"/>
          <a:ext cx="35052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038600" y="1510605"/>
            <a:ext cx="51054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database (</a:t>
            </a:r>
            <a:r>
              <a:rPr lang="en-US" sz="2800" dirty="0" err="1" smtClean="0"/>
              <a:t>Hyder</a:t>
            </a:r>
            <a:r>
              <a:rPr lang="en-US" sz="2800" dirty="0" smtClean="0"/>
              <a:t>, Bernstein et al.)</a:t>
            </a:r>
          </a:p>
          <a:p>
            <a:r>
              <a:rPr lang="en-US" sz="2800" dirty="0" smtClean="0"/>
              <a:t>what: speculative commit records</a:t>
            </a:r>
          </a:p>
          <a:p>
            <a:r>
              <a:rPr lang="en-US" sz="2800" dirty="0" smtClean="0"/>
              <a:t>why: decide commit/abort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343400" y="4495800"/>
            <a:ext cx="4724400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state machine replication</a:t>
            </a:r>
          </a:p>
          <a:p>
            <a:r>
              <a:rPr lang="en-US" sz="2800" dirty="0" smtClean="0"/>
              <a:t>what: proposed commands</a:t>
            </a:r>
          </a:p>
          <a:p>
            <a:r>
              <a:rPr lang="en-US" sz="2800" dirty="0" smtClean="0"/>
              <a:t>why: order/persist commands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" y="1295400"/>
            <a:ext cx="3276600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key-value store</a:t>
            </a:r>
          </a:p>
          <a:p>
            <a:r>
              <a:rPr lang="en-US" sz="2800" dirty="0" smtClean="0"/>
              <a:t>what: data + commit</a:t>
            </a:r>
          </a:p>
          <a:p>
            <a:r>
              <a:rPr lang="en-US" sz="2800" dirty="0" smtClean="0"/>
              <a:t>why: multi-put/get, snapshots, mirroring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228600" y="4191000"/>
            <a:ext cx="3352800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virtual disk storage</a:t>
            </a:r>
          </a:p>
          <a:p>
            <a:r>
              <a:rPr lang="en-US" sz="2800" dirty="0" smtClean="0"/>
              <a:t>what: volume sectors</a:t>
            </a:r>
          </a:p>
          <a:p>
            <a:r>
              <a:rPr lang="en-US" sz="2800" dirty="0" smtClean="0"/>
              <a:t>why: multiplex flash cycles / IOPS / bytes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>
            <a:off x="381000" y="61823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others: metadata services, distributed STM, </a:t>
            </a:r>
            <a:r>
              <a:rPr lang="en-US" sz="2800" dirty="0" err="1" smtClean="0"/>
              <a:t>filesystems</a:t>
            </a:r>
            <a:r>
              <a:rPr lang="en-US" sz="2800" dirty="0" smtClean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933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grieving for 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D</a:t>
            </a:r>
            <a:r>
              <a:rPr lang="en-US" dirty="0" smtClean="0"/>
              <a:t>enial: </a:t>
            </a:r>
            <a:endParaRPr lang="en-US" dirty="0"/>
          </a:p>
          <a:p>
            <a:pPr lvl="1"/>
            <a:r>
              <a:rPr lang="en-US" dirty="0" smtClean="0"/>
              <a:t>too expensive, vulnerable, wait for PCM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nger:</a:t>
            </a:r>
          </a:p>
          <a:p>
            <a:pPr lvl="1"/>
            <a:r>
              <a:rPr lang="en-US" dirty="0"/>
              <a:t>SSD-FTL, use flash as a block-device</a:t>
            </a:r>
          </a:p>
          <a:p>
            <a:pPr lvl="2"/>
            <a:r>
              <a:rPr lang="en-US" dirty="0" smtClean="0"/>
              <a:t>random writes exhibit bursts in performance</a:t>
            </a:r>
          </a:p>
          <a:p>
            <a:pPr lvl="2"/>
            <a:r>
              <a:rPr lang="en-US" dirty="0"/>
              <a:t>duplicate </a:t>
            </a:r>
            <a:r>
              <a:rPr lang="en-US" dirty="0" smtClean="0"/>
              <a:t>functionality</a:t>
            </a:r>
          </a:p>
          <a:p>
            <a:r>
              <a:rPr lang="en-US" b="1" dirty="0" smtClean="0"/>
              <a:t>B</a:t>
            </a:r>
            <a:r>
              <a:rPr lang="en-US" dirty="0" smtClean="0"/>
              <a:t>argaining:</a:t>
            </a:r>
          </a:p>
          <a:p>
            <a:pPr lvl="1"/>
            <a:r>
              <a:rPr lang="en-US" dirty="0"/>
              <a:t>use flash as memory-cache/memory-extension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epression:</a:t>
            </a:r>
          </a:p>
          <a:p>
            <a:pPr lvl="1"/>
            <a:r>
              <a:rPr lang="en-US" dirty="0" smtClean="0"/>
              <a:t>throw money and power at it, PCI-e controllers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cceptance:</a:t>
            </a:r>
          </a:p>
          <a:p>
            <a:pPr lvl="1"/>
            <a:r>
              <a:rPr lang="en-US" dirty="0" smtClean="0"/>
              <a:t>new design for farms of flash in a cluster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4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CORFU </a:t>
            </a:r>
            <a:r>
              <a:rPr lang="en-US" dirty="0" smtClean="0"/>
              <a:t>Beehive-based flash unit</a:t>
            </a:r>
            <a:br>
              <a:rPr lang="en-US" dirty="0" smtClean="0"/>
            </a:br>
            <a:r>
              <a:rPr lang="en-US" sz="1800" dirty="0" smtClean="0"/>
              <a:t>[</a:t>
            </a:r>
            <a:r>
              <a:rPr lang="en-US" sz="1800" i="1" dirty="0" smtClean="0"/>
              <a:t>A Design for Network Flash</a:t>
            </a:r>
            <a:r>
              <a:rPr lang="en-US" sz="1800" dirty="0" smtClean="0"/>
              <a:t>, NVMW 2012]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Beehive </a:t>
            </a:r>
            <a:r>
              <a:rPr lang="en-US" dirty="0"/>
              <a:t>architecture </a:t>
            </a:r>
            <a:r>
              <a:rPr lang="en-US" dirty="0" smtClean="0"/>
              <a:t>over</a:t>
            </a:r>
            <a:br>
              <a:rPr lang="en-US" dirty="0" smtClean="0"/>
            </a:br>
            <a:r>
              <a:rPr lang="en-US" dirty="0" smtClean="0"/>
              <a:t>BEE3 </a:t>
            </a:r>
            <a:r>
              <a:rPr lang="en-US" dirty="0"/>
              <a:t>and XUPv5 </a:t>
            </a:r>
            <a:r>
              <a:rPr lang="en-US" dirty="0" smtClean="0"/>
              <a:t>FPGAs</a:t>
            </a:r>
          </a:p>
          <a:p>
            <a:r>
              <a:rPr lang="en-US" dirty="0" smtClean="0"/>
              <a:t>Multiple slow (soft) cores</a:t>
            </a:r>
          </a:p>
          <a:p>
            <a:r>
              <a:rPr lang="en-US" dirty="0" smtClean="0"/>
              <a:t>Token ring interconnect</a:t>
            </a:r>
          </a:p>
          <a:p>
            <a:r>
              <a:rPr lang="en-US" dirty="0"/>
              <a:t>V</a:t>
            </a:r>
            <a:r>
              <a:rPr lang="en-US" dirty="0" smtClean="0"/>
              <a:t>ehicle for practical</a:t>
            </a:r>
            <a:br>
              <a:rPr lang="en-US" dirty="0" smtClean="0"/>
            </a:br>
            <a:r>
              <a:rPr lang="en-US" dirty="0" smtClean="0"/>
              <a:t>architecture</a:t>
            </a:r>
            <a:r>
              <a:rPr lang="en-US" dirty="0"/>
              <a:t> </a:t>
            </a:r>
            <a:r>
              <a:rPr lang="en-US" dirty="0" smtClean="0"/>
              <a:t>research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 descr="http://sharepoint/sites/CORFU/SiteCollectionImages/Photo_9E0D5FB1-8E97-F377-0E8D-BB5AA74CAF6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47800"/>
            <a:ext cx="3276600" cy="24574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research.microsoft.com/en-us/projects/bee3/image0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64063"/>
            <a:ext cx="3276600" cy="24555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9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CORFU is a distributed SSD: 1 million write IOPS, linearly scalable read IOPS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CORFU is a shared log: strong consistency at wire speed</a:t>
            </a:r>
          </a:p>
          <a:p>
            <a:pPr>
              <a:buFont typeface="Arial" pitchFamily="34" charset="0"/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CORFU uses network-attached flash to construct inexpensive, power-efficient clusters</a:t>
            </a:r>
          </a:p>
          <a:p>
            <a:pPr>
              <a:buFont typeface="Arial" pitchFamily="34" charset="0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67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to reconfigure, a client must: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seal</a:t>
            </a:r>
            <a:r>
              <a:rPr lang="en-US" dirty="0" smtClean="0"/>
              <a:t> the current Projection on drives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determine </a:t>
            </a:r>
            <a:r>
              <a:rPr lang="en-US" dirty="0" smtClean="0"/>
              <a:t>last log position modified in current Projection</a:t>
            </a:r>
            <a:endParaRPr lang="en-US" b="1" dirty="0" smtClean="0"/>
          </a:p>
          <a:p>
            <a:pPr marL="514350" indent="-514350">
              <a:buAutoNum type="arabicPeriod"/>
            </a:pPr>
            <a:r>
              <a:rPr lang="en-US" b="1" dirty="0" smtClean="0"/>
              <a:t>propose</a:t>
            </a:r>
            <a:r>
              <a:rPr lang="en-US" dirty="0" smtClean="0"/>
              <a:t> a new Projection to the auxiliary as the next Projection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an </a:t>
            </a:r>
            <a:r>
              <a:rPr lang="en-US" b="1" dirty="0" smtClean="0"/>
              <a:t>auxiliary </a:t>
            </a:r>
            <a:r>
              <a:rPr lang="en-US" dirty="0" smtClean="0"/>
              <a:t>stores a sequence of Projections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propose </a:t>
            </a:r>
            <a:r>
              <a:rPr lang="en-US" i="1" dirty="0" err="1" smtClean="0"/>
              <a:t>k</a:t>
            </a:r>
            <a:r>
              <a:rPr lang="en-US" dirty="0" err="1" smtClean="0"/>
              <a:t>th</a:t>
            </a:r>
            <a:r>
              <a:rPr lang="en-US" dirty="0" smtClean="0"/>
              <a:t> Projection; fails if it already exists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read </a:t>
            </a:r>
            <a:r>
              <a:rPr lang="en-US" i="1" dirty="0" err="1" smtClean="0"/>
              <a:t>k</a:t>
            </a:r>
            <a:r>
              <a:rPr lang="en-US" dirty="0" err="1" smtClean="0"/>
              <a:t>th</a:t>
            </a:r>
            <a:r>
              <a:rPr lang="en-US" dirty="0" smtClean="0"/>
              <a:t> Projection; fails if none exists</a:t>
            </a:r>
          </a:p>
          <a:p>
            <a:pPr marL="514350" indent="-514350">
              <a:buFontTx/>
              <a:buChar char="-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why an auxiliary?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can tolerate </a:t>
            </a:r>
            <a:r>
              <a:rPr lang="en-US" i="1" dirty="0" smtClean="0"/>
              <a:t>f</a:t>
            </a:r>
            <a:r>
              <a:rPr lang="en-US" dirty="0" smtClean="0"/>
              <a:t> failures with </a:t>
            </a:r>
            <a:r>
              <a:rPr lang="en-US" i="1" dirty="0" smtClean="0"/>
              <a:t>f</a:t>
            </a:r>
            <a:r>
              <a:rPr lang="en-US" dirty="0" smtClean="0"/>
              <a:t>+1 replicas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can be implemented via conventional </a:t>
            </a:r>
            <a:r>
              <a:rPr lang="en-US" dirty="0" err="1" smtClean="0"/>
              <a:t>Paxos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43000" y="6172200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reconfiguration latency = tens of milliseconds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7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unit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device exposes </a:t>
            </a:r>
            <a:r>
              <a:rPr lang="en-US" i="1" dirty="0" smtClean="0"/>
              <a:t>sparse </a:t>
            </a:r>
            <a:r>
              <a:rPr lang="en-US" dirty="0" smtClean="0"/>
              <a:t>linear address space</a:t>
            </a:r>
          </a:p>
          <a:p>
            <a:r>
              <a:rPr lang="en-US" dirty="0" smtClean="0"/>
              <a:t>three message types: read, write, seal</a:t>
            </a:r>
          </a:p>
          <a:p>
            <a:r>
              <a:rPr lang="en-US" dirty="0" smtClean="0"/>
              <a:t>write-once semantics:</a:t>
            </a:r>
          </a:p>
          <a:p>
            <a:pPr lvl="1"/>
            <a:r>
              <a:rPr lang="en-US" dirty="0" smtClean="0"/>
              <a:t>reads must fail on unwritten pages</a:t>
            </a:r>
          </a:p>
          <a:p>
            <a:pPr lvl="1"/>
            <a:r>
              <a:rPr lang="en-US" dirty="0" smtClean="0"/>
              <a:t>writes must fail on already written pages</a:t>
            </a:r>
          </a:p>
          <a:p>
            <a:r>
              <a:rPr lang="en-US" dirty="0" smtClean="0"/>
              <a:t>bad-block remapping</a:t>
            </a:r>
          </a:p>
          <a:p>
            <a:r>
              <a:rPr lang="en-US" dirty="0" smtClean="0"/>
              <a:t>Three form factors:</a:t>
            </a:r>
          </a:p>
          <a:p>
            <a:pPr lvl="1"/>
            <a:r>
              <a:rPr lang="en-US" dirty="0" smtClean="0"/>
              <a:t>FPGA+SSD: implemented, single unit</a:t>
            </a:r>
          </a:p>
          <a:p>
            <a:pPr lvl="1"/>
            <a:r>
              <a:rPr lang="en-US" dirty="0" err="1" smtClean="0"/>
              <a:t>server+SSD</a:t>
            </a:r>
            <a:r>
              <a:rPr lang="en-US" dirty="0" smtClean="0"/>
              <a:t>: implemented, 32-unit deployment</a:t>
            </a:r>
          </a:p>
          <a:p>
            <a:pPr lvl="1"/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FPGA+flash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 under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6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FPGA+SSD flash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BeeHive</a:t>
            </a:r>
            <a:r>
              <a:rPr lang="en-US" dirty="0" smtClean="0"/>
              <a:t> architecture over BEE3 and XUPv5 FPGAs</a:t>
            </a:r>
          </a:p>
          <a:p>
            <a:r>
              <a:rPr lang="en-US" dirty="0" smtClean="0"/>
              <a:t>BEE3: 80 GB SSD, 8 GB RAM</a:t>
            </a:r>
          </a:p>
          <a:p>
            <a:r>
              <a:rPr lang="en-US" dirty="0" smtClean="0"/>
              <a:t>power: </a:t>
            </a:r>
            <a:r>
              <a:rPr lang="en-US" b="1" dirty="0" smtClean="0"/>
              <a:t>15W</a:t>
            </a:r>
            <a:endParaRPr lang="en-US" dirty="0" smtClean="0"/>
          </a:p>
          <a:p>
            <a:r>
              <a:rPr lang="en-US" dirty="0" err="1" smtClean="0"/>
              <a:t>tput</a:t>
            </a:r>
            <a:r>
              <a:rPr lang="en-US" dirty="0" smtClean="0"/>
              <a:t>: </a:t>
            </a:r>
            <a:r>
              <a:rPr lang="en-US" b="1" dirty="0" smtClean="0"/>
              <a:t>800 Mbps</a:t>
            </a:r>
          </a:p>
          <a:p>
            <a:r>
              <a:rPr lang="en-US" dirty="0" smtClean="0"/>
              <a:t>end-to-end latency:</a:t>
            </a:r>
          </a:p>
          <a:p>
            <a:pPr lvl="1"/>
            <a:r>
              <a:rPr lang="en-US" dirty="0" smtClean="0"/>
              <a:t>reads: </a:t>
            </a:r>
            <a:r>
              <a:rPr lang="en-US" b="1" dirty="0" smtClean="0"/>
              <a:t>400 µ</a:t>
            </a:r>
            <a:r>
              <a:rPr lang="en-US" b="1" dirty="0" err="1" smtClean="0"/>
              <a:t>secs</a:t>
            </a:r>
            <a:endParaRPr lang="en-US" b="1" dirty="0" smtClean="0"/>
          </a:p>
          <a:p>
            <a:pPr lvl="1"/>
            <a:r>
              <a:rPr lang="en-US" dirty="0" smtClean="0"/>
              <a:t>mirrored appends: </a:t>
            </a:r>
            <a:r>
              <a:rPr lang="en-US" b="1" dirty="0" smtClean="0"/>
              <a:t>800 µ</a:t>
            </a:r>
            <a:r>
              <a:rPr lang="en-US" b="1" dirty="0" err="1" smtClean="0"/>
              <a:t>secs</a:t>
            </a:r>
            <a:endParaRPr lang="en-US" b="1" dirty="0" smtClean="0"/>
          </a:p>
        </p:txBody>
      </p:sp>
      <p:pic>
        <p:nvPicPr>
          <p:cNvPr id="5" name="Picture 2" descr="http://sharepoint/sites/CORFU/SiteCollectionImages/Photo_9E0D5FB1-8E97-F377-0E8D-BB5AA74CAF6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47800"/>
            <a:ext cx="3276600" cy="24574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research.microsoft.com/en-us/projects/bee3/image0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64063"/>
            <a:ext cx="3276600" cy="24555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05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in the data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32037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can flash clusters eliminate the trade-off between consistency and performance?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what new abstractions are required to manage and access flash clusters?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once appended, data does not move in the log</a:t>
            </a:r>
          </a:p>
          <a:p>
            <a:r>
              <a:rPr lang="en-US" dirty="0" smtClean="0"/>
              <a:t>application is required to </a:t>
            </a:r>
            <a:r>
              <a:rPr lang="en-US" i="1" dirty="0" smtClean="0"/>
              <a:t>trim</a:t>
            </a:r>
            <a:r>
              <a:rPr lang="en-US" dirty="0" smtClean="0"/>
              <a:t> invalid positions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log address space can become sparse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46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Up Arrow Callout 5"/>
          <p:cNvSpPr/>
          <p:nvPr/>
        </p:nvSpPr>
        <p:spPr>
          <a:xfrm>
            <a:off x="5181600" y="3505200"/>
            <a:ext cx="1981200" cy="11430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valid entries</a:t>
            </a:r>
            <a:endParaRPr lang="en-US" dirty="0"/>
          </a:p>
        </p:txBody>
      </p:sp>
      <p:sp>
        <p:nvSpPr>
          <p:cNvPr id="7" name="Up Arrow Callout 6"/>
          <p:cNvSpPr/>
          <p:nvPr/>
        </p:nvSpPr>
        <p:spPr>
          <a:xfrm>
            <a:off x="1143000" y="3505200"/>
            <a:ext cx="1981200" cy="1143000"/>
          </a:xfrm>
          <a:prstGeom prst="upArrow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invalid entries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0" y="2743200"/>
            <a:ext cx="914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Times New Roman"/>
                <a:cs typeface="Times New Roman"/>
              </a:rPr>
              <a:t>∞</a:t>
            </a:r>
            <a:endParaRPr lang="en-US" dirty="0">
              <a:latin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9649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  <p:bldP spid="7" grpId="0" animBg="1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CORFU cluster (</a:t>
            </a:r>
            <a:r>
              <a:rPr lang="en-US" dirty="0" err="1" smtClean="0"/>
              <a:t>server+SSD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5334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$3K of flash</a:t>
            </a:r>
          </a:p>
          <a:p>
            <a:r>
              <a:rPr lang="en-US" dirty="0" smtClean="0"/>
              <a:t>32 drives, 16 servers, 2 racks</a:t>
            </a:r>
          </a:p>
          <a:p>
            <a:pPr lvl="1"/>
            <a:r>
              <a:rPr lang="en-US" dirty="0" smtClean="0"/>
              <a:t>Intel X25V (40 GB)</a:t>
            </a:r>
          </a:p>
          <a:p>
            <a:pPr lvl="1"/>
            <a:r>
              <a:rPr lang="en-US" dirty="0" smtClean="0"/>
              <a:t>20,000 4KB read IOPS</a:t>
            </a:r>
          </a:p>
          <a:p>
            <a:pPr lvl="1"/>
            <a:r>
              <a:rPr lang="en-US" dirty="0" smtClean="0"/>
              <a:t>each server limited by 1 </a:t>
            </a:r>
            <a:r>
              <a:rPr lang="en-US" dirty="0" err="1" smtClean="0"/>
              <a:t>Gbps</a:t>
            </a:r>
            <a:r>
              <a:rPr lang="en-US" dirty="0" smtClean="0"/>
              <a:t> NIC at 30,000 4KB IOPS</a:t>
            </a:r>
          </a:p>
          <a:p>
            <a:r>
              <a:rPr lang="en-US" dirty="0" smtClean="0"/>
              <a:t>mirrored across racks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max read </a:t>
            </a:r>
            <a:r>
              <a:rPr lang="en-US" dirty="0" err="1" smtClean="0"/>
              <a:t>tput</a:t>
            </a:r>
            <a:r>
              <a:rPr lang="en-US" dirty="0" smtClean="0"/>
              <a:t>: </a:t>
            </a:r>
            <a:r>
              <a:rPr lang="en-US" b="1" dirty="0" smtClean="0"/>
              <a:t>500K 4KB IOPS      	        </a:t>
            </a:r>
            <a:r>
              <a:rPr lang="en-US" dirty="0" smtClean="0"/>
              <a:t>(= 16 </a:t>
            </a:r>
            <a:r>
              <a:rPr lang="en-US" dirty="0" err="1" smtClean="0"/>
              <a:t>Gbps</a:t>
            </a:r>
            <a:r>
              <a:rPr lang="en-US" dirty="0" smtClean="0"/>
              <a:t> = 2 GB/s)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max write </a:t>
            </a:r>
            <a:r>
              <a:rPr lang="en-US" dirty="0" err="1" smtClean="0"/>
              <a:t>tput</a:t>
            </a:r>
            <a:r>
              <a:rPr lang="en-US" dirty="0" smtClean="0"/>
              <a:t>: </a:t>
            </a:r>
            <a:r>
              <a:rPr lang="en-US" b="1" dirty="0" smtClean="0"/>
              <a:t>250K 4KB IOPS</a:t>
            </a:r>
          </a:p>
        </p:txBody>
      </p:sp>
      <p:pic>
        <p:nvPicPr>
          <p:cNvPr id="4" name="Picture 3" descr="C:\temp\clustermap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95400"/>
            <a:ext cx="3607485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7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unit design</a:t>
            </a:r>
            <a:endParaRPr lang="en-US" dirty="0"/>
          </a:p>
        </p:txBody>
      </p:sp>
      <p:pic>
        <p:nvPicPr>
          <p:cNvPr id="4" name="Picture 75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80" y="1524000"/>
            <a:ext cx="8495620" cy="3797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5562600"/>
            <a:ext cx="701040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- message-passing ring of cores</a:t>
            </a:r>
          </a:p>
          <a:p>
            <a:r>
              <a:rPr lang="en-US" sz="2400" dirty="0" smtClean="0"/>
              <a:t>- logical separation of functionality + specialized cores</a:t>
            </a:r>
          </a:p>
          <a:p>
            <a:r>
              <a:rPr lang="en-US" sz="2400" dirty="0" smtClean="0"/>
              <a:t>- slow cores (100 MHz) = low power (15W)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2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flash primer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page granularity (e.g., 4KB)</a:t>
            </a:r>
          </a:p>
          <a:p>
            <a:r>
              <a:rPr lang="en-US" dirty="0" smtClean="0"/>
              <a:t>fast random reads</a:t>
            </a:r>
          </a:p>
          <a:p>
            <a:r>
              <a:rPr lang="en-US" dirty="0" smtClean="0"/>
              <a:t>overwriting 4KB page requires surrounding 512KB block to be </a:t>
            </a:r>
            <a:r>
              <a:rPr lang="en-US" i="1" dirty="0" smtClean="0"/>
              <a:t>erased</a:t>
            </a:r>
          </a:p>
          <a:p>
            <a:pPr lvl="1"/>
            <a:r>
              <a:rPr lang="en-US" dirty="0" smtClean="0"/>
              <a:t>erasures are slow</a:t>
            </a:r>
          </a:p>
          <a:p>
            <a:pPr lvl="1"/>
            <a:r>
              <a:rPr lang="en-US" dirty="0" smtClean="0"/>
              <a:t>erasures </a:t>
            </a:r>
            <a:r>
              <a:rPr lang="en-US" dirty="0" smtClean="0">
                <a:sym typeface="Wingdings" pitchFamily="2" charset="2"/>
              </a:rPr>
              <a:t>cause wear-out (high BER)</a:t>
            </a:r>
          </a:p>
          <a:p>
            <a:r>
              <a:rPr lang="en-US" dirty="0" smtClean="0">
                <a:sym typeface="Wingdings" pitchFamily="2" charset="2"/>
              </a:rPr>
              <a:t>SSDs: LBA-over-log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no erasures in critical path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even wear-out across drive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2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600200"/>
            <a:ext cx="606742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CORFU?</a:t>
            </a:r>
            <a:endParaRPr lang="en-US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5257800"/>
            <a:ext cx="6164907" cy="112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36104405"/>
              </p:ext>
            </p:extLst>
          </p:nvPr>
        </p:nvGraphicFramePr>
        <p:xfrm>
          <a:off x="1676400" y="5257801"/>
          <a:ext cx="6248400" cy="1447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81000" y="5646003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flash cluster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0" y="2895600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append(value)</a:t>
            </a:r>
            <a:endParaRPr lang="en-US" sz="2400" dirty="0" smtClean="0">
              <a:noFill/>
            </a:endParaRPr>
          </a:p>
          <a:p>
            <a:r>
              <a:rPr lang="en-US" sz="2400" dirty="0" smtClean="0"/>
              <a:t>read(offset)</a:t>
            </a:r>
            <a:endParaRPr lang="en-US" sz="2400" dirty="0">
              <a:noFill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0" y="35814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048000" y="24384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3352800" y="30480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10800000">
            <a:off x="4191000" y="30480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p Arrow 22"/>
          <p:cNvSpPr/>
          <p:nvPr/>
        </p:nvSpPr>
        <p:spPr>
          <a:xfrm>
            <a:off x="2684257" y="5185058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>
            <a:off x="1676400" y="5185058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>
            <a:off x="3657600" y="5185058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 rot="10800000">
            <a:off x="5122657" y="5185058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4540707" y="4724400"/>
            <a:ext cx="1631493" cy="414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append</a:t>
            </a:r>
            <a:r>
              <a:rPr lang="en-US" dirty="0" smtClean="0"/>
              <a:t> to tail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1676400" y="4724400"/>
            <a:ext cx="2487360" cy="414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r>
              <a:rPr lang="en-US" sz="2000" dirty="0" smtClean="0"/>
              <a:t> from anywhere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3048000" y="1295400"/>
            <a:ext cx="1828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0" name="Down Arrow 29"/>
          <p:cNvSpPr/>
          <p:nvPr/>
        </p:nvSpPr>
        <p:spPr>
          <a:xfrm>
            <a:off x="3352800" y="19050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 rot="10800000">
            <a:off x="4191000" y="1905000"/>
            <a:ext cx="381000" cy="4572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048000" y="2438400"/>
            <a:ext cx="1828800" cy="533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TOFU (trans over)</a:t>
            </a:r>
            <a:endParaRPr lang="en-US" dirty="0"/>
          </a:p>
        </p:txBody>
      </p:sp>
      <p:sp>
        <p:nvSpPr>
          <p:cNvPr id="34" name="Left Arrow Callout 33"/>
          <p:cNvSpPr/>
          <p:nvPr/>
        </p:nvSpPr>
        <p:spPr>
          <a:xfrm flipH="1">
            <a:off x="76200" y="1600200"/>
            <a:ext cx="2971800" cy="2133600"/>
          </a:xfrm>
          <a:prstGeom prst="leftArrowCallout">
            <a:avLst>
              <a:gd name="adj1" fmla="val 17757"/>
              <a:gd name="adj2" fmla="val 25000"/>
              <a:gd name="adj3" fmla="val 25000"/>
              <a:gd name="adj4" fmla="val 7659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infrastructure applications:</a:t>
            </a:r>
          </a:p>
          <a:p>
            <a:pPr algn="ctr"/>
            <a:r>
              <a:rPr lang="en-US" sz="2000" dirty="0" smtClean="0"/>
              <a:t>key-value stores databases</a:t>
            </a:r>
          </a:p>
          <a:p>
            <a:pPr algn="ctr"/>
            <a:r>
              <a:rPr lang="en-US" sz="2000" dirty="0" smtClean="0"/>
              <a:t>SMR (</a:t>
            </a:r>
            <a:r>
              <a:rPr lang="en-US" sz="2000" dirty="0" err="1" smtClean="0"/>
              <a:t>st</a:t>
            </a:r>
            <a:r>
              <a:rPr lang="en-US" sz="2000" dirty="0" smtClean="0"/>
              <a:t> </a:t>
            </a:r>
            <a:r>
              <a:rPr lang="en-US" sz="2000" dirty="0" err="1" smtClean="0"/>
              <a:t>mach</a:t>
            </a:r>
            <a:r>
              <a:rPr lang="en-US" sz="2000" dirty="0" smtClean="0"/>
              <a:t> rep)</a:t>
            </a:r>
            <a:endParaRPr lang="en-US" sz="2000" dirty="0" smtClean="0"/>
          </a:p>
          <a:p>
            <a:pPr algn="ctr"/>
            <a:r>
              <a:rPr lang="en-US" sz="2000" dirty="0" err="1"/>
              <a:t>f</a:t>
            </a:r>
            <a:r>
              <a:rPr lang="en-US" sz="2000" dirty="0" err="1" smtClean="0"/>
              <a:t>ilesystems</a:t>
            </a:r>
            <a:endParaRPr lang="en-US" sz="2000" dirty="0" smtClean="0"/>
          </a:p>
          <a:p>
            <a:pPr algn="ctr"/>
            <a:r>
              <a:rPr lang="en-US" sz="2000" dirty="0" smtClean="0"/>
              <a:t>virtual disks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038600" y="5486400"/>
            <a:ext cx="487680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cluster of 32 server-attached SSDs, 1.5 TB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0.5M reads/s, 0.2M appends/s </a:t>
            </a:r>
            <a:r>
              <a:rPr lang="en-US" sz="2400" dirty="0" smtClean="0">
                <a:solidFill>
                  <a:schemeClr val="tx1"/>
                </a:solidFill>
              </a:rPr>
              <a:t>(4KB)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04800" y="5486400"/>
            <a:ext cx="350520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network-attached flash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1 </a:t>
            </a:r>
            <a:r>
              <a:rPr lang="en-US" sz="2400" dirty="0" err="1" smtClean="0">
                <a:solidFill>
                  <a:schemeClr val="tx1"/>
                </a:solidFill>
              </a:rPr>
              <a:t>Gbps</a:t>
            </a:r>
            <a:r>
              <a:rPr lang="en-US" sz="2400" dirty="0" smtClean="0">
                <a:solidFill>
                  <a:schemeClr val="tx1"/>
                </a:solidFill>
              </a:rPr>
              <a:t>,</a:t>
            </a:r>
            <a:r>
              <a:rPr lang="en-US" sz="2400" b="1" dirty="0" smtClean="0">
                <a:solidFill>
                  <a:schemeClr val="tx1"/>
                </a:solidFill>
              </a:rPr>
              <a:t> 15W, 75 </a:t>
            </a:r>
            <a:r>
              <a:rPr lang="en-US" sz="2400" b="1" dirty="0" smtClean="0"/>
              <a:t>µs</a:t>
            </a:r>
            <a:r>
              <a:rPr lang="en-US" sz="2400" b="1" dirty="0" smtClean="0">
                <a:solidFill>
                  <a:schemeClr val="tx1"/>
                </a:solidFill>
              </a:rPr>
              <a:t> reads, 200 </a:t>
            </a:r>
            <a:r>
              <a:rPr lang="en-US" sz="2400" b="1" dirty="0" smtClean="0"/>
              <a:t>µs</a:t>
            </a:r>
            <a:r>
              <a:rPr lang="en-US" sz="2400" b="1" dirty="0" smtClean="0">
                <a:solidFill>
                  <a:schemeClr val="tx1"/>
                </a:solidFill>
              </a:rPr>
              <a:t> writes  </a:t>
            </a:r>
            <a:r>
              <a:rPr lang="en-US" sz="2400" dirty="0" smtClean="0">
                <a:solidFill>
                  <a:schemeClr val="tx1"/>
                </a:solidFill>
              </a:rPr>
              <a:t>(4KB)</a:t>
            </a:r>
            <a:endParaRPr lang="en-US" sz="2400" b="1" dirty="0" smtClean="0">
              <a:solidFill>
                <a:schemeClr val="tx1"/>
              </a:solidFill>
            </a:endParaRPr>
          </a:p>
        </p:txBody>
      </p:sp>
      <p:pic>
        <p:nvPicPr>
          <p:cNvPr id="37" name="Picture 2" descr="http://sharepoint/sites/CORFU/SiteCollectionImages/Photo_9E0D5FB1-8E97-F377-0E8D-BB5AA74CAF64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3749897"/>
            <a:ext cx="2455657" cy="18417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5646499" y="4191000"/>
            <a:ext cx="3287951" cy="533400"/>
            <a:chOff x="5646499" y="4191000"/>
            <a:chExt cx="3287951" cy="533400"/>
          </a:xfrm>
        </p:grpSpPr>
        <p:sp>
          <p:nvSpPr>
            <p:cNvPr id="35" name="TextBox 34"/>
            <p:cNvSpPr txBox="1"/>
            <p:nvPr/>
          </p:nvSpPr>
          <p:spPr>
            <a:xfrm>
              <a:off x="5646499" y="4191000"/>
              <a:ext cx="32879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Replicated, fault-tolerant append</a:t>
              </a:r>
              <a:endParaRPr lang="en-US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 flipV="1">
              <a:off x="5867400" y="4560332"/>
              <a:ext cx="304800" cy="1640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9" dur="indefinite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2" grpId="0"/>
      <p:bldP spid="9" grpId="0" animBg="1"/>
      <p:bldP spid="11" grpId="0" animBg="1"/>
      <p:bldP spid="13" grpId="0" animBg="1"/>
      <p:bldP spid="14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41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case for CORFU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applications </a:t>
            </a:r>
            <a:r>
              <a:rPr lang="en-US" dirty="0" smtClean="0">
                <a:solidFill>
                  <a:srgbClr val="FF0000"/>
                </a:solidFill>
              </a:rPr>
              <a:t>append/read</a:t>
            </a:r>
            <a:r>
              <a:rPr lang="en-US" dirty="0" smtClean="0"/>
              <a:t> data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why a shared log interface?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easy to build strongly consistent </a:t>
            </a:r>
            <a:r>
              <a:rPr lang="en-US" dirty="0"/>
              <a:t>(</a:t>
            </a:r>
            <a:r>
              <a:rPr lang="en-US" dirty="0" smtClean="0"/>
              <a:t>transactional) </a:t>
            </a:r>
            <a:r>
              <a:rPr lang="en-US" b="1" dirty="0" smtClean="0"/>
              <a:t>in-memory </a:t>
            </a:r>
            <a:r>
              <a:rPr lang="en-US" dirty="0" smtClean="0"/>
              <a:t>applications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effective way to pool flash: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SSD uses logging to avoid write-in-place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random reads are fast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GC is feasible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CORFU is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a distributed SSD </a:t>
            </a:r>
            <a:r>
              <a:rPr lang="en-US" b="1" dirty="0"/>
              <a:t>with a shared log interface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3620060"/>
              </p:ext>
            </p:extLst>
          </p:nvPr>
        </p:nvGraphicFramePr>
        <p:xfrm>
          <a:off x="457200" y="2194560"/>
          <a:ext cx="8229601" cy="4206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85800"/>
                <a:gridCol w="1905000"/>
                <a:gridCol w="1828800"/>
                <a:gridCol w="1447800"/>
                <a:gridCol w="23622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                                 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vert="vert" anchor="b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Configuration</a:t>
                      </a:r>
                      <a:endParaRPr lang="en-US" dirty="0"/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 cost</a:t>
                      </a:r>
                      <a:endParaRPr lang="en-US" dirty="0"/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Unit power consumption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Summary</a:t>
                      </a:r>
                      <a:endParaRPr lang="en-US" dirty="0"/>
                    </a:p>
                  </a:txBody>
                  <a:tcPr/>
                </a:tc>
              </a:tr>
              <a:tr h="1188720">
                <a:tc row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competition</a:t>
                      </a:r>
                      <a:endParaRPr lang="en-US" dirty="0"/>
                    </a:p>
                  </a:txBody>
                  <a:tcPr vert="vert" anchor="b">
                    <a:lnL w="9525" cap="flat" cmpd="sng" algn="ctr">
                      <a:noFill/>
                      <a:prstDash val="soli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ten</a:t>
                      </a:r>
                      <a:r>
                        <a:rPr lang="en-US" baseline="0" dirty="0" smtClean="0"/>
                        <a:t> SATA SSDs 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in 1Gbps server</a:t>
                      </a:r>
                      <a:endParaRPr lang="en-US" dirty="0"/>
                    </a:p>
                  </a:txBody>
                  <a:tcPr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$200/SSD + $2K/server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$22K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1500W</a:t>
                      </a:r>
                    </a:p>
                    <a:p>
                      <a:r>
                        <a:rPr lang="en-US" strike="sngStrike" dirty="0" smtClean="0"/>
                        <a:t>fault</a:t>
                      </a:r>
                      <a:r>
                        <a:rPr lang="en-US" strike="sngStrike" baseline="0" dirty="0" smtClean="0"/>
                        <a:t> tolerance</a:t>
                      </a:r>
                    </a:p>
                    <a:p>
                      <a:r>
                        <a:rPr lang="en-US" strike="sngStrike" baseline="0" dirty="0" smtClean="0"/>
                        <a:t>incremental scalability</a:t>
                      </a:r>
                      <a:endParaRPr lang="en-US" strike="sngStrike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 PCI-e controller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 10 </a:t>
                      </a:r>
                      <a:r>
                        <a:rPr lang="en-US" dirty="0" err="1" smtClean="0"/>
                        <a:t>Gbps</a:t>
                      </a:r>
                      <a:r>
                        <a:rPr lang="en-US" dirty="0" smtClean="0"/>
                        <a:t> server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$20K/Fusion-IO controller +</a:t>
                      </a:r>
                    </a:p>
                    <a:p>
                      <a:r>
                        <a:rPr lang="en-US" dirty="0" smtClean="0"/>
                        <a:t>$10K/server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$30K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500W</a:t>
                      </a:r>
                    </a:p>
                    <a:p>
                      <a:r>
                        <a:rPr lang="en-US" strike="sngStrike" dirty="0" smtClean="0"/>
                        <a:t>fault</a:t>
                      </a:r>
                      <a:r>
                        <a:rPr lang="en-US" strike="sngStrike" baseline="0" dirty="0" smtClean="0"/>
                        <a:t> tolerance</a:t>
                      </a:r>
                    </a:p>
                    <a:p>
                      <a:r>
                        <a:rPr lang="en-US" strike="sngStrike" baseline="0" dirty="0" smtClean="0"/>
                        <a:t>incremental scalability</a:t>
                      </a:r>
                      <a:endParaRPr lang="en-US" strike="sngStrike" dirty="0" smtClean="0"/>
                    </a:p>
                  </a:txBody>
                  <a:tcPr/>
                </a:tc>
              </a:tr>
              <a:tr h="117348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CORFU</a:t>
                      </a:r>
                    </a:p>
                  </a:txBody>
                  <a:tcPr vert="vert" anchor="b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ten 1Gbps CORFU units 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(no servers)</a:t>
                      </a:r>
                    </a:p>
                  </a:txBody>
                  <a:tcPr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$50/</a:t>
                      </a:r>
                      <a:r>
                        <a:rPr lang="en-US" baseline="0" dirty="0" smtClean="0"/>
                        <a:t>raw flash + $200/custom-made controller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$2.5K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100W</a:t>
                      </a:r>
                    </a:p>
                    <a:p>
                      <a:r>
                        <a:rPr lang="en-US" dirty="0" smtClean="0"/>
                        <a:t>fault</a:t>
                      </a:r>
                      <a:r>
                        <a:rPr lang="en-US" baseline="0" dirty="0" smtClean="0"/>
                        <a:t> tolerance</a:t>
                      </a:r>
                    </a:p>
                    <a:p>
                      <a:r>
                        <a:rPr lang="en-US" baseline="0" dirty="0" smtClean="0"/>
                        <a:t>incremental scalability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1600200"/>
            <a:ext cx="6183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getting 10 </a:t>
            </a:r>
            <a:r>
              <a:rPr lang="en-US" sz="2400" dirty="0" err="1"/>
              <a:t>Gbps</a:t>
            </a:r>
            <a:r>
              <a:rPr lang="en-US" sz="2400" dirty="0"/>
              <a:t> random-IO from 1TB flash </a:t>
            </a:r>
            <a:r>
              <a:rPr lang="en-US" sz="2400" dirty="0" smtClean="0"/>
              <a:t>farm: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518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CORFU design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11176207"/>
              </p:ext>
            </p:extLst>
          </p:nvPr>
        </p:nvGraphicFramePr>
        <p:xfrm>
          <a:off x="798654" y="2510135"/>
          <a:ext cx="7381841" cy="2846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Up Arrow 4"/>
          <p:cNvSpPr/>
          <p:nvPr/>
        </p:nvSpPr>
        <p:spPr>
          <a:xfrm>
            <a:off x="2258975" y="3151951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1344268" y="3151951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3173681" y="3151951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 rot="10800000">
            <a:off x="4532368" y="3151951"/>
            <a:ext cx="363743" cy="442542"/>
          </a:xfrm>
          <a:prstGeom prst="up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885119" y="2691293"/>
            <a:ext cx="1631493" cy="414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append</a:t>
            </a:r>
            <a:r>
              <a:rPr lang="en-US" dirty="0" smtClean="0"/>
              <a:t> to tail</a:t>
            </a:r>
            <a:endParaRPr lang="en-US" dirty="0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67299" y="4968705"/>
            <a:ext cx="6164907" cy="112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Up Arrow 10"/>
          <p:cNvSpPr/>
          <p:nvPr/>
        </p:nvSpPr>
        <p:spPr>
          <a:xfrm rot="9382956">
            <a:off x="4823319" y="4202218"/>
            <a:ext cx="428867" cy="113045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 rot="12217044" flipH="1">
            <a:off x="4181419" y="4202218"/>
            <a:ext cx="428867" cy="113045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183794" y="2691293"/>
            <a:ext cx="2487360" cy="41407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read</a:t>
            </a:r>
            <a:r>
              <a:rPr lang="en-US" sz="2000" dirty="0" smtClean="0"/>
              <a:t> from anywhere</a:t>
            </a:r>
            <a:endParaRPr lang="en-US" sz="2000" dirty="0"/>
          </a:p>
        </p:txBody>
      </p:sp>
      <p:sp>
        <p:nvSpPr>
          <p:cNvPr id="14" name="Up Arrow Callout 13"/>
          <p:cNvSpPr/>
          <p:nvPr/>
        </p:nvSpPr>
        <p:spPr>
          <a:xfrm>
            <a:off x="7151591" y="4101849"/>
            <a:ext cx="1535209" cy="698751"/>
          </a:xfrm>
          <a:prstGeom prst="upArrowCallou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4KB log entry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7634" y="6167735"/>
            <a:ext cx="853440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each logical entry is mapped to a replica set of physical flash pages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248400" y="1219200"/>
            <a:ext cx="1447800" cy="13234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/>
              <a:t>CORFU API:</a:t>
            </a:r>
          </a:p>
          <a:p>
            <a:r>
              <a:rPr lang="en-US" sz="2000" dirty="0" smtClean="0"/>
              <a:t>read(</a:t>
            </a:r>
            <a:r>
              <a:rPr lang="en-US" sz="2000" i="1" dirty="0" smtClean="0"/>
              <a:t>O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append(</a:t>
            </a:r>
            <a:r>
              <a:rPr lang="en-US" sz="2000" i="1" dirty="0" smtClean="0"/>
              <a:t>V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trim(</a:t>
            </a:r>
            <a:r>
              <a:rPr lang="en-US" sz="2000" i="1" dirty="0" smtClean="0"/>
              <a:t>O</a:t>
            </a:r>
            <a:r>
              <a:rPr lang="en-US" sz="2000" dirty="0" smtClean="0"/>
              <a:t>)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2600" y="1371600"/>
            <a:ext cx="75456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2667000" y="1295400"/>
            <a:ext cx="18288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667000" y="1905000"/>
            <a:ext cx="1828800" cy="5334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21" name="Slide Number Placeholder 2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9D19250-1976-4811-8893-8229380CB3A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629400" y="2716459"/>
            <a:ext cx="1447800" cy="43549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sequencer</a:t>
            </a:r>
            <a:endParaRPr lang="en-US" dirty="0"/>
          </a:p>
        </p:txBody>
      </p:sp>
      <p:sp>
        <p:nvSpPr>
          <p:cNvPr id="23" name="Left-Right Arrow 22"/>
          <p:cNvSpPr/>
          <p:nvPr/>
        </p:nvSpPr>
        <p:spPr>
          <a:xfrm>
            <a:off x="5638800" y="2819400"/>
            <a:ext cx="914400" cy="285968"/>
          </a:xfrm>
          <a:prstGeom prst="leftRightArrow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own Arrow Callout 23"/>
          <p:cNvSpPr/>
          <p:nvPr/>
        </p:nvSpPr>
        <p:spPr>
          <a:xfrm>
            <a:off x="5753100" y="1667884"/>
            <a:ext cx="3200400" cy="1143000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append throughput: # of 64-bit tokens issued per second</a:t>
            </a:r>
            <a:endParaRPr lang="en-US" dirty="0"/>
          </a:p>
        </p:txBody>
      </p:sp>
      <p:sp>
        <p:nvSpPr>
          <p:cNvPr id="25" name="Right Arrow Callout 24"/>
          <p:cNvSpPr/>
          <p:nvPr/>
        </p:nvSpPr>
        <p:spPr>
          <a:xfrm>
            <a:off x="107811" y="1130450"/>
            <a:ext cx="2151164" cy="1143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47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mapping resides </a:t>
            </a:r>
            <a:r>
              <a:rPr lang="en-US" b="1" dirty="0"/>
              <a:t>at the client</a:t>
            </a:r>
          </a:p>
        </p:txBody>
      </p:sp>
      <p:sp>
        <p:nvSpPr>
          <p:cNvPr id="26" name="Up Arrow 25"/>
          <p:cNvSpPr/>
          <p:nvPr/>
        </p:nvSpPr>
        <p:spPr>
          <a:xfrm rot="9382956">
            <a:off x="2526785" y="4153366"/>
            <a:ext cx="428867" cy="113045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 Arrow 26"/>
          <p:cNvSpPr/>
          <p:nvPr/>
        </p:nvSpPr>
        <p:spPr>
          <a:xfrm rot="12217044" flipH="1">
            <a:off x="1884885" y="4153366"/>
            <a:ext cx="428867" cy="113045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animBg="1"/>
      <p:bldP spid="3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4972050" algn="l"/>
              </a:tabLst>
            </a:pPr>
            <a:r>
              <a:rPr lang="en-US" dirty="0" smtClean="0"/>
              <a:t>CORFU throughput (</a:t>
            </a:r>
            <a:r>
              <a:rPr lang="en-US" dirty="0" err="1" smtClean="0"/>
              <a:t>server+SSD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1600" dirty="0" smtClean="0"/>
              <a:t>[</a:t>
            </a:r>
            <a:r>
              <a:rPr lang="en-US" sz="1600" i="1" dirty="0" smtClean="0"/>
              <a:t>CORFU: A Shared Log Design for Flash Clusters</a:t>
            </a:r>
            <a:r>
              <a:rPr lang="en-US" sz="1600" dirty="0" smtClean="0"/>
              <a:t>, NSDI 2012]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C:\temp\test4-tworack-numnod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86000"/>
            <a:ext cx="4572000" cy="3429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temp\test3-tworack-numnod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4572000" cy="3429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Callout 6"/>
          <p:cNvSpPr/>
          <p:nvPr/>
        </p:nvSpPr>
        <p:spPr>
          <a:xfrm>
            <a:off x="5791200" y="2895600"/>
            <a:ext cx="2133600" cy="8382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capped at sequencer bottleneck</a:t>
            </a:r>
            <a:endParaRPr lang="en-US" dirty="0"/>
          </a:p>
        </p:txBody>
      </p:sp>
      <p:sp>
        <p:nvSpPr>
          <p:cNvPr id="9" name="Up Arrow Callout 8"/>
          <p:cNvSpPr/>
          <p:nvPr/>
        </p:nvSpPr>
        <p:spPr>
          <a:xfrm>
            <a:off x="1371600" y="5334000"/>
            <a:ext cx="1828800" cy="12954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scales linearly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CORFU protocol: mapping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1" y="1828801"/>
            <a:ext cx="75456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3400" y="2971800"/>
            <a:ext cx="1828800" cy="533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4038600"/>
            <a:ext cx="1828800" cy="9906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CORFU library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1219200" y="3505200"/>
            <a:ext cx="381000" cy="457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3516868"/>
            <a:ext cx="1084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read(pos)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6200000">
            <a:off x="3429000" y="3124200"/>
            <a:ext cx="381000" cy="25146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615732" y="4992469"/>
            <a:ext cx="2040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read(D1/D2, page#)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1000" y="5029200"/>
            <a:ext cx="21336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Projection:</a:t>
            </a:r>
          </a:p>
          <a:p>
            <a:pPr algn="ctr"/>
            <a:r>
              <a:rPr lang="en-US" dirty="0" smtClean="0"/>
              <a:t>D1 D2</a:t>
            </a:r>
          </a:p>
          <a:p>
            <a:pPr algn="ctr"/>
            <a:r>
              <a:rPr lang="en-US" dirty="0" smtClean="0"/>
              <a:t>D3 D4</a:t>
            </a:r>
          </a:p>
          <a:p>
            <a:pPr algn="ctr"/>
            <a:r>
              <a:rPr lang="en-US" dirty="0" smtClean="0"/>
              <a:t>D5 D6</a:t>
            </a:r>
          </a:p>
          <a:p>
            <a:pPr algn="ctr"/>
            <a:r>
              <a:rPr lang="en-US" dirty="0" smtClean="0"/>
              <a:t>D7 D8</a:t>
            </a:r>
          </a:p>
          <a:p>
            <a:pPr algn="ctr"/>
            <a:endParaRPr lang="en-US" dirty="0" smtClean="0"/>
          </a:p>
        </p:txBody>
      </p:sp>
      <p:sp>
        <p:nvSpPr>
          <p:cNvPr id="29" name="Down Arrow 28"/>
          <p:cNvSpPr/>
          <p:nvPr/>
        </p:nvSpPr>
        <p:spPr>
          <a:xfrm rot="16200000">
            <a:off x="3429000" y="3581400"/>
            <a:ext cx="381000" cy="251460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36"/>
          <p:cNvGrpSpPr/>
          <p:nvPr/>
        </p:nvGrpSpPr>
        <p:grpSpPr>
          <a:xfrm>
            <a:off x="4876800" y="4143375"/>
            <a:ext cx="600075" cy="885825"/>
            <a:chOff x="4876800" y="4114800"/>
            <a:chExt cx="600075" cy="885825"/>
          </a:xfrm>
        </p:grpSpPr>
        <p:pic>
          <p:nvPicPr>
            <p:cNvPr id="3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1148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876800" y="4572000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35"/>
          <p:cNvGrpSpPr/>
          <p:nvPr/>
        </p:nvGrpSpPr>
        <p:grpSpPr>
          <a:xfrm>
            <a:off x="5565775" y="4143375"/>
            <a:ext cx="600075" cy="885825"/>
            <a:chOff x="5572125" y="4067175"/>
            <a:chExt cx="600075" cy="885825"/>
          </a:xfrm>
        </p:grpSpPr>
        <p:pic>
          <p:nvPicPr>
            <p:cNvPr id="34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37"/>
          <p:cNvGrpSpPr/>
          <p:nvPr/>
        </p:nvGrpSpPr>
        <p:grpSpPr>
          <a:xfrm>
            <a:off x="6254750" y="4143375"/>
            <a:ext cx="600075" cy="885825"/>
            <a:chOff x="5572125" y="4067175"/>
            <a:chExt cx="600075" cy="885825"/>
          </a:xfrm>
        </p:grpSpPr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Group 40"/>
          <p:cNvGrpSpPr/>
          <p:nvPr/>
        </p:nvGrpSpPr>
        <p:grpSpPr>
          <a:xfrm>
            <a:off x="6943725" y="4143375"/>
            <a:ext cx="600075" cy="885825"/>
            <a:chOff x="5572125" y="4067175"/>
            <a:chExt cx="600075" cy="885825"/>
          </a:xfrm>
        </p:grpSpPr>
        <p:pic>
          <p:nvPicPr>
            <p:cNvPr id="42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0671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25" y="4524375"/>
              <a:ext cx="6000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4" name="TextBox 43"/>
          <p:cNvSpPr txBox="1"/>
          <p:nvPr/>
        </p:nvSpPr>
        <p:spPr>
          <a:xfrm>
            <a:off x="4953000" y="3821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D1         D3        D5        D7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953000" y="496466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D2         D4        D6        D8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1143000" y="1447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486400" y="541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CORFU cluster</a:t>
            </a:r>
            <a:endParaRPr lang="en-US" dirty="0"/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9250-1976-4811-8893-8229380CB3A5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37" name="Diagram 36"/>
          <p:cNvGraphicFramePr/>
          <p:nvPr/>
        </p:nvGraphicFramePr>
        <p:xfrm>
          <a:off x="3856038" y="5714999"/>
          <a:ext cx="3978275" cy="762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4876801" y="1752600"/>
          <a:ext cx="609599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09599"/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D1/D2</a:t>
                      </a:r>
                      <a:endParaRPr lang="en-US" sz="20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0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lvl="0"/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4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...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7" name="Right Arrow 46"/>
          <p:cNvSpPr/>
          <p:nvPr/>
        </p:nvSpPr>
        <p:spPr>
          <a:xfrm>
            <a:off x="8047038" y="5791199"/>
            <a:ext cx="639762" cy="609600"/>
          </a:xfrm>
          <a:prstGeom prst="rightArrow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5562601" y="1767841"/>
          <a:ext cx="609599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09599"/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D3/D4</a:t>
                      </a:r>
                      <a:endParaRPr lang="en-US" sz="20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1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5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...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6248400" y="1752601"/>
          <a:ext cx="609599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09599"/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D5/D6</a:t>
                      </a:r>
                      <a:endParaRPr lang="en-US" sz="20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2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6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...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6934200" y="1752601"/>
          <a:ext cx="609599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09599"/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D7/D8</a:t>
                      </a:r>
                      <a:endParaRPr lang="en-US" sz="20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3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L</a:t>
                      </a:r>
                      <a:r>
                        <a:rPr lang="en-US" sz="2400" baseline="-25000" dirty="0" smtClean="0"/>
                        <a:t>7</a:t>
                      </a:r>
                      <a:endParaRPr lang="en-US" sz="2400" dirty="0" smtClean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...</a:t>
                      </a:r>
                      <a:endParaRPr lang="en-US" sz="24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3809999" y="1752600"/>
          <a:ext cx="1066801" cy="207264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066801"/>
              </a:tblGrid>
              <a:tr h="335280">
                <a:tc>
                  <a:txBody>
                    <a:bodyPr/>
                    <a:lstStyle/>
                    <a:p>
                      <a:endParaRPr lang="en-US" sz="2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page 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page 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34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9" grpId="0" build="allAtOnce" animBg="1"/>
      <p:bldP spid="29" grpId="0" animBg="1"/>
      <p:bldGraphic spid="37" grpId="0">
        <p:bldAsOne/>
      </p:bldGraphic>
      <p:bldP spid="4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corfu</Template>
  <TotalTime>7</TotalTime>
  <Words>2495</Words>
  <Application>Microsoft Office PowerPoint</Application>
  <PresentationFormat>On-screen Show (4:3)</PresentationFormat>
  <Paragraphs>641</Paragraphs>
  <Slides>33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flash in the data center</vt:lpstr>
      <vt:lpstr>what is CORFU?</vt:lpstr>
      <vt:lpstr>the case for CORFU</vt:lpstr>
      <vt:lpstr>CORFU is a distributed SSD with a shared log interface</vt:lpstr>
      <vt:lpstr>the CORFU design</vt:lpstr>
      <vt:lpstr>CORFU throughput (server+SSD) [CORFU: A Shared Log Design for Flash Clusters, NSDI 2012] </vt:lpstr>
      <vt:lpstr>the CORFU protocol: mapping</vt:lpstr>
      <vt:lpstr>the CORFU protocol: tail-finding</vt:lpstr>
      <vt:lpstr>the CORFU protocol: (chain) replication</vt:lpstr>
      <vt:lpstr>handling failures: clients</vt:lpstr>
      <vt:lpstr>handling failures: flash units</vt:lpstr>
      <vt:lpstr>handling failures: sequencer</vt:lpstr>
      <vt:lpstr>from State-Machine-Replication to CORFU [From Paxos to CORFU: A Flash-Speed Shared Log, ACM SIGOPS, 2012]</vt:lpstr>
      <vt:lpstr>how far is CORFU from Paxos?</vt:lpstr>
      <vt:lpstr>how do we build CORFU applications?</vt:lpstr>
      <vt:lpstr>TOFU: lock-free transactions with CORFU</vt:lpstr>
      <vt:lpstr>TOFU: lock-free transactions with CORFU</vt:lpstr>
      <vt:lpstr>TOFU: lock-free transactions with CORFU</vt:lpstr>
      <vt:lpstr>TOFU: lock-free transactions with CORFU</vt:lpstr>
      <vt:lpstr>CORFU applications</vt:lpstr>
      <vt:lpstr>grieving for HD</vt:lpstr>
      <vt:lpstr>CORFU Beehive-based flash unit [A Design for Network Flash, NVMW 2012]</vt:lpstr>
      <vt:lpstr>Conclusion</vt:lpstr>
      <vt:lpstr>backup slides</vt:lpstr>
      <vt:lpstr>reconfiguration</vt:lpstr>
      <vt:lpstr>flash unit design</vt:lpstr>
      <vt:lpstr>the FPGA+SSD flash unit</vt:lpstr>
      <vt:lpstr>garbage collection</vt:lpstr>
      <vt:lpstr>the CORFU cluster (server+SSD)</vt:lpstr>
      <vt:lpstr>flash unit design</vt:lpstr>
      <vt:lpstr>flash primer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2017-04-03T12:56:45Z</dcterms:created>
  <dcterms:modified xsi:type="dcterms:W3CDTF">2017-04-03T13:04:27Z</dcterms:modified>
</cp:coreProperties>
</file>