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108"/>
  </p:notesMasterIdLst>
  <p:sldIdLst>
    <p:sldId id="308" r:id="rId2"/>
    <p:sldId id="297" r:id="rId3"/>
    <p:sldId id="309" r:id="rId4"/>
    <p:sldId id="310" r:id="rId5"/>
    <p:sldId id="258" r:id="rId6"/>
    <p:sldId id="293" r:id="rId7"/>
    <p:sldId id="264" r:id="rId8"/>
    <p:sldId id="260" r:id="rId9"/>
    <p:sldId id="261" r:id="rId10"/>
    <p:sldId id="262" r:id="rId11"/>
    <p:sldId id="296" r:id="rId12"/>
    <p:sldId id="295" r:id="rId13"/>
    <p:sldId id="263" r:id="rId14"/>
    <p:sldId id="267" r:id="rId15"/>
    <p:sldId id="284" r:id="rId16"/>
    <p:sldId id="285" r:id="rId17"/>
    <p:sldId id="268" r:id="rId18"/>
    <p:sldId id="269" r:id="rId19"/>
    <p:sldId id="272" r:id="rId20"/>
    <p:sldId id="299" r:id="rId21"/>
    <p:sldId id="270" r:id="rId22"/>
    <p:sldId id="271" r:id="rId23"/>
    <p:sldId id="273" r:id="rId24"/>
    <p:sldId id="275" r:id="rId25"/>
    <p:sldId id="286" r:id="rId26"/>
    <p:sldId id="291" r:id="rId27"/>
    <p:sldId id="300" r:id="rId28"/>
    <p:sldId id="301" r:id="rId29"/>
    <p:sldId id="278" r:id="rId30"/>
    <p:sldId id="283" r:id="rId31"/>
    <p:sldId id="279" r:id="rId32"/>
    <p:sldId id="294" r:id="rId33"/>
    <p:sldId id="276" r:id="rId34"/>
    <p:sldId id="311" r:id="rId35"/>
    <p:sldId id="312" r:id="rId36"/>
    <p:sldId id="313" r:id="rId37"/>
    <p:sldId id="315" r:id="rId38"/>
    <p:sldId id="316" r:id="rId39"/>
    <p:sldId id="317" r:id="rId40"/>
    <p:sldId id="330" r:id="rId41"/>
    <p:sldId id="331" r:id="rId42"/>
    <p:sldId id="332" r:id="rId43"/>
    <p:sldId id="333" r:id="rId44"/>
    <p:sldId id="334" r:id="rId45"/>
    <p:sldId id="337" r:id="rId46"/>
    <p:sldId id="338" r:id="rId47"/>
    <p:sldId id="339" r:id="rId48"/>
    <p:sldId id="340" r:id="rId49"/>
    <p:sldId id="341" r:id="rId50"/>
    <p:sldId id="342" r:id="rId51"/>
    <p:sldId id="343" r:id="rId52"/>
    <p:sldId id="344" r:id="rId53"/>
    <p:sldId id="345" r:id="rId54"/>
    <p:sldId id="346" r:id="rId55"/>
    <p:sldId id="347" r:id="rId56"/>
    <p:sldId id="348" r:id="rId57"/>
    <p:sldId id="351" r:id="rId58"/>
    <p:sldId id="352" r:id="rId59"/>
    <p:sldId id="353" r:id="rId60"/>
    <p:sldId id="354" r:id="rId61"/>
    <p:sldId id="355" r:id="rId62"/>
    <p:sldId id="356" r:id="rId63"/>
    <p:sldId id="357" r:id="rId64"/>
    <p:sldId id="358" r:id="rId65"/>
    <p:sldId id="359" r:id="rId66"/>
    <p:sldId id="360" r:id="rId67"/>
    <p:sldId id="361" r:id="rId68"/>
    <p:sldId id="362" r:id="rId69"/>
    <p:sldId id="363" r:id="rId70"/>
    <p:sldId id="364" r:id="rId71"/>
    <p:sldId id="365" r:id="rId72"/>
    <p:sldId id="366" r:id="rId73"/>
    <p:sldId id="367" r:id="rId74"/>
    <p:sldId id="368" r:id="rId75"/>
    <p:sldId id="369" r:id="rId76"/>
    <p:sldId id="371" r:id="rId77"/>
    <p:sldId id="373" r:id="rId78"/>
    <p:sldId id="374" r:id="rId79"/>
    <p:sldId id="375" r:id="rId80"/>
    <p:sldId id="376" r:id="rId81"/>
    <p:sldId id="377" r:id="rId82"/>
    <p:sldId id="378" r:id="rId83"/>
    <p:sldId id="379" r:id="rId84"/>
    <p:sldId id="380" r:id="rId85"/>
    <p:sldId id="381" r:id="rId86"/>
    <p:sldId id="382" r:id="rId87"/>
    <p:sldId id="383" r:id="rId88"/>
    <p:sldId id="384" r:id="rId89"/>
    <p:sldId id="385" r:id="rId90"/>
    <p:sldId id="386" r:id="rId91"/>
    <p:sldId id="387" r:id="rId92"/>
    <p:sldId id="388" r:id="rId93"/>
    <p:sldId id="389" r:id="rId94"/>
    <p:sldId id="390" r:id="rId95"/>
    <p:sldId id="391" r:id="rId96"/>
    <p:sldId id="392" r:id="rId97"/>
    <p:sldId id="393" r:id="rId98"/>
    <p:sldId id="394" r:id="rId99"/>
    <p:sldId id="395" r:id="rId100"/>
    <p:sldId id="396" r:id="rId101"/>
    <p:sldId id="397" r:id="rId102"/>
    <p:sldId id="398" r:id="rId103"/>
    <p:sldId id="399" r:id="rId104"/>
    <p:sldId id="400" r:id="rId105"/>
    <p:sldId id="401" r:id="rId106"/>
    <p:sldId id="402" r:id="rId107"/>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0000CC"/>
    <a:srgbClr val="CCFFFF"/>
    <a:srgbClr val="66FFFF"/>
    <a:srgbClr val="FFCCFF"/>
    <a:srgbClr val="FFFF99"/>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5" d="100"/>
          <a:sy n="55" d="100"/>
        </p:scale>
        <p:origin x="1522" y="34"/>
      </p:cViewPr>
      <p:guideLst>
        <p:guide orient="horz" pos="2160"/>
        <p:guide pos="2880"/>
      </p:guideLst>
    </p:cSldViewPr>
  </p:slideViewPr>
  <p:notesTextViewPr>
    <p:cViewPr>
      <p:scale>
        <a:sx n="3" d="2"/>
        <a:sy n="3" d="2"/>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tableStyles" Target="tableStyle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notesMaster" Target="notesMasters/notesMaster1.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presProps" Target="presProps.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viewProps" Target="view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charset="0"/>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Arial" charset="0"/>
              </a:defRPr>
            </a:lvl1pPr>
          </a:lstStyle>
          <a:p>
            <a:pPr>
              <a:defRPr/>
            </a:pPr>
            <a:fld id="{527AD485-562B-4665-A9D0-23B05C9719F5}" type="datetimeFigureOut">
              <a:rPr lang="en-US"/>
              <a:pPr>
                <a:defRPr/>
              </a:pPr>
              <a:t>11/12/2025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charset="0"/>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pPr>
              <a:defRPr/>
            </a:pPr>
            <a:fld id="{3C7733C1-ED98-490B-A49D-DE1AD88F8908}" type="slidenum">
              <a:rPr lang="en-US" altLang="en-US"/>
              <a:pPr>
                <a:defRPr/>
              </a:pPr>
              <a:t>‹#›</a:t>
            </a:fld>
            <a:endParaRPr lang="en-US" altLang="en-US"/>
          </a:p>
        </p:txBody>
      </p:sp>
    </p:spTree>
    <p:extLst>
      <p:ext uri="{BB962C8B-B14F-4D97-AF65-F5344CB8AC3E}">
        <p14:creationId xmlns:p14="http://schemas.microsoft.com/office/powerpoint/2010/main" val="29027141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p:spPr>
        <p:txBody>
          <a:bodyPr/>
          <a:lstStyle>
            <a:lvl1pPr defTabSz="930275">
              <a:defRPr>
                <a:solidFill>
                  <a:schemeClr val="tx1"/>
                </a:solidFill>
                <a:latin typeface="Verdana" panose="020B0604030504040204" pitchFamily="34" charset="0"/>
              </a:defRPr>
            </a:lvl1pPr>
            <a:lvl2pPr marL="742950" indent="-285750" defTabSz="930275">
              <a:defRPr>
                <a:solidFill>
                  <a:schemeClr val="tx1"/>
                </a:solidFill>
                <a:latin typeface="Verdana" panose="020B0604030504040204" pitchFamily="34" charset="0"/>
              </a:defRPr>
            </a:lvl2pPr>
            <a:lvl3pPr marL="1143000" indent="-228600" defTabSz="930275">
              <a:defRPr>
                <a:solidFill>
                  <a:schemeClr val="tx1"/>
                </a:solidFill>
                <a:latin typeface="Verdana" panose="020B0604030504040204" pitchFamily="34" charset="0"/>
              </a:defRPr>
            </a:lvl3pPr>
            <a:lvl4pPr marL="1600200" indent="-228600" defTabSz="930275">
              <a:defRPr>
                <a:solidFill>
                  <a:schemeClr val="tx1"/>
                </a:solidFill>
                <a:latin typeface="Verdana" panose="020B0604030504040204" pitchFamily="34" charset="0"/>
              </a:defRPr>
            </a:lvl4pPr>
            <a:lvl5pPr marL="2057400" indent="-228600" defTabSz="930275">
              <a:defRPr>
                <a:solidFill>
                  <a:schemeClr val="tx1"/>
                </a:solidFill>
                <a:latin typeface="Verdana" panose="020B0604030504040204" pitchFamily="34" charset="0"/>
              </a:defRPr>
            </a:lvl5pPr>
            <a:lvl6pPr marL="2514600" indent="-228600" defTabSz="930275" eaLnBrk="0" fontAlgn="base" hangingPunct="0">
              <a:spcBef>
                <a:spcPct val="0"/>
              </a:spcBef>
              <a:spcAft>
                <a:spcPct val="0"/>
              </a:spcAft>
              <a:defRPr>
                <a:solidFill>
                  <a:schemeClr val="tx1"/>
                </a:solidFill>
                <a:latin typeface="Verdana" panose="020B0604030504040204" pitchFamily="34" charset="0"/>
              </a:defRPr>
            </a:lvl6pPr>
            <a:lvl7pPr marL="2971800" indent="-228600" defTabSz="930275" eaLnBrk="0" fontAlgn="base" hangingPunct="0">
              <a:spcBef>
                <a:spcPct val="0"/>
              </a:spcBef>
              <a:spcAft>
                <a:spcPct val="0"/>
              </a:spcAft>
              <a:defRPr>
                <a:solidFill>
                  <a:schemeClr val="tx1"/>
                </a:solidFill>
                <a:latin typeface="Verdana" panose="020B0604030504040204" pitchFamily="34" charset="0"/>
              </a:defRPr>
            </a:lvl7pPr>
            <a:lvl8pPr marL="3429000" indent="-228600" defTabSz="930275" eaLnBrk="0" fontAlgn="base" hangingPunct="0">
              <a:spcBef>
                <a:spcPct val="0"/>
              </a:spcBef>
              <a:spcAft>
                <a:spcPct val="0"/>
              </a:spcAft>
              <a:defRPr>
                <a:solidFill>
                  <a:schemeClr val="tx1"/>
                </a:solidFill>
                <a:latin typeface="Verdana" panose="020B0604030504040204" pitchFamily="34" charset="0"/>
              </a:defRPr>
            </a:lvl8pPr>
            <a:lvl9pPr marL="3886200" indent="-228600" defTabSz="930275" eaLnBrk="0" fontAlgn="base" hangingPunct="0">
              <a:spcBef>
                <a:spcPct val="0"/>
              </a:spcBef>
              <a:spcAft>
                <a:spcPct val="0"/>
              </a:spcAft>
              <a:defRPr>
                <a:solidFill>
                  <a:schemeClr val="tx1"/>
                </a:solidFill>
                <a:latin typeface="Verdana" panose="020B0604030504040204" pitchFamily="34" charset="0"/>
              </a:defRPr>
            </a:lvl9pPr>
          </a:lstStyle>
          <a:p>
            <a:fld id="{BA60497B-17BF-4AED-9A1F-1AEDD120DE0A}" type="slidenum">
              <a:rPr lang="en-US" altLang="en-US" smtClean="0">
                <a:latin typeface="Times New Roman" panose="02020603050405020304" pitchFamily="18" charset="0"/>
              </a:rPr>
              <a:pPr/>
              <a:t>1</a:t>
            </a:fld>
            <a:endParaRPr lang="en-US" altLang="en-US">
              <a:latin typeface="Times New Roman" panose="02020603050405020304" pitchFamily="18" charset="0"/>
            </a:endParaRPr>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val="8226701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266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28124208-B1B3-47A0-AC10-8B5F34814209}" type="slidenum">
              <a:rPr lang="en-US" altLang="en-US" smtClean="0"/>
              <a:pPr/>
              <a:t>13</a:t>
            </a:fld>
            <a:endParaRPr lang="en-US" altLang="en-US"/>
          </a:p>
        </p:txBody>
      </p:sp>
    </p:spTree>
    <p:extLst>
      <p:ext uri="{BB962C8B-B14F-4D97-AF65-F5344CB8AC3E}">
        <p14:creationId xmlns:p14="http://schemas.microsoft.com/office/powerpoint/2010/main" val="9026005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286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D7A72E95-15FC-4B64-9C39-ED54F0BBC11B}" type="slidenum">
              <a:rPr lang="en-US" altLang="en-US" smtClean="0"/>
              <a:pPr/>
              <a:t>14</a:t>
            </a:fld>
            <a:endParaRPr lang="en-US" altLang="en-US"/>
          </a:p>
        </p:txBody>
      </p:sp>
    </p:spTree>
    <p:extLst>
      <p:ext uri="{BB962C8B-B14F-4D97-AF65-F5344CB8AC3E}">
        <p14:creationId xmlns:p14="http://schemas.microsoft.com/office/powerpoint/2010/main" val="23230475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07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B3A4F0C9-1859-44F4-8504-003201F107D1}" type="slidenum">
              <a:rPr lang="en-US" altLang="en-US" smtClean="0"/>
              <a:pPr/>
              <a:t>15</a:t>
            </a:fld>
            <a:endParaRPr lang="en-US" altLang="en-US"/>
          </a:p>
        </p:txBody>
      </p:sp>
    </p:spTree>
    <p:extLst>
      <p:ext uri="{BB962C8B-B14F-4D97-AF65-F5344CB8AC3E}">
        <p14:creationId xmlns:p14="http://schemas.microsoft.com/office/powerpoint/2010/main" val="4391203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27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70FF1905-713D-4032-8A31-3EAC630DBE2C}" type="slidenum">
              <a:rPr lang="en-US" altLang="en-US" smtClean="0"/>
              <a:pPr/>
              <a:t>16</a:t>
            </a:fld>
            <a:endParaRPr lang="en-US" altLang="en-US"/>
          </a:p>
        </p:txBody>
      </p:sp>
    </p:spTree>
    <p:extLst>
      <p:ext uri="{BB962C8B-B14F-4D97-AF65-F5344CB8AC3E}">
        <p14:creationId xmlns:p14="http://schemas.microsoft.com/office/powerpoint/2010/main" val="27278131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68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636D1236-E834-4EC7-A021-5C780952C8D0}" type="slidenum">
              <a:rPr lang="en-US" altLang="en-US" smtClean="0"/>
              <a:pPr/>
              <a:t>17</a:t>
            </a:fld>
            <a:endParaRPr lang="en-US" altLang="en-US"/>
          </a:p>
        </p:txBody>
      </p:sp>
    </p:spTree>
    <p:extLst>
      <p:ext uri="{BB962C8B-B14F-4D97-AF65-F5344CB8AC3E}">
        <p14:creationId xmlns:p14="http://schemas.microsoft.com/office/powerpoint/2010/main" val="7766458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89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7867EF30-AE91-4762-81CF-6218F7E9125F}" type="slidenum">
              <a:rPr lang="en-US" altLang="en-US" smtClean="0"/>
              <a:pPr/>
              <a:t>18</a:t>
            </a:fld>
            <a:endParaRPr lang="en-US" altLang="en-US"/>
          </a:p>
        </p:txBody>
      </p:sp>
    </p:spTree>
    <p:extLst>
      <p:ext uri="{BB962C8B-B14F-4D97-AF65-F5344CB8AC3E}">
        <p14:creationId xmlns:p14="http://schemas.microsoft.com/office/powerpoint/2010/main" val="20624511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409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20B38712-3A0A-483F-88D0-7E28F010A949}" type="slidenum">
              <a:rPr lang="en-US" altLang="en-US" smtClean="0"/>
              <a:pPr/>
              <a:t>19</a:t>
            </a:fld>
            <a:endParaRPr lang="en-US" altLang="en-US"/>
          </a:p>
        </p:txBody>
      </p:sp>
    </p:spTree>
    <p:extLst>
      <p:ext uri="{BB962C8B-B14F-4D97-AF65-F5344CB8AC3E}">
        <p14:creationId xmlns:p14="http://schemas.microsoft.com/office/powerpoint/2010/main" val="97258702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440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DDE9C8A9-C33E-4EA1-B54E-CA01B0A2114F}" type="slidenum">
              <a:rPr lang="en-US" altLang="en-US" smtClean="0"/>
              <a:pPr/>
              <a:t>21</a:t>
            </a:fld>
            <a:endParaRPr lang="en-US" altLang="en-US"/>
          </a:p>
        </p:txBody>
      </p:sp>
    </p:spTree>
    <p:extLst>
      <p:ext uri="{BB962C8B-B14F-4D97-AF65-F5344CB8AC3E}">
        <p14:creationId xmlns:p14="http://schemas.microsoft.com/office/powerpoint/2010/main" val="17481700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460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7D9DD911-65D6-4B7D-B353-C675CF219B15}" type="slidenum">
              <a:rPr lang="en-US" altLang="en-US" smtClean="0"/>
              <a:pPr/>
              <a:t>22</a:t>
            </a:fld>
            <a:endParaRPr lang="en-US" altLang="en-US"/>
          </a:p>
        </p:txBody>
      </p:sp>
    </p:spTree>
    <p:extLst>
      <p:ext uri="{BB962C8B-B14F-4D97-AF65-F5344CB8AC3E}">
        <p14:creationId xmlns:p14="http://schemas.microsoft.com/office/powerpoint/2010/main" val="252444340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501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DF193A1C-0B46-4B59-AB0F-29815EF2BD2F}" type="slidenum">
              <a:rPr lang="en-US" altLang="en-US" smtClean="0"/>
              <a:pPr/>
              <a:t>23</a:t>
            </a:fld>
            <a:endParaRPr lang="en-US" altLang="en-US"/>
          </a:p>
        </p:txBody>
      </p:sp>
    </p:spTree>
    <p:extLst>
      <p:ext uri="{BB962C8B-B14F-4D97-AF65-F5344CB8AC3E}">
        <p14:creationId xmlns:p14="http://schemas.microsoft.com/office/powerpoint/2010/main" val="37793253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02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95D1A85E-DD14-428C-A3D2-1E064876AF00}" type="slidenum">
              <a:rPr lang="en-US" altLang="en-US" smtClean="0"/>
              <a:pPr/>
              <a:t>5</a:t>
            </a:fld>
            <a:endParaRPr lang="en-US" altLang="en-US"/>
          </a:p>
        </p:txBody>
      </p:sp>
    </p:spTree>
    <p:extLst>
      <p:ext uri="{BB962C8B-B14F-4D97-AF65-F5344CB8AC3E}">
        <p14:creationId xmlns:p14="http://schemas.microsoft.com/office/powerpoint/2010/main" val="90304817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563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0EB11C2F-A1DE-4D61-B70E-BB6CC2413361}" type="slidenum">
              <a:rPr lang="en-US" altLang="en-US" smtClean="0"/>
              <a:pPr/>
              <a:t>24</a:t>
            </a:fld>
            <a:endParaRPr lang="en-US" altLang="en-US"/>
          </a:p>
        </p:txBody>
      </p:sp>
    </p:spTree>
    <p:extLst>
      <p:ext uri="{BB962C8B-B14F-4D97-AF65-F5344CB8AC3E}">
        <p14:creationId xmlns:p14="http://schemas.microsoft.com/office/powerpoint/2010/main" val="267908861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583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72AAFFF6-0125-41BA-BDAC-E4BF1FA58F2F}" type="slidenum">
              <a:rPr lang="en-US" altLang="en-US" smtClean="0"/>
              <a:pPr/>
              <a:t>25</a:t>
            </a:fld>
            <a:endParaRPr lang="en-US" altLang="en-US"/>
          </a:p>
        </p:txBody>
      </p:sp>
    </p:spTree>
    <p:extLst>
      <p:ext uri="{BB962C8B-B14F-4D97-AF65-F5344CB8AC3E}">
        <p14:creationId xmlns:p14="http://schemas.microsoft.com/office/powerpoint/2010/main" val="302236912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604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62F7D4B7-814D-48A0-884F-1AFDEDD41326}" type="slidenum">
              <a:rPr lang="en-US" altLang="en-US" smtClean="0"/>
              <a:pPr/>
              <a:t>26</a:t>
            </a:fld>
            <a:endParaRPr lang="en-US" altLang="en-US"/>
          </a:p>
        </p:txBody>
      </p:sp>
    </p:spTree>
    <p:extLst>
      <p:ext uri="{BB962C8B-B14F-4D97-AF65-F5344CB8AC3E}">
        <p14:creationId xmlns:p14="http://schemas.microsoft.com/office/powerpoint/2010/main" val="340195157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583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72AAFFF6-0125-41BA-BDAC-E4BF1FA58F2F}" type="slidenum">
              <a:rPr lang="en-US" altLang="en-US" smtClean="0"/>
              <a:pPr/>
              <a:t>27</a:t>
            </a:fld>
            <a:endParaRPr lang="en-US" altLang="en-US"/>
          </a:p>
        </p:txBody>
      </p:sp>
    </p:spTree>
    <p:extLst>
      <p:ext uri="{BB962C8B-B14F-4D97-AF65-F5344CB8AC3E}">
        <p14:creationId xmlns:p14="http://schemas.microsoft.com/office/powerpoint/2010/main" val="152106057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A54751D8-7102-4A06-B1E9-22143CCA865A}" type="slidenum">
              <a:rPr lang="en-US" altLang="en-US" smtClean="0"/>
              <a:pPr/>
              <a:t>28</a:t>
            </a:fld>
            <a:endParaRPr lang="en-US" altLang="en-US"/>
          </a:p>
        </p:txBody>
      </p:sp>
    </p:spTree>
    <p:extLst>
      <p:ext uri="{BB962C8B-B14F-4D97-AF65-F5344CB8AC3E}">
        <p14:creationId xmlns:p14="http://schemas.microsoft.com/office/powerpoint/2010/main" val="135665328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645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8D9166C2-3401-46AE-AD05-ED17BEDA635D}" type="slidenum">
              <a:rPr lang="en-US" altLang="en-US" smtClean="0"/>
              <a:pPr/>
              <a:t>29</a:t>
            </a:fld>
            <a:endParaRPr lang="en-US" altLang="en-US"/>
          </a:p>
        </p:txBody>
      </p:sp>
    </p:spTree>
    <p:extLst>
      <p:ext uri="{BB962C8B-B14F-4D97-AF65-F5344CB8AC3E}">
        <p14:creationId xmlns:p14="http://schemas.microsoft.com/office/powerpoint/2010/main" val="95041667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665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2895A2E0-1481-418A-9215-B366856C7DD5}" type="slidenum">
              <a:rPr lang="en-US" altLang="en-US" smtClean="0"/>
              <a:pPr/>
              <a:t>30</a:t>
            </a:fld>
            <a:endParaRPr lang="en-US" altLang="en-US"/>
          </a:p>
        </p:txBody>
      </p:sp>
    </p:spTree>
    <p:extLst>
      <p:ext uri="{BB962C8B-B14F-4D97-AF65-F5344CB8AC3E}">
        <p14:creationId xmlns:p14="http://schemas.microsoft.com/office/powerpoint/2010/main" val="191852694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706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ADF927B7-76B4-4F56-98DA-052ACBF2D46A}" type="slidenum">
              <a:rPr lang="en-US" altLang="en-US" smtClean="0"/>
              <a:pPr/>
              <a:t>31</a:t>
            </a:fld>
            <a:endParaRPr lang="en-US" altLang="en-US"/>
          </a:p>
        </p:txBody>
      </p:sp>
    </p:spTree>
    <p:extLst>
      <p:ext uri="{BB962C8B-B14F-4D97-AF65-F5344CB8AC3E}">
        <p14:creationId xmlns:p14="http://schemas.microsoft.com/office/powerpoint/2010/main" val="191666382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727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D8874885-5E8B-4948-8970-26D6ED794E51}" type="slidenum">
              <a:rPr lang="en-US" altLang="en-US" smtClean="0"/>
              <a:pPr/>
              <a:t>32</a:t>
            </a:fld>
            <a:endParaRPr lang="en-US" altLang="en-US"/>
          </a:p>
        </p:txBody>
      </p:sp>
    </p:spTree>
    <p:extLst>
      <p:ext uri="{BB962C8B-B14F-4D97-AF65-F5344CB8AC3E}">
        <p14:creationId xmlns:p14="http://schemas.microsoft.com/office/powerpoint/2010/main" val="167211362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747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4524303C-DD49-4519-83FB-54BD130EDA48}" type="slidenum">
              <a:rPr lang="en-US" altLang="en-US" smtClean="0"/>
              <a:pPr/>
              <a:t>33</a:t>
            </a:fld>
            <a:endParaRPr lang="en-US" altLang="en-US"/>
          </a:p>
        </p:txBody>
      </p:sp>
    </p:spTree>
    <p:extLst>
      <p:ext uri="{BB962C8B-B14F-4D97-AF65-F5344CB8AC3E}">
        <p14:creationId xmlns:p14="http://schemas.microsoft.com/office/powerpoint/2010/main" val="27038337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22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1968409A-17A2-4F01-9970-9DA22E0B6D04}" type="slidenum">
              <a:rPr lang="en-US" altLang="en-US" smtClean="0"/>
              <a:pPr/>
              <a:t>6</a:t>
            </a:fld>
            <a:endParaRPr lang="en-US" altLang="en-US"/>
          </a:p>
        </p:txBody>
      </p:sp>
    </p:spTree>
    <p:extLst>
      <p:ext uri="{BB962C8B-B14F-4D97-AF65-F5344CB8AC3E}">
        <p14:creationId xmlns:p14="http://schemas.microsoft.com/office/powerpoint/2010/main" val="154127609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71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D40A8427-C32F-4BB6-BE55-5AA3C04ED2C4}" type="slidenum">
              <a:rPr lang="en-US" altLang="en-US" smtClean="0"/>
              <a:pPr/>
              <a:t>34</a:t>
            </a:fld>
            <a:endParaRPr lang="en-US" altLang="en-US"/>
          </a:p>
        </p:txBody>
      </p:sp>
    </p:spTree>
    <p:extLst>
      <p:ext uri="{BB962C8B-B14F-4D97-AF65-F5344CB8AC3E}">
        <p14:creationId xmlns:p14="http://schemas.microsoft.com/office/powerpoint/2010/main" val="401081909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92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7BDDC802-25D5-4A36-BA93-B508E358952F}" type="slidenum">
              <a:rPr lang="en-US" altLang="en-US" smtClean="0"/>
              <a:pPr/>
              <a:t>35</a:t>
            </a:fld>
            <a:endParaRPr lang="en-US" altLang="en-US"/>
          </a:p>
        </p:txBody>
      </p:sp>
    </p:spTree>
    <p:extLst>
      <p:ext uri="{BB962C8B-B14F-4D97-AF65-F5344CB8AC3E}">
        <p14:creationId xmlns:p14="http://schemas.microsoft.com/office/powerpoint/2010/main" val="355342524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12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39BDAAA5-C520-435C-8D33-54C8AD078503}" type="slidenum">
              <a:rPr lang="en-US" altLang="en-US" smtClean="0"/>
              <a:pPr/>
              <a:t>36</a:t>
            </a:fld>
            <a:endParaRPr lang="en-US" altLang="en-US"/>
          </a:p>
        </p:txBody>
      </p:sp>
    </p:spTree>
    <p:extLst>
      <p:ext uri="{BB962C8B-B14F-4D97-AF65-F5344CB8AC3E}">
        <p14:creationId xmlns:p14="http://schemas.microsoft.com/office/powerpoint/2010/main" val="170608473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FF92EDD6-04FF-4D8D-B4DA-81783159A418}" type="slidenum">
              <a:rPr lang="en-US" altLang="en-US" smtClean="0"/>
              <a:pPr/>
              <a:t>37</a:t>
            </a:fld>
            <a:endParaRPr lang="en-US" altLang="en-US"/>
          </a:p>
        </p:txBody>
      </p:sp>
    </p:spTree>
    <p:extLst>
      <p:ext uri="{BB962C8B-B14F-4D97-AF65-F5344CB8AC3E}">
        <p14:creationId xmlns:p14="http://schemas.microsoft.com/office/powerpoint/2010/main" val="202460953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74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51F5A6AD-909C-4E95-B140-42B38D170FBD}" type="slidenum">
              <a:rPr lang="en-US" altLang="en-US" smtClean="0"/>
              <a:pPr/>
              <a:t>38</a:t>
            </a:fld>
            <a:endParaRPr lang="en-US" altLang="en-US"/>
          </a:p>
        </p:txBody>
      </p:sp>
    </p:spTree>
    <p:extLst>
      <p:ext uri="{BB962C8B-B14F-4D97-AF65-F5344CB8AC3E}">
        <p14:creationId xmlns:p14="http://schemas.microsoft.com/office/powerpoint/2010/main" val="338802186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94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91077891-F3D0-4DC2-AA81-625084566CB3}" type="slidenum">
              <a:rPr lang="en-US" altLang="en-US" smtClean="0"/>
              <a:pPr/>
              <a:t>39</a:t>
            </a:fld>
            <a:endParaRPr lang="en-US" altLang="en-US"/>
          </a:p>
        </p:txBody>
      </p:sp>
    </p:spTree>
    <p:extLst>
      <p:ext uri="{BB962C8B-B14F-4D97-AF65-F5344CB8AC3E}">
        <p14:creationId xmlns:p14="http://schemas.microsoft.com/office/powerpoint/2010/main" val="3958822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440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FF860895-453B-4814-8972-4633EA84246E}" type="slidenum">
              <a:rPr lang="en-US" altLang="en-US" smtClean="0"/>
              <a:pPr/>
              <a:t>40</a:t>
            </a:fld>
            <a:endParaRPr lang="en-US" altLang="en-US"/>
          </a:p>
        </p:txBody>
      </p:sp>
    </p:spTree>
    <p:extLst>
      <p:ext uri="{BB962C8B-B14F-4D97-AF65-F5344CB8AC3E}">
        <p14:creationId xmlns:p14="http://schemas.microsoft.com/office/powerpoint/2010/main" val="411628972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460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7EC5A73B-440D-43F2-9B1B-CB0F4F817BF1}" type="slidenum">
              <a:rPr lang="en-US" altLang="en-US" smtClean="0"/>
              <a:pPr/>
              <a:t>41</a:t>
            </a:fld>
            <a:endParaRPr lang="en-US" altLang="en-US"/>
          </a:p>
        </p:txBody>
      </p:sp>
    </p:spTree>
    <p:extLst>
      <p:ext uri="{BB962C8B-B14F-4D97-AF65-F5344CB8AC3E}">
        <p14:creationId xmlns:p14="http://schemas.microsoft.com/office/powerpoint/2010/main" val="385700207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481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3FCEA015-CC72-4670-8E98-571DEE68BEDA}" type="slidenum">
              <a:rPr lang="en-US" altLang="en-US" smtClean="0"/>
              <a:pPr/>
              <a:t>42</a:t>
            </a:fld>
            <a:endParaRPr lang="en-US" altLang="en-US"/>
          </a:p>
        </p:txBody>
      </p:sp>
    </p:spTree>
    <p:extLst>
      <p:ext uri="{BB962C8B-B14F-4D97-AF65-F5344CB8AC3E}">
        <p14:creationId xmlns:p14="http://schemas.microsoft.com/office/powerpoint/2010/main" val="185864793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501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621FB432-7D79-4A58-8125-2A76E9C7A271}" type="slidenum">
              <a:rPr lang="en-US" altLang="en-US" smtClean="0"/>
              <a:pPr/>
              <a:t>43</a:t>
            </a:fld>
            <a:endParaRPr lang="en-US" altLang="en-US"/>
          </a:p>
        </p:txBody>
      </p:sp>
    </p:spTree>
    <p:extLst>
      <p:ext uri="{BB962C8B-B14F-4D97-AF65-F5344CB8AC3E}">
        <p14:creationId xmlns:p14="http://schemas.microsoft.com/office/powerpoint/2010/main" val="5992667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43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6D06EA44-98BF-4DF9-BAC0-CEBC6C9844FC}" type="slidenum">
              <a:rPr lang="en-US" altLang="en-US" smtClean="0"/>
              <a:pPr/>
              <a:t>7</a:t>
            </a:fld>
            <a:endParaRPr lang="en-US" altLang="en-US"/>
          </a:p>
        </p:txBody>
      </p:sp>
    </p:spTree>
    <p:extLst>
      <p:ext uri="{BB962C8B-B14F-4D97-AF65-F5344CB8AC3E}">
        <p14:creationId xmlns:p14="http://schemas.microsoft.com/office/powerpoint/2010/main" val="317448754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522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C96FDC92-8A34-4566-BEF9-C9958B06DF24}" type="slidenum">
              <a:rPr lang="en-US" altLang="en-US" smtClean="0"/>
              <a:pPr/>
              <a:t>44</a:t>
            </a:fld>
            <a:endParaRPr lang="en-US" altLang="en-US"/>
          </a:p>
        </p:txBody>
      </p:sp>
    </p:spTree>
    <p:extLst>
      <p:ext uri="{BB962C8B-B14F-4D97-AF65-F5344CB8AC3E}">
        <p14:creationId xmlns:p14="http://schemas.microsoft.com/office/powerpoint/2010/main" val="394184052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583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8FE6742A-3ADC-4E01-B74E-B26ED9E1B3F7}" type="slidenum">
              <a:rPr lang="en-US" altLang="en-US" smtClean="0"/>
              <a:pPr/>
              <a:t>45</a:t>
            </a:fld>
            <a:endParaRPr lang="en-US" altLang="en-US"/>
          </a:p>
        </p:txBody>
      </p:sp>
    </p:spTree>
    <p:extLst>
      <p:ext uri="{BB962C8B-B14F-4D97-AF65-F5344CB8AC3E}">
        <p14:creationId xmlns:p14="http://schemas.microsoft.com/office/powerpoint/2010/main" val="165811629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604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41955AAC-3191-4854-A242-CE29FDF4CEC4}" type="slidenum">
              <a:rPr lang="en-US" altLang="en-US" smtClean="0"/>
              <a:pPr/>
              <a:t>46</a:t>
            </a:fld>
            <a:endParaRPr lang="en-US" altLang="en-US"/>
          </a:p>
        </p:txBody>
      </p:sp>
    </p:spTree>
    <p:extLst>
      <p:ext uri="{BB962C8B-B14F-4D97-AF65-F5344CB8AC3E}">
        <p14:creationId xmlns:p14="http://schemas.microsoft.com/office/powerpoint/2010/main" val="54454004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624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406274DD-BC18-4F65-A857-1AC87DF5C3B7}" type="slidenum">
              <a:rPr lang="en-US" altLang="en-US" smtClean="0"/>
              <a:pPr/>
              <a:t>47</a:t>
            </a:fld>
            <a:endParaRPr lang="en-US" altLang="en-US"/>
          </a:p>
        </p:txBody>
      </p:sp>
    </p:spTree>
    <p:extLst>
      <p:ext uri="{BB962C8B-B14F-4D97-AF65-F5344CB8AC3E}">
        <p14:creationId xmlns:p14="http://schemas.microsoft.com/office/powerpoint/2010/main" val="45806976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645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5DF14EA8-4D22-4209-A042-164A802E79C5}" type="slidenum">
              <a:rPr lang="en-US" altLang="en-US" smtClean="0"/>
              <a:pPr/>
              <a:t>48</a:t>
            </a:fld>
            <a:endParaRPr lang="en-US" altLang="en-US"/>
          </a:p>
        </p:txBody>
      </p:sp>
    </p:spTree>
    <p:extLst>
      <p:ext uri="{BB962C8B-B14F-4D97-AF65-F5344CB8AC3E}">
        <p14:creationId xmlns:p14="http://schemas.microsoft.com/office/powerpoint/2010/main" val="281818241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665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BBD8219F-BF58-4552-8112-F70185788A95}" type="slidenum">
              <a:rPr lang="en-US" altLang="en-US" smtClean="0"/>
              <a:pPr/>
              <a:t>49</a:t>
            </a:fld>
            <a:endParaRPr lang="en-US" altLang="en-US"/>
          </a:p>
        </p:txBody>
      </p:sp>
    </p:spTree>
    <p:extLst>
      <p:ext uri="{BB962C8B-B14F-4D97-AF65-F5344CB8AC3E}">
        <p14:creationId xmlns:p14="http://schemas.microsoft.com/office/powerpoint/2010/main" val="272395392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686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D3BC9F2F-899B-4010-868A-A5D71A757009}" type="slidenum">
              <a:rPr lang="en-US" altLang="en-US" smtClean="0"/>
              <a:pPr/>
              <a:t>50</a:t>
            </a:fld>
            <a:endParaRPr lang="en-US" altLang="en-US"/>
          </a:p>
        </p:txBody>
      </p:sp>
    </p:spTree>
    <p:extLst>
      <p:ext uri="{BB962C8B-B14F-4D97-AF65-F5344CB8AC3E}">
        <p14:creationId xmlns:p14="http://schemas.microsoft.com/office/powerpoint/2010/main" val="346463703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706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90E5C5D6-9C78-4AD2-AA56-5053933EC51F}" type="slidenum">
              <a:rPr lang="en-US" altLang="en-US" smtClean="0"/>
              <a:pPr/>
              <a:t>51</a:t>
            </a:fld>
            <a:endParaRPr lang="en-US" altLang="en-US"/>
          </a:p>
        </p:txBody>
      </p:sp>
    </p:spTree>
    <p:extLst>
      <p:ext uri="{BB962C8B-B14F-4D97-AF65-F5344CB8AC3E}">
        <p14:creationId xmlns:p14="http://schemas.microsoft.com/office/powerpoint/2010/main" val="330092774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727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7CD7685A-6469-48AB-B724-D87654022B6D}" type="slidenum">
              <a:rPr lang="en-US" altLang="en-US" smtClean="0"/>
              <a:pPr/>
              <a:t>52</a:t>
            </a:fld>
            <a:endParaRPr lang="en-US" altLang="en-US"/>
          </a:p>
        </p:txBody>
      </p:sp>
    </p:spTree>
    <p:extLst>
      <p:ext uri="{BB962C8B-B14F-4D97-AF65-F5344CB8AC3E}">
        <p14:creationId xmlns:p14="http://schemas.microsoft.com/office/powerpoint/2010/main" val="292126955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747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55E80E6D-B849-482E-AD3A-FA4A446D28E9}" type="slidenum">
              <a:rPr lang="en-US" altLang="en-US" smtClean="0"/>
              <a:pPr/>
              <a:t>53</a:t>
            </a:fld>
            <a:endParaRPr lang="en-US" altLang="en-US"/>
          </a:p>
        </p:txBody>
      </p:sp>
    </p:spTree>
    <p:extLst>
      <p:ext uri="{BB962C8B-B14F-4D97-AF65-F5344CB8AC3E}">
        <p14:creationId xmlns:p14="http://schemas.microsoft.com/office/powerpoint/2010/main" val="16413302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63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9EB1EEE9-E5E6-405B-B9CD-D07C58653D0A}" type="slidenum">
              <a:rPr lang="en-US" altLang="en-US" smtClean="0"/>
              <a:pPr/>
              <a:t>8</a:t>
            </a:fld>
            <a:endParaRPr lang="en-US" altLang="en-US"/>
          </a:p>
        </p:txBody>
      </p:sp>
    </p:spTree>
    <p:extLst>
      <p:ext uri="{BB962C8B-B14F-4D97-AF65-F5344CB8AC3E}">
        <p14:creationId xmlns:p14="http://schemas.microsoft.com/office/powerpoint/2010/main" val="253438031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768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6B0E0293-9469-4C04-AFBD-2A7CED4733EE}" type="slidenum">
              <a:rPr lang="en-US" altLang="en-US" smtClean="0"/>
              <a:pPr/>
              <a:t>54</a:t>
            </a:fld>
            <a:endParaRPr lang="en-US" altLang="en-US"/>
          </a:p>
        </p:txBody>
      </p:sp>
    </p:spTree>
    <p:extLst>
      <p:ext uri="{BB962C8B-B14F-4D97-AF65-F5344CB8AC3E}">
        <p14:creationId xmlns:p14="http://schemas.microsoft.com/office/powerpoint/2010/main" val="406063799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88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788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A7D41C0E-95FF-47A3-80CB-9ADE9E94F5B6}" type="slidenum">
              <a:rPr lang="en-US" altLang="en-US" smtClean="0"/>
              <a:pPr/>
              <a:t>55</a:t>
            </a:fld>
            <a:endParaRPr lang="en-US" altLang="en-US"/>
          </a:p>
        </p:txBody>
      </p:sp>
    </p:spTree>
    <p:extLst>
      <p:ext uri="{BB962C8B-B14F-4D97-AF65-F5344CB8AC3E}">
        <p14:creationId xmlns:p14="http://schemas.microsoft.com/office/powerpoint/2010/main" val="290581787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809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BD4272E6-C5E0-4B06-9433-EEAC27FCE80D}" type="slidenum">
              <a:rPr lang="en-US" altLang="en-US" smtClean="0"/>
              <a:pPr/>
              <a:t>56</a:t>
            </a:fld>
            <a:endParaRPr lang="en-US" altLang="en-US"/>
          </a:p>
        </p:txBody>
      </p:sp>
    </p:spTree>
    <p:extLst>
      <p:ext uri="{BB962C8B-B14F-4D97-AF65-F5344CB8AC3E}">
        <p14:creationId xmlns:p14="http://schemas.microsoft.com/office/powerpoint/2010/main" val="400494135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70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870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FB77D9EF-B3F9-4386-81ED-D2D0C9BAA584}" type="slidenum">
              <a:rPr lang="en-US" altLang="en-US" smtClean="0"/>
              <a:pPr/>
              <a:t>57</a:t>
            </a:fld>
            <a:endParaRPr lang="en-US" altLang="en-US"/>
          </a:p>
        </p:txBody>
      </p:sp>
    </p:spTree>
    <p:extLst>
      <p:ext uri="{BB962C8B-B14F-4D97-AF65-F5344CB8AC3E}">
        <p14:creationId xmlns:p14="http://schemas.microsoft.com/office/powerpoint/2010/main" val="37594898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B3C6064E-429C-4758-BFC2-CC38C93AA915}" type="slidenum">
              <a:rPr lang="en-US" altLang="en-US" smtClean="0"/>
              <a:pPr/>
              <a:t>84</a:t>
            </a:fld>
            <a:endParaRPr lang="en-US" altLang="en-US"/>
          </a:p>
        </p:txBody>
      </p:sp>
      <p:sp>
        <p:nvSpPr>
          <p:cNvPr id="100355" name="Rectangle 2"/>
          <p:cNvSpPr>
            <a:spLocks noGrp="1" noRot="1" noChangeAspect="1" noChangeArrowheads="1" noTextEdit="1"/>
          </p:cNvSpPr>
          <p:nvPr>
            <p:ph type="sldImg"/>
          </p:nvPr>
        </p:nvSpPr>
        <p:spPr bwMode="auto">
          <a:xfrm>
            <a:off x="1174750" y="695325"/>
            <a:ext cx="4635500" cy="3476625"/>
          </a:xfrm>
          <a:solidFill>
            <a:srgbClr val="FFFFFF"/>
          </a:solidFill>
          <a:ln>
            <a:solidFill>
              <a:srgbClr val="000000"/>
            </a:solidFill>
            <a:miter lim="800000"/>
            <a:headEnd/>
            <a:tailEnd/>
          </a:ln>
        </p:spPr>
      </p:sp>
      <p:sp>
        <p:nvSpPr>
          <p:cNvPr id="100356" name="Rectangle 3"/>
          <p:cNvSpPr>
            <a:spLocks noGrp="1" noChangeArrowheads="1"/>
          </p:cNvSpPr>
          <p:nvPr>
            <p:ph type="body" idx="1"/>
          </p:nvPr>
        </p:nvSpPr>
        <p:spPr bwMode="auto">
          <a:xfrm>
            <a:off x="931863" y="4403725"/>
            <a:ext cx="5121275" cy="4171950"/>
          </a:xfrm>
          <a:solidFill>
            <a:srgbClr val="FFFFFF"/>
          </a:solidFill>
          <a:ln>
            <a:solidFill>
              <a:srgbClr val="000000"/>
            </a:solidFill>
            <a:miter lim="800000"/>
            <a:headEnd/>
            <a:tailEnd/>
          </a:ln>
        </p:spPr>
        <p:txBody>
          <a:bodyPr wrap="square" numCol="1" anchor="t" anchorCtr="0" compatLnSpc="1">
            <a:prstTxWarp prst="textNoShape">
              <a:avLst/>
            </a:prstTxWarp>
          </a:bodyPr>
          <a:lstStyle/>
          <a:p>
            <a:pPr eaLnBrk="1" hangingPunct="1">
              <a:spcBef>
                <a:spcPct val="0"/>
              </a:spcBef>
            </a:pPr>
            <a:r>
              <a:rPr lang="en-US" altLang="en-US"/>
              <a:t>Let’s first take a look at the structure of Linux memory managers.  The Linux memory manager is structured in layers.  At the bottom layer, we have the page allocator, which keeps track of individual page allocation and attribute information.</a:t>
            </a:r>
          </a:p>
        </p:txBody>
      </p:sp>
    </p:spTree>
    <p:extLst>
      <p:ext uri="{BB962C8B-B14F-4D97-AF65-F5344CB8AC3E}">
        <p14:creationId xmlns:p14="http://schemas.microsoft.com/office/powerpoint/2010/main" val="6979540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A1A6499D-CDC9-4811-AA54-743196BB32E1}" type="slidenum">
              <a:rPr lang="en-US" altLang="en-US" smtClean="0"/>
              <a:pPr/>
              <a:t>85</a:t>
            </a:fld>
            <a:endParaRPr lang="en-US" altLang="en-US"/>
          </a:p>
        </p:txBody>
      </p:sp>
      <p:sp>
        <p:nvSpPr>
          <p:cNvPr id="102403" name="Rectangle 2"/>
          <p:cNvSpPr>
            <a:spLocks noGrp="1" noRot="1" noChangeAspect="1" noChangeArrowheads="1" noTextEdit="1"/>
          </p:cNvSpPr>
          <p:nvPr>
            <p:ph type="sldImg"/>
          </p:nvPr>
        </p:nvSpPr>
        <p:spPr bwMode="auto">
          <a:xfrm>
            <a:off x="1174750" y="695325"/>
            <a:ext cx="4635500" cy="3476625"/>
          </a:xfrm>
          <a:solidFill>
            <a:srgbClr val="FFFFFF"/>
          </a:solidFill>
          <a:ln>
            <a:solidFill>
              <a:srgbClr val="000000"/>
            </a:solidFill>
            <a:miter lim="800000"/>
            <a:headEnd/>
            <a:tailEnd/>
          </a:ln>
        </p:spPr>
      </p:sp>
      <p:sp>
        <p:nvSpPr>
          <p:cNvPr id="102404" name="Rectangle 3"/>
          <p:cNvSpPr>
            <a:spLocks noGrp="1" noChangeArrowheads="1"/>
          </p:cNvSpPr>
          <p:nvPr>
            <p:ph type="body" idx="1"/>
          </p:nvPr>
        </p:nvSpPr>
        <p:spPr bwMode="auto">
          <a:xfrm>
            <a:off x="931863" y="4403725"/>
            <a:ext cx="5121275" cy="4171950"/>
          </a:xfrm>
          <a:solidFill>
            <a:srgbClr val="FFFFFF"/>
          </a:solidFill>
          <a:ln>
            <a:solidFill>
              <a:srgbClr val="000000"/>
            </a:solidFill>
            <a:miter lim="800000"/>
            <a:headEnd/>
            <a:tailEnd/>
          </a:ln>
        </p:spPr>
        <p:txBody>
          <a:bodyPr wrap="square" numCol="1" anchor="t" anchorCtr="0" compatLnSpc="1">
            <a:prstTxWarp prst="textNoShape">
              <a:avLst/>
            </a:prstTxWarp>
          </a:bodyPr>
          <a:lstStyle/>
          <a:p>
            <a:pPr eaLnBrk="1" hangingPunct="1">
              <a:spcBef>
                <a:spcPct val="0"/>
              </a:spcBef>
            </a:pPr>
            <a:r>
              <a:rPr lang="en-US" altLang="en-US" b="1"/>
              <a:t>Above the page allocator, we have the zone allocator, which divides memory into zones with different purposes.  Some examples are IO buffering, DMA, and high memory.  Within each zone, memory is allocated in power-of-two sizes.</a:t>
            </a:r>
          </a:p>
        </p:txBody>
      </p:sp>
    </p:spTree>
    <p:extLst>
      <p:ext uri="{BB962C8B-B14F-4D97-AF65-F5344CB8AC3E}">
        <p14:creationId xmlns:p14="http://schemas.microsoft.com/office/powerpoint/2010/main" val="136060550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6A63BDC8-6E11-4156-8556-3D4374E33266}" type="slidenum">
              <a:rPr lang="en-US" altLang="en-US" smtClean="0"/>
              <a:pPr/>
              <a:t>86</a:t>
            </a:fld>
            <a:endParaRPr lang="en-US" altLang="en-US"/>
          </a:p>
        </p:txBody>
      </p:sp>
      <p:sp>
        <p:nvSpPr>
          <p:cNvPr id="104451" name="Rectangle 2"/>
          <p:cNvSpPr>
            <a:spLocks noGrp="1" noRot="1" noChangeAspect="1" noChangeArrowheads="1" noTextEdit="1"/>
          </p:cNvSpPr>
          <p:nvPr>
            <p:ph type="sldImg"/>
          </p:nvPr>
        </p:nvSpPr>
        <p:spPr bwMode="auto">
          <a:xfrm>
            <a:off x="1174750" y="695325"/>
            <a:ext cx="4635500" cy="3476625"/>
          </a:xfrm>
          <a:solidFill>
            <a:srgbClr val="FFFFFF"/>
          </a:solidFill>
          <a:ln>
            <a:solidFill>
              <a:srgbClr val="000000"/>
            </a:solidFill>
            <a:miter lim="800000"/>
            <a:headEnd/>
            <a:tailEnd/>
          </a:ln>
        </p:spPr>
      </p:sp>
      <p:sp>
        <p:nvSpPr>
          <p:cNvPr id="104452" name="Rectangle 3"/>
          <p:cNvSpPr>
            <a:spLocks noGrp="1" noChangeArrowheads="1"/>
          </p:cNvSpPr>
          <p:nvPr>
            <p:ph type="body" idx="1"/>
          </p:nvPr>
        </p:nvSpPr>
        <p:spPr bwMode="auto">
          <a:xfrm>
            <a:off x="931863" y="4403725"/>
            <a:ext cx="5121275" cy="4171950"/>
          </a:xfrm>
          <a:solidFill>
            <a:srgbClr val="FFFFFF"/>
          </a:solidFill>
          <a:ln>
            <a:solidFill>
              <a:srgbClr val="000000"/>
            </a:solidFill>
            <a:miter lim="800000"/>
            <a:headEnd/>
            <a:tailEnd/>
          </a:ln>
        </p:spPr>
        <p:txBody>
          <a:bodyPr wrap="square" numCol="1" anchor="t" anchorCtr="0" compatLnSpc="1">
            <a:prstTxWarp prst="textNoShape">
              <a:avLst/>
            </a:prstTxWarp>
          </a:bodyPr>
          <a:lstStyle/>
          <a:p>
            <a:pPr eaLnBrk="1" hangingPunct="1">
              <a:spcBef>
                <a:spcPct val="0"/>
              </a:spcBef>
            </a:pPr>
            <a:r>
              <a:rPr lang="en-US" altLang="en-US" b="1"/>
              <a:t>At the top level, we have the slab allocator, which groups allocations by sizes to reduce internal memory fragmentation.  For example, if you frequently allocate a data structure of 54 bytes, the slab allocator will allocate a pageful of data structures with that size at a time to reduce allocation overhead and minimize fragmentation. </a:t>
            </a:r>
          </a:p>
        </p:txBody>
      </p:sp>
    </p:spTree>
    <p:extLst>
      <p:ext uri="{BB962C8B-B14F-4D97-AF65-F5344CB8AC3E}">
        <p14:creationId xmlns:p14="http://schemas.microsoft.com/office/powerpoint/2010/main" val="244485314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noFill/>
        </p:spPr>
        <p:txBody>
          <a:bodyPr/>
          <a:lstStyle>
            <a:lvl1pPr defTabSz="930275">
              <a:defRPr>
                <a:solidFill>
                  <a:schemeClr val="tx1"/>
                </a:solidFill>
                <a:latin typeface="Verdana" panose="020B0604030504040204" pitchFamily="34" charset="0"/>
              </a:defRPr>
            </a:lvl1pPr>
            <a:lvl2pPr marL="742950" indent="-285750" defTabSz="930275">
              <a:defRPr>
                <a:solidFill>
                  <a:schemeClr val="tx1"/>
                </a:solidFill>
                <a:latin typeface="Verdana" panose="020B0604030504040204" pitchFamily="34" charset="0"/>
              </a:defRPr>
            </a:lvl2pPr>
            <a:lvl3pPr marL="1143000" indent="-228600" defTabSz="930275">
              <a:defRPr>
                <a:solidFill>
                  <a:schemeClr val="tx1"/>
                </a:solidFill>
                <a:latin typeface="Verdana" panose="020B0604030504040204" pitchFamily="34" charset="0"/>
              </a:defRPr>
            </a:lvl3pPr>
            <a:lvl4pPr marL="1600200" indent="-228600" defTabSz="930275">
              <a:defRPr>
                <a:solidFill>
                  <a:schemeClr val="tx1"/>
                </a:solidFill>
                <a:latin typeface="Verdana" panose="020B0604030504040204" pitchFamily="34" charset="0"/>
              </a:defRPr>
            </a:lvl4pPr>
            <a:lvl5pPr marL="2057400" indent="-228600" defTabSz="930275">
              <a:defRPr>
                <a:solidFill>
                  <a:schemeClr val="tx1"/>
                </a:solidFill>
                <a:latin typeface="Verdana" panose="020B0604030504040204" pitchFamily="34" charset="0"/>
              </a:defRPr>
            </a:lvl5pPr>
            <a:lvl6pPr marL="2514600" indent="-228600" defTabSz="930275" eaLnBrk="0" fontAlgn="base" hangingPunct="0">
              <a:spcBef>
                <a:spcPct val="0"/>
              </a:spcBef>
              <a:spcAft>
                <a:spcPct val="0"/>
              </a:spcAft>
              <a:defRPr>
                <a:solidFill>
                  <a:schemeClr val="tx1"/>
                </a:solidFill>
                <a:latin typeface="Verdana" panose="020B0604030504040204" pitchFamily="34" charset="0"/>
              </a:defRPr>
            </a:lvl6pPr>
            <a:lvl7pPr marL="2971800" indent="-228600" defTabSz="930275" eaLnBrk="0" fontAlgn="base" hangingPunct="0">
              <a:spcBef>
                <a:spcPct val="0"/>
              </a:spcBef>
              <a:spcAft>
                <a:spcPct val="0"/>
              </a:spcAft>
              <a:defRPr>
                <a:solidFill>
                  <a:schemeClr val="tx1"/>
                </a:solidFill>
                <a:latin typeface="Verdana" panose="020B0604030504040204" pitchFamily="34" charset="0"/>
              </a:defRPr>
            </a:lvl7pPr>
            <a:lvl8pPr marL="3429000" indent="-228600" defTabSz="930275" eaLnBrk="0" fontAlgn="base" hangingPunct="0">
              <a:spcBef>
                <a:spcPct val="0"/>
              </a:spcBef>
              <a:spcAft>
                <a:spcPct val="0"/>
              </a:spcAft>
              <a:defRPr>
                <a:solidFill>
                  <a:schemeClr val="tx1"/>
                </a:solidFill>
                <a:latin typeface="Verdana" panose="020B0604030504040204" pitchFamily="34" charset="0"/>
              </a:defRPr>
            </a:lvl8pPr>
            <a:lvl9pPr marL="3886200" indent="-228600" defTabSz="930275" eaLnBrk="0" fontAlgn="base" hangingPunct="0">
              <a:spcBef>
                <a:spcPct val="0"/>
              </a:spcBef>
              <a:spcAft>
                <a:spcPct val="0"/>
              </a:spcAft>
              <a:defRPr>
                <a:solidFill>
                  <a:schemeClr val="tx1"/>
                </a:solidFill>
                <a:latin typeface="Verdana" panose="020B0604030504040204" pitchFamily="34" charset="0"/>
              </a:defRPr>
            </a:lvl9pPr>
          </a:lstStyle>
          <a:p>
            <a:fld id="{2E6BD1F5-A6F1-414F-A04A-0F9DBF4BF5ED}" type="slidenum">
              <a:rPr lang="en-US" altLang="en-US" smtClean="0">
                <a:latin typeface="Times New Roman" panose="02020603050405020304" pitchFamily="18" charset="0"/>
              </a:rPr>
              <a:pPr/>
              <a:t>88</a:t>
            </a:fld>
            <a:endParaRPr lang="en-US" altLang="en-US">
              <a:latin typeface="Times New Roman" panose="02020603050405020304" pitchFamily="18" charset="0"/>
            </a:endParaRPr>
          </a:p>
        </p:txBody>
      </p:sp>
      <p:sp>
        <p:nvSpPr>
          <p:cNvPr id="10243" name="Rectangle 2"/>
          <p:cNvSpPr>
            <a:spLocks noGrp="1" noRot="1" noChangeAspect="1" noChangeArrowheads="1" noTextEdit="1"/>
          </p:cNvSpPr>
          <p:nvPr>
            <p:ph type="sldImg"/>
          </p:nvPr>
        </p:nvSpPr>
        <p:spPr>
          <a:ln/>
        </p:spPr>
      </p:sp>
      <p:sp>
        <p:nvSpPr>
          <p:cNvPr id="10244" name="Rectangle 3"/>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val="363647368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p:cNvSpPr>
            <a:spLocks noGrp="1" noChangeArrowheads="1"/>
          </p:cNvSpPr>
          <p:nvPr>
            <p:ph type="sldNum" sz="quarter" idx="5"/>
          </p:nvPr>
        </p:nvSpPr>
        <p:spPr>
          <a:noFill/>
        </p:spPr>
        <p:txBody>
          <a:bodyPr/>
          <a:lstStyle>
            <a:lvl1pPr defTabSz="930275">
              <a:defRPr>
                <a:solidFill>
                  <a:schemeClr val="tx1"/>
                </a:solidFill>
                <a:latin typeface="Verdana" panose="020B0604030504040204" pitchFamily="34" charset="0"/>
              </a:defRPr>
            </a:lvl1pPr>
            <a:lvl2pPr marL="742950" indent="-285750" defTabSz="930275">
              <a:defRPr>
                <a:solidFill>
                  <a:schemeClr val="tx1"/>
                </a:solidFill>
                <a:latin typeface="Verdana" panose="020B0604030504040204" pitchFamily="34" charset="0"/>
              </a:defRPr>
            </a:lvl2pPr>
            <a:lvl3pPr marL="1143000" indent="-228600" defTabSz="930275">
              <a:defRPr>
                <a:solidFill>
                  <a:schemeClr val="tx1"/>
                </a:solidFill>
                <a:latin typeface="Verdana" panose="020B0604030504040204" pitchFamily="34" charset="0"/>
              </a:defRPr>
            </a:lvl3pPr>
            <a:lvl4pPr marL="1600200" indent="-228600" defTabSz="930275">
              <a:defRPr>
                <a:solidFill>
                  <a:schemeClr val="tx1"/>
                </a:solidFill>
                <a:latin typeface="Verdana" panose="020B0604030504040204" pitchFamily="34" charset="0"/>
              </a:defRPr>
            </a:lvl4pPr>
            <a:lvl5pPr marL="2057400" indent="-228600" defTabSz="930275">
              <a:defRPr>
                <a:solidFill>
                  <a:schemeClr val="tx1"/>
                </a:solidFill>
                <a:latin typeface="Verdana" panose="020B0604030504040204" pitchFamily="34" charset="0"/>
              </a:defRPr>
            </a:lvl5pPr>
            <a:lvl6pPr marL="2514600" indent="-228600" defTabSz="930275" eaLnBrk="0" fontAlgn="base" hangingPunct="0">
              <a:spcBef>
                <a:spcPct val="0"/>
              </a:spcBef>
              <a:spcAft>
                <a:spcPct val="0"/>
              </a:spcAft>
              <a:defRPr>
                <a:solidFill>
                  <a:schemeClr val="tx1"/>
                </a:solidFill>
                <a:latin typeface="Verdana" panose="020B0604030504040204" pitchFamily="34" charset="0"/>
              </a:defRPr>
            </a:lvl6pPr>
            <a:lvl7pPr marL="2971800" indent="-228600" defTabSz="930275" eaLnBrk="0" fontAlgn="base" hangingPunct="0">
              <a:spcBef>
                <a:spcPct val="0"/>
              </a:spcBef>
              <a:spcAft>
                <a:spcPct val="0"/>
              </a:spcAft>
              <a:defRPr>
                <a:solidFill>
                  <a:schemeClr val="tx1"/>
                </a:solidFill>
                <a:latin typeface="Verdana" panose="020B0604030504040204" pitchFamily="34" charset="0"/>
              </a:defRPr>
            </a:lvl7pPr>
            <a:lvl8pPr marL="3429000" indent="-228600" defTabSz="930275" eaLnBrk="0" fontAlgn="base" hangingPunct="0">
              <a:spcBef>
                <a:spcPct val="0"/>
              </a:spcBef>
              <a:spcAft>
                <a:spcPct val="0"/>
              </a:spcAft>
              <a:defRPr>
                <a:solidFill>
                  <a:schemeClr val="tx1"/>
                </a:solidFill>
                <a:latin typeface="Verdana" panose="020B0604030504040204" pitchFamily="34" charset="0"/>
              </a:defRPr>
            </a:lvl8pPr>
            <a:lvl9pPr marL="3886200" indent="-228600" defTabSz="930275" eaLnBrk="0" fontAlgn="base" hangingPunct="0">
              <a:spcBef>
                <a:spcPct val="0"/>
              </a:spcBef>
              <a:spcAft>
                <a:spcPct val="0"/>
              </a:spcAft>
              <a:defRPr>
                <a:solidFill>
                  <a:schemeClr val="tx1"/>
                </a:solidFill>
                <a:latin typeface="Verdana" panose="020B0604030504040204" pitchFamily="34" charset="0"/>
              </a:defRPr>
            </a:lvl9pPr>
          </a:lstStyle>
          <a:p>
            <a:fld id="{94DE394D-49EF-4355-8192-F1E478A6E8A4}" type="slidenum">
              <a:rPr lang="en-US" altLang="en-US" smtClean="0">
                <a:latin typeface="Times New Roman" panose="02020603050405020304" pitchFamily="18" charset="0"/>
              </a:rPr>
              <a:pPr/>
              <a:t>89</a:t>
            </a:fld>
            <a:endParaRPr lang="en-US" altLang="en-US">
              <a:latin typeface="Times New Roman" panose="02020603050405020304" pitchFamily="18" charset="0"/>
            </a:endParaRPr>
          </a:p>
        </p:txBody>
      </p:sp>
      <p:sp>
        <p:nvSpPr>
          <p:cNvPr id="12291" name="Rectangle 2"/>
          <p:cNvSpPr>
            <a:spLocks noGrp="1" noRot="1" noChangeAspect="1" noChangeArrowheads="1" noTextEdit="1"/>
          </p:cNvSpPr>
          <p:nvPr>
            <p:ph type="sldImg"/>
          </p:nvPr>
        </p:nvSpPr>
        <p:spPr>
          <a:ln/>
        </p:spPr>
      </p:sp>
      <p:sp>
        <p:nvSpPr>
          <p:cNvPr id="12292" name="Rectangle 3"/>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val="83691999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p:cNvSpPr>
            <a:spLocks noGrp="1" noChangeArrowheads="1"/>
          </p:cNvSpPr>
          <p:nvPr>
            <p:ph type="sldNum" sz="quarter" idx="5"/>
          </p:nvPr>
        </p:nvSpPr>
        <p:spPr>
          <a:noFill/>
        </p:spPr>
        <p:txBody>
          <a:bodyPr/>
          <a:lstStyle>
            <a:lvl1pPr defTabSz="930275">
              <a:defRPr>
                <a:solidFill>
                  <a:schemeClr val="tx1"/>
                </a:solidFill>
                <a:latin typeface="Verdana" panose="020B0604030504040204" pitchFamily="34" charset="0"/>
              </a:defRPr>
            </a:lvl1pPr>
            <a:lvl2pPr marL="742950" indent="-285750" defTabSz="930275">
              <a:defRPr>
                <a:solidFill>
                  <a:schemeClr val="tx1"/>
                </a:solidFill>
                <a:latin typeface="Verdana" panose="020B0604030504040204" pitchFamily="34" charset="0"/>
              </a:defRPr>
            </a:lvl2pPr>
            <a:lvl3pPr marL="1143000" indent="-228600" defTabSz="930275">
              <a:defRPr>
                <a:solidFill>
                  <a:schemeClr val="tx1"/>
                </a:solidFill>
                <a:latin typeface="Verdana" panose="020B0604030504040204" pitchFamily="34" charset="0"/>
              </a:defRPr>
            </a:lvl3pPr>
            <a:lvl4pPr marL="1600200" indent="-228600" defTabSz="930275">
              <a:defRPr>
                <a:solidFill>
                  <a:schemeClr val="tx1"/>
                </a:solidFill>
                <a:latin typeface="Verdana" panose="020B0604030504040204" pitchFamily="34" charset="0"/>
              </a:defRPr>
            </a:lvl4pPr>
            <a:lvl5pPr marL="2057400" indent="-228600" defTabSz="930275">
              <a:defRPr>
                <a:solidFill>
                  <a:schemeClr val="tx1"/>
                </a:solidFill>
                <a:latin typeface="Verdana" panose="020B0604030504040204" pitchFamily="34" charset="0"/>
              </a:defRPr>
            </a:lvl5pPr>
            <a:lvl6pPr marL="2514600" indent="-228600" defTabSz="930275" eaLnBrk="0" fontAlgn="base" hangingPunct="0">
              <a:spcBef>
                <a:spcPct val="0"/>
              </a:spcBef>
              <a:spcAft>
                <a:spcPct val="0"/>
              </a:spcAft>
              <a:defRPr>
                <a:solidFill>
                  <a:schemeClr val="tx1"/>
                </a:solidFill>
                <a:latin typeface="Verdana" panose="020B0604030504040204" pitchFamily="34" charset="0"/>
              </a:defRPr>
            </a:lvl6pPr>
            <a:lvl7pPr marL="2971800" indent="-228600" defTabSz="930275" eaLnBrk="0" fontAlgn="base" hangingPunct="0">
              <a:spcBef>
                <a:spcPct val="0"/>
              </a:spcBef>
              <a:spcAft>
                <a:spcPct val="0"/>
              </a:spcAft>
              <a:defRPr>
                <a:solidFill>
                  <a:schemeClr val="tx1"/>
                </a:solidFill>
                <a:latin typeface="Verdana" panose="020B0604030504040204" pitchFamily="34" charset="0"/>
              </a:defRPr>
            </a:lvl7pPr>
            <a:lvl8pPr marL="3429000" indent="-228600" defTabSz="930275" eaLnBrk="0" fontAlgn="base" hangingPunct="0">
              <a:spcBef>
                <a:spcPct val="0"/>
              </a:spcBef>
              <a:spcAft>
                <a:spcPct val="0"/>
              </a:spcAft>
              <a:defRPr>
                <a:solidFill>
                  <a:schemeClr val="tx1"/>
                </a:solidFill>
                <a:latin typeface="Verdana" panose="020B0604030504040204" pitchFamily="34" charset="0"/>
              </a:defRPr>
            </a:lvl8pPr>
            <a:lvl9pPr marL="3886200" indent="-228600" defTabSz="930275" eaLnBrk="0" fontAlgn="base" hangingPunct="0">
              <a:spcBef>
                <a:spcPct val="0"/>
              </a:spcBef>
              <a:spcAft>
                <a:spcPct val="0"/>
              </a:spcAft>
              <a:defRPr>
                <a:solidFill>
                  <a:schemeClr val="tx1"/>
                </a:solidFill>
                <a:latin typeface="Verdana" panose="020B0604030504040204" pitchFamily="34" charset="0"/>
              </a:defRPr>
            </a:lvl9pPr>
          </a:lstStyle>
          <a:p>
            <a:fld id="{885A8793-8888-4EAD-99E7-32544D84EF5F}" type="slidenum">
              <a:rPr lang="en-US" altLang="en-US" smtClean="0">
                <a:latin typeface="Times New Roman" panose="02020603050405020304" pitchFamily="18" charset="0"/>
              </a:rPr>
              <a:pPr/>
              <a:t>90</a:t>
            </a:fld>
            <a:endParaRPr lang="en-US" altLang="en-US">
              <a:latin typeface="Times New Roman" panose="02020603050405020304" pitchFamily="18" charset="0"/>
            </a:endParaRPr>
          </a:p>
        </p:txBody>
      </p:sp>
      <p:sp>
        <p:nvSpPr>
          <p:cNvPr id="14339" name="Rectangle 2"/>
          <p:cNvSpPr>
            <a:spLocks noGrp="1" noRot="1" noChangeAspect="1" noChangeArrowheads="1" noTextEdit="1"/>
          </p:cNvSpPr>
          <p:nvPr>
            <p:ph type="sldImg"/>
          </p:nvPr>
        </p:nvSpPr>
        <p:spPr>
          <a:ln/>
        </p:spPr>
      </p:sp>
      <p:sp>
        <p:nvSpPr>
          <p:cNvPr id="14340" name="Rectangle 3"/>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val="19042898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84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3314FF49-B478-445F-B976-58B563AFB09A}" type="slidenum">
              <a:rPr lang="en-US" altLang="en-US" smtClean="0"/>
              <a:pPr/>
              <a:t>9</a:t>
            </a:fld>
            <a:endParaRPr lang="en-US" altLang="en-US"/>
          </a:p>
        </p:txBody>
      </p:sp>
    </p:spTree>
    <p:extLst>
      <p:ext uri="{BB962C8B-B14F-4D97-AF65-F5344CB8AC3E}">
        <p14:creationId xmlns:p14="http://schemas.microsoft.com/office/powerpoint/2010/main" val="20963035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p:spPr>
        <p:txBody>
          <a:bodyPr/>
          <a:lstStyle>
            <a:lvl1pPr defTabSz="930275">
              <a:defRPr>
                <a:solidFill>
                  <a:schemeClr val="tx1"/>
                </a:solidFill>
                <a:latin typeface="Verdana" panose="020B0604030504040204" pitchFamily="34" charset="0"/>
              </a:defRPr>
            </a:lvl1pPr>
            <a:lvl2pPr marL="742950" indent="-285750" defTabSz="930275">
              <a:defRPr>
                <a:solidFill>
                  <a:schemeClr val="tx1"/>
                </a:solidFill>
                <a:latin typeface="Verdana" panose="020B0604030504040204" pitchFamily="34" charset="0"/>
              </a:defRPr>
            </a:lvl2pPr>
            <a:lvl3pPr marL="1143000" indent="-228600" defTabSz="930275">
              <a:defRPr>
                <a:solidFill>
                  <a:schemeClr val="tx1"/>
                </a:solidFill>
                <a:latin typeface="Verdana" panose="020B0604030504040204" pitchFamily="34" charset="0"/>
              </a:defRPr>
            </a:lvl3pPr>
            <a:lvl4pPr marL="1600200" indent="-228600" defTabSz="930275">
              <a:defRPr>
                <a:solidFill>
                  <a:schemeClr val="tx1"/>
                </a:solidFill>
                <a:latin typeface="Verdana" panose="020B0604030504040204" pitchFamily="34" charset="0"/>
              </a:defRPr>
            </a:lvl4pPr>
            <a:lvl5pPr marL="2057400" indent="-228600" defTabSz="930275">
              <a:defRPr>
                <a:solidFill>
                  <a:schemeClr val="tx1"/>
                </a:solidFill>
                <a:latin typeface="Verdana" panose="020B0604030504040204" pitchFamily="34" charset="0"/>
              </a:defRPr>
            </a:lvl5pPr>
            <a:lvl6pPr marL="2514600" indent="-228600" defTabSz="930275" eaLnBrk="0" fontAlgn="base" hangingPunct="0">
              <a:spcBef>
                <a:spcPct val="0"/>
              </a:spcBef>
              <a:spcAft>
                <a:spcPct val="0"/>
              </a:spcAft>
              <a:defRPr>
                <a:solidFill>
                  <a:schemeClr val="tx1"/>
                </a:solidFill>
                <a:latin typeface="Verdana" panose="020B0604030504040204" pitchFamily="34" charset="0"/>
              </a:defRPr>
            </a:lvl6pPr>
            <a:lvl7pPr marL="2971800" indent="-228600" defTabSz="930275" eaLnBrk="0" fontAlgn="base" hangingPunct="0">
              <a:spcBef>
                <a:spcPct val="0"/>
              </a:spcBef>
              <a:spcAft>
                <a:spcPct val="0"/>
              </a:spcAft>
              <a:defRPr>
                <a:solidFill>
                  <a:schemeClr val="tx1"/>
                </a:solidFill>
                <a:latin typeface="Verdana" panose="020B0604030504040204" pitchFamily="34" charset="0"/>
              </a:defRPr>
            </a:lvl7pPr>
            <a:lvl8pPr marL="3429000" indent="-228600" defTabSz="930275" eaLnBrk="0" fontAlgn="base" hangingPunct="0">
              <a:spcBef>
                <a:spcPct val="0"/>
              </a:spcBef>
              <a:spcAft>
                <a:spcPct val="0"/>
              </a:spcAft>
              <a:defRPr>
                <a:solidFill>
                  <a:schemeClr val="tx1"/>
                </a:solidFill>
                <a:latin typeface="Verdana" panose="020B0604030504040204" pitchFamily="34" charset="0"/>
              </a:defRPr>
            </a:lvl8pPr>
            <a:lvl9pPr marL="3886200" indent="-228600" defTabSz="930275" eaLnBrk="0" fontAlgn="base" hangingPunct="0">
              <a:spcBef>
                <a:spcPct val="0"/>
              </a:spcBef>
              <a:spcAft>
                <a:spcPct val="0"/>
              </a:spcAft>
              <a:defRPr>
                <a:solidFill>
                  <a:schemeClr val="tx1"/>
                </a:solidFill>
                <a:latin typeface="Verdana" panose="020B0604030504040204" pitchFamily="34" charset="0"/>
              </a:defRPr>
            </a:lvl9pPr>
          </a:lstStyle>
          <a:p>
            <a:fld id="{284A4E3F-366E-445A-90C3-65B6ED61582B}" type="slidenum">
              <a:rPr lang="en-US" altLang="en-US" smtClean="0">
                <a:latin typeface="Times New Roman" panose="02020603050405020304" pitchFamily="18" charset="0"/>
              </a:rPr>
              <a:pPr/>
              <a:t>91</a:t>
            </a:fld>
            <a:endParaRPr lang="en-US" altLang="en-US">
              <a:latin typeface="Times New Roman" panose="02020603050405020304" pitchFamily="18" charset="0"/>
            </a:endParaRPr>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val="544225884"/>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p:spPr>
        <p:txBody>
          <a:bodyPr/>
          <a:lstStyle>
            <a:lvl1pPr defTabSz="930275">
              <a:defRPr>
                <a:solidFill>
                  <a:schemeClr val="tx1"/>
                </a:solidFill>
                <a:latin typeface="Verdana" panose="020B0604030504040204" pitchFamily="34" charset="0"/>
              </a:defRPr>
            </a:lvl1pPr>
            <a:lvl2pPr marL="742950" indent="-285750" defTabSz="930275">
              <a:defRPr>
                <a:solidFill>
                  <a:schemeClr val="tx1"/>
                </a:solidFill>
                <a:latin typeface="Verdana" panose="020B0604030504040204" pitchFamily="34" charset="0"/>
              </a:defRPr>
            </a:lvl2pPr>
            <a:lvl3pPr marL="1143000" indent="-228600" defTabSz="930275">
              <a:defRPr>
                <a:solidFill>
                  <a:schemeClr val="tx1"/>
                </a:solidFill>
                <a:latin typeface="Verdana" panose="020B0604030504040204" pitchFamily="34" charset="0"/>
              </a:defRPr>
            </a:lvl3pPr>
            <a:lvl4pPr marL="1600200" indent="-228600" defTabSz="930275">
              <a:defRPr>
                <a:solidFill>
                  <a:schemeClr val="tx1"/>
                </a:solidFill>
                <a:latin typeface="Verdana" panose="020B0604030504040204" pitchFamily="34" charset="0"/>
              </a:defRPr>
            </a:lvl4pPr>
            <a:lvl5pPr marL="2057400" indent="-228600" defTabSz="930275">
              <a:defRPr>
                <a:solidFill>
                  <a:schemeClr val="tx1"/>
                </a:solidFill>
                <a:latin typeface="Verdana" panose="020B0604030504040204" pitchFamily="34" charset="0"/>
              </a:defRPr>
            </a:lvl5pPr>
            <a:lvl6pPr marL="2514600" indent="-228600" defTabSz="930275" eaLnBrk="0" fontAlgn="base" hangingPunct="0">
              <a:spcBef>
                <a:spcPct val="0"/>
              </a:spcBef>
              <a:spcAft>
                <a:spcPct val="0"/>
              </a:spcAft>
              <a:defRPr>
                <a:solidFill>
                  <a:schemeClr val="tx1"/>
                </a:solidFill>
                <a:latin typeface="Verdana" panose="020B0604030504040204" pitchFamily="34" charset="0"/>
              </a:defRPr>
            </a:lvl6pPr>
            <a:lvl7pPr marL="2971800" indent="-228600" defTabSz="930275" eaLnBrk="0" fontAlgn="base" hangingPunct="0">
              <a:spcBef>
                <a:spcPct val="0"/>
              </a:spcBef>
              <a:spcAft>
                <a:spcPct val="0"/>
              </a:spcAft>
              <a:defRPr>
                <a:solidFill>
                  <a:schemeClr val="tx1"/>
                </a:solidFill>
                <a:latin typeface="Verdana" panose="020B0604030504040204" pitchFamily="34" charset="0"/>
              </a:defRPr>
            </a:lvl7pPr>
            <a:lvl8pPr marL="3429000" indent="-228600" defTabSz="930275" eaLnBrk="0" fontAlgn="base" hangingPunct="0">
              <a:spcBef>
                <a:spcPct val="0"/>
              </a:spcBef>
              <a:spcAft>
                <a:spcPct val="0"/>
              </a:spcAft>
              <a:defRPr>
                <a:solidFill>
                  <a:schemeClr val="tx1"/>
                </a:solidFill>
                <a:latin typeface="Verdana" panose="020B0604030504040204" pitchFamily="34" charset="0"/>
              </a:defRPr>
            </a:lvl8pPr>
            <a:lvl9pPr marL="3886200" indent="-228600" defTabSz="930275" eaLnBrk="0" fontAlgn="base" hangingPunct="0">
              <a:spcBef>
                <a:spcPct val="0"/>
              </a:spcBef>
              <a:spcAft>
                <a:spcPct val="0"/>
              </a:spcAft>
              <a:defRPr>
                <a:solidFill>
                  <a:schemeClr val="tx1"/>
                </a:solidFill>
                <a:latin typeface="Verdana" panose="020B0604030504040204" pitchFamily="34" charset="0"/>
              </a:defRPr>
            </a:lvl9pPr>
          </a:lstStyle>
          <a:p>
            <a:fld id="{79987B3E-C9D7-472D-8335-3EE417FEAC4E}" type="slidenum">
              <a:rPr lang="en-US" altLang="en-US" smtClean="0">
                <a:latin typeface="Times New Roman" panose="02020603050405020304" pitchFamily="18" charset="0"/>
              </a:rPr>
              <a:pPr/>
              <a:t>92</a:t>
            </a:fld>
            <a:endParaRPr lang="en-US" altLang="en-US">
              <a:latin typeface="Times New Roman" panose="02020603050405020304" pitchFamily="18" charset="0"/>
            </a:endParaRPr>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val="3012026306"/>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lvl1pPr defTabSz="930275">
              <a:defRPr>
                <a:solidFill>
                  <a:schemeClr val="tx1"/>
                </a:solidFill>
                <a:latin typeface="Verdana" panose="020B0604030504040204" pitchFamily="34" charset="0"/>
              </a:defRPr>
            </a:lvl1pPr>
            <a:lvl2pPr marL="742950" indent="-285750" defTabSz="930275">
              <a:defRPr>
                <a:solidFill>
                  <a:schemeClr val="tx1"/>
                </a:solidFill>
                <a:latin typeface="Verdana" panose="020B0604030504040204" pitchFamily="34" charset="0"/>
              </a:defRPr>
            </a:lvl2pPr>
            <a:lvl3pPr marL="1143000" indent="-228600" defTabSz="930275">
              <a:defRPr>
                <a:solidFill>
                  <a:schemeClr val="tx1"/>
                </a:solidFill>
                <a:latin typeface="Verdana" panose="020B0604030504040204" pitchFamily="34" charset="0"/>
              </a:defRPr>
            </a:lvl3pPr>
            <a:lvl4pPr marL="1600200" indent="-228600" defTabSz="930275">
              <a:defRPr>
                <a:solidFill>
                  <a:schemeClr val="tx1"/>
                </a:solidFill>
                <a:latin typeface="Verdana" panose="020B0604030504040204" pitchFamily="34" charset="0"/>
              </a:defRPr>
            </a:lvl4pPr>
            <a:lvl5pPr marL="2057400" indent="-228600" defTabSz="930275">
              <a:defRPr>
                <a:solidFill>
                  <a:schemeClr val="tx1"/>
                </a:solidFill>
                <a:latin typeface="Verdana" panose="020B0604030504040204" pitchFamily="34" charset="0"/>
              </a:defRPr>
            </a:lvl5pPr>
            <a:lvl6pPr marL="2514600" indent="-228600" defTabSz="930275" eaLnBrk="0" fontAlgn="base" hangingPunct="0">
              <a:spcBef>
                <a:spcPct val="0"/>
              </a:spcBef>
              <a:spcAft>
                <a:spcPct val="0"/>
              </a:spcAft>
              <a:defRPr>
                <a:solidFill>
                  <a:schemeClr val="tx1"/>
                </a:solidFill>
                <a:latin typeface="Verdana" panose="020B0604030504040204" pitchFamily="34" charset="0"/>
              </a:defRPr>
            </a:lvl6pPr>
            <a:lvl7pPr marL="2971800" indent="-228600" defTabSz="930275" eaLnBrk="0" fontAlgn="base" hangingPunct="0">
              <a:spcBef>
                <a:spcPct val="0"/>
              </a:spcBef>
              <a:spcAft>
                <a:spcPct val="0"/>
              </a:spcAft>
              <a:defRPr>
                <a:solidFill>
                  <a:schemeClr val="tx1"/>
                </a:solidFill>
                <a:latin typeface="Verdana" panose="020B0604030504040204" pitchFamily="34" charset="0"/>
              </a:defRPr>
            </a:lvl7pPr>
            <a:lvl8pPr marL="3429000" indent="-228600" defTabSz="930275" eaLnBrk="0" fontAlgn="base" hangingPunct="0">
              <a:spcBef>
                <a:spcPct val="0"/>
              </a:spcBef>
              <a:spcAft>
                <a:spcPct val="0"/>
              </a:spcAft>
              <a:defRPr>
                <a:solidFill>
                  <a:schemeClr val="tx1"/>
                </a:solidFill>
                <a:latin typeface="Verdana" panose="020B0604030504040204" pitchFamily="34" charset="0"/>
              </a:defRPr>
            </a:lvl8pPr>
            <a:lvl9pPr marL="3886200" indent="-228600" defTabSz="930275" eaLnBrk="0" fontAlgn="base" hangingPunct="0">
              <a:spcBef>
                <a:spcPct val="0"/>
              </a:spcBef>
              <a:spcAft>
                <a:spcPct val="0"/>
              </a:spcAft>
              <a:defRPr>
                <a:solidFill>
                  <a:schemeClr val="tx1"/>
                </a:solidFill>
                <a:latin typeface="Verdana" panose="020B0604030504040204" pitchFamily="34" charset="0"/>
              </a:defRPr>
            </a:lvl9pPr>
          </a:lstStyle>
          <a:p>
            <a:fld id="{265F2708-39BD-46FF-9BE0-316A040A4686}" type="slidenum">
              <a:rPr lang="en-US" altLang="en-US" smtClean="0">
                <a:latin typeface="Times New Roman" panose="02020603050405020304" pitchFamily="18" charset="0"/>
              </a:rPr>
              <a:pPr/>
              <a:t>93</a:t>
            </a:fld>
            <a:endParaRPr lang="en-US" altLang="en-US">
              <a:latin typeface="Times New Roman" panose="02020603050405020304" pitchFamily="18" charset="0"/>
            </a:endParaRPr>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val="1939857139"/>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p:spPr>
        <p:txBody>
          <a:bodyPr/>
          <a:lstStyle>
            <a:lvl1pPr defTabSz="930275">
              <a:defRPr>
                <a:solidFill>
                  <a:schemeClr val="tx1"/>
                </a:solidFill>
                <a:latin typeface="Verdana" panose="020B0604030504040204" pitchFamily="34" charset="0"/>
              </a:defRPr>
            </a:lvl1pPr>
            <a:lvl2pPr marL="742950" indent="-285750" defTabSz="930275">
              <a:defRPr>
                <a:solidFill>
                  <a:schemeClr val="tx1"/>
                </a:solidFill>
                <a:latin typeface="Verdana" panose="020B0604030504040204" pitchFamily="34" charset="0"/>
              </a:defRPr>
            </a:lvl2pPr>
            <a:lvl3pPr marL="1143000" indent="-228600" defTabSz="930275">
              <a:defRPr>
                <a:solidFill>
                  <a:schemeClr val="tx1"/>
                </a:solidFill>
                <a:latin typeface="Verdana" panose="020B0604030504040204" pitchFamily="34" charset="0"/>
              </a:defRPr>
            </a:lvl3pPr>
            <a:lvl4pPr marL="1600200" indent="-228600" defTabSz="930275">
              <a:defRPr>
                <a:solidFill>
                  <a:schemeClr val="tx1"/>
                </a:solidFill>
                <a:latin typeface="Verdana" panose="020B0604030504040204" pitchFamily="34" charset="0"/>
              </a:defRPr>
            </a:lvl4pPr>
            <a:lvl5pPr marL="2057400" indent="-228600" defTabSz="930275">
              <a:defRPr>
                <a:solidFill>
                  <a:schemeClr val="tx1"/>
                </a:solidFill>
                <a:latin typeface="Verdana" panose="020B0604030504040204" pitchFamily="34" charset="0"/>
              </a:defRPr>
            </a:lvl5pPr>
            <a:lvl6pPr marL="2514600" indent="-228600" defTabSz="930275" eaLnBrk="0" fontAlgn="base" hangingPunct="0">
              <a:spcBef>
                <a:spcPct val="0"/>
              </a:spcBef>
              <a:spcAft>
                <a:spcPct val="0"/>
              </a:spcAft>
              <a:defRPr>
                <a:solidFill>
                  <a:schemeClr val="tx1"/>
                </a:solidFill>
                <a:latin typeface="Verdana" panose="020B0604030504040204" pitchFamily="34" charset="0"/>
              </a:defRPr>
            </a:lvl6pPr>
            <a:lvl7pPr marL="2971800" indent="-228600" defTabSz="930275" eaLnBrk="0" fontAlgn="base" hangingPunct="0">
              <a:spcBef>
                <a:spcPct val="0"/>
              </a:spcBef>
              <a:spcAft>
                <a:spcPct val="0"/>
              </a:spcAft>
              <a:defRPr>
                <a:solidFill>
                  <a:schemeClr val="tx1"/>
                </a:solidFill>
                <a:latin typeface="Verdana" panose="020B0604030504040204" pitchFamily="34" charset="0"/>
              </a:defRPr>
            </a:lvl7pPr>
            <a:lvl8pPr marL="3429000" indent="-228600" defTabSz="930275" eaLnBrk="0" fontAlgn="base" hangingPunct="0">
              <a:spcBef>
                <a:spcPct val="0"/>
              </a:spcBef>
              <a:spcAft>
                <a:spcPct val="0"/>
              </a:spcAft>
              <a:defRPr>
                <a:solidFill>
                  <a:schemeClr val="tx1"/>
                </a:solidFill>
                <a:latin typeface="Verdana" panose="020B0604030504040204" pitchFamily="34" charset="0"/>
              </a:defRPr>
            </a:lvl8pPr>
            <a:lvl9pPr marL="3886200" indent="-228600" defTabSz="930275" eaLnBrk="0" fontAlgn="base" hangingPunct="0">
              <a:spcBef>
                <a:spcPct val="0"/>
              </a:spcBef>
              <a:spcAft>
                <a:spcPct val="0"/>
              </a:spcAft>
              <a:defRPr>
                <a:solidFill>
                  <a:schemeClr val="tx1"/>
                </a:solidFill>
                <a:latin typeface="Verdana" panose="020B0604030504040204" pitchFamily="34" charset="0"/>
              </a:defRPr>
            </a:lvl9pPr>
          </a:lstStyle>
          <a:p>
            <a:fld id="{4D491ADC-DF4C-4993-BE89-A1A1F1BA0C04}" type="slidenum">
              <a:rPr lang="en-US" altLang="en-US" smtClean="0">
                <a:latin typeface="Times New Roman" panose="02020603050405020304" pitchFamily="18" charset="0"/>
              </a:rPr>
              <a:pPr/>
              <a:t>94</a:t>
            </a:fld>
            <a:endParaRPr lang="en-US" altLang="en-US">
              <a:latin typeface="Times New Roman" panose="02020603050405020304" pitchFamily="18" charset="0"/>
            </a:endParaRPr>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val="4260490754"/>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lvl1pPr defTabSz="930275">
              <a:defRPr>
                <a:solidFill>
                  <a:schemeClr val="tx1"/>
                </a:solidFill>
                <a:latin typeface="Verdana" panose="020B0604030504040204" pitchFamily="34" charset="0"/>
              </a:defRPr>
            </a:lvl1pPr>
            <a:lvl2pPr marL="742950" indent="-285750" defTabSz="930275">
              <a:defRPr>
                <a:solidFill>
                  <a:schemeClr val="tx1"/>
                </a:solidFill>
                <a:latin typeface="Verdana" panose="020B0604030504040204" pitchFamily="34" charset="0"/>
              </a:defRPr>
            </a:lvl2pPr>
            <a:lvl3pPr marL="1143000" indent="-228600" defTabSz="930275">
              <a:defRPr>
                <a:solidFill>
                  <a:schemeClr val="tx1"/>
                </a:solidFill>
                <a:latin typeface="Verdana" panose="020B0604030504040204" pitchFamily="34" charset="0"/>
              </a:defRPr>
            </a:lvl3pPr>
            <a:lvl4pPr marL="1600200" indent="-228600" defTabSz="930275">
              <a:defRPr>
                <a:solidFill>
                  <a:schemeClr val="tx1"/>
                </a:solidFill>
                <a:latin typeface="Verdana" panose="020B0604030504040204" pitchFamily="34" charset="0"/>
              </a:defRPr>
            </a:lvl4pPr>
            <a:lvl5pPr marL="2057400" indent="-228600" defTabSz="930275">
              <a:defRPr>
                <a:solidFill>
                  <a:schemeClr val="tx1"/>
                </a:solidFill>
                <a:latin typeface="Verdana" panose="020B0604030504040204" pitchFamily="34" charset="0"/>
              </a:defRPr>
            </a:lvl5pPr>
            <a:lvl6pPr marL="2514600" indent="-228600" defTabSz="930275" eaLnBrk="0" fontAlgn="base" hangingPunct="0">
              <a:spcBef>
                <a:spcPct val="0"/>
              </a:spcBef>
              <a:spcAft>
                <a:spcPct val="0"/>
              </a:spcAft>
              <a:defRPr>
                <a:solidFill>
                  <a:schemeClr val="tx1"/>
                </a:solidFill>
                <a:latin typeface="Verdana" panose="020B0604030504040204" pitchFamily="34" charset="0"/>
              </a:defRPr>
            </a:lvl6pPr>
            <a:lvl7pPr marL="2971800" indent="-228600" defTabSz="930275" eaLnBrk="0" fontAlgn="base" hangingPunct="0">
              <a:spcBef>
                <a:spcPct val="0"/>
              </a:spcBef>
              <a:spcAft>
                <a:spcPct val="0"/>
              </a:spcAft>
              <a:defRPr>
                <a:solidFill>
                  <a:schemeClr val="tx1"/>
                </a:solidFill>
                <a:latin typeface="Verdana" panose="020B0604030504040204" pitchFamily="34" charset="0"/>
              </a:defRPr>
            </a:lvl7pPr>
            <a:lvl8pPr marL="3429000" indent="-228600" defTabSz="930275" eaLnBrk="0" fontAlgn="base" hangingPunct="0">
              <a:spcBef>
                <a:spcPct val="0"/>
              </a:spcBef>
              <a:spcAft>
                <a:spcPct val="0"/>
              </a:spcAft>
              <a:defRPr>
                <a:solidFill>
                  <a:schemeClr val="tx1"/>
                </a:solidFill>
                <a:latin typeface="Verdana" panose="020B0604030504040204" pitchFamily="34" charset="0"/>
              </a:defRPr>
            </a:lvl8pPr>
            <a:lvl9pPr marL="3886200" indent="-228600" defTabSz="930275" eaLnBrk="0" fontAlgn="base" hangingPunct="0">
              <a:spcBef>
                <a:spcPct val="0"/>
              </a:spcBef>
              <a:spcAft>
                <a:spcPct val="0"/>
              </a:spcAft>
              <a:defRPr>
                <a:solidFill>
                  <a:schemeClr val="tx1"/>
                </a:solidFill>
                <a:latin typeface="Verdana" panose="020B0604030504040204" pitchFamily="34" charset="0"/>
              </a:defRPr>
            </a:lvl9pPr>
          </a:lstStyle>
          <a:p>
            <a:fld id="{47D6A4D5-595C-45CC-BCB6-3FC5BB195661}" type="slidenum">
              <a:rPr lang="en-US" altLang="en-US" smtClean="0">
                <a:latin typeface="Times New Roman" panose="02020603050405020304" pitchFamily="18" charset="0"/>
              </a:rPr>
              <a:pPr/>
              <a:t>95</a:t>
            </a:fld>
            <a:endParaRPr lang="en-US" altLang="en-US">
              <a:latin typeface="Times New Roman" panose="02020603050405020304" pitchFamily="18" charset="0"/>
            </a:endParaRPr>
          </a:p>
        </p:txBody>
      </p:sp>
      <p:sp>
        <p:nvSpPr>
          <p:cNvPr id="24579" name="Rectangle 2"/>
          <p:cNvSpPr>
            <a:spLocks noGrp="1" noRot="1" noChangeAspect="1" noChangeArrowheads="1" noTextEdit="1"/>
          </p:cNvSpPr>
          <p:nvPr>
            <p:ph type="sldImg"/>
          </p:nvPr>
        </p:nvSpPr>
        <p:spPr>
          <a:ln/>
        </p:spPr>
      </p:sp>
      <p:sp>
        <p:nvSpPr>
          <p:cNvPr id="24580" name="Rectangle 3"/>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val="3910675307"/>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p:spPr>
        <p:txBody>
          <a:bodyPr/>
          <a:lstStyle>
            <a:lvl1pPr defTabSz="930275">
              <a:defRPr>
                <a:solidFill>
                  <a:schemeClr val="tx1"/>
                </a:solidFill>
                <a:latin typeface="Verdana" panose="020B0604030504040204" pitchFamily="34" charset="0"/>
              </a:defRPr>
            </a:lvl1pPr>
            <a:lvl2pPr marL="742950" indent="-285750" defTabSz="930275">
              <a:defRPr>
                <a:solidFill>
                  <a:schemeClr val="tx1"/>
                </a:solidFill>
                <a:latin typeface="Verdana" panose="020B0604030504040204" pitchFamily="34" charset="0"/>
              </a:defRPr>
            </a:lvl2pPr>
            <a:lvl3pPr marL="1143000" indent="-228600" defTabSz="930275">
              <a:defRPr>
                <a:solidFill>
                  <a:schemeClr val="tx1"/>
                </a:solidFill>
                <a:latin typeface="Verdana" panose="020B0604030504040204" pitchFamily="34" charset="0"/>
              </a:defRPr>
            </a:lvl3pPr>
            <a:lvl4pPr marL="1600200" indent="-228600" defTabSz="930275">
              <a:defRPr>
                <a:solidFill>
                  <a:schemeClr val="tx1"/>
                </a:solidFill>
                <a:latin typeface="Verdana" panose="020B0604030504040204" pitchFamily="34" charset="0"/>
              </a:defRPr>
            </a:lvl4pPr>
            <a:lvl5pPr marL="2057400" indent="-228600" defTabSz="930275">
              <a:defRPr>
                <a:solidFill>
                  <a:schemeClr val="tx1"/>
                </a:solidFill>
                <a:latin typeface="Verdana" panose="020B0604030504040204" pitchFamily="34" charset="0"/>
              </a:defRPr>
            </a:lvl5pPr>
            <a:lvl6pPr marL="2514600" indent="-228600" defTabSz="930275" eaLnBrk="0" fontAlgn="base" hangingPunct="0">
              <a:spcBef>
                <a:spcPct val="0"/>
              </a:spcBef>
              <a:spcAft>
                <a:spcPct val="0"/>
              </a:spcAft>
              <a:defRPr>
                <a:solidFill>
                  <a:schemeClr val="tx1"/>
                </a:solidFill>
                <a:latin typeface="Verdana" panose="020B0604030504040204" pitchFamily="34" charset="0"/>
              </a:defRPr>
            </a:lvl6pPr>
            <a:lvl7pPr marL="2971800" indent="-228600" defTabSz="930275" eaLnBrk="0" fontAlgn="base" hangingPunct="0">
              <a:spcBef>
                <a:spcPct val="0"/>
              </a:spcBef>
              <a:spcAft>
                <a:spcPct val="0"/>
              </a:spcAft>
              <a:defRPr>
                <a:solidFill>
                  <a:schemeClr val="tx1"/>
                </a:solidFill>
                <a:latin typeface="Verdana" panose="020B0604030504040204" pitchFamily="34" charset="0"/>
              </a:defRPr>
            </a:lvl7pPr>
            <a:lvl8pPr marL="3429000" indent="-228600" defTabSz="930275" eaLnBrk="0" fontAlgn="base" hangingPunct="0">
              <a:spcBef>
                <a:spcPct val="0"/>
              </a:spcBef>
              <a:spcAft>
                <a:spcPct val="0"/>
              </a:spcAft>
              <a:defRPr>
                <a:solidFill>
                  <a:schemeClr val="tx1"/>
                </a:solidFill>
                <a:latin typeface="Verdana" panose="020B0604030504040204" pitchFamily="34" charset="0"/>
              </a:defRPr>
            </a:lvl8pPr>
            <a:lvl9pPr marL="3886200" indent="-228600" defTabSz="930275" eaLnBrk="0" fontAlgn="base" hangingPunct="0">
              <a:spcBef>
                <a:spcPct val="0"/>
              </a:spcBef>
              <a:spcAft>
                <a:spcPct val="0"/>
              </a:spcAft>
              <a:defRPr>
                <a:solidFill>
                  <a:schemeClr val="tx1"/>
                </a:solidFill>
                <a:latin typeface="Verdana" panose="020B0604030504040204" pitchFamily="34" charset="0"/>
              </a:defRPr>
            </a:lvl9pPr>
          </a:lstStyle>
          <a:p>
            <a:fld id="{6EF8A705-E86F-4437-8CA3-312F3F08867F}" type="slidenum">
              <a:rPr lang="en-US" altLang="en-US" smtClean="0">
                <a:latin typeface="Times New Roman" panose="02020603050405020304" pitchFamily="18" charset="0"/>
              </a:rPr>
              <a:pPr/>
              <a:t>96</a:t>
            </a:fld>
            <a:endParaRPr lang="en-US" altLang="en-US">
              <a:latin typeface="Times New Roman" panose="02020603050405020304" pitchFamily="18" charset="0"/>
            </a:endParaRPr>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val="1155950157"/>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lvl1pPr defTabSz="930275">
              <a:defRPr>
                <a:solidFill>
                  <a:schemeClr val="tx1"/>
                </a:solidFill>
                <a:latin typeface="Verdana" panose="020B0604030504040204" pitchFamily="34" charset="0"/>
              </a:defRPr>
            </a:lvl1pPr>
            <a:lvl2pPr marL="742950" indent="-285750" defTabSz="930275">
              <a:defRPr>
                <a:solidFill>
                  <a:schemeClr val="tx1"/>
                </a:solidFill>
                <a:latin typeface="Verdana" panose="020B0604030504040204" pitchFamily="34" charset="0"/>
              </a:defRPr>
            </a:lvl2pPr>
            <a:lvl3pPr marL="1143000" indent="-228600" defTabSz="930275">
              <a:defRPr>
                <a:solidFill>
                  <a:schemeClr val="tx1"/>
                </a:solidFill>
                <a:latin typeface="Verdana" panose="020B0604030504040204" pitchFamily="34" charset="0"/>
              </a:defRPr>
            </a:lvl3pPr>
            <a:lvl4pPr marL="1600200" indent="-228600" defTabSz="930275">
              <a:defRPr>
                <a:solidFill>
                  <a:schemeClr val="tx1"/>
                </a:solidFill>
                <a:latin typeface="Verdana" panose="020B0604030504040204" pitchFamily="34" charset="0"/>
              </a:defRPr>
            </a:lvl4pPr>
            <a:lvl5pPr marL="2057400" indent="-228600" defTabSz="930275">
              <a:defRPr>
                <a:solidFill>
                  <a:schemeClr val="tx1"/>
                </a:solidFill>
                <a:latin typeface="Verdana" panose="020B0604030504040204" pitchFamily="34" charset="0"/>
              </a:defRPr>
            </a:lvl5pPr>
            <a:lvl6pPr marL="2514600" indent="-228600" defTabSz="930275" eaLnBrk="0" fontAlgn="base" hangingPunct="0">
              <a:spcBef>
                <a:spcPct val="0"/>
              </a:spcBef>
              <a:spcAft>
                <a:spcPct val="0"/>
              </a:spcAft>
              <a:defRPr>
                <a:solidFill>
                  <a:schemeClr val="tx1"/>
                </a:solidFill>
                <a:latin typeface="Verdana" panose="020B0604030504040204" pitchFamily="34" charset="0"/>
              </a:defRPr>
            </a:lvl6pPr>
            <a:lvl7pPr marL="2971800" indent="-228600" defTabSz="930275" eaLnBrk="0" fontAlgn="base" hangingPunct="0">
              <a:spcBef>
                <a:spcPct val="0"/>
              </a:spcBef>
              <a:spcAft>
                <a:spcPct val="0"/>
              </a:spcAft>
              <a:defRPr>
                <a:solidFill>
                  <a:schemeClr val="tx1"/>
                </a:solidFill>
                <a:latin typeface="Verdana" panose="020B0604030504040204" pitchFamily="34" charset="0"/>
              </a:defRPr>
            </a:lvl7pPr>
            <a:lvl8pPr marL="3429000" indent="-228600" defTabSz="930275" eaLnBrk="0" fontAlgn="base" hangingPunct="0">
              <a:spcBef>
                <a:spcPct val="0"/>
              </a:spcBef>
              <a:spcAft>
                <a:spcPct val="0"/>
              </a:spcAft>
              <a:defRPr>
                <a:solidFill>
                  <a:schemeClr val="tx1"/>
                </a:solidFill>
                <a:latin typeface="Verdana" panose="020B0604030504040204" pitchFamily="34" charset="0"/>
              </a:defRPr>
            </a:lvl8pPr>
            <a:lvl9pPr marL="3886200" indent="-228600" defTabSz="930275" eaLnBrk="0" fontAlgn="base" hangingPunct="0">
              <a:spcBef>
                <a:spcPct val="0"/>
              </a:spcBef>
              <a:spcAft>
                <a:spcPct val="0"/>
              </a:spcAft>
              <a:defRPr>
                <a:solidFill>
                  <a:schemeClr val="tx1"/>
                </a:solidFill>
                <a:latin typeface="Verdana" panose="020B0604030504040204" pitchFamily="34" charset="0"/>
              </a:defRPr>
            </a:lvl9pPr>
          </a:lstStyle>
          <a:p>
            <a:fld id="{D2780908-6900-46F0-96CF-538E5EA68D27}" type="slidenum">
              <a:rPr lang="en-US" altLang="en-US" smtClean="0">
                <a:latin typeface="Times New Roman" panose="02020603050405020304" pitchFamily="18" charset="0"/>
              </a:rPr>
              <a:pPr/>
              <a:t>97</a:t>
            </a:fld>
            <a:endParaRPr lang="en-US" altLang="en-US">
              <a:latin typeface="Times New Roman" panose="02020603050405020304" pitchFamily="18" charset="0"/>
            </a:endParaRPr>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val="2098032577"/>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lvl1pPr defTabSz="930275">
              <a:defRPr>
                <a:solidFill>
                  <a:schemeClr val="tx1"/>
                </a:solidFill>
                <a:latin typeface="Verdana" panose="020B0604030504040204" pitchFamily="34" charset="0"/>
              </a:defRPr>
            </a:lvl1pPr>
            <a:lvl2pPr marL="742950" indent="-285750" defTabSz="930275">
              <a:defRPr>
                <a:solidFill>
                  <a:schemeClr val="tx1"/>
                </a:solidFill>
                <a:latin typeface="Verdana" panose="020B0604030504040204" pitchFamily="34" charset="0"/>
              </a:defRPr>
            </a:lvl2pPr>
            <a:lvl3pPr marL="1143000" indent="-228600" defTabSz="930275">
              <a:defRPr>
                <a:solidFill>
                  <a:schemeClr val="tx1"/>
                </a:solidFill>
                <a:latin typeface="Verdana" panose="020B0604030504040204" pitchFamily="34" charset="0"/>
              </a:defRPr>
            </a:lvl3pPr>
            <a:lvl4pPr marL="1600200" indent="-228600" defTabSz="930275">
              <a:defRPr>
                <a:solidFill>
                  <a:schemeClr val="tx1"/>
                </a:solidFill>
                <a:latin typeface="Verdana" panose="020B0604030504040204" pitchFamily="34" charset="0"/>
              </a:defRPr>
            </a:lvl4pPr>
            <a:lvl5pPr marL="2057400" indent="-228600" defTabSz="930275">
              <a:defRPr>
                <a:solidFill>
                  <a:schemeClr val="tx1"/>
                </a:solidFill>
                <a:latin typeface="Verdana" panose="020B0604030504040204" pitchFamily="34" charset="0"/>
              </a:defRPr>
            </a:lvl5pPr>
            <a:lvl6pPr marL="2514600" indent="-228600" defTabSz="930275" eaLnBrk="0" fontAlgn="base" hangingPunct="0">
              <a:spcBef>
                <a:spcPct val="0"/>
              </a:spcBef>
              <a:spcAft>
                <a:spcPct val="0"/>
              </a:spcAft>
              <a:defRPr>
                <a:solidFill>
                  <a:schemeClr val="tx1"/>
                </a:solidFill>
                <a:latin typeface="Verdana" panose="020B0604030504040204" pitchFamily="34" charset="0"/>
              </a:defRPr>
            </a:lvl6pPr>
            <a:lvl7pPr marL="2971800" indent="-228600" defTabSz="930275" eaLnBrk="0" fontAlgn="base" hangingPunct="0">
              <a:spcBef>
                <a:spcPct val="0"/>
              </a:spcBef>
              <a:spcAft>
                <a:spcPct val="0"/>
              </a:spcAft>
              <a:defRPr>
                <a:solidFill>
                  <a:schemeClr val="tx1"/>
                </a:solidFill>
                <a:latin typeface="Verdana" panose="020B0604030504040204" pitchFamily="34" charset="0"/>
              </a:defRPr>
            </a:lvl7pPr>
            <a:lvl8pPr marL="3429000" indent="-228600" defTabSz="930275" eaLnBrk="0" fontAlgn="base" hangingPunct="0">
              <a:spcBef>
                <a:spcPct val="0"/>
              </a:spcBef>
              <a:spcAft>
                <a:spcPct val="0"/>
              </a:spcAft>
              <a:defRPr>
                <a:solidFill>
                  <a:schemeClr val="tx1"/>
                </a:solidFill>
                <a:latin typeface="Verdana" panose="020B0604030504040204" pitchFamily="34" charset="0"/>
              </a:defRPr>
            </a:lvl8pPr>
            <a:lvl9pPr marL="3886200" indent="-228600" defTabSz="930275" eaLnBrk="0" fontAlgn="base" hangingPunct="0">
              <a:spcBef>
                <a:spcPct val="0"/>
              </a:spcBef>
              <a:spcAft>
                <a:spcPct val="0"/>
              </a:spcAft>
              <a:defRPr>
                <a:solidFill>
                  <a:schemeClr val="tx1"/>
                </a:solidFill>
                <a:latin typeface="Verdana" panose="020B0604030504040204" pitchFamily="34" charset="0"/>
              </a:defRPr>
            </a:lvl9pPr>
          </a:lstStyle>
          <a:p>
            <a:fld id="{D02B2FDF-BD41-4861-9845-443689002047}" type="slidenum">
              <a:rPr lang="en-US" altLang="en-US" smtClean="0">
                <a:latin typeface="Times New Roman" panose="02020603050405020304" pitchFamily="18" charset="0"/>
              </a:rPr>
              <a:pPr/>
              <a:t>98</a:t>
            </a:fld>
            <a:endParaRPr lang="en-US" altLang="en-US">
              <a:latin typeface="Times New Roman" panose="02020603050405020304" pitchFamily="18" charset="0"/>
            </a:endParaRPr>
          </a:p>
        </p:txBody>
      </p:sp>
      <p:sp>
        <p:nvSpPr>
          <p:cNvPr id="30723" name="Rectangle 2"/>
          <p:cNvSpPr>
            <a:spLocks noGrp="1" noRot="1" noChangeAspect="1" noChangeArrowheads="1" noTextEdit="1"/>
          </p:cNvSpPr>
          <p:nvPr>
            <p:ph type="sldImg"/>
          </p:nvPr>
        </p:nvSpPr>
        <p:spPr>
          <a:ln/>
        </p:spPr>
      </p:sp>
      <p:sp>
        <p:nvSpPr>
          <p:cNvPr id="30724" name="Rectangle 3"/>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val="2178849513"/>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lvl1pPr defTabSz="930275">
              <a:defRPr>
                <a:solidFill>
                  <a:schemeClr val="tx1"/>
                </a:solidFill>
                <a:latin typeface="Verdana" panose="020B0604030504040204" pitchFamily="34" charset="0"/>
              </a:defRPr>
            </a:lvl1pPr>
            <a:lvl2pPr marL="742950" indent="-285750" defTabSz="930275">
              <a:defRPr>
                <a:solidFill>
                  <a:schemeClr val="tx1"/>
                </a:solidFill>
                <a:latin typeface="Verdana" panose="020B0604030504040204" pitchFamily="34" charset="0"/>
              </a:defRPr>
            </a:lvl2pPr>
            <a:lvl3pPr marL="1143000" indent="-228600" defTabSz="930275">
              <a:defRPr>
                <a:solidFill>
                  <a:schemeClr val="tx1"/>
                </a:solidFill>
                <a:latin typeface="Verdana" panose="020B0604030504040204" pitchFamily="34" charset="0"/>
              </a:defRPr>
            </a:lvl3pPr>
            <a:lvl4pPr marL="1600200" indent="-228600" defTabSz="930275">
              <a:defRPr>
                <a:solidFill>
                  <a:schemeClr val="tx1"/>
                </a:solidFill>
                <a:latin typeface="Verdana" panose="020B0604030504040204" pitchFamily="34" charset="0"/>
              </a:defRPr>
            </a:lvl4pPr>
            <a:lvl5pPr marL="2057400" indent="-228600" defTabSz="930275">
              <a:defRPr>
                <a:solidFill>
                  <a:schemeClr val="tx1"/>
                </a:solidFill>
                <a:latin typeface="Verdana" panose="020B0604030504040204" pitchFamily="34" charset="0"/>
              </a:defRPr>
            </a:lvl5pPr>
            <a:lvl6pPr marL="2514600" indent="-228600" defTabSz="930275" eaLnBrk="0" fontAlgn="base" hangingPunct="0">
              <a:spcBef>
                <a:spcPct val="0"/>
              </a:spcBef>
              <a:spcAft>
                <a:spcPct val="0"/>
              </a:spcAft>
              <a:defRPr>
                <a:solidFill>
                  <a:schemeClr val="tx1"/>
                </a:solidFill>
                <a:latin typeface="Verdana" panose="020B0604030504040204" pitchFamily="34" charset="0"/>
              </a:defRPr>
            </a:lvl6pPr>
            <a:lvl7pPr marL="2971800" indent="-228600" defTabSz="930275" eaLnBrk="0" fontAlgn="base" hangingPunct="0">
              <a:spcBef>
                <a:spcPct val="0"/>
              </a:spcBef>
              <a:spcAft>
                <a:spcPct val="0"/>
              </a:spcAft>
              <a:defRPr>
                <a:solidFill>
                  <a:schemeClr val="tx1"/>
                </a:solidFill>
                <a:latin typeface="Verdana" panose="020B0604030504040204" pitchFamily="34" charset="0"/>
              </a:defRPr>
            </a:lvl7pPr>
            <a:lvl8pPr marL="3429000" indent="-228600" defTabSz="930275" eaLnBrk="0" fontAlgn="base" hangingPunct="0">
              <a:spcBef>
                <a:spcPct val="0"/>
              </a:spcBef>
              <a:spcAft>
                <a:spcPct val="0"/>
              </a:spcAft>
              <a:defRPr>
                <a:solidFill>
                  <a:schemeClr val="tx1"/>
                </a:solidFill>
                <a:latin typeface="Verdana" panose="020B0604030504040204" pitchFamily="34" charset="0"/>
              </a:defRPr>
            </a:lvl8pPr>
            <a:lvl9pPr marL="3886200" indent="-228600" defTabSz="930275" eaLnBrk="0" fontAlgn="base" hangingPunct="0">
              <a:spcBef>
                <a:spcPct val="0"/>
              </a:spcBef>
              <a:spcAft>
                <a:spcPct val="0"/>
              </a:spcAft>
              <a:defRPr>
                <a:solidFill>
                  <a:schemeClr val="tx1"/>
                </a:solidFill>
                <a:latin typeface="Verdana" panose="020B0604030504040204" pitchFamily="34" charset="0"/>
              </a:defRPr>
            </a:lvl9pPr>
          </a:lstStyle>
          <a:p>
            <a:fld id="{5F4E01D5-38CA-4886-9C0A-7F92BD3F02E7}" type="slidenum">
              <a:rPr lang="en-US" altLang="en-US" smtClean="0">
                <a:latin typeface="Times New Roman" panose="02020603050405020304" pitchFamily="18" charset="0"/>
              </a:rPr>
              <a:pPr/>
              <a:t>99</a:t>
            </a:fld>
            <a:endParaRPr lang="en-US" altLang="en-US">
              <a:latin typeface="Times New Roman" panose="02020603050405020304" pitchFamily="18" charset="0"/>
            </a:endParaRPr>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val="92232366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p:spPr>
        <p:txBody>
          <a:bodyPr/>
          <a:lstStyle>
            <a:lvl1pPr defTabSz="930275">
              <a:defRPr>
                <a:solidFill>
                  <a:schemeClr val="tx1"/>
                </a:solidFill>
                <a:latin typeface="Verdana" panose="020B0604030504040204" pitchFamily="34" charset="0"/>
              </a:defRPr>
            </a:lvl1pPr>
            <a:lvl2pPr marL="742950" indent="-285750" defTabSz="930275">
              <a:defRPr>
                <a:solidFill>
                  <a:schemeClr val="tx1"/>
                </a:solidFill>
                <a:latin typeface="Verdana" panose="020B0604030504040204" pitchFamily="34" charset="0"/>
              </a:defRPr>
            </a:lvl2pPr>
            <a:lvl3pPr marL="1143000" indent="-228600" defTabSz="930275">
              <a:defRPr>
                <a:solidFill>
                  <a:schemeClr val="tx1"/>
                </a:solidFill>
                <a:latin typeface="Verdana" panose="020B0604030504040204" pitchFamily="34" charset="0"/>
              </a:defRPr>
            </a:lvl3pPr>
            <a:lvl4pPr marL="1600200" indent="-228600" defTabSz="930275">
              <a:defRPr>
                <a:solidFill>
                  <a:schemeClr val="tx1"/>
                </a:solidFill>
                <a:latin typeface="Verdana" panose="020B0604030504040204" pitchFamily="34" charset="0"/>
              </a:defRPr>
            </a:lvl4pPr>
            <a:lvl5pPr marL="2057400" indent="-228600" defTabSz="930275">
              <a:defRPr>
                <a:solidFill>
                  <a:schemeClr val="tx1"/>
                </a:solidFill>
                <a:latin typeface="Verdana" panose="020B0604030504040204" pitchFamily="34" charset="0"/>
              </a:defRPr>
            </a:lvl5pPr>
            <a:lvl6pPr marL="2514600" indent="-228600" defTabSz="930275" eaLnBrk="0" fontAlgn="base" hangingPunct="0">
              <a:spcBef>
                <a:spcPct val="0"/>
              </a:spcBef>
              <a:spcAft>
                <a:spcPct val="0"/>
              </a:spcAft>
              <a:defRPr>
                <a:solidFill>
                  <a:schemeClr val="tx1"/>
                </a:solidFill>
                <a:latin typeface="Verdana" panose="020B0604030504040204" pitchFamily="34" charset="0"/>
              </a:defRPr>
            </a:lvl6pPr>
            <a:lvl7pPr marL="2971800" indent="-228600" defTabSz="930275" eaLnBrk="0" fontAlgn="base" hangingPunct="0">
              <a:spcBef>
                <a:spcPct val="0"/>
              </a:spcBef>
              <a:spcAft>
                <a:spcPct val="0"/>
              </a:spcAft>
              <a:defRPr>
                <a:solidFill>
                  <a:schemeClr val="tx1"/>
                </a:solidFill>
                <a:latin typeface="Verdana" panose="020B0604030504040204" pitchFamily="34" charset="0"/>
              </a:defRPr>
            </a:lvl7pPr>
            <a:lvl8pPr marL="3429000" indent="-228600" defTabSz="930275" eaLnBrk="0" fontAlgn="base" hangingPunct="0">
              <a:spcBef>
                <a:spcPct val="0"/>
              </a:spcBef>
              <a:spcAft>
                <a:spcPct val="0"/>
              </a:spcAft>
              <a:defRPr>
                <a:solidFill>
                  <a:schemeClr val="tx1"/>
                </a:solidFill>
                <a:latin typeface="Verdana" panose="020B0604030504040204" pitchFamily="34" charset="0"/>
              </a:defRPr>
            </a:lvl8pPr>
            <a:lvl9pPr marL="3886200" indent="-228600" defTabSz="930275" eaLnBrk="0" fontAlgn="base" hangingPunct="0">
              <a:spcBef>
                <a:spcPct val="0"/>
              </a:spcBef>
              <a:spcAft>
                <a:spcPct val="0"/>
              </a:spcAft>
              <a:defRPr>
                <a:solidFill>
                  <a:schemeClr val="tx1"/>
                </a:solidFill>
                <a:latin typeface="Verdana" panose="020B0604030504040204" pitchFamily="34" charset="0"/>
              </a:defRPr>
            </a:lvl9pPr>
          </a:lstStyle>
          <a:p>
            <a:fld id="{C679ED75-86C1-4D2F-B54D-A22C055523AD}" type="slidenum">
              <a:rPr lang="en-US" altLang="en-US" smtClean="0">
                <a:latin typeface="Times New Roman" panose="02020603050405020304" pitchFamily="18" charset="0"/>
              </a:rPr>
              <a:pPr/>
              <a:t>100</a:t>
            </a:fld>
            <a:endParaRPr lang="en-US" altLang="en-US">
              <a:latin typeface="Times New Roman" panose="02020603050405020304" pitchFamily="18" charset="0"/>
            </a:endParaRPr>
          </a:p>
        </p:txBody>
      </p:sp>
      <p:sp>
        <p:nvSpPr>
          <p:cNvPr id="34819" name="Rectangle 2"/>
          <p:cNvSpPr>
            <a:spLocks noGrp="1" noRot="1" noChangeAspect="1" noChangeArrowheads="1" noTextEdit="1"/>
          </p:cNvSpPr>
          <p:nvPr>
            <p:ph type="sldImg"/>
          </p:nvPr>
        </p:nvSpPr>
        <p:spPr>
          <a:ln/>
        </p:spPr>
      </p:sp>
      <p:sp>
        <p:nvSpPr>
          <p:cNvPr id="34820" name="Rectangle 3"/>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val="20209446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204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A3BEE66-D01C-4C1C-A041-36A53D9BEEF1}" type="slidenum">
              <a:rPr lang="en-US" altLang="en-US" smtClean="0"/>
              <a:pPr/>
              <a:t>10</a:t>
            </a:fld>
            <a:endParaRPr lang="en-US" altLang="en-US"/>
          </a:p>
        </p:txBody>
      </p:sp>
    </p:spTree>
    <p:extLst>
      <p:ext uri="{BB962C8B-B14F-4D97-AF65-F5344CB8AC3E}">
        <p14:creationId xmlns:p14="http://schemas.microsoft.com/office/powerpoint/2010/main" val="250450562"/>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p:spPr>
        <p:txBody>
          <a:bodyPr/>
          <a:lstStyle>
            <a:lvl1pPr defTabSz="930275">
              <a:defRPr>
                <a:solidFill>
                  <a:schemeClr val="tx1"/>
                </a:solidFill>
                <a:latin typeface="Verdana" panose="020B0604030504040204" pitchFamily="34" charset="0"/>
              </a:defRPr>
            </a:lvl1pPr>
            <a:lvl2pPr marL="742950" indent="-285750" defTabSz="930275">
              <a:defRPr>
                <a:solidFill>
                  <a:schemeClr val="tx1"/>
                </a:solidFill>
                <a:latin typeface="Verdana" panose="020B0604030504040204" pitchFamily="34" charset="0"/>
              </a:defRPr>
            </a:lvl2pPr>
            <a:lvl3pPr marL="1143000" indent="-228600" defTabSz="930275">
              <a:defRPr>
                <a:solidFill>
                  <a:schemeClr val="tx1"/>
                </a:solidFill>
                <a:latin typeface="Verdana" panose="020B0604030504040204" pitchFamily="34" charset="0"/>
              </a:defRPr>
            </a:lvl3pPr>
            <a:lvl4pPr marL="1600200" indent="-228600" defTabSz="930275">
              <a:defRPr>
                <a:solidFill>
                  <a:schemeClr val="tx1"/>
                </a:solidFill>
                <a:latin typeface="Verdana" panose="020B0604030504040204" pitchFamily="34" charset="0"/>
              </a:defRPr>
            </a:lvl4pPr>
            <a:lvl5pPr marL="2057400" indent="-228600" defTabSz="930275">
              <a:defRPr>
                <a:solidFill>
                  <a:schemeClr val="tx1"/>
                </a:solidFill>
                <a:latin typeface="Verdana" panose="020B0604030504040204" pitchFamily="34" charset="0"/>
              </a:defRPr>
            </a:lvl5pPr>
            <a:lvl6pPr marL="2514600" indent="-228600" defTabSz="930275" eaLnBrk="0" fontAlgn="base" hangingPunct="0">
              <a:spcBef>
                <a:spcPct val="0"/>
              </a:spcBef>
              <a:spcAft>
                <a:spcPct val="0"/>
              </a:spcAft>
              <a:defRPr>
                <a:solidFill>
                  <a:schemeClr val="tx1"/>
                </a:solidFill>
                <a:latin typeface="Verdana" panose="020B0604030504040204" pitchFamily="34" charset="0"/>
              </a:defRPr>
            </a:lvl6pPr>
            <a:lvl7pPr marL="2971800" indent="-228600" defTabSz="930275" eaLnBrk="0" fontAlgn="base" hangingPunct="0">
              <a:spcBef>
                <a:spcPct val="0"/>
              </a:spcBef>
              <a:spcAft>
                <a:spcPct val="0"/>
              </a:spcAft>
              <a:defRPr>
                <a:solidFill>
                  <a:schemeClr val="tx1"/>
                </a:solidFill>
                <a:latin typeface="Verdana" panose="020B0604030504040204" pitchFamily="34" charset="0"/>
              </a:defRPr>
            </a:lvl7pPr>
            <a:lvl8pPr marL="3429000" indent="-228600" defTabSz="930275" eaLnBrk="0" fontAlgn="base" hangingPunct="0">
              <a:spcBef>
                <a:spcPct val="0"/>
              </a:spcBef>
              <a:spcAft>
                <a:spcPct val="0"/>
              </a:spcAft>
              <a:defRPr>
                <a:solidFill>
                  <a:schemeClr val="tx1"/>
                </a:solidFill>
                <a:latin typeface="Verdana" panose="020B0604030504040204" pitchFamily="34" charset="0"/>
              </a:defRPr>
            </a:lvl8pPr>
            <a:lvl9pPr marL="3886200" indent="-228600" defTabSz="930275" eaLnBrk="0" fontAlgn="base" hangingPunct="0">
              <a:spcBef>
                <a:spcPct val="0"/>
              </a:spcBef>
              <a:spcAft>
                <a:spcPct val="0"/>
              </a:spcAft>
              <a:defRPr>
                <a:solidFill>
                  <a:schemeClr val="tx1"/>
                </a:solidFill>
                <a:latin typeface="Verdana" panose="020B0604030504040204" pitchFamily="34" charset="0"/>
              </a:defRPr>
            </a:lvl9pPr>
          </a:lstStyle>
          <a:p>
            <a:fld id="{0BE07C7F-EA8A-4D59-BB5F-785D967000D3}" type="slidenum">
              <a:rPr lang="en-US" altLang="en-US" smtClean="0">
                <a:latin typeface="Times New Roman" panose="02020603050405020304" pitchFamily="18" charset="0"/>
              </a:rPr>
              <a:pPr/>
              <a:t>101</a:t>
            </a:fld>
            <a:endParaRPr lang="en-US" altLang="en-US">
              <a:latin typeface="Times New Roman" panose="02020603050405020304" pitchFamily="18" charset="0"/>
            </a:endParaRPr>
          </a:p>
        </p:txBody>
      </p:sp>
      <p:sp>
        <p:nvSpPr>
          <p:cNvPr id="36867" name="Rectangle 2"/>
          <p:cNvSpPr>
            <a:spLocks noGrp="1" noRot="1" noChangeAspect="1" noChangeArrowheads="1" noTextEdit="1"/>
          </p:cNvSpPr>
          <p:nvPr>
            <p:ph type="sldImg"/>
          </p:nvPr>
        </p:nvSpPr>
        <p:spPr>
          <a:ln/>
        </p:spPr>
      </p:sp>
      <p:sp>
        <p:nvSpPr>
          <p:cNvPr id="36868" name="Rectangle 3"/>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val="2783459289"/>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p:spPr>
        <p:txBody>
          <a:bodyPr/>
          <a:lstStyle>
            <a:lvl1pPr defTabSz="930275">
              <a:defRPr>
                <a:solidFill>
                  <a:schemeClr val="tx1"/>
                </a:solidFill>
                <a:latin typeface="Verdana" panose="020B0604030504040204" pitchFamily="34" charset="0"/>
              </a:defRPr>
            </a:lvl1pPr>
            <a:lvl2pPr marL="742950" indent="-285750" defTabSz="930275">
              <a:defRPr>
                <a:solidFill>
                  <a:schemeClr val="tx1"/>
                </a:solidFill>
                <a:latin typeface="Verdana" panose="020B0604030504040204" pitchFamily="34" charset="0"/>
              </a:defRPr>
            </a:lvl2pPr>
            <a:lvl3pPr marL="1143000" indent="-228600" defTabSz="930275">
              <a:defRPr>
                <a:solidFill>
                  <a:schemeClr val="tx1"/>
                </a:solidFill>
                <a:latin typeface="Verdana" panose="020B0604030504040204" pitchFamily="34" charset="0"/>
              </a:defRPr>
            </a:lvl3pPr>
            <a:lvl4pPr marL="1600200" indent="-228600" defTabSz="930275">
              <a:defRPr>
                <a:solidFill>
                  <a:schemeClr val="tx1"/>
                </a:solidFill>
                <a:latin typeface="Verdana" panose="020B0604030504040204" pitchFamily="34" charset="0"/>
              </a:defRPr>
            </a:lvl4pPr>
            <a:lvl5pPr marL="2057400" indent="-228600" defTabSz="930275">
              <a:defRPr>
                <a:solidFill>
                  <a:schemeClr val="tx1"/>
                </a:solidFill>
                <a:latin typeface="Verdana" panose="020B0604030504040204" pitchFamily="34" charset="0"/>
              </a:defRPr>
            </a:lvl5pPr>
            <a:lvl6pPr marL="2514600" indent="-228600" defTabSz="930275" eaLnBrk="0" fontAlgn="base" hangingPunct="0">
              <a:spcBef>
                <a:spcPct val="0"/>
              </a:spcBef>
              <a:spcAft>
                <a:spcPct val="0"/>
              </a:spcAft>
              <a:defRPr>
                <a:solidFill>
                  <a:schemeClr val="tx1"/>
                </a:solidFill>
                <a:latin typeface="Verdana" panose="020B0604030504040204" pitchFamily="34" charset="0"/>
              </a:defRPr>
            </a:lvl6pPr>
            <a:lvl7pPr marL="2971800" indent="-228600" defTabSz="930275" eaLnBrk="0" fontAlgn="base" hangingPunct="0">
              <a:spcBef>
                <a:spcPct val="0"/>
              </a:spcBef>
              <a:spcAft>
                <a:spcPct val="0"/>
              </a:spcAft>
              <a:defRPr>
                <a:solidFill>
                  <a:schemeClr val="tx1"/>
                </a:solidFill>
                <a:latin typeface="Verdana" panose="020B0604030504040204" pitchFamily="34" charset="0"/>
              </a:defRPr>
            </a:lvl7pPr>
            <a:lvl8pPr marL="3429000" indent="-228600" defTabSz="930275" eaLnBrk="0" fontAlgn="base" hangingPunct="0">
              <a:spcBef>
                <a:spcPct val="0"/>
              </a:spcBef>
              <a:spcAft>
                <a:spcPct val="0"/>
              </a:spcAft>
              <a:defRPr>
                <a:solidFill>
                  <a:schemeClr val="tx1"/>
                </a:solidFill>
                <a:latin typeface="Verdana" panose="020B0604030504040204" pitchFamily="34" charset="0"/>
              </a:defRPr>
            </a:lvl8pPr>
            <a:lvl9pPr marL="3886200" indent="-228600" defTabSz="930275" eaLnBrk="0" fontAlgn="base" hangingPunct="0">
              <a:spcBef>
                <a:spcPct val="0"/>
              </a:spcBef>
              <a:spcAft>
                <a:spcPct val="0"/>
              </a:spcAft>
              <a:defRPr>
                <a:solidFill>
                  <a:schemeClr val="tx1"/>
                </a:solidFill>
                <a:latin typeface="Verdana" panose="020B0604030504040204" pitchFamily="34" charset="0"/>
              </a:defRPr>
            </a:lvl9pPr>
          </a:lstStyle>
          <a:p>
            <a:fld id="{EA0B803E-AD1A-4802-8719-6EF6655D3454}" type="slidenum">
              <a:rPr lang="en-US" altLang="en-US" smtClean="0">
                <a:latin typeface="Times New Roman" panose="02020603050405020304" pitchFamily="18" charset="0"/>
              </a:rPr>
              <a:pPr/>
              <a:t>102</a:t>
            </a:fld>
            <a:endParaRPr lang="en-US" altLang="en-US">
              <a:latin typeface="Times New Roman" panose="02020603050405020304" pitchFamily="18" charset="0"/>
            </a:endParaRPr>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val="4185644542"/>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p:spPr>
        <p:txBody>
          <a:bodyPr/>
          <a:lstStyle>
            <a:lvl1pPr defTabSz="930275">
              <a:defRPr>
                <a:solidFill>
                  <a:schemeClr val="tx1"/>
                </a:solidFill>
                <a:latin typeface="Verdana" panose="020B0604030504040204" pitchFamily="34" charset="0"/>
              </a:defRPr>
            </a:lvl1pPr>
            <a:lvl2pPr marL="742950" indent="-285750" defTabSz="930275">
              <a:defRPr>
                <a:solidFill>
                  <a:schemeClr val="tx1"/>
                </a:solidFill>
                <a:latin typeface="Verdana" panose="020B0604030504040204" pitchFamily="34" charset="0"/>
              </a:defRPr>
            </a:lvl2pPr>
            <a:lvl3pPr marL="1143000" indent="-228600" defTabSz="930275">
              <a:defRPr>
                <a:solidFill>
                  <a:schemeClr val="tx1"/>
                </a:solidFill>
                <a:latin typeface="Verdana" panose="020B0604030504040204" pitchFamily="34" charset="0"/>
              </a:defRPr>
            </a:lvl3pPr>
            <a:lvl4pPr marL="1600200" indent="-228600" defTabSz="930275">
              <a:defRPr>
                <a:solidFill>
                  <a:schemeClr val="tx1"/>
                </a:solidFill>
                <a:latin typeface="Verdana" panose="020B0604030504040204" pitchFamily="34" charset="0"/>
              </a:defRPr>
            </a:lvl4pPr>
            <a:lvl5pPr marL="2057400" indent="-228600" defTabSz="930275">
              <a:defRPr>
                <a:solidFill>
                  <a:schemeClr val="tx1"/>
                </a:solidFill>
                <a:latin typeface="Verdana" panose="020B0604030504040204" pitchFamily="34" charset="0"/>
              </a:defRPr>
            </a:lvl5pPr>
            <a:lvl6pPr marL="2514600" indent="-228600" defTabSz="930275" eaLnBrk="0" fontAlgn="base" hangingPunct="0">
              <a:spcBef>
                <a:spcPct val="0"/>
              </a:spcBef>
              <a:spcAft>
                <a:spcPct val="0"/>
              </a:spcAft>
              <a:defRPr>
                <a:solidFill>
                  <a:schemeClr val="tx1"/>
                </a:solidFill>
                <a:latin typeface="Verdana" panose="020B0604030504040204" pitchFamily="34" charset="0"/>
              </a:defRPr>
            </a:lvl6pPr>
            <a:lvl7pPr marL="2971800" indent="-228600" defTabSz="930275" eaLnBrk="0" fontAlgn="base" hangingPunct="0">
              <a:spcBef>
                <a:spcPct val="0"/>
              </a:spcBef>
              <a:spcAft>
                <a:spcPct val="0"/>
              </a:spcAft>
              <a:defRPr>
                <a:solidFill>
                  <a:schemeClr val="tx1"/>
                </a:solidFill>
                <a:latin typeface="Verdana" panose="020B0604030504040204" pitchFamily="34" charset="0"/>
              </a:defRPr>
            </a:lvl7pPr>
            <a:lvl8pPr marL="3429000" indent="-228600" defTabSz="930275" eaLnBrk="0" fontAlgn="base" hangingPunct="0">
              <a:spcBef>
                <a:spcPct val="0"/>
              </a:spcBef>
              <a:spcAft>
                <a:spcPct val="0"/>
              </a:spcAft>
              <a:defRPr>
                <a:solidFill>
                  <a:schemeClr val="tx1"/>
                </a:solidFill>
                <a:latin typeface="Verdana" panose="020B0604030504040204" pitchFamily="34" charset="0"/>
              </a:defRPr>
            </a:lvl8pPr>
            <a:lvl9pPr marL="3886200" indent="-228600" defTabSz="930275" eaLnBrk="0" fontAlgn="base" hangingPunct="0">
              <a:spcBef>
                <a:spcPct val="0"/>
              </a:spcBef>
              <a:spcAft>
                <a:spcPct val="0"/>
              </a:spcAft>
              <a:defRPr>
                <a:solidFill>
                  <a:schemeClr val="tx1"/>
                </a:solidFill>
                <a:latin typeface="Verdana" panose="020B0604030504040204" pitchFamily="34" charset="0"/>
              </a:defRPr>
            </a:lvl9pPr>
          </a:lstStyle>
          <a:p>
            <a:fld id="{F8EB05C2-125D-4673-9413-3B1987078506}" type="slidenum">
              <a:rPr lang="en-US" altLang="en-US" smtClean="0">
                <a:latin typeface="Times New Roman" panose="02020603050405020304" pitchFamily="18" charset="0"/>
              </a:rPr>
              <a:pPr/>
              <a:t>103</a:t>
            </a:fld>
            <a:endParaRPr lang="en-US" altLang="en-US">
              <a:latin typeface="Times New Roman" panose="02020603050405020304" pitchFamily="18" charset="0"/>
            </a:endParaRPr>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val="245907341"/>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p:spPr>
        <p:txBody>
          <a:bodyPr/>
          <a:lstStyle>
            <a:lvl1pPr defTabSz="930275">
              <a:defRPr>
                <a:solidFill>
                  <a:schemeClr val="tx1"/>
                </a:solidFill>
                <a:latin typeface="Verdana" panose="020B0604030504040204" pitchFamily="34" charset="0"/>
              </a:defRPr>
            </a:lvl1pPr>
            <a:lvl2pPr marL="742950" indent="-285750" defTabSz="930275">
              <a:defRPr>
                <a:solidFill>
                  <a:schemeClr val="tx1"/>
                </a:solidFill>
                <a:latin typeface="Verdana" panose="020B0604030504040204" pitchFamily="34" charset="0"/>
              </a:defRPr>
            </a:lvl2pPr>
            <a:lvl3pPr marL="1143000" indent="-228600" defTabSz="930275">
              <a:defRPr>
                <a:solidFill>
                  <a:schemeClr val="tx1"/>
                </a:solidFill>
                <a:latin typeface="Verdana" panose="020B0604030504040204" pitchFamily="34" charset="0"/>
              </a:defRPr>
            </a:lvl3pPr>
            <a:lvl4pPr marL="1600200" indent="-228600" defTabSz="930275">
              <a:defRPr>
                <a:solidFill>
                  <a:schemeClr val="tx1"/>
                </a:solidFill>
                <a:latin typeface="Verdana" panose="020B0604030504040204" pitchFamily="34" charset="0"/>
              </a:defRPr>
            </a:lvl4pPr>
            <a:lvl5pPr marL="2057400" indent="-228600" defTabSz="930275">
              <a:defRPr>
                <a:solidFill>
                  <a:schemeClr val="tx1"/>
                </a:solidFill>
                <a:latin typeface="Verdana" panose="020B0604030504040204" pitchFamily="34" charset="0"/>
              </a:defRPr>
            </a:lvl5pPr>
            <a:lvl6pPr marL="2514600" indent="-228600" defTabSz="930275" eaLnBrk="0" fontAlgn="base" hangingPunct="0">
              <a:spcBef>
                <a:spcPct val="0"/>
              </a:spcBef>
              <a:spcAft>
                <a:spcPct val="0"/>
              </a:spcAft>
              <a:defRPr>
                <a:solidFill>
                  <a:schemeClr val="tx1"/>
                </a:solidFill>
                <a:latin typeface="Verdana" panose="020B0604030504040204" pitchFamily="34" charset="0"/>
              </a:defRPr>
            </a:lvl6pPr>
            <a:lvl7pPr marL="2971800" indent="-228600" defTabSz="930275" eaLnBrk="0" fontAlgn="base" hangingPunct="0">
              <a:spcBef>
                <a:spcPct val="0"/>
              </a:spcBef>
              <a:spcAft>
                <a:spcPct val="0"/>
              </a:spcAft>
              <a:defRPr>
                <a:solidFill>
                  <a:schemeClr val="tx1"/>
                </a:solidFill>
                <a:latin typeface="Verdana" panose="020B0604030504040204" pitchFamily="34" charset="0"/>
              </a:defRPr>
            </a:lvl7pPr>
            <a:lvl8pPr marL="3429000" indent="-228600" defTabSz="930275" eaLnBrk="0" fontAlgn="base" hangingPunct="0">
              <a:spcBef>
                <a:spcPct val="0"/>
              </a:spcBef>
              <a:spcAft>
                <a:spcPct val="0"/>
              </a:spcAft>
              <a:defRPr>
                <a:solidFill>
                  <a:schemeClr val="tx1"/>
                </a:solidFill>
                <a:latin typeface="Verdana" panose="020B0604030504040204" pitchFamily="34" charset="0"/>
              </a:defRPr>
            </a:lvl8pPr>
            <a:lvl9pPr marL="3886200" indent="-228600" defTabSz="930275" eaLnBrk="0" fontAlgn="base" hangingPunct="0">
              <a:spcBef>
                <a:spcPct val="0"/>
              </a:spcBef>
              <a:spcAft>
                <a:spcPct val="0"/>
              </a:spcAft>
              <a:defRPr>
                <a:solidFill>
                  <a:schemeClr val="tx1"/>
                </a:solidFill>
                <a:latin typeface="Verdana" panose="020B0604030504040204" pitchFamily="34" charset="0"/>
              </a:defRPr>
            </a:lvl9pPr>
          </a:lstStyle>
          <a:p>
            <a:fld id="{924F7BF4-057D-477C-A93F-0A980FDB2986}" type="slidenum">
              <a:rPr lang="en-US" altLang="en-US" smtClean="0">
                <a:latin typeface="Times New Roman" panose="02020603050405020304" pitchFamily="18" charset="0"/>
              </a:rPr>
              <a:pPr/>
              <a:t>104</a:t>
            </a:fld>
            <a:endParaRPr lang="en-US" altLang="en-US">
              <a:latin typeface="Times New Roman" panose="02020603050405020304" pitchFamily="18" charset="0"/>
            </a:endParaRPr>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val="795194337"/>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p:spPr>
        <p:txBody>
          <a:bodyPr/>
          <a:lstStyle>
            <a:lvl1pPr defTabSz="930275">
              <a:defRPr>
                <a:solidFill>
                  <a:schemeClr val="tx1"/>
                </a:solidFill>
                <a:latin typeface="Verdana" panose="020B0604030504040204" pitchFamily="34" charset="0"/>
              </a:defRPr>
            </a:lvl1pPr>
            <a:lvl2pPr marL="742950" indent="-285750" defTabSz="930275">
              <a:defRPr>
                <a:solidFill>
                  <a:schemeClr val="tx1"/>
                </a:solidFill>
                <a:latin typeface="Verdana" panose="020B0604030504040204" pitchFamily="34" charset="0"/>
              </a:defRPr>
            </a:lvl2pPr>
            <a:lvl3pPr marL="1143000" indent="-228600" defTabSz="930275">
              <a:defRPr>
                <a:solidFill>
                  <a:schemeClr val="tx1"/>
                </a:solidFill>
                <a:latin typeface="Verdana" panose="020B0604030504040204" pitchFamily="34" charset="0"/>
              </a:defRPr>
            </a:lvl3pPr>
            <a:lvl4pPr marL="1600200" indent="-228600" defTabSz="930275">
              <a:defRPr>
                <a:solidFill>
                  <a:schemeClr val="tx1"/>
                </a:solidFill>
                <a:latin typeface="Verdana" panose="020B0604030504040204" pitchFamily="34" charset="0"/>
              </a:defRPr>
            </a:lvl4pPr>
            <a:lvl5pPr marL="2057400" indent="-228600" defTabSz="930275">
              <a:defRPr>
                <a:solidFill>
                  <a:schemeClr val="tx1"/>
                </a:solidFill>
                <a:latin typeface="Verdana" panose="020B0604030504040204" pitchFamily="34" charset="0"/>
              </a:defRPr>
            </a:lvl5pPr>
            <a:lvl6pPr marL="2514600" indent="-228600" defTabSz="930275" eaLnBrk="0" fontAlgn="base" hangingPunct="0">
              <a:spcBef>
                <a:spcPct val="0"/>
              </a:spcBef>
              <a:spcAft>
                <a:spcPct val="0"/>
              </a:spcAft>
              <a:defRPr>
                <a:solidFill>
                  <a:schemeClr val="tx1"/>
                </a:solidFill>
                <a:latin typeface="Verdana" panose="020B0604030504040204" pitchFamily="34" charset="0"/>
              </a:defRPr>
            </a:lvl6pPr>
            <a:lvl7pPr marL="2971800" indent="-228600" defTabSz="930275" eaLnBrk="0" fontAlgn="base" hangingPunct="0">
              <a:spcBef>
                <a:spcPct val="0"/>
              </a:spcBef>
              <a:spcAft>
                <a:spcPct val="0"/>
              </a:spcAft>
              <a:defRPr>
                <a:solidFill>
                  <a:schemeClr val="tx1"/>
                </a:solidFill>
                <a:latin typeface="Verdana" panose="020B0604030504040204" pitchFamily="34" charset="0"/>
              </a:defRPr>
            </a:lvl7pPr>
            <a:lvl8pPr marL="3429000" indent="-228600" defTabSz="930275" eaLnBrk="0" fontAlgn="base" hangingPunct="0">
              <a:spcBef>
                <a:spcPct val="0"/>
              </a:spcBef>
              <a:spcAft>
                <a:spcPct val="0"/>
              </a:spcAft>
              <a:defRPr>
                <a:solidFill>
                  <a:schemeClr val="tx1"/>
                </a:solidFill>
                <a:latin typeface="Verdana" panose="020B0604030504040204" pitchFamily="34" charset="0"/>
              </a:defRPr>
            </a:lvl8pPr>
            <a:lvl9pPr marL="3886200" indent="-228600" defTabSz="930275" eaLnBrk="0" fontAlgn="base" hangingPunct="0">
              <a:spcBef>
                <a:spcPct val="0"/>
              </a:spcBef>
              <a:spcAft>
                <a:spcPct val="0"/>
              </a:spcAft>
              <a:defRPr>
                <a:solidFill>
                  <a:schemeClr val="tx1"/>
                </a:solidFill>
                <a:latin typeface="Verdana" panose="020B0604030504040204" pitchFamily="34" charset="0"/>
              </a:defRPr>
            </a:lvl9pPr>
          </a:lstStyle>
          <a:p>
            <a:fld id="{EFA63348-75F1-466A-8986-F7106270352F}" type="slidenum">
              <a:rPr lang="en-US" altLang="en-US" smtClean="0">
                <a:latin typeface="Times New Roman" panose="02020603050405020304" pitchFamily="18" charset="0"/>
              </a:rPr>
              <a:pPr/>
              <a:t>105</a:t>
            </a:fld>
            <a:endParaRPr lang="en-US" altLang="en-US">
              <a:latin typeface="Times New Roman" panose="02020603050405020304" pitchFamily="18" charset="0"/>
            </a:endParaRPr>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val="3411007600"/>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lvl1pPr defTabSz="930275">
              <a:defRPr>
                <a:solidFill>
                  <a:schemeClr val="tx1"/>
                </a:solidFill>
                <a:latin typeface="Verdana" panose="020B0604030504040204" pitchFamily="34" charset="0"/>
              </a:defRPr>
            </a:lvl1pPr>
            <a:lvl2pPr marL="742950" indent="-285750" defTabSz="930275">
              <a:defRPr>
                <a:solidFill>
                  <a:schemeClr val="tx1"/>
                </a:solidFill>
                <a:latin typeface="Verdana" panose="020B0604030504040204" pitchFamily="34" charset="0"/>
              </a:defRPr>
            </a:lvl2pPr>
            <a:lvl3pPr marL="1143000" indent="-228600" defTabSz="930275">
              <a:defRPr>
                <a:solidFill>
                  <a:schemeClr val="tx1"/>
                </a:solidFill>
                <a:latin typeface="Verdana" panose="020B0604030504040204" pitchFamily="34" charset="0"/>
              </a:defRPr>
            </a:lvl3pPr>
            <a:lvl4pPr marL="1600200" indent="-228600" defTabSz="930275">
              <a:defRPr>
                <a:solidFill>
                  <a:schemeClr val="tx1"/>
                </a:solidFill>
                <a:latin typeface="Verdana" panose="020B0604030504040204" pitchFamily="34" charset="0"/>
              </a:defRPr>
            </a:lvl4pPr>
            <a:lvl5pPr marL="2057400" indent="-228600" defTabSz="930275">
              <a:defRPr>
                <a:solidFill>
                  <a:schemeClr val="tx1"/>
                </a:solidFill>
                <a:latin typeface="Verdana" panose="020B0604030504040204" pitchFamily="34" charset="0"/>
              </a:defRPr>
            </a:lvl5pPr>
            <a:lvl6pPr marL="2514600" indent="-228600" defTabSz="930275" eaLnBrk="0" fontAlgn="base" hangingPunct="0">
              <a:spcBef>
                <a:spcPct val="0"/>
              </a:spcBef>
              <a:spcAft>
                <a:spcPct val="0"/>
              </a:spcAft>
              <a:defRPr>
                <a:solidFill>
                  <a:schemeClr val="tx1"/>
                </a:solidFill>
                <a:latin typeface="Verdana" panose="020B0604030504040204" pitchFamily="34" charset="0"/>
              </a:defRPr>
            </a:lvl6pPr>
            <a:lvl7pPr marL="2971800" indent="-228600" defTabSz="930275" eaLnBrk="0" fontAlgn="base" hangingPunct="0">
              <a:spcBef>
                <a:spcPct val="0"/>
              </a:spcBef>
              <a:spcAft>
                <a:spcPct val="0"/>
              </a:spcAft>
              <a:defRPr>
                <a:solidFill>
                  <a:schemeClr val="tx1"/>
                </a:solidFill>
                <a:latin typeface="Verdana" panose="020B0604030504040204" pitchFamily="34" charset="0"/>
              </a:defRPr>
            </a:lvl7pPr>
            <a:lvl8pPr marL="3429000" indent="-228600" defTabSz="930275" eaLnBrk="0" fontAlgn="base" hangingPunct="0">
              <a:spcBef>
                <a:spcPct val="0"/>
              </a:spcBef>
              <a:spcAft>
                <a:spcPct val="0"/>
              </a:spcAft>
              <a:defRPr>
                <a:solidFill>
                  <a:schemeClr val="tx1"/>
                </a:solidFill>
                <a:latin typeface="Verdana" panose="020B0604030504040204" pitchFamily="34" charset="0"/>
              </a:defRPr>
            </a:lvl8pPr>
            <a:lvl9pPr marL="3886200" indent="-228600" defTabSz="930275" eaLnBrk="0" fontAlgn="base" hangingPunct="0">
              <a:spcBef>
                <a:spcPct val="0"/>
              </a:spcBef>
              <a:spcAft>
                <a:spcPct val="0"/>
              </a:spcAft>
              <a:defRPr>
                <a:solidFill>
                  <a:schemeClr val="tx1"/>
                </a:solidFill>
                <a:latin typeface="Verdana" panose="020B0604030504040204" pitchFamily="34" charset="0"/>
              </a:defRPr>
            </a:lvl9pPr>
          </a:lstStyle>
          <a:p>
            <a:fld id="{0AA7E77B-A4F4-48A9-8E92-29E55D0168E7}" type="slidenum">
              <a:rPr lang="en-US" altLang="en-US" smtClean="0">
                <a:latin typeface="Times New Roman" panose="02020603050405020304" pitchFamily="18" charset="0"/>
              </a:rPr>
              <a:pPr/>
              <a:t>106</a:t>
            </a:fld>
            <a:endParaRPr lang="en-US" altLang="en-US">
              <a:latin typeface="Times New Roman" panose="02020603050405020304" pitchFamily="18" charset="0"/>
            </a:endParaRPr>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val="29001589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225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4BA3B650-5DFB-44EE-A230-51570C790628}" type="slidenum">
              <a:rPr lang="en-US" altLang="en-US" smtClean="0"/>
              <a:pPr/>
              <a:t>11</a:t>
            </a:fld>
            <a:endParaRPr lang="en-US" altLang="en-US"/>
          </a:p>
        </p:txBody>
      </p:sp>
    </p:spTree>
    <p:extLst>
      <p:ext uri="{BB962C8B-B14F-4D97-AF65-F5344CB8AC3E}">
        <p14:creationId xmlns:p14="http://schemas.microsoft.com/office/powerpoint/2010/main" val="10170947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245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B8CE649D-40F4-43D5-BA88-34D51DD1F52F}" type="slidenum">
              <a:rPr lang="en-US" altLang="en-US" smtClean="0"/>
              <a:pPr/>
              <a:t>12</a:t>
            </a:fld>
            <a:endParaRPr lang="en-US" altLang="en-US"/>
          </a:p>
        </p:txBody>
      </p:sp>
    </p:spTree>
    <p:extLst>
      <p:ext uri="{BB962C8B-B14F-4D97-AF65-F5344CB8AC3E}">
        <p14:creationId xmlns:p14="http://schemas.microsoft.com/office/powerpoint/2010/main" val="16769818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gradFill rotWithShape="0">
          <a:gsLst>
            <a:gs pos="0">
              <a:schemeClr val="bg1"/>
            </a:gs>
            <a:gs pos="100000">
              <a:srgbClr val="32324A"/>
            </a:gs>
          </a:gsLst>
          <a:lin ang="2700000" scaled="1"/>
        </a:gradFill>
        <a:effectLst/>
      </p:bgPr>
    </p:bg>
    <p:spTree>
      <p:nvGrpSpPr>
        <p:cNvPr id="1" name=""/>
        <p:cNvGrpSpPr/>
        <p:nvPr/>
      </p:nvGrpSpPr>
      <p:grpSpPr>
        <a:xfrm>
          <a:off x="0" y="0"/>
          <a:ext cx="0" cy="0"/>
          <a:chOff x="0" y="0"/>
          <a:chExt cx="0" cy="0"/>
        </a:xfrm>
      </p:grpSpPr>
      <p:grpSp>
        <p:nvGrpSpPr>
          <p:cNvPr id="4" name="Group 2"/>
          <p:cNvGrpSpPr>
            <a:grpSpLocks/>
          </p:cNvGrpSpPr>
          <p:nvPr/>
        </p:nvGrpSpPr>
        <p:grpSpPr bwMode="auto">
          <a:xfrm>
            <a:off x="-498475" y="1311275"/>
            <a:ext cx="10429875" cy="5908675"/>
            <a:chOff x="-313" y="824"/>
            <a:chExt cx="6570" cy="3722"/>
          </a:xfrm>
        </p:grpSpPr>
        <p:sp>
          <p:nvSpPr>
            <p:cNvPr id="5" name="Rectangle 3"/>
            <p:cNvSpPr>
              <a:spLocks noChangeArrowheads="1"/>
            </p:cNvSpPr>
            <p:nvPr userDrawn="1"/>
          </p:nvSpPr>
          <p:spPr bwMode="hidden">
            <a:xfrm rot="20798144" flipV="1">
              <a:off x="-14" y="1033"/>
              <a:ext cx="1744" cy="6"/>
            </a:xfrm>
            <a:prstGeom prst="rect">
              <a:avLst/>
            </a:prstGeom>
            <a:gradFill rotWithShape="0">
              <a:gsLst>
                <a:gs pos="0">
                  <a:schemeClr val="bg1">
                    <a:gamma/>
                    <a:shade val="90980"/>
                    <a:invGamma/>
                  </a:schemeClr>
                </a:gs>
                <a:gs pos="100000">
                  <a:schemeClr val="bg1"/>
                </a:gs>
              </a:gsLst>
              <a:lin ang="2700000" scaled="1"/>
            </a:gradFill>
            <a:ln w="9525">
              <a:noFill/>
              <a:miter lim="800000"/>
              <a:headEnd/>
              <a:tailEnd/>
            </a:ln>
            <a:effectLst/>
          </p:spPr>
          <p:txBody>
            <a:bodyPr rot="10800000"/>
            <a:lstStyle/>
            <a:p>
              <a:pPr algn="ctr" eaLnBrk="1" hangingPunct="1">
                <a:defRPr/>
              </a:pPr>
              <a:endParaRPr lang="en-US">
                <a:latin typeface="Arial" charset="0"/>
              </a:endParaRPr>
            </a:p>
          </p:txBody>
        </p:sp>
        <p:sp>
          <p:nvSpPr>
            <p:cNvPr id="6" name="Rectangle 4"/>
            <p:cNvSpPr>
              <a:spLocks noChangeArrowheads="1"/>
            </p:cNvSpPr>
            <p:nvPr userDrawn="1"/>
          </p:nvSpPr>
          <p:spPr bwMode="hidden">
            <a:xfrm rot="20774366" flipV="1">
              <a:off x="-24" y="1127"/>
              <a:ext cx="2033" cy="6"/>
            </a:xfrm>
            <a:prstGeom prst="rect">
              <a:avLst/>
            </a:prstGeom>
            <a:gradFill rotWithShape="0">
              <a:gsLst>
                <a:gs pos="0">
                  <a:schemeClr val="bg1">
                    <a:gamma/>
                    <a:shade val="90980"/>
                    <a:invGamma/>
                  </a:schemeClr>
                </a:gs>
                <a:gs pos="100000">
                  <a:schemeClr val="bg1"/>
                </a:gs>
              </a:gsLst>
              <a:lin ang="2700000" scaled="1"/>
            </a:gradFill>
            <a:ln w="9525">
              <a:noFill/>
              <a:miter lim="800000"/>
              <a:headEnd/>
              <a:tailEnd/>
            </a:ln>
            <a:effectLst/>
          </p:spPr>
          <p:txBody>
            <a:bodyPr rot="10800000"/>
            <a:lstStyle/>
            <a:p>
              <a:pPr algn="ctr" eaLnBrk="1" hangingPunct="1">
                <a:defRPr/>
              </a:pPr>
              <a:endParaRPr lang="en-US">
                <a:latin typeface="Arial" charset="0"/>
              </a:endParaRPr>
            </a:p>
          </p:txBody>
        </p:sp>
        <p:sp>
          <p:nvSpPr>
            <p:cNvPr id="7" name="Rectangle 5"/>
            <p:cNvSpPr>
              <a:spLocks noChangeArrowheads="1"/>
            </p:cNvSpPr>
            <p:nvPr userDrawn="1"/>
          </p:nvSpPr>
          <p:spPr bwMode="hidden">
            <a:xfrm rot="20757421" flipV="1">
              <a:off x="-27" y="1198"/>
              <a:ext cx="2246" cy="6"/>
            </a:xfrm>
            <a:prstGeom prst="rect">
              <a:avLst/>
            </a:prstGeom>
            <a:gradFill rotWithShape="0">
              <a:gsLst>
                <a:gs pos="0">
                  <a:schemeClr val="bg1">
                    <a:gamma/>
                    <a:shade val="90980"/>
                    <a:invGamma/>
                  </a:schemeClr>
                </a:gs>
                <a:gs pos="100000">
                  <a:schemeClr val="bg1"/>
                </a:gs>
              </a:gsLst>
              <a:lin ang="2700000" scaled="1"/>
            </a:gradFill>
            <a:ln w="9525">
              <a:noFill/>
              <a:miter lim="800000"/>
              <a:headEnd/>
              <a:tailEnd/>
            </a:ln>
            <a:effectLst/>
          </p:spPr>
          <p:txBody>
            <a:bodyPr rot="10800000"/>
            <a:lstStyle/>
            <a:p>
              <a:pPr algn="ctr" eaLnBrk="1" hangingPunct="1">
                <a:defRPr/>
              </a:pPr>
              <a:endParaRPr lang="en-US">
                <a:latin typeface="Arial" charset="0"/>
              </a:endParaRPr>
            </a:p>
          </p:txBody>
        </p:sp>
        <p:sp>
          <p:nvSpPr>
            <p:cNvPr id="8" name="Rectangle 6"/>
            <p:cNvSpPr>
              <a:spLocks noChangeArrowheads="1"/>
            </p:cNvSpPr>
            <p:nvPr userDrawn="1"/>
          </p:nvSpPr>
          <p:spPr bwMode="hidden">
            <a:xfrm rot="20684206" flipV="1">
              <a:off x="-43" y="1283"/>
              <a:ext cx="2476" cy="6"/>
            </a:xfrm>
            <a:prstGeom prst="rect">
              <a:avLst/>
            </a:prstGeom>
            <a:gradFill rotWithShape="0">
              <a:gsLst>
                <a:gs pos="0">
                  <a:schemeClr val="bg1">
                    <a:gamma/>
                    <a:shade val="90980"/>
                    <a:invGamma/>
                  </a:schemeClr>
                </a:gs>
                <a:gs pos="100000">
                  <a:schemeClr val="bg1"/>
                </a:gs>
              </a:gsLst>
              <a:lin ang="2700000" scaled="1"/>
            </a:gradFill>
            <a:ln w="9525">
              <a:noFill/>
              <a:miter lim="800000"/>
              <a:headEnd/>
              <a:tailEnd/>
            </a:ln>
            <a:effectLst/>
          </p:spPr>
          <p:txBody>
            <a:bodyPr rot="10800000"/>
            <a:lstStyle/>
            <a:p>
              <a:pPr algn="ctr" eaLnBrk="1" hangingPunct="1">
                <a:defRPr/>
              </a:pPr>
              <a:endParaRPr lang="en-US">
                <a:latin typeface="Arial" charset="0"/>
              </a:endParaRPr>
            </a:p>
          </p:txBody>
        </p:sp>
        <p:sp>
          <p:nvSpPr>
            <p:cNvPr id="9" name="Rectangle 7"/>
            <p:cNvSpPr>
              <a:spLocks noChangeArrowheads="1"/>
            </p:cNvSpPr>
            <p:nvPr userDrawn="1"/>
          </p:nvSpPr>
          <p:spPr bwMode="hidden">
            <a:xfrm rot="20631226" flipV="1">
              <a:off x="-51" y="1397"/>
              <a:ext cx="2770" cy="6"/>
            </a:xfrm>
            <a:prstGeom prst="rect">
              <a:avLst/>
            </a:prstGeom>
            <a:gradFill rotWithShape="0">
              <a:gsLst>
                <a:gs pos="0">
                  <a:schemeClr val="bg1">
                    <a:gamma/>
                    <a:shade val="90980"/>
                    <a:invGamma/>
                  </a:schemeClr>
                </a:gs>
                <a:gs pos="100000">
                  <a:schemeClr val="bg1"/>
                </a:gs>
              </a:gsLst>
              <a:lin ang="2700000" scaled="1"/>
            </a:gradFill>
            <a:ln w="9525">
              <a:noFill/>
              <a:miter lim="800000"/>
              <a:headEnd/>
              <a:tailEnd/>
            </a:ln>
            <a:effectLst/>
          </p:spPr>
          <p:txBody>
            <a:bodyPr rot="10800000"/>
            <a:lstStyle/>
            <a:p>
              <a:pPr algn="ctr" eaLnBrk="1" hangingPunct="1">
                <a:defRPr/>
              </a:pPr>
              <a:endParaRPr lang="en-US">
                <a:latin typeface="Arial" charset="0"/>
              </a:endParaRPr>
            </a:p>
          </p:txBody>
        </p:sp>
        <p:sp>
          <p:nvSpPr>
            <p:cNvPr id="10" name="Rectangle 8"/>
            <p:cNvSpPr>
              <a:spLocks noChangeArrowheads="1"/>
            </p:cNvSpPr>
            <p:nvPr userDrawn="1"/>
          </p:nvSpPr>
          <p:spPr bwMode="hidden">
            <a:xfrm rot="20554235" flipV="1">
              <a:off x="-65" y="1523"/>
              <a:ext cx="3058" cy="6"/>
            </a:xfrm>
            <a:prstGeom prst="rect">
              <a:avLst/>
            </a:prstGeom>
            <a:gradFill rotWithShape="0">
              <a:gsLst>
                <a:gs pos="0">
                  <a:schemeClr val="bg1">
                    <a:gamma/>
                    <a:shade val="90980"/>
                    <a:invGamma/>
                  </a:schemeClr>
                </a:gs>
                <a:gs pos="100000">
                  <a:schemeClr val="bg1"/>
                </a:gs>
              </a:gsLst>
              <a:lin ang="2700000" scaled="1"/>
            </a:gradFill>
            <a:ln w="9525">
              <a:noFill/>
              <a:miter lim="800000"/>
              <a:headEnd/>
              <a:tailEnd/>
            </a:ln>
            <a:effectLst/>
          </p:spPr>
          <p:txBody>
            <a:bodyPr rot="10800000"/>
            <a:lstStyle/>
            <a:p>
              <a:pPr algn="ctr" eaLnBrk="1" hangingPunct="1">
                <a:defRPr/>
              </a:pPr>
              <a:endParaRPr lang="en-US">
                <a:latin typeface="Arial" charset="0"/>
              </a:endParaRPr>
            </a:p>
          </p:txBody>
        </p:sp>
        <p:sp>
          <p:nvSpPr>
            <p:cNvPr id="11" name="Rectangle 9"/>
            <p:cNvSpPr>
              <a:spLocks noChangeArrowheads="1"/>
            </p:cNvSpPr>
            <p:nvPr userDrawn="1"/>
          </p:nvSpPr>
          <p:spPr bwMode="hidden">
            <a:xfrm rot="20466593" flipV="1">
              <a:off x="-93" y="1694"/>
              <a:ext cx="3403" cy="6"/>
            </a:xfrm>
            <a:prstGeom prst="rect">
              <a:avLst/>
            </a:prstGeom>
            <a:gradFill rotWithShape="0">
              <a:gsLst>
                <a:gs pos="0">
                  <a:schemeClr val="bg1">
                    <a:gamma/>
                    <a:shade val="90980"/>
                    <a:invGamma/>
                  </a:schemeClr>
                </a:gs>
                <a:gs pos="100000">
                  <a:schemeClr val="bg1"/>
                </a:gs>
              </a:gsLst>
              <a:lin ang="2700000" scaled="1"/>
            </a:gradFill>
            <a:ln w="9525">
              <a:noFill/>
              <a:miter lim="800000"/>
              <a:headEnd/>
              <a:tailEnd/>
            </a:ln>
            <a:effectLst/>
          </p:spPr>
          <p:txBody>
            <a:bodyPr rot="10800000"/>
            <a:lstStyle/>
            <a:p>
              <a:pPr algn="ctr" eaLnBrk="1" hangingPunct="1">
                <a:defRPr/>
              </a:pPr>
              <a:endParaRPr lang="en-US">
                <a:latin typeface="Arial" charset="0"/>
              </a:endParaRPr>
            </a:p>
          </p:txBody>
        </p:sp>
        <p:sp>
          <p:nvSpPr>
            <p:cNvPr id="12" name="Rectangle 10"/>
            <p:cNvSpPr>
              <a:spLocks noChangeArrowheads="1"/>
            </p:cNvSpPr>
            <p:nvPr userDrawn="1"/>
          </p:nvSpPr>
          <p:spPr bwMode="hidden">
            <a:xfrm rot="20343219" flipV="1">
              <a:off x="-99" y="1863"/>
              <a:ext cx="3749" cy="6"/>
            </a:xfrm>
            <a:prstGeom prst="rect">
              <a:avLst/>
            </a:prstGeom>
            <a:gradFill rotWithShape="0">
              <a:gsLst>
                <a:gs pos="0">
                  <a:schemeClr val="bg1"/>
                </a:gs>
                <a:gs pos="100000">
                  <a:schemeClr val="bg1">
                    <a:gamma/>
                    <a:shade val="84706"/>
                    <a:invGamma/>
                  </a:schemeClr>
                </a:gs>
              </a:gsLst>
              <a:lin ang="2700000" scaled="1"/>
            </a:gradFill>
            <a:ln w="9525">
              <a:noFill/>
              <a:miter lim="800000"/>
              <a:headEnd/>
              <a:tailEnd/>
            </a:ln>
            <a:effectLst/>
          </p:spPr>
          <p:txBody>
            <a:bodyPr rot="10800000"/>
            <a:lstStyle/>
            <a:p>
              <a:pPr algn="ctr" eaLnBrk="1" hangingPunct="1">
                <a:defRPr/>
              </a:pPr>
              <a:endParaRPr lang="en-US">
                <a:latin typeface="Arial" charset="0"/>
              </a:endParaRPr>
            </a:p>
          </p:txBody>
        </p:sp>
        <p:sp>
          <p:nvSpPr>
            <p:cNvPr id="13" name="Rectangle 11"/>
            <p:cNvSpPr>
              <a:spLocks noChangeArrowheads="1"/>
            </p:cNvSpPr>
            <p:nvPr userDrawn="1"/>
          </p:nvSpPr>
          <p:spPr bwMode="hidden">
            <a:xfrm rot="20211065" flipV="1">
              <a:off x="-165" y="2053"/>
              <a:ext cx="4209" cy="6"/>
            </a:xfrm>
            <a:prstGeom prst="rect">
              <a:avLst/>
            </a:prstGeom>
            <a:gradFill rotWithShape="0">
              <a:gsLst>
                <a:gs pos="0">
                  <a:schemeClr val="bg1"/>
                </a:gs>
                <a:gs pos="100000">
                  <a:schemeClr val="bg1">
                    <a:gamma/>
                    <a:shade val="75686"/>
                    <a:invGamma/>
                  </a:schemeClr>
                </a:gs>
              </a:gsLst>
              <a:lin ang="2700000" scaled="1"/>
            </a:gradFill>
            <a:ln w="9525">
              <a:noFill/>
              <a:miter lim="800000"/>
              <a:headEnd/>
              <a:tailEnd/>
            </a:ln>
            <a:effectLst/>
          </p:spPr>
          <p:txBody>
            <a:bodyPr rot="10800000"/>
            <a:lstStyle/>
            <a:p>
              <a:pPr algn="ctr" eaLnBrk="1" hangingPunct="1">
                <a:defRPr/>
              </a:pPr>
              <a:endParaRPr lang="en-US">
                <a:latin typeface="Arial" charset="0"/>
              </a:endParaRPr>
            </a:p>
          </p:txBody>
        </p:sp>
        <p:sp>
          <p:nvSpPr>
            <p:cNvPr id="14" name="Rectangle 12"/>
            <p:cNvSpPr>
              <a:spLocks noChangeArrowheads="1"/>
            </p:cNvSpPr>
            <p:nvPr userDrawn="1"/>
          </p:nvSpPr>
          <p:spPr bwMode="hidden">
            <a:xfrm rot="20102912" flipV="1">
              <a:off x="-214" y="2289"/>
              <a:ext cx="4612" cy="6"/>
            </a:xfrm>
            <a:prstGeom prst="rect">
              <a:avLst/>
            </a:prstGeom>
            <a:gradFill rotWithShape="0">
              <a:gsLst>
                <a:gs pos="0">
                  <a:schemeClr val="bg1"/>
                </a:gs>
                <a:gs pos="100000">
                  <a:schemeClr val="bg1">
                    <a:gamma/>
                    <a:shade val="69804"/>
                    <a:invGamma/>
                  </a:schemeClr>
                </a:gs>
              </a:gsLst>
              <a:lin ang="2700000" scaled="1"/>
            </a:gradFill>
            <a:ln w="9525">
              <a:noFill/>
              <a:miter lim="800000"/>
              <a:headEnd/>
              <a:tailEnd/>
            </a:ln>
            <a:effectLst/>
          </p:spPr>
          <p:txBody>
            <a:bodyPr rot="10800000"/>
            <a:lstStyle/>
            <a:p>
              <a:pPr algn="ctr" eaLnBrk="1" hangingPunct="1">
                <a:defRPr/>
              </a:pPr>
              <a:endParaRPr lang="en-US">
                <a:latin typeface="Arial" charset="0"/>
              </a:endParaRPr>
            </a:p>
          </p:txBody>
        </p:sp>
        <p:sp>
          <p:nvSpPr>
            <p:cNvPr id="15" name="Rectangle 13"/>
            <p:cNvSpPr>
              <a:spLocks noChangeArrowheads="1"/>
            </p:cNvSpPr>
            <p:nvPr userDrawn="1"/>
          </p:nvSpPr>
          <p:spPr bwMode="hidden">
            <a:xfrm rot="19923405" flipV="1">
              <a:off x="-313" y="2617"/>
              <a:ext cx="5200" cy="6"/>
            </a:xfrm>
            <a:prstGeom prst="rect">
              <a:avLst/>
            </a:prstGeom>
            <a:gradFill rotWithShape="0">
              <a:gsLst>
                <a:gs pos="0">
                  <a:schemeClr val="bg1"/>
                </a:gs>
                <a:gs pos="100000">
                  <a:schemeClr val="bg1">
                    <a:gamma/>
                    <a:shade val="60784"/>
                    <a:invGamma/>
                  </a:schemeClr>
                </a:gs>
              </a:gsLst>
              <a:lin ang="2700000" scaled="1"/>
            </a:gradFill>
            <a:ln w="9525">
              <a:noFill/>
              <a:miter lim="800000"/>
              <a:headEnd/>
              <a:tailEnd/>
            </a:ln>
            <a:effectLst/>
          </p:spPr>
          <p:txBody>
            <a:bodyPr rot="10800000"/>
            <a:lstStyle/>
            <a:p>
              <a:pPr algn="ctr" eaLnBrk="1" hangingPunct="1">
                <a:defRPr/>
              </a:pPr>
              <a:endParaRPr lang="en-US">
                <a:latin typeface="Arial" charset="0"/>
              </a:endParaRPr>
            </a:p>
          </p:txBody>
        </p:sp>
        <p:sp>
          <p:nvSpPr>
            <p:cNvPr id="16" name="Rectangle 14"/>
            <p:cNvSpPr>
              <a:spLocks noChangeArrowheads="1"/>
            </p:cNvSpPr>
            <p:nvPr userDrawn="1"/>
          </p:nvSpPr>
          <p:spPr bwMode="hidden">
            <a:xfrm rot="19686284" flipV="1">
              <a:off x="9" y="2881"/>
              <a:ext cx="5401" cy="6"/>
            </a:xfrm>
            <a:prstGeom prst="rect">
              <a:avLst/>
            </a:prstGeom>
            <a:gradFill rotWithShape="0">
              <a:gsLst>
                <a:gs pos="0">
                  <a:schemeClr val="bg1"/>
                </a:gs>
                <a:gs pos="100000">
                  <a:schemeClr val="bg1">
                    <a:gamma/>
                    <a:shade val="46275"/>
                    <a:invGamma/>
                  </a:schemeClr>
                </a:gs>
              </a:gsLst>
              <a:lin ang="2700000" scaled="1"/>
            </a:gradFill>
            <a:ln w="9525">
              <a:noFill/>
              <a:miter lim="800000"/>
              <a:headEnd/>
              <a:tailEnd/>
            </a:ln>
            <a:effectLst/>
          </p:spPr>
          <p:txBody>
            <a:bodyPr rot="10800000"/>
            <a:lstStyle/>
            <a:p>
              <a:pPr algn="ctr" eaLnBrk="1" hangingPunct="1">
                <a:defRPr/>
              </a:pPr>
              <a:endParaRPr lang="en-US">
                <a:latin typeface="Arial" charset="0"/>
              </a:endParaRPr>
            </a:p>
          </p:txBody>
        </p:sp>
        <p:sp>
          <p:nvSpPr>
            <p:cNvPr id="17" name="Rectangle 15"/>
            <p:cNvSpPr>
              <a:spLocks noChangeArrowheads="1"/>
            </p:cNvSpPr>
            <p:nvPr userDrawn="1"/>
          </p:nvSpPr>
          <p:spPr bwMode="hidden">
            <a:xfrm rot="19383534" flipV="1">
              <a:off x="1319" y="2928"/>
              <a:ext cx="4612" cy="6"/>
            </a:xfrm>
            <a:prstGeom prst="rect">
              <a:avLst/>
            </a:prstGeom>
            <a:gradFill rotWithShape="0">
              <a:gsLst>
                <a:gs pos="0">
                  <a:schemeClr val="bg1"/>
                </a:gs>
                <a:gs pos="100000">
                  <a:schemeClr val="bg1">
                    <a:gamma/>
                    <a:shade val="30196"/>
                    <a:invGamma/>
                  </a:schemeClr>
                </a:gs>
              </a:gsLst>
              <a:lin ang="2700000" scaled="1"/>
            </a:gradFill>
            <a:ln w="9525">
              <a:noFill/>
              <a:miter lim="800000"/>
              <a:headEnd/>
              <a:tailEnd/>
            </a:ln>
            <a:effectLst/>
          </p:spPr>
          <p:txBody>
            <a:bodyPr rot="10800000"/>
            <a:lstStyle/>
            <a:p>
              <a:pPr algn="ctr" eaLnBrk="1" hangingPunct="1">
                <a:defRPr/>
              </a:pPr>
              <a:endParaRPr lang="en-US">
                <a:latin typeface="Arial" charset="0"/>
              </a:endParaRPr>
            </a:p>
          </p:txBody>
        </p:sp>
        <p:sp>
          <p:nvSpPr>
            <p:cNvPr id="18" name="Rectangle 16"/>
            <p:cNvSpPr>
              <a:spLocks noChangeArrowheads="1"/>
            </p:cNvSpPr>
            <p:nvPr userDrawn="1"/>
          </p:nvSpPr>
          <p:spPr bwMode="hidden">
            <a:xfrm rot="18994182" flipV="1">
              <a:off x="2681" y="3071"/>
              <a:ext cx="3576" cy="6"/>
            </a:xfrm>
            <a:prstGeom prst="rect">
              <a:avLst/>
            </a:prstGeom>
            <a:gradFill rotWithShape="0">
              <a:gsLst>
                <a:gs pos="0">
                  <a:schemeClr val="bg1"/>
                </a:gs>
                <a:gs pos="100000">
                  <a:schemeClr val="bg1">
                    <a:gamma/>
                    <a:shade val="3137"/>
                    <a:invGamma/>
                  </a:schemeClr>
                </a:gs>
              </a:gsLst>
              <a:lin ang="2700000" scaled="1"/>
            </a:gradFill>
            <a:ln w="9525">
              <a:noFill/>
              <a:miter lim="800000"/>
              <a:headEnd/>
              <a:tailEnd/>
            </a:ln>
            <a:effectLst/>
          </p:spPr>
          <p:txBody>
            <a:bodyPr rot="10800000"/>
            <a:lstStyle/>
            <a:p>
              <a:pPr algn="ctr" eaLnBrk="1" hangingPunct="1">
                <a:defRPr/>
              </a:pPr>
              <a:endParaRPr lang="en-US">
                <a:latin typeface="Arial" charset="0"/>
              </a:endParaRPr>
            </a:p>
          </p:txBody>
        </p:sp>
        <p:sp>
          <p:nvSpPr>
            <p:cNvPr id="19" name="Rectangle 17"/>
            <p:cNvSpPr>
              <a:spLocks noChangeArrowheads="1"/>
            </p:cNvSpPr>
            <p:nvPr userDrawn="1"/>
          </p:nvSpPr>
          <p:spPr bwMode="hidden">
            <a:xfrm rot="18603245" flipV="1">
              <a:off x="4054" y="3503"/>
              <a:ext cx="2079" cy="6"/>
            </a:xfrm>
            <a:prstGeom prst="rect">
              <a:avLst/>
            </a:prstGeom>
            <a:gradFill rotWithShape="0">
              <a:gsLst>
                <a:gs pos="0">
                  <a:schemeClr val="bg1"/>
                </a:gs>
                <a:gs pos="100000">
                  <a:schemeClr val="bg1">
                    <a:gamma/>
                    <a:shade val="0"/>
                    <a:invGamma/>
                  </a:schemeClr>
                </a:gs>
              </a:gsLst>
              <a:lin ang="2700000" scaled="1"/>
            </a:gradFill>
            <a:ln w="9525">
              <a:noFill/>
              <a:miter lim="800000"/>
              <a:headEnd/>
              <a:tailEnd/>
            </a:ln>
            <a:effectLst/>
          </p:spPr>
          <p:txBody>
            <a:bodyPr rot="10800000" vert="eaVert"/>
            <a:lstStyle/>
            <a:p>
              <a:pPr algn="ctr" eaLnBrk="1" hangingPunct="1">
                <a:defRPr/>
              </a:pPr>
              <a:endParaRPr lang="en-US">
                <a:latin typeface="Arial" charset="0"/>
              </a:endParaRPr>
            </a:p>
          </p:txBody>
        </p:sp>
        <p:sp>
          <p:nvSpPr>
            <p:cNvPr id="20" name="Rectangle 18"/>
            <p:cNvSpPr>
              <a:spLocks noChangeArrowheads="1"/>
            </p:cNvSpPr>
            <p:nvPr userDrawn="1"/>
          </p:nvSpPr>
          <p:spPr bwMode="hidden">
            <a:xfrm rot="39991575" flipH="1" flipV="1">
              <a:off x="5386" y="4167"/>
              <a:ext cx="501" cy="6"/>
            </a:xfrm>
            <a:prstGeom prst="rect">
              <a:avLst/>
            </a:prstGeom>
            <a:gradFill rotWithShape="0">
              <a:gsLst>
                <a:gs pos="0">
                  <a:schemeClr val="bg1"/>
                </a:gs>
                <a:gs pos="100000">
                  <a:schemeClr val="bg1">
                    <a:gamma/>
                    <a:shade val="0"/>
                    <a:invGamma/>
                  </a:schemeClr>
                </a:gs>
              </a:gsLst>
              <a:lin ang="2700000" scaled="1"/>
            </a:gradFill>
            <a:ln w="9525">
              <a:noFill/>
              <a:miter lim="800000"/>
              <a:headEnd/>
              <a:tailEnd/>
            </a:ln>
            <a:effectLst/>
          </p:spPr>
          <p:txBody>
            <a:bodyPr rot="10800000" vert="eaVert"/>
            <a:lstStyle/>
            <a:p>
              <a:pPr algn="ctr" eaLnBrk="1" hangingPunct="1">
                <a:defRPr/>
              </a:pPr>
              <a:endParaRPr lang="en-US">
                <a:latin typeface="Arial" charset="0"/>
              </a:endParaRPr>
            </a:p>
          </p:txBody>
        </p:sp>
        <p:sp>
          <p:nvSpPr>
            <p:cNvPr id="21" name="Rectangle 19"/>
            <p:cNvSpPr>
              <a:spLocks noChangeArrowheads="1"/>
            </p:cNvSpPr>
            <p:nvPr userDrawn="1"/>
          </p:nvSpPr>
          <p:spPr bwMode="hidden">
            <a:xfrm rot="-20541361">
              <a:off x="-146" y="2360"/>
              <a:ext cx="6046" cy="6"/>
            </a:xfrm>
            <a:prstGeom prst="rect">
              <a:avLst/>
            </a:prstGeom>
            <a:gradFill rotWithShape="0">
              <a:gsLst>
                <a:gs pos="0">
                  <a:schemeClr val="bg1"/>
                </a:gs>
                <a:gs pos="100000">
                  <a:schemeClr val="bg1">
                    <a:gamma/>
                    <a:shade val="54510"/>
                    <a:invGamma/>
                  </a:schemeClr>
                </a:gs>
              </a:gsLst>
              <a:lin ang="2700000" scaled="1"/>
            </a:gradFill>
            <a:ln w="9525">
              <a:noFill/>
              <a:miter lim="800000"/>
              <a:headEnd/>
              <a:tailEnd/>
            </a:ln>
            <a:effectLst/>
          </p:spPr>
          <p:txBody>
            <a:bodyPr/>
            <a:lstStyle/>
            <a:p>
              <a:pPr algn="ctr" eaLnBrk="1" hangingPunct="1">
                <a:defRPr/>
              </a:pPr>
              <a:endParaRPr lang="en-US">
                <a:latin typeface="Arial" charset="0"/>
              </a:endParaRPr>
            </a:p>
          </p:txBody>
        </p:sp>
        <p:sp>
          <p:nvSpPr>
            <p:cNvPr id="22" name="Rectangle 20"/>
            <p:cNvSpPr>
              <a:spLocks noChangeArrowheads="1"/>
            </p:cNvSpPr>
            <p:nvPr userDrawn="1"/>
          </p:nvSpPr>
          <p:spPr bwMode="hidden">
            <a:xfrm rot="-20036206">
              <a:off x="-198" y="3396"/>
              <a:ext cx="4142" cy="6"/>
            </a:xfrm>
            <a:prstGeom prst="rect">
              <a:avLst/>
            </a:prstGeom>
            <a:gradFill rotWithShape="0">
              <a:gsLst>
                <a:gs pos="0">
                  <a:schemeClr val="bg1"/>
                </a:gs>
                <a:gs pos="100000">
                  <a:schemeClr val="bg1">
                    <a:gamma/>
                    <a:shade val="63529"/>
                    <a:invGamma/>
                  </a:schemeClr>
                </a:gs>
              </a:gsLst>
              <a:lin ang="2700000" scaled="1"/>
            </a:gradFill>
            <a:ln w="9525">
              <a:noFill/>
              <a:miter lim="800000"/>
              <a:headEnd/>
              <a:tailEnd/>
            </a:ln>
            <a:effectLst/>
          </p:spPr>
          <p:txBody>
            <a:bodyPr/>
            <a:lstStyle/>
            <a:p>
              <a:pPr algn="ctr" eaLnBrk="1" hangingPunct="1">
                <a:defRPr/>
              </a:pPr>
              <a:endParaRPr lang="en-US">
                <a:latin typeface="Arial" charset="0"/>
              </a:endParaRPr>
            </a:p>
          </p:txBody>
        </p:sp>
        <p:sp>
          <p:nvSpPr>
            <p:cNvPr id="23" name="Rectangle 21"/>
            <p:cNvSpPr>
              <a:spLocks noChangeArrowheads="1"/>
            </p:cNvSpPr>
            <p:nvPr userDrawn="1"/>
          </p:nvSpPr>
          <p:spPr bwMode="hidden">
            <a:xfrm rot="1732981">
              <a:off x="-165" y="3624"/>
              <a:ext cx="2804" cy="6"/>
            </a:xfrm>
            <a:prstGeom prst="rect">
              <a:avLst/>
            </a:prstGeom>
            <a:gradFill rotWithShape="0">
              <a:gsLst>
                <a:gs pos="0">
                  <a:schemeClr val="bg1"/>
                </a:gs>
                <a:gs pos="100000">
                  <a:schemeClr val="bg1">
                    <a:gamma/>
                    <a:shade val="63529"/>
                    <a:invGamma/>
                  </a:schemeClr>
                </a:gs>
              </a:gsLst>
              <a:lin ang="2700000" scaled="1"/>
            </a:gradFill>
            <a:ln w="9525">
              <a:noFill/>
              <a:miter lim="800000"/>
              <a:headEnd/>
              <a:tailEnd/>
            </a:ln>
            <a:effectLst/>
          </p:spPr>
          <p:txBody>
            <a:bodyPr/>
            <a:lstStyle/>
            <a:p>
              <a:pPr algn="ctr" eaLnBrk="1" hangingPunct="1">
                <a:defRPr/>
              </a:pPr>
              <a:endParaRPr lang="en-US">
                <a:latin typeface="Arial" charset="0"/>
              </a:endParaRPr>
            </a:p>
          </p:txBody>
        </p:sp>
        <p:sp>
          <p:nvSpPr>
            <p:cNvPr id="24" name="Rectangle 22"/>
            <p:cNvSpPr>
              <a:spLocks noChangeArrowheads="1"/>
            </p:cNvSpPr>
            <p:nvPr userDrawn="1"/>
          </p:nvSpPr>
          <p:spPr bwMode="hidden">
            <a:xfrm rot="1969083">
              <a:off x="-110" y="3922"/>
              <a:ext cx="1400" cy="6"/>
            </a:xfrm>
            <a:prstGeom prst="rect">
              <a:avLst/>
            </a:prstGeom>
            <a:gradFill rotWithShape="0">
              <a:gsLst>
                <a:gs pos="0">
                  <a:schemeClr val="bg1"/>
                </a:gs>
                <a:gs pos="100000">
                  <a:schemeClr val="bg1">
                    <a:gamma/>
                    <a:shade val="69804"/>
                    <a:invGamma/>
                  </a:schemeClr>
                </a:gs>
              </a:gsLst>
              <a:lin ang="2700000" scaled="1"/>
            </a:gradFill>
            <a:ln w="9525">
              <a:noFill/>
              <a:miter lim="800000"/>
              <a:headEnd/>
              <a:tailEnd/>
            </a:ln>
            <a:effectLst/>
          </p:spPr>
          <p:txBody>
            <a:bodyPr/>
            <a:lstStyle/>
            <a:p>
              <a:pPr algn="ctr" eaLnBrk="1" hangingPunct="1">
                <a:defRPr/>
              </a:pPr>
              <a:endParaRPr lang="en-US">
                <a:latin typeface="Arial" charset="0"/>
              </a:endParaRPr>
            </a:p>
          </p:txBody>
        </p:sp>
        <p:sp>
          <p:nvSpPr>
            <p:cNvPr id="25" name="Rectangle 23"/>
            <p:cNvSpPr>
              <a:spLocks noChangeArrowheads="1"/>
            </p:cNvSpPr>
            <p:nvPr userDrawn="1"/>
          </p:nvSpPr>
          <p:spPr bwMode="hidden">
            <a:xfrm rot="-20213826">
              <a:off x="-216" y="3221"/>
              <a:ext cx="5477" cy="6"/>
            </a:xfrm>
            <a:prstGeom prst="rect">
              <a:avLst/>
            </a:prstGeom>
            <a:gradFill rotWithShape="0">
              <a:gsLst>
                <a:gs pos="0">
                  <a:schemeClr val="bg1"/>
                </a:gs>
                <a:gs pos="100000">
                  <a:schemeClr val="bg1">
                    <a:gamma/>
                    <a:shade val="48627"/>
                    <a:invGamma/>
                  </a:schemeClr>
                </a:gs>
              </a:gsLst>
              <a:lin ang="2700000" scaled="1"/>
            </a:gradFill>
            <a:ln w="9525">
              <a:noFill/>
              <a:miter lim="800000"/>
              <a:headEnd/>
              <a:tailEnd/>
            </a:ln>
            <a:effectLst/>
          </p:spPr>
          <p:txBody>
            <a:bodyPr/>
            <a:lstStyle/>
            <a:p>
              <a:pPr algn="ctr" eaLnBrk="1" hangingPunct="1">
                <a:defRPr/>
              </a:pPr>
              <a:endParaRPr lang="en-US">
                <a:latin typeface="Arial" charset="0"/>
              </a:endParaRPr>
            </a:p>
          </p:txBody>
        </p:sp>
        <p:sp>
          <p:nvSpPr>
            <p:cNvPr id="26" name="Rectangle 24"/>
            <p:cNvSpPr>
              <a:spLocks noChangeArrowheads="1"/>
            </p:cNvSpPr>
            <p:nvPr userDrawn="1"/>
          </p:nvSpPr>
          <p:spPr bwMode="hidden">
            <a:xfrm rot="22583969">
              <a:off x="-115" y="2129"/>
              <a:ext cx="6016" cy="6"/>
            </a:xfrm>
            <a:prstGeom prst="rect">
              <a:avLst/>
            </a:prstGeom>
            <a:gradFill rotWithShape="0">
              <a:gsLst>
                <a:gs pos="0">
                  <a:schemeClr val="bg1"/>
                </a:gs>
                <a:gs pos="100000">
                  <a:schemeClr val="bg1">
                    <a:gamma/>
                    <a:shade val="57647"/>
                    <a:invGamma/>
                  </a:schemeClr>
                </a:gs>
              </a:gsLst>
              <a:lin ang="0" scaled="1"/>
            </a:gradFill>
            <a:ln w="9525">
              <a:noFill/>
              <a:miter lim="800000"/>
              <a:headEnd/>
              <a:tailEnd/>
            </a:ln>
            <a:effectLst/>
          </p:spPr>
          <p:txBody>
            <a:bodyPr/>
            <a:lstStyle/>
            <a:p>
              <a:pPr algn="ctr" eaLnBrk="1" hangingPunct="1">
                <a:defRPr/>
              </a:pPr>
              <a:endParaRPr lang="en-US">
                <a:latin typeface="Arial" charset="0"/>
              </a:endParaRPr>
            </a:p>
          </p:txBody>
        </p:sp>
        <p:sp>
          <p:nvSpPr>
            <p:cNvPr id="27" name="Rectangle 25"/>
            <p:cNvSpPr>
              <a:spLocks noChangeArrowheads="1"/>
            </p:cNvSpPr>
            <p:nvPr userDrawn="1"/>
          </p:nvSpPr>
          <p:spPr bwMode="hidden">
            <a:xfrm rot="930109" flipV="1">
              <a:off x="80" y="1946"/>
              <a:ext cx="5756" cy="6"/>
            </a:xfrm>
            <a:prstGeom prst="rect">
              <a:avLst/>
            </a:prstGeom>
            <a:gradFill rotWithShape="0">
              <a:gsLst>
                <a:gs pos="0">
                  <a:schemeClr val="bg1"/>
                </a:gs>
                <a:gs pos="100000">
                  <a:schemeClr val="bg1">
                    <a:gamma/>
                    <a:shade val="60784"/>
                    <a:invGamma/>
                  </a:schemeClr>
                </a:gs>
              </a:gsLst>
              <a:lin ang="2700000" scaled="1"/>
            </a:gradFill>
            <a:ln w="9525">
              <a:noFill/>
              <a:miter lim="800000"/>
              <a:headEnd/>
              <a:tailEnd/>
            </a:ln>
            <a:effectLst/>
          </p:spPr>
          <p:txBody>
            <a:bodyPr rot="10800000"/>
            <a:lstStyle/>
            <a:p>
              <a:pPr algn="ctr" eaLnBrk="1" hangingPunct="1">
                <a:defRPr/>
              </a:pPr>
              <a:endParaRPr lang="en-US">
                <a:latin typeface="Arial" charset="0"/>
              </a:endParaRPr>
            </a:p>
          </p:txBody>
        </p:sp>
        <p:sp>
          <p:nvSpPr>
            <p:cNvPr id="28" name="Rectangle 26"/>
            <p:cNvSpPr>
              <a:spLocks noChangeArrowheads="1"/>
            </p:cNvSpPr>
            <p:nvPr userDrawn="1"/>
          </p:nvSpPr>
          <p:spPr bwMode="hidden">
            <a:xfrm rot="-20731987">
              <a:off x="374" y="1802"/>
              <a:ext cx="5475" cy="6"/>
            </a:xfrm>
            <a:prstGeom prst="rect">
              <a:avLst/>
            </a:prstGeom>
            <a:gradFill rotWithShape="0">
              <a:gsLst>
                <a:gs pos="0">
                  <a:schemeClr val="bg1"/>
                </a:gs>
                <a:gs pos="100000">
                  <a:schemeClr val="bg1">
                    <a:gamma/>
                    <a:shade val="60784"/>
                    <a:invGamma/>
                  </a:schemeClr>
                </a:gs>
              </a:gsLst>
              <a:lin ang="2700000" scaled="1"/>
            </a:gradFill>
            <a:ln w="9525">
              <a:noFill/>
              <a:miter lim="800000"/>
              <a:headEnd/>
              <a:tailEnd/>
            </a:ln>
            <a:effectLst/>
          </p:spPr>
          <p:txBody>
            <a:bodyPr/>
            <a:lstStyle/>
            <a:p>
              <a:pPr algn="ctr" eaLnBrk="1" hangingPunct="1">
                <a:defRPr/>
              </a:pPr>
              <a:endParaRPr lang="en-US">
                <a:latin typeface="Arial" charset="0"/>
              </a:endParaRPr>
            </a:p>
          </p:txBody>
        </p:sp>
        <p:sp>
          <p:nvSpPr>
            <p:cNvPr id="29" name="Rectangle 27"/>
            <p:cNvSpPr>
              <a:spLocks noChangeArrowheads="1"/>
            </p:cNvSpPr>
            <p:nvPr userDrawn="1"/>
          </p:nvSpPr>
          <p:spPr bwMode="hidden">
            <a:xfrm rot="-64024402">
              <a:off x="848" y="1582"/>
              <a:ext cx="4976" cy="6"/>
            </a:xfrm>
            <a:prstGeom prst="rect">
              <a:avLst/>
            </a:prstGeom>
            <a:gradFill rotWithShape="0">
              <a:gsLst>
                <a:gs pos="0">
                  <a:schemeClr val="bg1"/>
                </a:gs>
                <a:gs pos="100000">
                  <a:schemeClr val="bg1">
                    <a:gamma/>
                    <a:shade val="60784"/>
                    <a:invGamma/>
                  </a:schemeClr>
                </a:gs>
              </a:gsLst>
              <a:lin ang="2700000" scaled="1"/>
            </a:gradFill>
            <a:ln w="9525">
              <a:noFill/>
              <a:miter lim="800000"/>
              <a:headEnd/>
              <a:tailEnd/>
            </a:ln>
            <a:effectLst/>
          </p:spPr>
          <p:txBody>
            <a:bodyPr/>
            <a:lstStyle/>
            <a:p>
              <a:pPr algn="ctr" eaLnBrk="1" hangingPunct="1">
                <a:defRPr/>
              </a:pPr>
              <a:endParaRPr lang="en-US">
                <a:latin typeface="Arial" charset="0"/>
              </a:endParaRPr>
            </a:p>
          </p:txBody>
        </p:sp>
        <p:sp>
          <p:nvSpPr>
            <p:cNvPr id="30" name="Rectangle 28"/>
            <p:cNvSpPr>
              <a:spLocks noChangeArrowheads="1"/>
            </p:cNvSpPr>
            <p:nvPr userDrawn="1"/>
          </p:nvSpPr>
          <p:spPr bwMode="hidden">
            <a:xfrm rot="-42464612">
              <a:off x="1053" y="1476"/>
              <a:ext cx="4759" cy="6"/>
            </a:xfrm>
            <a:prstGeom prst="rect">
              <a:avLst/>
            </a:prstGeom>
            <a:gradFill rotWithShape="0">
              <a:gsLst>
                <a:gs pos="0">
                  <a:schemeClr val="bg1"/>
                </a:gs>
                <a:gs pos="100000">
                  <a:schemeClr val="bg1">
                    <a:gamma/>
                    <a:shade val="60784"/>
                    <a:invGamma/>
                  </a:schemeClr>
                </a:gs>
              </a:gsLst>
              <a:lin ang="2700000" scaled="1"/>
            </a:gradFill>
            <a:ln w="9525">
              <a:noFill/>
              <a:miter lim="800000"/>
              <a:headEnd/>
              <a:tailEnd/>
            </a:ln>
            <a:effectLst/>
          </p:spPr>
          <p:txBody>
            <a:bodyPr/>
            <a:lstStyle/>
            <a:p>
              <a:pPr algn="ctr" eaLnBrk="1" hangingPunct="1">
                <a:defRPr/>
              </a:pPr>
              <a:endParaRPr lang="en-US">
                <a:latin typeface="Arial" charset="0"/>
              </a:endParaRPr>
            </a:p>
          </p:txBody>
        </p:sp>
        <p:sp>
          <p:nvSpPr>
            <p:cNvPr id="31" name="Rectangle 29"/>
            <p:cNvSpPr>
              <a:spLocks noChangeArrowheads="1"/>
            </p:cNvSpPr>
            <p:nvPr userDrawn="1"/>
          </p:nvSpPr>
          <p:spPr bwMode="hidden">
            <a:xfrm rot="-20907336">
              <a:off x="1244" y="1377"/>
              <a:ext cx="4557" cy="6"/>
            </a:xfrm>
            <a:prstGeom prst="rect">
              <a:avLst/>
            </a:prstGeom>
            <a:gradFill rotWithShape="0">
              <a:gsLst>
                <a:gs pos="0">
                  <a:schemeClr val="bg1"/>
                </a:gs>
                <a:gs pos="100000">
                  <a:schemeClr val="bg1">
                    <a:gamma/>
                    <a:shade val="66667"/>
                    <a:invGamma/>
                  </a:schemeClr>
                </a:gs>
              </a:gsLst>
              <a:lin ang="2700000" scaled="1"/>
            </a:gradFill>
            <a:ln w="9525">
              <a:noFill/>
              <a:miter lim="800000"/>
              <a:headEnd/>
              <a:tailEnd/>
            </a:ln>
            <a:effectLst/>
          </p:spPr>
          <p:txBody>
            <a:bodyPr/>
            <a:lstStyle/>
            <a:p>
              <a:pPr algn="ctr" eaLnBrk="1" hangingPunct="1">
                <a:defRPr/>
              </a:pPr>
              <a:endParaRPr lang="en-US">
                <a:latin typeface="Arial" charset="0"/>
              </a:endParaRPr>
            </a:p>
          </p:txBody>
        </p:sp>
        <p:sp>
          <p:nvSpPr>
            <p:cNvPr id="32" name="Rectangle 30"/>
            <p:cNvSpPr>
              <a:spLocks noChangeArrowheads="1"/>
            </p:cNvSpPr>
            <p:nvPr userDrawn="1"/>
          </p:nvSpPr>
          <p:spPr bwMode="hidden">
            <a:xfrm rot="655690" flipV="1">
              <a:off x="1487" y="1305"/>
              <a:ext cx="4314" cy="6"/>
            </a:xfrm>
            <a:prstGeom prst="rect">
              <a:avLst/>
            </a:prstGeom>
            <a:gradFill rotWithShape="0">
              <a:gsLst>
                <a:gs pos="0">
                  <a:schemeClr val="bg1"/>
                </a:gs>
                <a:gs pos="100000">
                  <a:schemeClr val="bg1">
                    <a:gamma/>
                    <a:shade val="66667"/>
                    <a:invGamma/>
                  </a:schemeClr>
                </a:gs>
              </a:gsLst>
              <a:lin ang="2700000" scaled="1"/>
            </a:gradFill>
            <a:ln w="9525">
              <a:noFill/>
              <a:miter lim="800000"/>
              <a:headEnd/>
              <a:tailEnd/>
            </a:ln>
            <a:effectLst/>
          </p:spPr>
          <p:txBody>
            <a:bodyPr rot="10800000"/>
            <a:lstStyle/>
            <a:p>
              <a:pPr algn="ctr" eaLnBrk="1" hangingPunct="1">
                <a:defRPr/>
              </a:pPr>
              <a:endParaRPr lang="en-US">
                <a:latin typeface="Arial" charset="0"/>
              </a:endParaRPr>
            </a:p>
          </p:txBody>
        </p:sp>
        <p:sp>
          <p:nvSpPr>
            <p:cNvPr id="33" name="Rectangle 31"/>
            <p:cNvSpPr>
              <a:spLocks noChangeArrowheads="1"/>
            </p:cNvSpPr>
            <p:nvPr userDrawn="1"/>
          </p:nvSpPr>
          <p:spPr bwMode="hidden">
            <a:xfrm rot="636921" flipV="1">
              <a:off x="1650" y="1218"/>
              <a:ext cx="4154" cy="6"/>
            </a:xfrm>
            <a:prstGeom prst="rect">
              <a:avLst/>
            </a:prstGeom>
            <a:gradFill rotWithShape="0">
              <a:gsLst>
                <a:gs pos="0">
                  <a:schemeClr val="bg1"/>
                </a:gs>
                <a:gs pos="100000">
                  <a:schemeClr val="bg1">
                    <a:gamma/>
                    <a:shade val="66667"/>
                    <a:invGamma/>
                  </a:schemeClr>
                </a:gs>
              </a:gsLst>
              <a:lin ang="2700000" scaled="1"/>
            </a:gradFill>
            <a:ln w="9525">
              <a:noFill/>
              <a:miter lim="800000"/>
              <a:headEnd/>
              <a:tailEnd/>
            </a:ln>
            <a:effectLst/>
          </p:spPr>
          <p:txBody>
            <a:bodyPr rot="10800000"/>
            <a:lstStyle/>
            <a:p>
              <a:pPr algn="ctr" eaLnBrk="1" hangingPunct="1">
                <a:defRPr/>
              </a:pPr>
              <a:endParaRPr lang="en-US">
                <a:latin typeface="Arial" charset="0"/>
              </a:endParaRPr>
            </a:p>
          </p:txBody>
        </p:sp>
        <p:sp>
          <p:nvSpPr>
            <p:cNvPr id="34" name="Rectangle 32"/>
            <p:cNvSpPr>
              <a:spLocks noChangeArrowheads="1"/>
            </p:cNvSpPr>
            <p:nvPr userDrawn="1"/>
          </p:nvSpPr>
          <p:spPr bwMode="hidden">
            <a:xfrm rot="803987" flipV="1">
              <a:off x="611" y="1684"/>
              <a:ext cx="5204" cy="6"/>
            </a:xfrm>
            <a:prstGeom prst="rect">
              <a:avLst/>
            </a:prstGeom>
            <a:gradFill rotWithShape="0">
              <a:gsLst>
                <a:gs pos="0">
                  <a:schemeClr val="bg1"/>
                </a:gs>
                <a:gs pos="100000">
                  <a:schemeClr val="bg1">
                    <a:gamma/>
                    <a:shade val="60784"/>
                    <a:invGamma/>
                  </a:schemeClr>
                </a:gs>
              </a:gsLst>
              <a:lin ang="2700000" scaled="1"/>
            </a:gradFill>
            <a:ln w="9525">
              <a:noFill/>
              <a:miter lim="800000"/>
              <a:headEnd/>
              <a:tailEnd/>
            </a:ln>
            <a:effectLst/>
          </p:spPr>
          <p:txBody>
            <a:bodyPr rot="10800000"/>
            <a:lstStyle/>
            <a:p>
              <a:pPr algn="ctr" eaLnBrk="1" hangingPunct="1">
                <a:defRPr/>
              </a:pPr>
              <a:endParaRPr lang="en-US">
                <a:latin typeface="Arial" charset="0"/>
              </a:endParaRPr>
            </a:p>
          </p:txBody>
        </p:sp>
        <p:sp>
          <p:nvSpPr>
            <p:cNvPr id="35" name="Rectangle 33"/>
            <p:cNvSpPr>
              <a:spLocks noChangeArrowheads="1"/>
            </p:cNvSpPr>
            <p:nvPr userDrawn="1"/>
          </p:nvSpPr>
          <p:spPr bwMode="hidden">
            <a:xfrm rot="1273217" flipV="1">
              <a:off x="-204" y="2976"/>
              <a:ext cx="6150" cy="6"/>
            </a:xfrm>
            <a:prstGeom prst="rect">
              <a:avLst/>
            </a:prstGeom>
            <a:gradFill rotWithShape="0">
              <a:gsLst>
                <a:gs pos="0">
                  <a:schemeClr val="bg1"/>
                </a:gs>
                <a:gs pos="100000">
                  <a:schemeClr val="bg1">
                    <a:gamma/>
                    <a:shade val="54510"/>
                    <a:invGamma/>
                  </a:schemeClr>
                </a:gs>
              </a:gsLst>
              <a:lin ang="2700000" scaled="1"/>
            </a:gradFill>
            <a:ln w="9525">
              <a:noFill/>
              <a:miter lim="800000"/>
              <a:headEnd/>
              <a:tailEnd/>
            </a:ln>
            <a:effectLst/>
          </p:spPr>
          <p:txBody>
            <a:bodyPr rot="10800000"/>
            <a:lstStyle/>
            <a:p>
              <a:pPr algn="ctr" eaLnBrk="1" hangingPunct="1">
                <a:defRPr/>
              </a:pPr>
              <a:endParaRPr lang="en-US">
                <a:latin typeface="Arial" charset="0"/>
              </a:endParaRPr>
            </a:p>
          </p:txBody>
        </p:sp>
        <p:sp>
          <p:nvSpPr>
            <p:cNvPr id="36" name="Rectangle 34"/>
            <p:cNvSpPr>
              <a:spLocks noChangeArrowheads="1"/>
            </p:cNvSpPr>
            <p:nvPr userDrawn="1"/>
          </p:nvSpPr>
          <p:spPr bwMode="hidden">
            <a:xfrm rot="1169729" flipV="1">
              <a:off x="-174" y="2663"/>
              <a:ext cx="6104" cy="6"/>
            </a:xfrm>
            <a:prstGeom prst="rect">
              <a:avLst/>
            </a:prstGeom>
            <a:gradFill rotWithShape="0">
              <a:gsLst>
                <a:gs pos="0">
                  <a:schemeClr val="bg1"/>
                </a:gs>
                <a:gs pos="100000">
                  <a:schemeClr val="bg1">
                    <a:gamma/>
                    <a:shade val="51373"/>
                    <a:invGamma/>
                  </a:schemeClr>
                </a:gs>
              </a:gsLst>
              <a:lin ang="2700000" scaled="1"/>
            </a:gradFill>
            <a:ln w="9525">
              <a:noFill/>
              <a:miter lim="800000"/>
              <a:headEnd/>
              <a:tailEnd/>
            </a:ln>
            <a:effectLst/>
          </p:spPr>
          <p:txBody>
            <a:bodyPr rot="10800000"/>
            <a:lstStyle/>
            <a:p>
              <a:pPr algn="ctr" eaLnBrk="1" hangingPunct="1">
                <a:defRPr/>
              </a:pPr>
              <a:endParaRPr lang="en-US">
                <a:latin typeface="Arial" charset="0"/>
              </a:endParaRPr>
            </a:p>
          </p:txBody>
        </p:sp>
        <p:sp>
          <p:nvSpPr>
            <p:cNvPr id="37" name="Oval 35"/>
            <p:cNvSpPr>
              <a:spLocks noChangeArrowheads="1"/>
            </p:cNvSpPr>
            <p:nvPr/>
          </p:nvSpPr>
          <p:spPr bwMode="hidden">
            <a:xfrm>
              <a:off x="740" y="3359"/>
              <a:ext cx="168" cy="96"/>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US">
                <a:latin typeface="Arial" charset="0"/>
              </a:endParaRPr>
            </a:p>
          </p:txBody>
        </p:sp>
        <p:sp>
          <p:nvSpPr>
            <p:cNvPr id="38" name="Oval 36"/>
            <p:cNvSpPr>
              <a:spLocks noChangeArrowheads="1"/>
            </p:cNvSpPr>
            <p:nvPr/>
          </p:nvSpPr>
          <p:spPr bwMode="hidden">
            <a:xfrm>
              <a:off x="236" y="3074"/>
              <a:ext cx="168" cy="95"/>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US">
                <a:latin typeface="Arial" charset="0"/>
              </a:endParaRPr>
            </a:p>
          </p:txBody>
        </p:sp>
        <p:sp>
          <p:nvSpPr>
            <p:cNvPr id="39" name="Oval 37"/>
            <p:cNvSpPr>
              <a:spLocks noChangeArrowheads="1"/>
            </p:cNvSpPr>
            <p:nvPr/>
          </p:nvSpPr>
          <p:spPr bwMode="hidden">
            <a:xfrm>
              <a:off x="159" y="3652"/>
              <a:ext cx="196" cy="106"/>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US">
                <a:latin typeface="Arial" charset="0"/>
              </a:endParaRPr>
            </a:p>
          </p:txBody>
        </p:sp>
        <p:sp>
          <p:nvSpPr>
            <p:cNvPr id="40" name="Oval 38"/>
            <p:cNvSpPr>
              <a:spLocks noChangeArrowheads="1"/>
            </p:cNvSpPr>
            <p:nvPr/>
          </p:nvSpPr>
          <p:spPr bwMode="hidden">
            <a:xfrm>
              <a:off x="2077" y="2661"/>
              <a:ext cx="156" cy="84"/>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US">
                <a:latin typeface="Arial" charset="0"/>
              </a:endParaRPr>
            </a:p>
          </p:txBody>
        </p:sp>
        <p:sp>
          <p:nvSpPr>
            <p:cNvPr id="41" name="Oval 39"/>
            <p:cNvSpPr>
              <a:spLocks noChangeArrowheads="1"/>
            </p:cNvSpPr>
            <p:nvPr/>
          </p:nvSpPr>
          <p:spPr bwMode="hidden">
            <a:xfrm>
              <a:off x="1223" y="3076"/>
              <a:ext cx="168" cy="95"/>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US">
                <a:latin typeface="Arial" charset="0"/>
              </a:endParaRPr>
            </a:p>
          </p:txBody>
        </p:sp>
        <p:sp>
          <p:nvSpPr>
            <p:cNvPr id="42" name="Oval 40"/>
            <p:cNvSpPr>
              <a:spLocks noChangeArrowheads="1"/>
            </p:cNvSpPr>
            <p:nvPr/>
          </p:nvSpPr>
          <p:spPr bwMode="hidden">
            <a:xfrm>
              <a:off x="1686" y="2857"/>
              <a:ext cx="156" cy="90"/>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US">
                <a:latin typeface="Arial" charset="0"/>
              </a:endParaRPr>
            </a:p>
          </p:txBody>
        </p:sp>
        <p:sp>
          <p:nvSpPr>
            <p:cNvPr id="43" name="Oval 41"/>
            <p:cNvSpPr>
              <a:spLocks noChangeArrowheads="1"/>
            </p:cNvSpPr>
            <p:nvPr/>
          </p:nvSpPr>
          <p:spPr bwMode="hidden">
            <a:xfrm>
              <a:off x="750" y="2839"/>
              <a:ext cx="151" cy="89"/>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US">
                <a:latin typeface="Arial" charset="0"/>
              </a:endParaRPr>
            </a:p>
          </p:txBody>
        </p:sp>
        <p:sp>
          <p:nvSpPr>
            <p:cNvPr id="44" name="Oval 42"/>
            <p:cNvSpPr>
              <a:spLocks noChangeArrowheads="1"/>
            </p:cNvSpPr>
            <p:nvPr/>
          </p:nvSpPr>
          <p:spPr bwMode="hidden">
            <a:xfrm>
              <a:off x="367" y="2656"/>
              <a:ext cx="150" cy="84"/>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US">
                <a:latin typeface="Arial" charset="0"/>
              </a:endParaRPr>
            </a:p>
          </p:txBody>
        </p:sp>
        <p:sp>
          <p:nvSpPr>
            <p:cNvPr id="45" name="Oval 43"/>
            <p:cNvSpPr>
              <a:spLocks noChangeArrowheads="1"/>
            </p:cNvSpPr>
            <p:nvPr/>
          </p:nvSpPr>
          <p:spPr bwMode="hidden">
            <a:xfrm>
              <a:off x="1172" y="2642"/>
              <a:ext cx="156" cy="83"/>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US">
                <a:latin typeface="Arial" charset="0"/>
              </a:endParaRPr>
            </a:p>
          </p:txBody>
        </p:sp>
        <p:sp>
          <p:nvSpPr>
            <p:cNvPr id="46" name="Oval 44"/>
            <p:cNvSpPr>
              <a:spLocks noChangeArrowheads="1"/>
            </p:cNvSpPr>
            <p:nvPr/>
          </p:nvSpPr>
          <p:spPr bwMode="hidden">
            <a:xfrm>
              <a:off x="2401" y="2485"/>
              <a:ext cx="156" cy="83"/>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US">
                <a:latin typeface="Arial" charset="0"/>
              </a:endParaRPr>
            </a:p>
          </p:txBody>
        </p:sp>
        <p:sp>
          <p:nvSpPr>
            <p:cNvPr id="47" name="Oval 45"/>
            <p:cNvSpPr>
              <a:spLocks noChangeArrowheads="1"/>
            </p:cNvSpPr>
            <p:nvPr/>
          </p:nvSpPr>
          <p:spPr bwMode="hidden">
            <a:xfrm>
              <a:off x="1910" y="2314"/>
              <a:ext cx="134" cy="73"/>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US">
                <a:latin typeface="Arial" charset="0"/>
              </a:endParaRPr>
            </a:p>
          </p:txBody>
        </p:sp>
        <p:sp>
          <p:nvSpPr>
            <p:cNvPr id="48" name="Oval 46"/>
            <p:cNvSpPr>
              <a:spLocks noChangeArrowheads="1"/>
            </p:cNvSpPr>
            <p:nvPr/>
          </p:nvSpPr>
          <p:spPr bwMode="hidden">
            <a:xfrm>
              <a:off x="2254" y="2154"/>
              <a:ext cx="134" cy="61"/>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US">
                <a:latin typeface="Arial" charset="0"/>
              </a:endParaRPr>
            </a:p>
          </p:txBody>
        </p:sp>
        <p:sp>
          <p:nvSpPr>
            <p:cNvPr id="49" name="Oval 47"/>
            <p:cNvSpPr>
              <a:spLocks noChangeArrowheads="1"/>
            </p:cNvSpPr>
            <p:nvPr/>
          </p:nvSpPr>
          <p:spPr bwMode="hidden">
            <a:xfrm>
              <a:off x="2742" y="2305"/>
              <a:ext cx="140" cy="72"/>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US">
                <a:latin typeface="Arial" charset="0"/>
              </a:endParaRPr>
            </a:p>
          </p:txBody>
        </p:sp>
        <p:sp>
          <p:nvSpPr>
            <p:cNvPr id="50" name="Oval 48"/>
            <p:cNvSpPr>
              <a:spLocks noChangeArrowheads="1"/>
            </p:cNvSpPr>
            <p:nvPr/>
          </p:nvSpPr>
          <p:spPr bwMode="hidden">
            <a:xfrm>
              <a:off x="2812" y="1898"/>
              <a:ext cx="129" cy="61"/>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US">
                <a:latin typeface="Arial" charset="0"/>
              </a:endParaRPr>
            </a:p>
          </p:txBody>
        </p:sp>
        <p:sp>
          <p:nvSpPr>
            <p:cNvPr id="51" name="Oval 49"/>
            <p:cNvSpPr>
              <a:spLocks noChangeArrowheads="1"/>
            </p:cNvSpPr>
            <p:nvPr/>
          </p:nvSpPr>
          <p:spPr bwMode="hidden">
            <a:xfrm>
              <a:off x="3721" y="1792"/>
              <a:ext cx="128" cy="61"/>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US">
                <a:latin typeface="Arial" charset="0"/>
              </a:endParaRPr>
            </a:p>
          </p:txBody>
        </p:sp>
        <p:sp>
          <p:nvSpPr>
            <p:cNvPr id="52" name="Oval 50"/>
            <p:cNvSpPr>
              <a:spLocks noChangeArrowheads="1"/>
            </p:cNvSpPr>
            <p:nvPr/>
          </p:nvSpPr>
          <p:spPr bwMode="hidden">
            <a:xfrm>
              <a:off x="3528" y="1896"/>
              <a:ext cx="128" cy="61"/>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US">
                <a:latin typeface="Arial" charset="0"/>
              </a:endParaRPr>
            </a:p>
          </p:txBody>
        </p:sp>
        <p:sp>
          <p:nvSpPr>
            <p:cNvPr id="53" name="Oval 51"/>
            <p:cNvSpPr>
              <a:spLocks noChangeArrowheads="1"/>
            </p:cNvSpPr>
            <p:nvPr/>
          </p:nvSpPr>
          <p:spPr bwMode="hidden">
            <a:xfrm>
              <a:off x="3064" y="1778"/>
              <a:ext cx="128" cy="62"/>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US">
                <a:latin typeface="Arial" charset="0"/>
              </a:endParaRPr>
            </a:p>
          </p:txBody>
        </p:sp>
        <p:sp>
          <p:nvSpPr>
            <p:cNvPr id="54" name="Oval 52"/>
            <p:cNvSpPr>
              <a:spLocks noChangeArrowheads="1"/>
            </p:cNvSpPr>
            <p:nvPr/>
          </p:nvSpPr>
          <p:spPr bwMode="hidden">
            <a:xfrm>
              <a:off x="3277" y="2024"/>
              <a:ext cx="134" cy="73"/>
            </a:xfrm>
            <a:prstGeom prst="ellipse">
              <a:avLst/>
            </a:prstGeom>
            <a:gradFill rotWithShape="0">
              <a:gsLst>
                <a:gs pos="0">
                  <a:schemeClr val="bg1"/>
                </a:gs>
                <a:gs pos="100000">
                  <a:schemeClr val="bg1">
                    <a:gamma/>
                    <a:shade val="60784"/>
                    <a:invGamma/>
                  </a:schemeClr>
                </a:gs>
              </a:gsLst>
              <a:lin ang="2700000" scaled="1"/>
            </a:gradFill>
            <a:ln w="9525">
              <a:noFill/>
              <a:round/>
              <a:headEnd/>
              <a:tailEnd/>
            </a:ln>
            <a:effectLst/>
          </p:spPr>
          <p:txBody>
            <a:bodyPr/>
            <a:lstStyle/>
            <a:p>
              <a:pPr>
                <a:defRPr/>
              </a:pPr>
              <a:endParaRPr lang="en-US">
                <a:latin typeface="Arial" charset="0"/>
              </a:endParaRPr>
            </a:p>
          </p:txBody>
        </p:sp>
        <p:sp>
          <p:nvSpPr>
            <p:cNvPr id="55" name="Oval 53"/>
            <p:cNvSpPr>
              <a:spLocks noChangeArrowheads="1"/>
            </p:cNvSpPr>
            <p:nvPr/>
          </p:nvSpPr>
          <p:spPr bwMode="hidden">
            <a:xfrm>
              <a:off x="3027" y="2160"/>
              <a:ext cx="133" cy="61"/>
            </a:xfrm>
            <a:prstGeom prst="ellipse">
              <a:avLst/>
            </a:prstGeom>
            <a:gradFill rotWithShape="0">
              <a:gsLst>
                <a:gs pos="0">
                  <a:schemeClr val="bg1"/>
                </a:gs>
                <a:gs pos="100000">
                  <a:schemeClr val="bg1">
                    <a:gamma/>
                    <a:shade val="60784"/>
                    <a:invGamma/>
                  </a:schemeClr>
                </a:gs>
              </a:gsLst>
              <a:lin ang="2700000" scaled="1"/>
            </a:gradFill>
            <a:ln w="9525">
              <a:noFill/>
              <a:round/>
              <a:headEnd/>
              <a:tailEnd/>
            </a:ln>
            <a:effectLst/>
          </p:spPr>
          <p:txBody>
            <a:bodyPr/>
            <a:lstStyle/>
            <a:p>
              <a:pPr>
                <a:defRPr/>
              </a:pPr>
              <a:endParaRPr lang="en-US">
                <a:latin typeface="Arial" charset="0"/>
              </a:endParaRPr>
            </a:p>
          </p:txBody>
        </p:sp>
        <p:sp>
          <p:nvSpPr>
            <p:cNvPr id="56" name="Oval 54"/>
            <p:cNvSpPr>
              <a:spLocks noChangeArrowheads="1"/>
            </p:cNvSpPr>
            <p:nvPr/>
          </p:nvSpPr>
          <p:spPr bwMode="hidden">
            <a:xfrm>
              <a:off x="1569" y="2453"/>
              <a:ext cx="150" cy="90"/>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US">
                <a:latin typeface="Arial" charset="0"/>
              </a:endParaRPr>
            </a:p>
          </p:txBody>
        </p:sp>
        <p:sp>
          <p:nvSpPr>
            <p:cNvPr id="57" name="Oval 55"/>
            <p:cNvSpPr>
              <a:spLocks noChangeArrowheads="1"/>
            </p:cNvSpPr>
            <p:nvPr/>
          </p:nvSpPr>
          <p:spPr bwMode="hidden">
            <a:xfrm>
              <a:off x="1863" y="2028"/>
              <a:ext cx="139" cy="61"/>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US">
                <a:latin typeface="Arial" charset="0"/>
              </a:endParaRPr>
            </a:p>
          </p:txBody>
        </p:sp>
        <p:sp>
          <p:nvSpPr>
            <p:cNvPr id="58" name="Oval 56"/>
            <p:cNvSpPr>
              <a:spLocks noChangeArrowheads="1"/>
            </p:cNvSpPr>
            <p:nvPr/>
          </p:nvSpPr>
          <p:spPr bwMode="hidden">
            <a:xfrm>
              <a:off x="1513" y="2175"/>
              <a:ext cx="139" cy="61"/>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US">
                <a:latin typeface="Arial" charset="0"/>
              </a:endParaRPr>
            </a:p>
          </p:txBody>
        </p:sp>
        <p:sp>
          <p:nvSpPr>
            <p:cNvPr id="59" name="Oval 57"/>
            <p:cNvSpPr>
              <a:spLocks noChangeArrowheads="1"/>
            </p:cNvSpPr>
            <p:nvPr/>
          </p:nvSpPr>
          <p:spPr bwMode="hidden">
            <a:xfrm>
              <a:off x="1191" y="2311"/>
              <a:ext cx="134" cy="72"/>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US">
                <a:latin typeface="Arial" charset="0"/>
              </a:endParaRPr>
            </a:p>
          </p:txBody>
        </p:sp>
        <p:sp>
          <p:nvSpPr>
            <p:cNvPr id="60" name="Oval 58"/>
            <p:cNvSpPr>
              <a:spLocks noChangeArrowheads="1"/>
            </p:cNvSpPr>
            <p:nvPr/>
          </p:nvSpPr>
          <p:spPr bwMode="hidden">
            <a:xfrm>
              <a:off x="1154" y="2047"/>
              <a:ext cx="134" cy="6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US">
                <a:latin typeface="Arial" charset="0"/>
              </a:endParaRPr>
            </a:p>
          </p:txBody>
        </p:sp>
        <p:sp>
          <p:nvSpPr>
            <p:cNvPr id="61" name="Oval 59"/>
            <p:cNvSpPr>
              <a:spLocks noChangeArrowheads="1"/>
            </p:cNvSpPr>
            <p:nvPr/>
          </p:nvSpPr>
          <p:spPr bwMode="hidden">
            <a:xfrm>
              <a:off x="1142" y="1803"/>
              <a:ext cx="128" cy="6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US">
                <a:latin typeface="Arial" charset="0"/>
              </a:endParaRPr>
            </a:p>
          </p:txBody>
        </p:sp>
        <p:sp>
          <p:nvSpPr>
            <p:cNvPr id="62" name="Oval 60"/>
            <p:cNvSpPr>
              <a:spLocks noChangeArrowheads="1"/>
            </p:cNvSpPr>
            <p:nvPr/>
          </p:nvSpPr>
          <p:spPr bwMode="hidden">
            <a:xfrm>
              <a:off x="1500" y="1912"/>
              <a:ext cx="128" cy="6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US">
                <a:latin typeface="Arial" charset="0"/>
              </a:endParaRPr>
            </a:p>
          </p:txBody>
        </p:sp>
        <p:sp>
          <p:nvSpPr>
            <p:cNvPr id="63" name="Oval 61"/>
            <p:cNvSpPr>
              <a:spLocks noChangeArrowheads="1"/>
            </p:cNvSpPr>
            <p:nvPr/>
          </p:nvSpPr>
          <p:spPr bwMode="hidden">
            <a:xfrm>
              <a:off x="1804" y="1801"/>
              <a:ext cx="128" cy="6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US">
                <a:latin typeface="Arial" charset="0"/>
              </a:endParaRPr>
            </a:p>
          </p:txBody>
        </p:sp>
        <p:sp>
          <p:nvSpPr>
            <p:cNvPr id="64" name="Oval 62"/>
            <p:cNvSpPr>
              <a:spLocks noChangeArrowheads="1"/>
            </p:cNvSpPr>
            <p:nvPr/>
          </p:nvSpPr>
          <p:spPr bwMode="hidden">
            <a:xfrm>
              <a:off x="2159" y="1905"/>
              <a:ext cx="128" cy="6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US">
                <a:latin typeface="Arial" charset="0"/>
              </a:endParaRPr>
            </a:p>
          </p:txBody>
        </p:sp>
        <p:sp>
          <p:nvSpPr>
            <p:cNvPr id="65" name="Oval 63"/>
            <p:cNvSpPr>
              <a:spLocks noChangeArrowheads="1"/>
            </p:cNvSpPr>
            <p:nvPr/>
          </p:nvSpPr>
          <p:spPr bwMode="hidden">
            <a:xfrm>
              <a:off x="2432" y="1787"/>
              <a:ext cx="128" cy="6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US">
                <a:latin typeface="Arial" charset="0"/>
              </a:endParaRPr>
            </a:p>
          </p:txBody>
        </p:sp>
        <p:sp>
          <p:nvSpPr>
            <p:cNvPr id="66" name="Oval 64"/>
            <p:cNvSpPr>
              <a:spLocks noChangeArrowheads="1"/>
            </p:cNvSpPr>
            <p:nvPr/>
          </p:nvSpPr>
          <p:spPr bwMode="hidden">
            <a:xfrm>
              <a:off x="470" y="2032"/>
              <a:ext cx="134" cy="73"/>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latin typeface="Arial" charset="0"/>
              </a:endParaRPr>
            </a:p>
          </p:txBody>
        </p:sp>
        <p:sp>
          <p:nvSpPr>
            <p:cNvPr id="67" name="Oval 65"/>
            <p:cNvSpPr>
              <a:spLocks noChangeArrowheads="1"/>
            </p:cNvSpPr>
            <p:nvPr/>
          </p:nvSpPr>
          <p:spPr bwMode="hidden">
            <a:xfrm>
              <a:off x="68" y="2166"/>
              <a:ext cx="134" cy="73"/>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latin typeface="Arial" charset="0"/>
              </a:endParaRPr>
            </a:p>
          </p:txBody>
        </p:sp>
        <p:sp>
          <p:nvSpPr>
            <p:cNvPr id="68" name="Oval 66"/>
            <p:cNvSpPr>
              <a:spLocks noChangeArrowheads="1"/>
            </p:cNvSpPr>
            <p:nvPr/>
          </p:nvSpPr>
          <p:spPr bwMode="hidden">
            <a:xfrm>
              <a:off x="798" y="1916"/>
              <a:ext cx="128" cy="61"/>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latin typeface="Arial" charset="0"/>
              </a:endParaRPr>
            </a:p>
          </p:txBody>
        </p:sp>
        <p:sp>
          <p:nvSpPr>
            <p:cNvPr id="69" name="Oval 67"/>
            <p:cNvSpPr>
              <a:spLocks noChangeArrowheads="1"/>
            </p:cNvSpPr>
            <p:nvPr/>
          </p:nvSpPr>
          <p:spPr bwMode="hidden">
            <a:xfrm>
              <a:off x="455" y="1797"/>
              <a:ext cx="128" cy="61"/>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a:defRPr/>
              </a:pPr>
              <a:endParaRPr lang="en-US">
                <a:latin typeface="Arial" charset="0"/>
              </a:endParaRPr>
            </a:p>
          </p:txBody>
        </p:sp>
        <p:sp>
          <p:nvSpPr>
            <p:cNvPr id="70" name="Oval 68"/>
            <p:cNvSpPr>
              <a:spLocks noChangeArrowheads="1"/>
            </p:cNvSpPr>
            <p:nvPr/>
          </p:nvSpPr>
          <p:spPr bwMode="hidden">
            <a:xfrm>
              <a:off x="113" y="1901"/>
              <a:ext cx="128" cy="61"/>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a:defRPr/>
              </a:pPr>
              <a:endParaRPr lang="en-US">
                <a:latin typeface="Arial" charset="0"/>
              </a:endParaRPr>
            </a:p>
          </p:txBody>
        </p:sp>
        <p:sp>
          <p:nvSpPr>
            <p:cNvPr id="71" name="Oval 69"/>
            <p:cNvSpPr>
              <a:spLocks noChangeArrowheads="1"/>
            </p:cNvSpPr>
            <p:nvPr/>
          </p:nvSpPr>
          <p:spPr bwMode="hidden">
            <a:xfrm>
              <a:off x="432" y="2323"/>
              <a:ext cx="139" cy="6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US">
                <a:latin typeface="Arial" charset="0"/>
              </a:endParaRPr>
            </a:p>
          </p:txBody>
        </p:sp>
        <p:sp>
          <p:nvSpPr>
            <p:cNvPr id="72" name="Oval 70"/>
            <p:cNvSpPr>
              <a:spLocks noChangeArrowheads="1"/>
            </p:cNvSpPr>
            <p:nvPr/>
          </p:nvSpPr>
          <p:spPr bwMode="hidden">
            <a:xfrm>
              <a:off x="814" y="2178"/>
              <a:ext cx="134" cy="6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US">
                <a:latin typeface="Arial" charset="0"/>
              </a:endParaRPr>
            </a:p>
          </p:txBody>
        </p:sp>
        <p:sp>
          <p:nvSpPr>
            <p:cNvPr id="73" name="Oval 71"/>
            <p:cNvSpPr>
              <a:spLocks noChangeArrowheads="1"/>
            </p:cNvSpPr>
            <p:nvPr/>
          </p:nvSpPr>
          <p:spPr bwMode="hidden">
            <a:xfrm>
              <a:off x="789" y="2472"/>
              <a:ext cx="156" cy="89"/>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US">
                <a:latin typeface="Arial" charset="0"/>
              </a:endParaRPr>
            </a:p>
          </p:txBody>
        </p:sp>
        <p:sp>
          <p:nvSpPr>
            <p:cNvPr id="74" name="Oval 72"/>
            <p:cNvSpPr>
              <a:spLocks noChangeArrowheads="1"/>
            </p:cNvSpPr>
            <p:nvPr/>
          </p:nvSpPr>
          <p:spPr bwMode="hidden">
            <a:xfrm>
              <a:off x="2544" y="2015"/>
              <a:ext cx="140" cy="72"/>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US">
                <a:latin typeface="Arial" charset="0"/>
              </a:endParaRPr>
            </a:p>
          </p:txBody>
        </p:sp>
        <p:sp>
          <p:nvSpPr>
            <p:cNvPr id="75" name="Oval 73"/>
            <p:cNvSpPr>
              <a:spLocks noChangeArrowheads="1"/>
            </p:cNvSpPr>
            <p:nvPr/>
          </p:nvSpPr>
          <p:spPr bwMode="hidden">
            <a:xfrm>
              <a:off x="1457" y="1700"/>
              <a:ext cx="123" cy="51"/>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latin typeface="Arial" charset="0"/>
              </a:endParaRPr>
            </a:p>
          </p:txBody>
        </p:sp>
        <p:sp>
          <p:nvSpPr>
            <p:cNvPr id="76" name="Oval 74"/>
            <p:cNvSpPr>
              <a:spLocks noChangeArrowheads="1"/>
            </p:cNvSpPr>
            <p:nvPr/>
          </p:nvSpPr>
          <p:spPr bwMode="hidden">
            <a:xfrm>
              <a:off x="1747" y="1599"/>
              <a:ext cx="123"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latin typeface="Arial" charset="0"/>
              </a:endParaRPr>
            </a:p>
          </p:txBody>
        </p:sp>
        <p:sp>
          <p:nvSpPr>
            <p:cNvPr id="77" name="Oval 75"/>
            <p:cNvSpPr>
              <a:spLocks noChangeArrowheads="1"/>
            </p:cNvSpPr>
            <p:nvPr/>
          </p:nvSpPr>
          <p:spPr bwMode="hidden">
            <a:xfrm>
              <a:off x="1385" y="1506"/>
              <a:ext cx="123"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latin typeface="Arial" charset="0"/>
              </a:endParaRPr>
            </a:p>
          </p:txBody>
        </p:sp>
        <p:sp>
          <p:nvSpPr>
            <p:cNvPr id="78" name="Oval 76"/>
            <p:cNvSpPr>
              <a:spLocks noChangeArrowheads="1"/>
            </p:cNvSpPr>
            <p:nvPr/>
          </p:nvSpPr>
          <p:spPr bwMode="hidden">
            <a:xfrm>
              <a:off x="1093" y="1595"/>
              <a:ext cx="123" cy="51"/>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latin typeface="Arial" charset="0"/>
              </a:endParaRPr>
            </a:p>
          </p:txBody>
        </p:sp>
        <p:sp>
          <p:nvSpPr>
            <p:cNvPr id="79" name="Oval 77"/>
            <p:cNvSpPr>
              <a:spLocks noChangeArrowheads="1"/>
            </p:cNvSpPr>
            <p:nvPr/>
          </p:nvSpPr>
          <p:spPr bwMode="hidden">
            <a:xfrm>
              <a:off x="792" y="1690"/>
              <a:ext cx="124" cy="51"/>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a:defRPr/>
              </a:pPr>
              <a:endParaRPr lang="en-US">
                <a:latin typeface="Arial" charset="0"/>
              </a:endParaRPr>
            </a:p>
          </p:txBody>
        </p:sp>
        <p:sp>
          <p:nvSpPr>
            <p:cNvPr id="80" name="Oval 78"/>
            <p:cNvSpPr>
              <a:spLocks noChangeArrowheads="1"/>
            </p:cNvSpPr>
            <p:nvPr/>
          </p:nvSpPr>
          <p:spPr bwMode="hidden">
            <a:xfrm>
              <a:off x="2011" y="1512"/>
              <a:ext cx="123"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latin typeface="Arial" charset="0"/>
              </a:endParaRPr>
            </a:p>
          </p:txBody>
        </p:sp>
        <p:sp>
          <p:nvSpPr>
            <p:cNvPr id="81" name="Oval 79"/>
            <p:cNvSpPr>
              <a:spLocks noChangeArrowheads="1"/>
            </p:cNvSpPr>
            <p:nvPr/>
          </p:nvSpPr>
          <p:spPr bwMode="hidden">
            <a:xfrm>
              <a:off x="2087" y="1696"/>
              <a:ext cx="123"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latin typeface="Arial" charset="0"/>
              </a:endParaRPr>
            </a:p>
          </p:txBody>
        </p:sp>
        <p:sp>
          <p:nvSpPr>
            <p:cNvPr id="82" name="Oval 80"/>
            <p:cNvSpPr>
              <a:spLocks noChangeArrowheads="1"/>
            </p:cNvSpPr>
            <p:nvPr/>
          </p:nvSpPr>
          <p:spPr bwMode="hidden">
            <a:xfrm>
              <a:off x="2345" y="1601"/>
              <a:ext cx="123"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latin typeface="Arial" charset="0"/>
              </a:endParaRPr>
            </a:p>
          </p:txBody>
        </p:sp>
        <p:sp>
          <p:nvSpPr>
            <p:cNvPr id="83" name="Oval 81"/>
            <p:cNvSpPr>
              <a:spLocks noChangeArrowheads="1"/>
            </p:cNvSpPr>
            <p:nvPr/>
          </p:nvSpPr>
          <p:spPr bwMode="hidden">
            <a:xfrm>
              <a:off x="2684" y="1686"/>
              <a:ext cx="123" cy="51"/>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latin typeface="Arial" charset="0"/>
              </a:endParaRPr>
            </a:p>
          </p:txBody>
        </p:sp>
        <p:sp>
          <p:nvSpPr>
            <p:cNvPr id="84" name="Oval 82"/>
            <p:cNvSpPr>
              <a:spLocks noChangeArrowheads="1"/>
            </p:cNvSpPr>
            <p:nvPr/>
          </p:nvSpPr>
          <p:spPr bwMode="hidden">
            <a:xfrm>
              <a:off x="806" y="1512"/>
              <a:ext cx="123" cy="50"/>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a:defRPr/>
              </a:pPr>
              <a:endParaRPr lang="en-US">
                <a:latin typeface="Arial" charset="0"/>
              </a:endParaRPr>
            </a:p>
          </p:txBody>
        </p:sp>
        <p:sp>
          <p:nvSpPr>
            <p:cNvPr id="85" name="Oval 83"/>
            <p:cNvSpPr>
              <a:spLocks noChangeArrowheads="1"/>
            </p:cNvSpPr>
            <p:nvPr/>
          </p:nvSpPr>
          <p:spPr bwMode="hidden">
            <a:xfrm>
              <a:off x="495" y="1597"/>
              <a:ext cx="123" cy="50"/>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a:defRPr/>
              </a:pPr>
              <a:endParaRPr lang="en-US">
                <a:latin typeface="Arial" charset="0"/>
              </a:endParaRPr>
            </a:p>
          </p:txBody>
        </p:sp>
        <p:sp>
          <p:nvSpPr>
            <p:cNvPr id="86" name="Oval 84"/>
            <p:cNvSpPr>
              <a:spLocks noChangeArrowheads="1"/>
            </p:cNvSpPr>
            <p:nvPr/>
          </p:nvSpPr>
          <p:spPr bwMode="hidden">
            <a:xfrm>
              <a:off x="228" y="1508"/>
              <a:ext cx="123" cy="50"/>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latin typeface="Arial" charset="0"/>
              </a:endParaRPr>
            </a:p>
          </p:txBody>
        </p:sp>
        <p:sp>
          <p:nvSpPr>
            <p:cNvPr id="87" name="Oval 85"/>
            <p:cNvSpPr>
              <a:spLocks noChangeArrowheads="1"/>
            </p:cNvSpPr>
            <p:nvPr/>
          </p:nvSpPr>
          <p:spPr bwMode="hidden">
            <a:xfrm>
              <a:off x="157" y="1698"/>
              <a:ext cx="123" cy="50"/>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a:defRPr/>
              </a:pPr>
              <a:endParaRPr lang="en-US">
                <a:latin typeface="Arial" charset="0"/>
              </a:endParaRPr>
            </a:p>
          </p:txBody>
        </p:sp>
        <p:sp>
          <p:nvSpPr>
            <p:cNvPr id="88" name="Oval 86"/>
            <p:cNvSpPr>
              <a:spLocks noChangeArrowheads="1"/>
            </p:cNvSpPr>
            <p:nvPr/>
          </p:nvSpPr>
          <p:spPr bwMode="hidden">
            <a:xfrm>
              <a:off x="2887" y="1595"/>
              <a:ext cx="124" cy="50"/>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US">
                <a:latin typeface="Arial" charset="0"/>
              </a:endParaRPr>
            </a:p>
          </p:txBody>
        </p:sp>
        <p:sp>
          <p:nvSpPr>
            <p:cNvPr id="89" name="Oval 87"/>
            <p:cNvSpPr>
              <a:spLocks noChangeArrowheads="1"/>
            </p:cNvSpPr>
            <p:nvPr/>
          </p:nvSpPr>
          <p:spPr bwMode="hidden">
            <a:xfrm>
              <a:off x="3079" y="1511"/>
              <a:ext cx="124" cy="51"/>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US">
                <a:latin typeface="Arial" charset="0"/>
              </a:endParaRPr>
            </a:p>
          </p:txBody>
        </p:sp>
        <p:sp>
          <p:nvSpPr>
            <p:cNvPr id="90" name="Oval 88"/>
            <p:cNvSpPr>
              <a:spLocks noChangeArrowheads="1"/>
            </p:cNvSpPr>
            <p:nvPr/>
          </p:nvSpPr>
          <p:spPr bwMode="hidden">
            <a:xfrm>
              <a:off x="3270" y="1688"/>
              <a:ext cx="124" cy="51"/>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latin typeface="Arial" charset="0"/>
              </a:endParaRPr>
            </a:p>
          </p:txBody>
        </p:sp>
        <p:sp>
          <p:nvSpPr>
            <p:cNvPr id="91" name="Oval 89"/>
            <p:cNvSpPr>
              <a:spLocks noChangeArrowheads="1"/>
            </p:cNvSpPr>
            <p:nvPr/>
          </p:nvSpPr>
          <p:spPr bwMode="hidden">
            <a:xfrm>
              <a:off x="3453" y="1599"/>
              <a:ext cx="123"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latin typeface="Arial" charset="0"/>
              </a:endParaRPr>
            </a:p>
          </p:txBody>
        </p:sp>
        <p:sp>
          <p:nvSpPr>
            <p:cNvPr id="92" name="Oval 90"/>
            <p:cNvSpPr>
              <a:spLocks noChangeArrowheads="1"/>
            </p:cNvSpPr>
            <p:nvPr/>
          </p:nvSpPr>
          <p:spPr bwMode="hidden">
            <a:xfrm>
              <a:off x="3651" y="1506"/>
              <a:ext cx="123"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latin typeface="Arial" charset="0"/>
              </a:endParaRPr>
            </a:p>
          </p:txBody>
        </p:sp>
        <p:sp>
          <p:nvSpPr>
            <p:cNvPr id="93" name="Oval 91"/>
            <p:cNvSpPr>
              <a:spLocks noChangeArrowheads="1"/>
            </p:cNvSpPr>
            <p:nvPr/>
          </p:nvSpPr>
          <p:spPr bwMode="hidden">
            <a:xfrm>
              <a:off x="4251" y="1513"/>
              <a:ext cx="124" cy="51"/>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latin typeface="Arial" charset="0"/>
              </a:endParaRPr>
            </a:p>
          </p:txBody>
        </p:sp>
        <p:sp>
          <p:nvSpPr>
            <p:cNvPr id="94" name="Oval 92"/>
            <p:cNvSpPr>
              <a:spLocks noChangeArrowheads="1"/>
            </p:cNvSpPr>
            <p:nvPr/>
          </p:nvSpPr>
          <p:spPr bwMode="hidden">
            <a:xfrm>
              <a:off x="3901" y="1701"/>
              <a:ext cx="128" cy="50"/>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US">
                <a:latin typeface="Arial" charset="0"/>
              </a:endParaRPr>
            </a:p>
          </p:txBody>
        </p:sp>
        <p:sp>
          <p:nvSpPr>
            <p:cNvPr id="95" name="Oval 93"/>
            <p:cNvSpPr>
              <a:spLocks noChangeArrowheads="1"/>
            </p:cNvSpPr>
            <p:nvPr/>
          </p:nvSpPr>
          <p:spPr bwMode="hidden">
            <a:xfrm>
              <a:off x="4086" y="1608"/>
              <a:ext cx="128" cy="50"/>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US">
                <a:latin typeface="Arial" charset="0"/>
              </a:endParaRPr>
            </a:p>
          </p:txBody>
        </p:sp>
        <p:sp>
          <p:nvSpPr>
            <p:cNvPr id="96" name="Oval 94"/>
            <p:cNvSpPr>
              <a:spLocks noChangeArrowheads="1"/>
            </p:cNvSpPr>
            <p:nvPr/>
          </p:nvSpPr>
          <p:spPr bwMode="hidden">
            <a:xfrm>
              <a:off x="1282" y="3653"/>
              <a:ext cx="196" cy="111"/>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US">
                <a:latin typeface="Arial" charset="0"/>
              </a:endParaRPr>
            </a:p>
          </p:txBody>
        </p:sp>
        <p:sp>
          <p:nvSpPr>
            <p:cNvPr id="97" name="Oval 95"/>
            <p:cNvSpPr>
              <a:spLocks noChangeArrowheads="1"/>
            </p:cNvSpPr>
            <p:nvPr/>
          </p:nvSpPr>
          <p:spPr bwMode="hidden">
            <a:xfrm>
              <a:off x="707" y="4014"/>
              <a:ext cx="191" cy="112"/>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US">
                <a:latin typeface="Arial" charset="0"/>
              </a:endParaRPr>
            </a:p>
          </p:txBody>
        </p:sp>
        <p:sp>
          <p:nvSpPr>
            <p:cNvPr id="98" name="Oval 96"/>
            <p:cNvSpPr>
              <a:spLocks noChangeArrowheads="1"/>
            </p:cNvSpPr>
            <p:nvPr/>
          </p:nvSpPr>
          <p:spPr bwMode="hidden">
            <a:xfrm>
              <a:off x="2229" y="3090"/>
              <a:ext cx="168" cy="95"/>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US">
                <a:latin typeface="Arial" charset="0"/>
              </a:endParaRPr>
            </a:p>
          </p:txBody>
        </p:sp>
        <p:sp>
          <p:nvSpPr>
            <p:cNvPr id="99" name="Oval 97"/>
            <p:cNvSpPr>
              <a:spLocks noChangeArrowheads="1"/>
            </p:cNvSpPr>
            <p:nvPr/>
          </p:nvSpPr>
          <p:spPr bwMode="hidden">
            <a:xfrm>
              <a:off x="2604" y="2867"/>
              <a:ext cx="156" cy="89"/>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US">
                <a:latin typeface="Arial" charset="0"/>
              </a:endParaRPr>
            </a:p>
          </p:txBody>
        </p:sp>
        <p:sp>
          <p:nvSpPr>
            <p:cNvPr id="100" name="Oval 98"/>
            <p:cNvSpPr>
              <a:spLocks noChangeArrowheads="1"/>
            </p:cNvSpPr>
            <p:nvPr/>
          </p:nvSpPr>
          <p:spPr bwMode="hidden">
            <a:xfrm>
              <a:off x="2907" y="2668"/>
              <a:ext cx="156" cy="84"/>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US">
                <a:latin typeface="Arial" charset="0"/>
              </a:endParaRPr>
            </a:p>
          </p:txBody>
        </p:sp>
        <p:sp>
          <p:nvSpPr>
            <p:cNvPr id="101" name="Oval 99"/>
            <p:cNvSpPr>
              <a:spLocks noChangeArrowheads="1"/>
            </p:cNvSpPr>
            <p:nvPr/>
          </p:nvSpPr>
          <p:spPr bwMode="hidden">
            <a:xfrm>
              <a:off x="3248" y="2454"/>
              <a:ext cx="150" cy="90"/>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US">
                <a:latin typeface="Arial" charset="0"/>
              </a:endParaRPr>
            </a:p>
          </p:txBody>
        </p:sp>
        <p:sp>
          <p:nvSpPr>
            <p:cNvPr id="102" name="Oval 100"/>
            <p:cNvSpPr>
              <a:spLocks noChangeArrowheads="1"/>
            </p:cNvSpPr>
            <p:nvPr/>
          </p:nvSpPr>
          <p:spPr bwMode="hidden">
            <a:xfrm>
              <a:off x="1801" y="3360"/>
              <a:ext cx="168" cy="95"/>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US">
                <a:latin typeface="Arial" charset="0"/>
              </a:endParaRPr>
            </a:p>
          </p:txBody>
        </p:sp>
        <p:sp>
          <p:nvSpPr>
            <p:cNvPr id="103" name="Oval 101"/>
            <p:cNvSpPr>
              <a:spLocks noChangeArrowheads="1"/>
            </p:cNvSpPr>
            <p:nvPr/>
          </p:nvSpPr>
          <p:spPr bwMode="hidden">
            <a:xfrm>
              <a:off x="3512" y="2302"/>
              <a:ext cx="134" cy="73"/>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US">
                <a:latin typeface="Arial" charset="0"/>
              </a:endParaRPr>
            </a:p>
          </p:txBody>
        </p:sp>
        <p:sp>
          <p:nvSpPr>
            <p:cNvPr id="104" name="Oval 102"/>
            <p:cNvSpPr>
              <a:spLocks noChangeArrowheads="1"/>
            </p:cNvSpPr>
            <p:nvPr/>
          </p:nvSpPr>
          <p:spPr bwMode="hidden">
            <a:xfrm>
              <a:off x="3980" y="2014"/>
              <a:ext cx="134" cy="72"/>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US">
                <a:latin typeface="Arial" charset="0"/>
              </a:endParaRPr>
            </a:p>
          </p:txBody>
        </p:sp>
        <p:sp>
          <p:nvSpPr>
            <p:cNvPr id="105" name="Oval 103"/>
            <p:cNvSpPr>
              <a:spLocks noChangeArrowheads="1"/>
            </p:cNvSpPr>
            <p:nvPr/>
          </p:nvSpPr>
          <p:spPr bwMode="hidden">
            <a:xfrm>
              <a:off x="3753" y="2158"/>
              <a:ext cx="134" cy="61"/>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US">
                <a:latin typeface="Arial" charset="0"/>
              </a:endParaRPr>
            </a:p>
          </p:txBody>
        </p:sp>
        <p:sp>
          <p:nvSpPr>
            <p:cNvPr id="106" name="Oval 104"/>
            <p:cNvSpPr>
              <a:spLocks noChangeArrowheads="1"/>
            </p:cNvSpPr>
            <p:nvPr/>
          </p:nvSpPr>
          <p:spPr bwMode="hidden">
            <a:xfrm>
              <a:off x="4176" y="1898"/>
              <a:ext cx="128" cy="61"/>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US">
                <a:latin typeface="Arial" charset="0"/>
              </a:endParaRPr>
            </a:p>
          </p:txBody>
        </p:sp>
        <p:sp>
          <p:nvSpPr>
            <p:cNvPr id="107" name="Oval 105"/>
            <p:cNvSpPr>
              <a:spLocks noChangeArrowheads="1"/>
            </p:cNvSpPr>
            <p:nvPr/>
          </p:nvSpPr>
          <p:spPr bwMode="hidden">
            <a:xfrm>
              <a:off x="4338" y="1797"/>
              <a:ext cx="129" cy="61"/>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US">
                <a:latin typeface="Arial" charset="0"/>
              </a:endParaRPr>
            </a:p>
          </p:txBody>
        </p:sp>
        <p:sp>
          <p:nvSpPr>
            <p:cNvPr id="108" name="Oval 106"/>
            <p:cNvSpPr>
              <a:spLocks noChangeArrowheads="1"/>
            </p:cNvSpPr>
            <p:nvPr/>
          </p:nvSpPr>
          <p:spPr bwMode="hidden">
            <a:xfrm>
              <a:off x="4505" y="1700"/>
              <a:ext cx="124" cy="51"/>
            </a:xfrm>
            <a:prstGeom prst="ellipse">
              <a:avLst/>
            </a:prstGeom>
            <a:gradFill rotWithShape="0">
              <a:gsLst>
                <a:gs pos="0">
                  <a:schemeClr val="bg2"/>
                </a:gs>
                <a:gs pos="100000">
                  <a:schemeClr val="bg2">
                    <a:gamma/>
                    <a:shade val="81961"/>
                    <a:invGamma/>
                  </a:schemeClr>
                </a:gs>
              </a:gsLst>
              <a:lin ang="2700000" scaled="1"/>
            </a:gradFill>
            <a:ln w="9525">
              <a:noFill/>
              <a:round/>
              <a:headEnd/>
              <a:tailEnd/>
            </a:ln>
            <a:effectLst/>
          </p:spPr>
          <p:txBody>
            <a:bodyPr/>
            <a:lstStyle/>
            <a:p>
              <a:pPr>
                <a:defRPr/>
              </a:pPr>
              <a:endParaRPr lang="en-US">
                <a:latin typeface="Arial" charset="0"/>
              </a:endParaRPr>
            </a:p>
          </p:txBody>
        </p:sp>
        <p:sp>
          <p:nvSpPr>
            <p:cNvPr id="109" name="Oval 107"/>
            <p:cNvSpPr>
              <a:spLocks noChangeArrowheads="1"/>
            </p:cNvSpPr>
            <p:nvPr/>
          </p:nvSpPr>
          <p:spPr bwMode="hidden">
            <a:xfrm>
              <a:off x="4661" y="1603"/>
              <a:ext cx="123" cy="50"/>
            </a:xfrm>
            <a:prstGeom prst="ellipse">
              <a:avLst/>
            </a:prstGeom>
            <a:gradFill rotWithShape="0">
              <a:gsLst>
                <a:gs pos="0">
                  <a:schemeClr val="bg2"/>
                </a:gs>
                <a:gs pos="100000">
                  <a:schemeClr val="bg2">
                    <a:gamma/>
                    <a:shade val="81961"/>
                    <a:invGamma/>
                  </a:schemeClr>
                </a:gs>
              </a:gsLst>
              <a:lin ang="2700000" scaled="1"/>
            </a:gradFill>
            <a:ln w="9525">
              <a:noFill/>
              <a:round/>
              <a:headEnd/>
              <a:tailEnd/>
            </a:ln>
            <a:effectLst/>
          </p:spPr>
          <p:txBody>
            <a:bodyPr/>
            <a:lstStyle/>
            <a:p>
              <a:pPr>
                <a:defRPr/>
              </a:pPr>
              <a:endParaRPr lang="en-US">
                <a:latin typeface="Arial" charset="0"/>
              </a:endParaRPr>
            </a:p>
          </p:txBody>
        </p:sp>
        <p:sp>
          <p:nvSpPr>
            <p:cNvPr id="110" name="Oval 108"/>
            <p:cNvSpPr>
              <a:spLocks noChangeArrowheads="1"/>
            </p:cNvSpPr>
            <p:nvPr/>
          </p:nvSpPr>
          <p:spPr bwMode="hidden">
            <a:xfrm>
              <a:off x="4803" y="1512"/>
              <a:ext cx="128" cy="51"/>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US">
                <a:latin typeface="Arial" charset="0"/>
              </a:endParaRPr>
            </a:p>
          </p:txBody>
        </p:sp>
        <p:sp>
          <p:nvSpPr>
            <p:cNvPr id="111" name="Oval 109"/>
            <p:cNvSpPr>
              <a:spLocks noChangeArrowheads="1"/>
            </p:cNvSpPr>
            <p:nvPr/>
          </p:nvSpPr>
          <p:spPr bwMode="hidden">
            <a:xfrm>
              <a:off x="4930" y="1431"/>
              <a:ext cx="111" cy="50"/>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US">
                <a:latin typeface="Arial" charset="0"/>
              </a:endParaRPr>
            </a:p>
          </p:txBody>
        </p:sp>
        <p:sp>
          <p:nvSpPr>
            <p:cNvPr id="112" name="Oval 110"/>
            <p:cNvSpPr>
              <a:spLocks noChangeArrowheads="1"/>
            </p:cNvSpPr>
            <p:nvPr/>
          </p:nvSpPr>
          <p:spPr bwMode="hidden">
            <a:xfrm>
              <a:off x="3835" y="1430"/>
              <a:ext cx="112" cy="50"/>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US">
                <a:latin typeface="Arial" charset="0"/>
              </a:endParaRPr>
            </a:p>
          </p:txBody>
        </p:sp>
        <p:sp>
          <p:nvSpPr>
            <p:cNvPr id="113" name="Oval 111"/>
            <p:cNvSpPr>
              <a:spLocks noChangeArrowheads="1"/>
            </p:cNvSpPr>
            <p:nvPr/>
          </p:nvSpPr>
          <p:spPr bwMode="hidden">
            <a:xfrm>
              <a:off x="3286" y="1430"/>
              <a:ext cx="112" cy="50"/>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US">
                <a:latin typeface="Arial" charset="0"/>
              </a:endParaRPr>
            </a:p>
          </p:txBody>
        </p:sp>
        <p:sp>
          <p:nvSpPr>
            <p:cNvPr id="114" name="Oval 112"/>
            <p:cNvSpPr>
              <a:spLocks noChangeArrowheads="1"/>
            </p:cNvSpPr>
            <p:nvPr/>
          </p:nvSpPr>
          <p:spPr bwMode="hidden">
            <a:xfrm>
              <a:off x="2972" y="1366"/>
              <a:ext cx="111" cy="5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US">
                <a:latin typeface="Arial" charset="0"/>
              </a:endParaRPr>
            </a:p>
          </p:txBody>
        </p:sp>
        <p:sp>
          <p:nvSpPr>
            <p:cNvPr id="115" name="Oval 113"/>
            <p:cNvSpPr>
              <a:spLocks noChangeArrowheads="1"/>
            </p:cNvSpPr>
            <p:nvPr/>
          </p:nvSpPr>
          <p:spPr bwMode="hidden">
            <a:xfrm>
              <a:off x="3152" y="1292"/>
              <a:ext cx="112" cy="50"/>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US">
                <a:latin typeface="Arial" charset="0"/>
              </a:endParaRPr>
            </a:p>
          </p:txBody>
        </p:sp>
        <p:sp>
          <p:nvSpPr>
            <p:cNvPr id="116" name="Oval 114"/>
            <p:cNvSpPr>
              <a:spLocks noChangeArrowheads="1"/>
            </p:cNvSpPr>
            <p:nvPr/>
          </p:nvSpPr>
          <p:spPr bwMode="hidden">
            <a:xfrm>
              <a:off x="3020" y="1170"/>
              <a:ext cx="112"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latin typeface="Arial" charset="0"/>
              </a:endParaRPr>
            </a:p>
          </p:txBody>
        </p:sp>
        <p:sp>
          <p:nvSpPr>
            <p:cNvPr id="117" name="Oval 115"/>
            <p:cNvSpPr>
              <a:spLocks noChangeArrowheads="1"/>
            </p:cNvSpPr>
            <p:nvPr/>
          </p:nvSpPr>
          <p:spPr bwMode="hidden">
            <a:xfrm>
              <a:off x="2443" y="1368"/>
              <a:ext cx="112" cy="51"/>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latin typeface="Arial" charset="0"/>
              </a:endParaRPr>
            </a:p>
          </p:txBody>
        </p:sp>
        <p:sp>
          <p:nvSpPr>
            <p:cNvPr id="118" name="Oval 116"/>
            <p:cNvSpPr>
              <a:spLocks noChangeArrowheads="1"/>
            </p:cNvSpPr>
            <p:nvPr/>
          </p:nvSpPr>
          <p:spPr bwMode="hidden">
            <a:xfrm>
              <a:off x="2301" y="1220"/>
              <a:ext cx="112" cy="51"/>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a:defRPr/>
              </a:pPr>
              <a:endParaRPr lang="en-US">
                <a:latin typeface="Arial" charset="0"/>
              </a:endParaRPr>
            </a:p>
          </p:txBody>
        </p:sp>
        <p:sp>
          <p:nvSpPr>
            <p:cNvPr id="119" name="Oval 117"/>
            <p:cNvSpPr>
              <a:spLocks noChangeArrowheads="1"/>
            </p:cNvSpPr>
            <p:nvPr/>
          </p:nvSpPr>
          <p:spPr bwMode="hidden">
            <a:xfrm>
              <a:off x="2095" y="1284"/>
              <a:ext cx="112" cy="51"/>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a:defRPr/>
              </a:pPr>
              <a:endParaRPr lang="en-US">
                <a:latin typeface="Arial" charset="0"/>
              </a:endParaRPr>
            </a:p>
          </p:txBody>
        </p:sp>
        <p:sp>
          <p:nvSpPr>
            <p:cNvPr id="120" name="Oval 118"/>
            <p:cNvSpPr>
              <a:spLocks noChangeArrowheads="1"/>
            </p:cNvSpPr>
            <p:nvPr/>
          </p:nvSpPr>
          <p:spPr bwMode="hidden">
            <a:xfrm>
              <a:off x="2228" y="1442"/>
              <a:ext cx="111"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latin typeface="Arial" charset="0"/>
              </a:endParaRPr>
            </a:p>
          </p:txBody>
        </p:sp>
        <p:sp>
          <p:nvSpPr>
            <p:cNvPr id="121" name="Oval 119"/>
            <p:cNvSpPr>
              <a:spLocks noChangeArrowheads="1"/>
            </p:cNvSpPr>
            <p:nvPr/>
          </p:nvSpPr>
          <p:spPr bwMode="hidden">
            <a:xfrm>
              <a:off x="1109" y="1424"/>
              <a:ext cx="112" cy="50"/>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a:defRPr/>
              </a:pPr>
              <a:endParaRPr lang="en-US">
                <a:latin typeface="Arial" charset="0"/>
              </a:endParaRPr>
            </a:p>
          </p:txBody>
        </p:sp>
        <p:sp>
          <p:nvSpPr>
            <p:cNvPr id="122" name="Oval 120"/>
            <p:cNvSpPr>
              <a:spLocks noChangeArrowheads="1"/>
            </p:cNvSpPr>
            <p:nvPr/>
          </p:nvSpPr>
          <p:spPr bwMode="hidden">
            <a:xfrm>
              <a:off x="611" y="1284"/>
              <a:ext cx="111" cy="51"/>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latin typeface="Arial" charset="0"/>
              </a:endParaRPr>
            </a:p>
          </p:txBody>
        </p:sp>
        <p:sp>
          <p:nvSpPr>
            <p:cNvPr id="123" name="Oval 121"/>
            <p:cNvSpPr>
              <a:spLocks noChangeArrowheads="1"/>
            </p:cNvSpPr>
            <p:nvPr/>
          </p:nvSpPr>
          <p:spPr bwMode="hidden">
            <a:xfrm>
              <a:off x="305" y="1358"/>
              <a:ext cx="111" cy="51"/>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latin typeface="Arial" charset="0"/>
              </a:endParaRPr>
            </a:p>
          </p:txBody>
        </p:sp>
        <p:sp>
          <p:nvSpPr>
            <p:cNvPr id="124" name="Oval 122"/>
            <p:cNvSpPr>
              <a:spLocks noChangeArrowheads="1"/>
            </p:cNvSpPr>
            <p:nvPr/>
          </p:nvSpPr>
          <p:spPr bwMode="hidden">
            <a:xfrm>
              <a:off x="156" y="1154"/>
              <a:ext cx="112" cy="50"/>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latin typeface="Arial" charset="0"/>
              </a:endParaRPr>
            </a:p>
          </p:txBody>
        </p:sp>
        <p:sp>
          <p:nvSpPr>
            <p:cNvPr id="125" name="Oval 123"/>
            <p:cNvSpPr>
              <a:spLocks noChangeArrowheads="1"/>
            </p:cNvSpPr>
            <p:nvPr/>
          </p:nvSpPr>
          <p:spPr bwMode="hidden">
            <a:xfrm>
              <a:off x="4538" y="1365"/>
              <a:ext cx="106" cy="45"/>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US">
                <a:latin typeface="Arial" charset="0"/>
              </a:endParaRPr>
            </a:p>
          </p:txBody>
        </p:sp>
        <p:sp>
          <p:nvSpPr>
            <p:cNvPr id="126" name="Oval 124"/>
            <p:cNvSpPr>
              <a:spLocks noChangeArrowheads="1"/>
            </p:cNvSpPr>
            <p:nvPr/>
          </p:nvSpPr>
          <p:spPr bwMode="hidden">
            <a:xfrm>
              <a:off x="4407" y="1440"/>
              <a:ext cx="105" cy="44"/>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US">
                <a:latin typeface="Arial" charset="0"/>
              </a:endParaRPr>
            </a:p>
          </p:txBody>
        </p:sp>
        <p:sp>
          <p:nvSpPr>
            <p:cNvPr id="127" name="Oval 125"/>
            <p:cNvSpPr>
              <a:spLocks noChangeArrowheads="1"/>
            </p:cNvSpPr>
            <p:nvPr/>
          </p:nvSpPr>
          <p:spPr bwMode="hidden">
            <a:xfrm>
              <a:off x="3992" y="1356"/>
              <a:ext cx="106" cy="45"/>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US">
                <a:latin typeface="Arial" charset="0"/>
              </a:endParaRPr>
            </a:p>
          </p:txBody>
        </p:sp>
        <p:sp>
          <p:nvSpPr>
            <p:cNvPr id="128" name="Oval 126"/>
            <p:cNvSpPr>
              <a:spLocks noChangeArrowheads="1"/>
            </p:cNvSpPr>
            <p:nvPr/>
          </p:nvSpPr>
          <p:spPr bwMode="hidden">
            <a:xfrm>
              <a:off x="3466" y="1356"/>
              <a:ext cx="106" cy="45"/>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US">
                <a:latin typeface="Arial" charset="0"/>
              </a:endParaRPr>
            </a:p>
          </p:txBody>
        </p:sp>
        <p:sp>
          <p:nvSpPr>
            <p:cNvPr id="129" name="Oval 127"/>
            <p:cNvSpPr>
              <a:spLocks noChangeArrowheads="1"/>
            </p:cNvSpPr>
            <p:nvPr/>
          </p:nvSpPr>
          <p:spPr bwMode="hidden">
            <a:xfrm>
              <a:off x="2852" y="1228"/>
              <a:ext cx="106" cy="44"/>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latin typeface="Arial" charset="0"/>
              </a:endParaRPr>
            </a:p>
          </p:txBody>
        </p:sp>
        <p:sp>
          <p:nvSpPr>
            <p:cNvPr id="130" name="Oval 128"/>
            <p:cNvSpPr>
              <a:spLocks noChangeArrowheads="1"/>
            </p:cNvSpPr>
            <p:nvPr/>
          </p:nvSpPr>
          <p:spPr bwMode="hidden">
            <a:xfrm>
              <a:off x="2678" y="1109"/>
              <a:ext cx="106" cy="44"/>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a:defRPr/>
              </a:pPr>
              <a:endParaRPr lang="en-US">
                <a:latin typeface="Arial" charset="0"/>
              </a:endParaRPr>
            </a:p>
          </p:txBody>
        </p:sp>
        <p:sp>
          <p:nvSpPr>
            <p:cNvPr id="131" name="Oval 129"/>
            <p:cNvSpPr>
              <a:spLocks noChangeArrowheads="1"/>
            </p:cNvSpPr>
            <p:nvPr/>
          </p:nvSpPr>
          <p:spPr bwMode="hidden">
            <a:xfrm>
              <a:off x="2859" y="1045"/>
              <a:ext cx="106" cy="45"/>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a:defRPr/>
              </a:pPr>
              <a:endParaRPr lang="en-US">
                <a:latin typeface="Arial" charset="0"/>
              </a:endParaRPr>
            </a:p>
          </p:txBody>
        </p:sp>
        <p:sp>
          <p:nvSpPr>
            <p:cNvPr id="132" name="Oval 130"/>
            <p:cNvSpPr>
              <a:spLocks noChangeArrowheads="1"/>
            </p:cNvSpPr>
            <p:nvPr/>
          </p:nvSpPr>
          <p:spPr bwMode="hidden">
            <a:xfrm>
              <a:off x="1942" y="1040"/>
              <a:ext cx="106"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latin typeface="Arial" charset="0"/>
              </a:endParaRPr>
            </a:p>
          </p:txBody>
        </p:sp>
        <p:sp>
          <p:nvSpPr>
            <p:cNvPr id="133" name="Oval 131"/>
            <p:cNvSpPr>
              <a:spLocks noChangeArrowheads="1"/>
            </p:cNvSpPr>
            <p:nvPr/>
          </p:nvSpPr>
          <p:spPr bwMode="hidden">
            <a:xfrm>
              <a:off x="1088" y="1277"/>
              <a:ext cx="106" cy="4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latin typeface="Arial" charset="0"/>
              </a:endParaRPr>
            </a:p>
          </p:txBody>
        </p:sp>
        <p:sp>
          <p:nvSpPr>
            <p:cNvPr id="134" name="Oval 132"/>
            <p:cNvSpPr>
              <a:spLocks noChangeArrowheads="1"/>
            </p:cNvSpPr>
            <p:nvPr/>
          </p:nvSpPr>
          <p:spPr bwMode="hidden">
            <a:xfrm>
              <a:off x="827" y="1350"/>
              <a:ext cx="106"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latin typeface="Arial" charset="0"/>
              </a:endParaRPr>
            </a:p>
          </p:txBody>
        </p:sp>
        <p:sp>
          <p:nvSpPr>
            <p:cNvPr id="135" name="Oval 133"/>
            <p:cNvSpPr>
              <a:spLocks noChangeArrowheads="1"/>
            </p:cNvSpPr>
            <p:nvPr/>
          </p:nvSpPr>
          <p:spPr bwMode="hidden">
            <a:xfrm>
              <a:off x="537" y="1428"/>
              <a:ext cx="106"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latin typeface="Arial" charset="0"/>
              </a:endParaRPr>
            </a:p>
          </p:txBody>
        </p:sp>
        <p:sp>
          <p:nvSpPr>
            <p:cNvPr id="136" name="Oval 134"/>
            <p:cNvSpPr>
              <a:spLocks noChangeArrowheads="1"/>
            </p:cNvSpPr>
            <p:nvPr/>
          </p:nvSpPr>
          <p:spPr bwMode="hidden">
            <a:xfrm>
              <a:off x="635" y="1060"/>
              <a:ext cx="106"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latin typeface="Arial" charset="0"/>
              </a:endParaRPr>
            </a:p>
          </p:txBody>
        </p:sp>
        <p:sp>
          <p:nvSpPr>
            <p:cNvPr id="137" name="Oval 135"/>
            <p:cNvSpPr>
              <a:spLocks noChangeArrowheads="1"/>
            </p:cNvSpPr>
            <p:nvPr/>
          </p:nvSpPr>
          <p:spPr bwMode="hidden">
            <a:xfrm>
              <a:off x="1540" y="1050"/>
              <a:ext cx="106"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latin typeface="Arial" charset="0"/>
              </a:endParaRPr>
            </a:p>
          </p:txBody>
        </p:sp>
        <p:sp>
          <p:nvSpPr>
            <p:cNvPr id="138" name="Oval 136"/>
            <p:cNvSpPr>
              <a:spLocks noChangeArrowheads="1"/>
            </p:cNvSpPr>
            <p:nvPr/>
          </p:nvSpPr>
          <p:spPr bwMode="hidden">
            <a:xfrm>
              <a:off x="1120" y="1063"/>
              <a:ext cx="105"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latin typeface="Arial" charset="0"/>
              </a:endParaRPr>
            </a:p>
          </p:txBody>
        </p:sp>
        <p:sp>
          <p:nvSpPr>
            <p:cNvPr id="139" name="Oval 137"/>
            <p:cNvSpPr>
              <a:spLocks noChangeArrowheads="1"/>
            </p:cNvSpPr>
            <p:nvPr/>
          </p:nvSpPr>
          <p:spPr bwMode="hidden">
            <a:xfrm>
              <a:off x="4131" y="1284"/>
              <a:ext cx="111" cy="45"/>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US">
                <a:latin typeface="Arial" charset="0"/>
              </a:endParaRPr>
            </a:p>
          </p:txBody>
        </p:sp>
        <p:sp>
          <p:nvSpPr>
            <p:cNvPr id="140" name="Oval 138"/>
            <p:cNvSpPr>
              <a:spLocks noChangeArrowheads="1"/>
            </p:cNvSpPr>
            <p:nvPr/>
          </p:nvSpPr>
          <p:spPr bwMode="hidden">
            <a:xfrm>
              <a:off x="3477" y="1163"/>
              <a:ext cx="112" cy="45"/>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US">
                <a:latin typeface="Arial" charset="0"/>
              </a:endParaRPr>
            </a:p>
          </p:txBody>
        </p:sp>
        <p:sp>
          <p:nvSpPr>
            <p:cNvPr id="141" name="Oval 139"/>
            <p:cNvSpPr>
              <a:spLocks noChangeArrowheads="1"/>
            </p:cNvSpPr>
            <p:nvPr/>
          </p:nvSpPr>
          <p:spPr bwMode="hidden">
            <a:xfrm>
              <a:off x="3315" y="1229"/>
              <a:ext cx="112" cy="45"/>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US">
                <a:latin typeface="Arial" charset="0"/>
              </a:endParaRPr>
            </a:p>
          </p:txBody>
        </p:sp>
        <p:sp>
          <p:nvSpPr>
            <p:cNvPr id="142" name="Oval 140"/>
            <p:cNvSpPr>
              <a:spLocks noChangeArrowheads="1"/>
            </p:cNvSpPr>
            <p:nvPr/>
          </p:nvSpPr>
          <p:spPr bwMode="hidden">
            <a:xfrm>
              <a:off x="3174" y="1112"/>
              <a:ext cx="112" cy="44"/>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latin typeface="Arial" charset="0"/>
              </a:endParaRPr>
            </a:p>
          </p:txBody>
        </p:sp>
        <p:sp>
          <p:nvSpPr>
            <p:cNvPr id="143" name="Oval 141"/>
            <p:cNvSpPr>
              <a:spLocks noChangeArrowheads="1"/>
            </p:cNvSpPr>
            <p:nvPr/>
          </p:nvSpPr>
          <p:spPr bwMode="hidden">
            <a:xfrm>
              <a:off x="2396" y="1051"/>
              <a:ext cx="112" cy="45"/>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a:defRPr/>
              </a:pPr>
              <a:endParaRPr lang="en-US">
                <a:latin typeface="Arial" charset="0"/>
              </a:endParaRPr>
            </a:p>
          </p:txBody>
        </p:sp>
        <p:sp>
          <p:nvSpPr>
            <p:cNvPr id="144" name="Oval 142"/>
            <p:cNvSpPr>
              <a:spLocks noChangeArrowheads="1"/>
            </p:cNvSpPr>
            <p:nvPr/>
          </p:nvSpPr>
          <p:spPr bwMode="hidden">
            <a:xfrm>
              <a:off x="2769" y="1446"/>
              <a:ext cx="111" cy="44"/>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US">
                <a:latin typeface="Arial" charset="0"/>
              </a:endParaRPr>
            </a:p>
          </p:txBody>
        </p:sp>
        <p:sp>
          <p:nvSpPr>
            <p:cNvPr id="145" name="Oval 143"/>
            <p:cNvSpPr>
              <a:spLocks noChangeArrowheads="1"/>
            </p:cNvSpPr>
            <p:nvPr/>
          </p:nvSpPr>
          <p:spPr bwMode="hidden">
            <a:xfrm>
              <a:off x="2656" y="1294"/>
              <a:ext cx="112" cy="45"/>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latin typeface="Arial" charset="0"/>
              </a:endParaRPr>
            </a:p>
          </p:txBody>
        </p:sp>
        <p:sp>
          <p:nvSpPr>
            <p:cNvPr id="146" name="Oval 144"/>
            <p:cNvSpPr>
              <a:spLocks noChangeArrowheads="1"/>
            </p:cNvSpPr>
            <p:nvPr/>
          </p:nvSpPr>
          <p:spPr bwMode="hidden">
            <a:xfrm>
              <a:off x="2501" y="1159"/>
              <a:ext cx="111" cy="45"/>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a:defRPr/>
              </a:pPr>
              <a:endParaRPr lang="en-US">
                <a:latin typeface="Arial" charset="0"/>
              </a:endParaRPr>
            </a:p>
          </p:txBody>
        </p:sp>
        <p:sp>
          <p:nvSpPr>
            <p:cNvPr id="147" name="Oval 145"/>
            <p:cNvSpPr>
              <a:spLocks noChangeArrowheads="1"/>
            </p:cNvSpPr>
            <p:nvPr/>
          </p:nvSpPr>
          <p:spPr bwMode="hidden">
            <a:xfrm>
              <a:off x="2222" y="1101"/>
              <a:ext cx="112" cy="44"/>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a:defRPr/>
              </a:pPr>
              <a:endParaRPr lang="en-US">
                <a:latin typeface="Arial" charset="0"/>
              </a:endParaRPr>
            </a:p>
          </p:txBody>
        </p:sp>
        <p:sp>
          <p:nvSpPr>
            <p:cNvPr id="148" name="Oval 146"/>
            <p:cNvSpPr>
              <a:spLocks noChangeArrowheads="1"/>
            </p:cNvSpPr>
            <p:nvPr/>
          </p:nvSpPr>
          <p:spPr bwMode="hidden">
            <a:xfrm>
              <a:off x="2029" y="1162"/>
              <a:ext cx="111" cy="45"/>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a:defRPr/>
              </a:pPr>
              <a:endParaRPr lang="en-US">
                <a:latin typeface="Arial" charset="0"/>
              </a:endParaRPr>
            </a:p>
          </p:txBody>
        </p:sp>
        <p:sp>
          <p:nvSpPr>
            <p:cNvPr id="149" name="Oval 147"/>
            <p:cNvSpPr>
              <a:spLocks noChangeArrowheads="1"/>
            </p:cNvSpPr>
            <p:nvPr/>
          </p:nvSpPr>
          <p:spPr bwMode="hidden">
            <a:xfrm>
              <a:off x="1875" y="1356"/>
              <a:ext cx="112" cy="45"/>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a:defRPr/>
              </a:pPr>
              <a:endParaRPr lang="en-US">
                <a:latin typeface="Arial" charset="0"/>
              </a:endParaRPr>
            </a:p>
          </p:txBody>
        </p:sp>
        <p:sp>
          <p:nvSpPr>
            <p:cNvPr id="150" name="Oval 148"/>
            <p:cNvSpPr>
              <a:spLocks noChangeArrowheads="1"/>
            </p:cNvSpPr>
            <p:nvPr/>
          </p:nvSpPr>
          <p:spPr bwMode="hidden">
            <a:xfrm>
              <a:off x="1809" y="1223"/>
              <a:ext cx="111" cy="45"/>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a:defRPr/>
              </a:pPr>
              <a:endParaRPr lang="en-US">
                <a:latin typeface="Arial" charset="0"/>
              </a:endParaRPr>
            </a:p>
          </p:txBody>
        </p:sp>
        <p:sp>
          <p:nvSpPr>
            <p:cNvPr id="151" name="Oval 149"/>
            <p:cNvSpPr>
              <a:spLocks noChangeArrowheads="1"/>
            </p:cNvSpPr>
            <p:nvPr/>
          </p:nvSpPr>
          <p:spPr bwMode="hidden">
            <a:xfrm>
              <a:off x="1738" y="1098"/>
              <a:ext cx="112"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latin typeface="Arial" charset="0"/>
              </a:endParaRPr>
            </a:p>
          </p:txBody>
        </p:sp>
        <p:sp>
          <p:nvSpPr>
            <p:cNvPr id="152" name="Oval 150"/>
            <p:cNvSpPr>
              <a:spLocks noChangeArrowheads="1"/>
            </p:cNvSpPr>
            <p:nvPr/>
          </p:nvSpPr>
          <p:spPr bwMode="hidden">
            <a:xfrm>
              <a:off x="1583" y="1289"/>
              <a:ext cx="112" cy="45"/>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a:defRPr/>
              </a:pPr>
              <a:endParaRPr lang="en-US">
                <a:latin typeface="Arial" charset="0"/>
              </a:endParaRPr>
            </a:p>
          </p:txBody>
        </p:sp>
        <p:sp>
          <p:nvSpPr>
            <p:cNvPr id="153" name="Oval 151"/>
            <p:cNvSpPr>
              <a:spLocks noChangeArrowheads="1"/>
            </p:cNvSpPr>
            <p:nvPr/>
          </p:nvSpPr>
          <p:spPr bwMode="hidden">
            <a:xfrm>
              <a:off x="1379" y="1343"/>
              <a:ext cx="112" cy="45"/>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a:defRPr/>
              </a:pPr>
              <a:endParaRPr lang="en-US">
                <a:latin typeface="Arial" charset="0"/>
              </a:endParaRPr>
            </a:p>
          </p:txBody>
        </p:sp>
        <p:sp>
          <p:nvSpPr>
            <p:cNvPr id="154" name="Oval 152"/>
            <p:cNvSpPr>
              <a:spLocks noChangeArrowheads="1"/>
            </p:cNvSpPr>
            <p:nvPr/>
          </p:nvSpPr>
          <p:spPr bwMode="hidden">
            <a:xfrm>
              <a:off x="1529" y="1156"/>
              <a:ext cx="112"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latin typeface="Arial" charset="0"/>
              </a:endParaRPr>
            </a:p>
          </p:txBody>
        </p:sp>
        <p:sp>
          <p:nvSpPr>
            <p:cNvPr id="155" name="Oval 153"/>
            <p:cNvSpPr>
              <a:spLocks noChangeArrowheads="1"/>
            </p:cNvSpPr>
            <p:nvPr/>
          </p:nvSpPr>
          <p:spPr bwMode="hidden">
            <a:xfrm>
              <a:off x="1294" y="1222"/>
              <a:ext cx="112"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latin typeface="Arial" charset="0"/>
              </a:endParaRPr>
            </a:p>
          </p:txBody>
        </p:sp>
        <p:sp>
          <p:nvSpPr>
            <p:cNvPr id="156" name="Oval 154"/>
            <p:cNvSpPr>
              <a:spLocks noChangeArrowheads="1"/>
            </p:cNvSpPr>
            <p:nvPr/>
          </p:nvSpPr>
          <p:spPr bwMode="hidden">
            <a:xfrm>
              <a:off x="1314" y="1112"/>
              <a:ext cx="112" cy="4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latin typeface="Arial" charset="0"/>
              </a:endParaRPr>
            </a:p>
          </p:txBody>
        </p:sp>
        <p:sp>
          <p:nvSpPr>
            <p:cNvPr id="157" name="Oval 155"/>
            <p:cNvSpPr>
              <a:spLocks noChangeArrowheads="1"/>
            </p:cNvSpPr>
            <p:nvPr/>
          </p:nvSpPr>
          <p:spPr bwMode="hidden">
            <a:xfrm>
              <a:off x="1082" y="1166"/>
              <a:ext cx="111"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latin typeface="Arial" charset="0"/>
              </a:endParaRPr>
            </a:p>
          </p:txBody>
        </p:sp>
        <p:sp>
          <p:nvSpPr>
            <p:cNvPr id="158" name="Oval 156"/>
            <p:cNvSpPr>
              <a:spLocks noChangeArrowheads="1"/>
            </p:cNvSpPr>
            <p:nvPr/>
          </p:nvSpPr>
          <p:spPr bwMode="hidden">
            <a:xfrm>
              <a:off x="877" y="1121"/>
              <a:ext cx="112"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latin typeface="Arial" charset="0"/>
              </a:endParaRPr>
            </a:p>
          </p:txBody>
        </p:sp>
        <p:sp>
          <p:nvSpPr>
            <p:cNvPr id="159" name="Oval 157"/>
            <p:cNvSpPr>
              <a:spLocks noChangeArrowheads="1"/>
            </p:cNvSpPr>
            <p:nvPr/>
          </p:nvSpPr>
          <p:spPr bwMode="hidden">
            <a:xfrm>
              <a:off x="875" y="1216"/>
              <a:ext cx="111"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latin typeface="Arial" charset="0"/>
              </a:endParaRPr>
            </a:p>
          </p:txBody>
        </p:sp>
        <p:sp>
          <p:nvSpPr>
            <p:cNvPr id="160" name="Oval 158"/>
            <p:cNvSpPr>
              <a:spLocks noChangeArrowheads="1"/>
            </p:cNvSpPr>
            <p:nvPr/>
          </p:nvSpPr>
          <p:spPr bwMode="hidden">
            <a:xfrm>
              <a:off x="680" y="1170"/>
              <a:ext cx="112" cy="4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latin typeface="Arial" charset="0"/>
              </a:endParaRPr>
            </a:p>
          </p:txBody>
        </p:sp>
        <p:sp>
          <p:nvSpPr>
            <p:cNvPr id="161" name="Oval 159"/>
            <p:cNvSpPr>
              <a:spLocks noChangeArrowheads="1"/>
            </p:cNvSpPr>
            <p:nvPr/>
          </p:nvSpPr>
          <p:spPr bwMode="hidden">
            <a:xfrm>
              <a:off x="411" y="1232"/>
              <a:ext cx="111" cy="4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latin typeface="Arial" charset="0"/>
              </a:endParaRPr>
            </a:p>
          </p:txBody>
        </p:sp>
        <p:sp>
          <p:nvSpPr>
            <p:cNvPr id="162" name="Oval 160"/>
            <p:cNvSpPr>
              <a:spLocks noChangeArrowheads="1"/>
            </p:cNvSpPr>
            <p:nvPr/>
          </p:nvSpPr>
          <p:spPr bwMode="hidden">
            <a:xfrm>
              <a:off x="434" y="1100"/>
              <a:ext cx="112" cy="4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latin typeface="Arial" charset="0"/>
              </a:endParaRPr>
            </a:p>
          </p:txBody>
        </p:sp>
        <p:sp>
          <p:nvSpPr>
            <p:cNvPr id="163" name="Oval 161"/>
            <p:cNvSpPr>
              <a:spLocks noChangeArrowheads="1"/>
            </p:cNvSpPr>
            <p:nvPr/>
          </p:nvSpPr>
          <p:spPr bwMode="hidden">
            <a:xfrm>
              <a:off x="119" y="1312"/>
              <a:ext cx="111" cy="4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latin typeface="Arial" charset="0"/>
              </a:endParaRPr>
            </a:p>
          </p:txBody>
        </p:sp>
        <p:sp>
          <p:nvSpPr>
            <p:cNvPr id="164" name="Oval 162"/>
            <p:cNvSpPr>
              <a:spLocks noChangeArrowheads="1"/>
            </p:cNvSpPr>
            <p:nvPr/>
          </p:nvSpPr>
          <p:spPr bwMode="hidden">
            <a:xfrm>
              <a:off x="858" y="1001"/>
              <a:ext cx="101" cy="38"/>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latin typeface="Arial" charset="0"/>
              </a:endParaRPr>
            </a:p>
          </p:txBody>
        </p:sp>
        <p:sp>
          <p:nvSpPr>
            <p:cNvPr id="165" name="Oval 163"/>
            <p:cNvSpPr>
              <a:spLocks noChangeArrowheads="1"/>
            </p:cNvSpPr>
            <p:nvPr/>
          </p:nvSpPr>
          <p:spPr bwMode="hidden">
            <a:xfrm>
              <a:off x="1341" y="1013"/>
              <a:ext cx="101" cy="39"/>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latin typeface="Arial" charset="0"/>
              </a:endParaRPr>
            </a:p>
          </p:txBody>
        </p:sp>
        <p:sp>
          <p:nvSpPr>
            <p:cNvPr id="166" name="Oval 164"/>
            <p:cNvSpPr>
              <a:spLocks noChangeArrowheads="1"/>
            </p:cNvSpPr>
            <p:nvPr/>
          </p:nvSpPr>
          <p:spPr bwMode="hidden">
            <a:xfrm>
              <a:off x="1739" y="1008"/>
              <a:ext cx="101" cy="38"/>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latin typeface="Arial" charset="0"/>
              </a:endParaRPr>
            </a:p>
          </p:txBody>
        </p:sp>
        <p:sp>
          <p:nvSpPr>
            <p:cNvPr id="167" name="Oval 165"/>
            <p:cNvSpPr>
              <a:spLocks noChangeArrowheads="1"/>
            </p:cNvSpPr>
            <p:nvPr/>
          </p:nvSpPr>
          <p:spPr bwMode="hidden">
            <a:xfrm>
              <a:off x="2116" y="1001"/>
              <a:ext cx="100" cy="39"/>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latin typeface="Arial" charset="0"/>
              </a:endParaRPr>
            </a:p>
          </p:txBody>
        </p:sp>
        <p:sp>
          <p:nvSpPr>
            <p:cNvPr id="168" name="Oval 166"/>
            <p:cNvSpPr>
              <a:spLocks noChangeArrowheads="1"/>
            </p:cNvSpPr>
            <p:nvPr/>
          </p:nvSpPr>
          <p:spPr bwMode="hidden">
            <a:xfrm>
              <a:off x="2320" y="941"/>
              <a:ext cx="101" cy="39"/>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latin typeface="Arial" charset="0"/>
              </a:endParaRPr>
            </a:p>
          </p:txBody>
        </p:sp>
        <p:sp>
          <p:nvSpPr>
            <p:cNvPr id="169" name="Oval 167"/>
            <p:cNvSpPr>
              <a:spLocks noChangeArrowheads="1"/>
            </p:cNvSpPr>
            <p:nvPr/>
          </p:nvSpPr>
          <p:spPr bwMode="hidden">
            <a:xfrm>
              <a:off x="2601" y="995"/>
              <a:ext cx="101" cy="39"/>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latin typeface="Arial" charset="0"/>
              </a:endParaRPr>
            </a:p>
          </p:txBody>
        </p:sp>
        <p:sp>
          <p:nvSpPr>
            <p:cNvPr id="170" name="Oval 168"/>
            <p:cNvSpPr>
              <a:spLocks noChangeArrowheads="1"/>
            </p:cNvSpPr>
            <p:nvPr/>
          </p:nvSpPr>
          <p:spPr bwMode="hidden">
            <a:xfrm>
              <a:off x="1667" y="1420"/>
              <a:ext cx="106" cy="51"/>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a:defRPr/>
              </a:pPr>
              <a:endParaRPr lang="en-US">
                <a:latin typeface="Arial" charset="0"/>
              </a:endParaRPr>
            </a:p>
          </p:txBody>
        </p:sp>
        <p:sp>
          <p:nvSpPr>
            <p:cNvPr id="171" name="Oval 169"/>
            <p:cNvSpPr>
              <a:spLocks noChangeArrowheads="1"/>
            </p:cNvSpPr>
            <p:nvPr/>
          </p:nvSpPr>
          <p:spPr bwMode="hidden">
            <a:xfrm>
              <a:off x="2557" y="1516"/>
              <a:ext cx="123" cy="5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US">
                <a:latin typeface="Arial" charset="0"/>
              </a:endParaRPr>
            </a:p>
          </p:txBody>
        </p:sp>
        <p:sp>
          <p:nvSpPr>
            <p:cNvPr id="172" name="Oval 170"/>
            <p:cNvSpPr>
              <a:spLocks noChangeArrowheads="1"/>
            </p:cNvSpPr>
            <p:nvPr/>
          </p:nvSpPr>
          <p:spPr bwMode="hidden">
            <a:xfrm>
              <a:off x="3619" y="1287"/>
              <a:ext cx="112" cy="51"/>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US">
                <a:latin typeface="Arial" charset="0"/>
              </a:endParaRPr>
            </a:p>
          </p:txBody>
        </p:sp>
        <p:sp>
          <p:nvSpPr>
            <p:cNvPr id="173" name="Oval 171"/>
            <p:cNvSpPr>
              <a:spLocks noChangeArrowheads="1"/>
            </p:cNvSpPr>
            <p:nvPr/>
          </p:nvSpPr>
          <p:spPr bwMode="hidden">
            <a:xfrm>
              <a:off x="3791" y="1212"/>
              <a:ext cx="111" cy="51"/>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US">
                <a:latin typeface="Arial" charset="0"/>
              </a:endParaRPr>
            </a:p>
          </p:txBody>
        </p:sp>
        <p:sp>
          <p:nvSpPr>
            <p:cNvPr id="174" name="Oval 172"/>
            <p:cNvSpPr>
              <a:spLocks noChangeArrowheads="1"/>
            </p:cNvSpPr>
            <p:nvPr/>
          </p:nvSpPr>
          <p:spPr bwMode="hidden">
            <a:xfrm>
              <a:off x="2134" y="908"/>
              <a:ext cx="79" cy="3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latin typeface="Arial" charset="0"/>
              </a:endParaRPr>
            </a:p>
          </p:txBody>
        </p:sp>
        <p:sp>
          <p:nvSpPr>
            <p:cNvPr id="175" name="Oval 173"/>
            <p:cNvSpPr>
              <a:spLocks noChangeArrowheads="1"/>
            </p:cNvSpPr>
            <p:nvPr/>
          </p:nvSpPr>
          <p:spPr bwMode="hidden">
            <a:xfrm>
              <a:off x="1264" y="908"/>
              <a:ext cx="79" cy="3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latin typeface="Arial" charset="0"/>
              </a:endParaRPr>
            </a:p>
          </p:txBody>
        </p:sp>
        <p:sp>
          <p:nvSpPr>
            <p:cNvPr id="176" name="Oval 174"/>
            <p:cNvSpPr>
              <a:spLocks noChangeArrowheads="1"/>
            </p:cNvSpPr>
            <p:nvPr/>
          </p:nvSpPr>
          <p:spPr bwMode="hidden">
            <a:xfrm>
              <a:off x="1471" y="869"/>
              <a:ext cx="79" cy="3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latin typeface="Arial" charset="0"/>
              </a:endParaRPr>
            </a:p>
          </p:txBody>
        </p:sp>
        <p:sp>
          <p:nvSpPr>
            <p:cNvPr id="177" name="Oval 175"/>
            <p:cNvSpPr>
              <a:spLocks noChangeArrowheads="1"/>
            </p:cNvSpPr>
            <p:nvPr/>
          </p:nvSpPr>
          <p:spPr bwMode="hidden">
            <a:xfrm>
              <a:off x="1650" y="824"/>
              <a:ext cx="83" cy="3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latin typeface="Arial" charset="0"/>
              </a:endParaRPr>
            </a:p>
          </p:txBody>
        </p:sp>
        <p:sp>
          <p:nvSpPr>
            <p:cNvPr id="178" name="Oval 176"/>
            <p:cNvSpPr>
              <a:spLocks noChangeArrowheads="1"/>
            </p:cNvSpPr>
            <p:nvPr/>
          </p:nvSpPr>
          <p:spPr bwMode="hidden">
            <a:xfrm>
              <a:off x="1918" y="869"/>
              <a:ext cx="84" cy="3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latin typeface="Arial" charset="0"/>
              </a:endParaRPr>
            </a:p>
          </p:txBody>
        </p:sp>
        <p:sp>
          <p:nvSpPr>
            <p:cNvPr id="179" name="Oval 177"/>
            <p:cNvSpPr>
              <a:spLocks noChangeArrowheads="1"/>
            </p:cNvSpPr>
            <p:nvPr/>
          </p:nvSpPr>
          <p:spPr bwMode="hidden">
            <a:xfrm>
              <a:off x="1720" y="923"/>
              <a:ext cx="83" cy="3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latin typeface="Arial" charset="0"/>
              </a:endParaRPr>
            </a:p>
          </p:txBody>
        </p:sp>
        <p:sp>
          <p:nvSpPr>
            <p:cNvPr id="180" name="Oval 178"/>
            <p:cNvSpPr>
              <a:spLocks noChangeArrowheads="1"/>
            </p:cNvSpPr>
            <p:nvPr/>
          </p:nvSpPr>
          <p:spPr bwMode="hidden">
            <a:xfrm>
              <a:off x="1913" y="957"/>
              <a:ext cx="95"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latin typeface="Arial" charset="0"/>
              </a:endParaRPr>
            </a:p>
          </p:txBody>
        </p:sp>
        <p:sp>
          <p:nvSpPr>
            <p:cNvPr id="181" name="Oval 179"/>
            <p:cNvSpPr>
              <a:spLocks noChangeArrowheads="1"/>
            </p:cNvSpPr>
            <p:nvPr/>
          </p:nvSpPr>
          <p:spPr bwMode="hidden">
            <a:xfrm>
              <a:off x="1541" y="962"/>
              <a:ext cx="89"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latin typeface="Arial" charset="0"/>
              </a:endParaRPr>
            </a:p>
          </p:txBody>
        </p:sp>
        <p:sp>
          <p:nvSpPr>
            <p:cNvPr id="182" name="Oval 180"/>
            <p:cNvSpPr>
              <a:spLocks noChangeArrowheads="1"/>
            </p:cNvSpPr>
            <p:nvPr/>
          </p:nvSpPr>
          <p:spPr bwMode="hidden">
            <a:xfrm>
              <a:off x="1076" y="953"/>
              <a:ext cx="101"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latin typeface="Arial" charset="0"/>
              </a:endParaRPr>
            </a:p>
          </p:txBody>
        </p:sp>
        <p:sp>
          <p:nvSpPr>
            <p:cNvPr id="183" name="Oval 181"/>
            <p:cNvSpPr>
              <a:spLocks noChangeArrowheads="1"/>
            </p:cNvSpPr>
            <p:nvPr/>
          </p:nvSpPr>
          <p:spPr bwMode="hidden">
            <a:xfrm>
              <a:off x="1983" y="4027"/>
              <a:ext cx="195" cy="105"/>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US">
                <a:latin typeface="Arial" charset="0"/>
              </a:endParaRPr>
            </a:p>
          </p:txBody>
        </p:sp>
        <p:sp>
          <p:nvSpPr>
            <p:cNvPr id="184" name="Oval 182"/>
            <p:cNvSpPr>
              <a:spLocks noChangeArrowheads="1"/>
            </p:cNvSpPr>
            <p:nvPr/>
          </p:nvSpPr>
          <p:spPr bwMode="hidden">
            <a:xfrm>
              <a:off x="2460" y="3671"/>
              <a:ext cx="196" cy="112"/>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US">
                <a:latin typeface="Arial" charset="0"/>
              </a:endParaRPr>
            </a:p>
          </p:txBody>
        </p:sp>
        <p:sp>
          <p:nvSpPr>
            <p:cNvPr id="185" name="Oval 183"/>
            <p:cNvSpPr>
              <a:spLocks noChangeArrowheads="1"/>
            </p:cNvSpPr>
            <p:nvPr/>
          </p:nvSpPr>
          <p:spPr bwMode="hidden">
            <a:xfrm>
              <a:off x="3238" y="3121"/>
              <a:ext cx="168" cy="95"/>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US">
                <a:latin typeface="Arial" charset="0"/>
              </a:endParaRPr>
            </a:p>
          </p:txBody>
        </p:sp>
        <p:sp>
          <p:nvSpPr>
            <p:cNvPr id="186" name="Oval 184"/>
            <p:cNvSpPr>
              <a:spLocks noChangeArrowheads="1"/>
            </p:cNvSpPr>
            <p:nvPr/>
          </p:nvSpPr>
          <p:spPr bwMode="hidden">
            <a:xfrm>
              <a:off x="3550" y="2880"/>
              <a:ext cx="157" cy="89"/>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US">
                <a:latin typeface="Arial" charset="0"/>
              </a:endParaRPr>
            </a:p>
          </p:txBody>
        </p:sp>
        <p:sp>
          <p:nvSpPr>
            <p:cNvPr id="187" name="Oval 185"/>
            <p:cNvSpPr>
              <a:spLocks noChangeArrowheads="1"/>
            </p:cNvSpPr>
            <p:nvPr/>
          </p:nvSpPr>
          <p:spPr bwMode="hidden">
            <a:xfrm>
              <a:off x="2892" y="3377"/>
              <a:ext cx="168" cy="95"/>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US">
                <a:latin typeface="Arial" charset="0"/>
              </a:endParaRPr>
            </a:p>
          </p:txBody>
        </p:sp>
        <p:sp>
          <p:nvSpPr>
            <p:cNvPr id="188" name="Oval 186"/>
            <p:cNvSpPr>
              <a:spLocks noChangeArrowheads="1"/>
            </p:cNvSpPr>
            <p:nvPr/>
          </p:nvSpPr>
          <p:spPr bwMode="hidden">
            <a:xfrm>
              <a:off x="3869" y="2657"/>
              <a:ext cx="151" cy="84"/>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US">
                <a:latin typeface="Arial" charset="0"/>
              </a:endParaRPr>
            </a:p>
          </p:txBody>
        </p:sp>
        <p:sp>
          <p:nvSpPr>
            <p:cNvPr id="189" name="Oval 187"/>
            <p:cNvSpPr>
              <a:spLocks noChangeArrowheads="1"/>
            </p:cNvSpPr>
            <p:nvPr/>
          </p:nvSpPr>
          <p:spPr bwMode="hidden">
            <a:xfrm>
              <a:off x="4090" y="2475"/>
              <a:ext cx="156" cy="89"/>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US">
                <a:latin typeface="Arial" charset="0"/>
              </a:endParaRPr>
            </a:p>
          </p:txBody>
        </p:sp>
        <p:sp>
          <p:nvSpPr>
            <p:cNvPr id="190" name="Oval 188"/>
            <p:cNvSpPr>
              <a:spLocks noChangeArrowheads="1"/>
            </p:cNvSpPr>
            <p:nvPr/>
          </p:nvSpPr>
          <p:spPr bwMode="hidden">
            <a:xfrm>
              <a:off x="4327" y="2314"/>
              <a:ext cx="134" cy="72"/>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US">
                <a:latin typeface="Arial" charset="0"/>
              </a:endParaRPr>
            </a:p>
          </p:txBody>
        </p:sp>
        <p:sp>
          <p:nvSpPr>
            <p:cNvPr id="191" name="Oval 189"/>
            <p:cNvSpPr>
              <a:spLocks noChangeArrowheads="1"/>
            </p:cNvSpPr>
            <p:nvPr/>
          </p:nvSpPr>
          <p:spPr bwMode="hidden">
            <a:xfrm>
              <a:off x="4712" y="2022"/>
              <a:ext cx="134" cy="73"/>
            </a:xfrm>
            <a:prstGeom prst="ellipse">
              <a:avLst/>
            </a:prstGeom>
            <a:gradFill rotWithShape="0">
              <a:gsLst>
                <a:gs pos="0">
                  <a:schemeClr val="bg2"/>
                </a:gs>
                <a:gs pos="100000">
                  <a:schemeClr val="bg2">
                    <a:gamma/>
                    <a:shade val="54510"/>
                    <a:invGamma/>
                  </a:schemeClr>
                </a:gs>
              </a:gsLst>
              <a:lin ang="2700000" scaled="1"/>
            </a:gradFill>
            <a:ln w="9525">
              <a:noFill/>
              <a:round/>
              <a:headEnd/>
              <a:tailEnd/>
            </a:ln>
            <a:effectLst/>
          </p:spPr>
          <p:txBody>
            <a:bodyPr/>
            <a:lstStyle/>
            <a:p>
              <a:pPr>
                <a:defRPr/>
              </a:pPr>
              <a:endParaRPr lang="en-US">
                <a:latin typeface="Arial" charset="0"/>
              </a:endParaRPr>
            </a:p>
          </p:txBody>
        </p:sp>
        <p:sp>
          <p:nvSpPr>
            <p:cNvPr id="192" name="Oval 190"/>
            <p:cNvSpPr>
              <a:spLocks noChangeArrowheads="1"/>
            </p:cNvSpPr>
            <p:nvPr/>
          </p:nvSpPr>
          <p:spPr bwMode="hidden">
            <a:xfrm>
              <a:off x="4533" y="2162"/>
              <a:ext cx="139" cy="61"/>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US">
                <a:latin typeface="Arial" charset="0"/>
              </a:endParaRPr>
            </a:p>
          </p:txBody>
        </p:sp>
        <p:sp>
          <p:nvSpPr>
            <p:cNvPr id="193" name="Oval 191"/>
            <p:cNvSpPr>
              <a:spLocks noChangeArrowheads="1"/>
            </p:cNvSpPr>
            <p:nvPr/>
          </p:nvSpPr>
          <p:spPr bwMode="hidden">
            <a:xfrm>
              <a:off x="4863" y="1920"/>
              <a:ext cx="128" cy="61"/>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US">
                <a:latin typeface="Arial" charset="0"/>
              </a:endParaRPr>
            </a:p>
          </p:txBody>
        </p:sp>
        <p:sp>
          <p:nvSpPr>
            <p:cNvPr id="194" name="Oval 192"/>
            <p:cNvSpPr>
              <a:spLocks noChangeArrowheads="1"/>
            </p:cNvSpPr>
            <p:nvPr/>
          </p:nvSpPr>
          <p:spPr bwMode="hidden">
            <a:xfrm>
              <a:off x="5009" y="1807"/>
              <a:ext cx="128" cy="61"/>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US">
                <a:latin typeface="Arial" charset="0"/>
              </a:endParaRPr>
            </a:p>
          </p:txBody>
        </p:sp>
        <p:sp>
          <p:nvSpPr>
            <p:cNvPr id="195" name="Oval 193"/>
            <p:cNvSpPr>
              <a:spLocks noChangeArrowheads="1"/>
            </p:cNvSpPr>
            <p:nvPr/>
          </p:nvSpPr>
          <p:spPr bwMode="hidden">
            <a:xfrm>
              <a:off x="5161" y="1702"/>
              <a:ext cx="123" cy="50"/>
            </a:xfrm>
            <a:prstGeom prst="ellipse">
              <a:avLst/>
            </a:prstGeom>
            <a:gradFill rotWithShape="0">
              <a:gsLst>
                <a:gs pos="0">
                  <a:schemeClr val="bg2"/>
                </a:gs>
                <a:gs pos="100000">
                  <a:schemeClr val="bg2">
                    <a:gamma/>
                    <a:shade val="81961"/>
                    <a:invGamma/>
                  </a:schemeClr>
                </a:gs>
              </a:gsLst>
              <a:lin ang="2700000" scaled="1"/>
            </a:gradFill>
            <a:ln w="9525">
              <a:noFill/>
              <a:round/>
              <a:headEnd/>
              <a:tailEnd/>
            </a:ln>
            <a:effectLst/>
          </p:spPr>
          <p:txBody>
            <a:bodyPr/>
            <a:lstStyle/>
            <a:p>
              <a:pPr>
                <a:defRPr/>
              </a:pPr>
              <a:endParaRPr lang="en-US">
                <a:latin typeface="Arial" charset="0"/>
              </a:endParaRPr>
            </a:p>
          </p:txBody>
        </p:sp>
        <p:sp>
          <p:nvSpPr>
            <p:cNvPr id="196" name="Oval 194"/>
            <p:cNvSpPr>
              <a:spLocks noChangeArrowheads="1"/>
            </p:cNvSpPr>
            <p:nvPr/>
          </p:nvSpPr>
          <p:spPr bwMode="hidden">
            <a:xfrm>
              <a:off x="5277" y="1614"/>
              <a:ext cx="124" cy="51"/>
            </a:xfrm>
            <a:prstGeom prst="ellipse">
              <a:avLst/>
            </a:prstGeom>
            <a:gradFill rotWithShape="0">
              <a:gsLst>
                <a:gs pos="0">
                  <a:schemeClr val="bg2"/>
                </a:gs>
                <a:gs pos="100000">
                  <a:schemeClr val="bg2">
                    <a:gamma/>
                    <a:shade val="81961"/>
                    <a:invGamma/>
                  </a:schemeClr>
                </a:gs>
              </a:gsLst>
              <a:lin ang="2700000" scaled="1"/>
            </a:gradFill>
            <a:ln w="9525">
              <a:noFill/>
              <a:round/>
              <a:headEnd/>
              <a:tailEnd/>
            </a:ln>
            <a:effectLst/>
          </p:spPr>
          <p:txBody>
            <a:bodyPr/>
            <a:lstStyle/>
            <a:p>
              <a:pPr>
                <a:defRPr/>
              </a:pPr>
              <a:endParaRPr lang="en-US">
                <a:latin typeface="Arial" charset="0"/>
              </a:endParaRPr>
            </a:p>
          </p:txBody>
        </p:sp>
        <p:sp>
          <p:nvSpPr>
            <p:cNvPr id="197" name="Oval 195"/>
            <p:cNvSpPr>
              <a:spLocks noChangeArrowheads="1"/>
            </p:cNvSpPr>
            <p:nvPr/>
          </p:nvSpPr>
          <p:spPr bwMode="hidden">
            <a:xfrm>
              <a:off x="5398" y="1521"/>
              <a:ext cx="123" cy="51"/>
            </a:xfrm>
            <a:prstGeom prst="ellipse">
              <a:avLst/>
            </a:prstGeom>
            <a:gradFill rotWithShape="0">
              <a:gsLst>
                <a:gs pos="0">
                  <a:schemeClr val="bg2"/>
                </a:gs>
                <a:gs pos="100000">
                  <a:schemeClr val="bg2">
                    <a:gamma/>
                    <a:shade val="81961"/>
                    <a:invGamma/>
                  </a:schemeClr>
                </a:gs>
              </a:gsLst>
              <a:lin ang="2700000" scaled="1"/>
            </a:gradFill>
            <a:ln w="9525">
              <a:noFill/>
              <a:round/>
              <a:headEnd/>
              <a:tailEnd/>
            </a:ln>
            <a:effectLst/>
          </p:spPr>
          <p:txBody>
            <a:bodyPr/>
            <a:lstStyle/>
            <a:p>
              <a:pPr>
                <a:defRPr/>
              </a:pPr>
              <a:endParaRPr lang="en-US">
                <a:latin typeface="Arial" charset="0"/>
              </a:endParaRPr>
            </a:p>
          </p:txBody>
        </p:sp>
        <p:sp>
          <p:nvSpPr>
            <p:cNvPr id="198" name="Oval 196"/>
            <p:cNvSpPr>
              <a:spLocks noChangeArrowheads="1"/>
            </p:cNvSpPr>
            <p:nvPr/>
          </p:nvSpPr>
          <p:spPr bwMode="hidden">
            <a:xfrm>
              <a:off x="3255" y="4071"/>
              <a:ext cx="196" cy="106"/>
            </a:xfrm>
            <a:prstGeom prst="ellipse">
              <a:avLst/>
            </a:prstGeom>
            <a:gradFill rotWithShape="0">
              <a:gsLst>
                <a:gs pos="0">
                  <a:schemeClr val="bg1"/>
                </a:gs>
                <a:gs pos="100000">
                  <a:schemeClr val="bg1">
                    <a:gamma/>
                    <a:shade val="54510"/>
                    <a:invGamma/>
                  </a:schemeClr>
                </a:gs>
              </a:gsLst>
              <a:lin ang="2700000" scaled="1"/>
            </a:gradFill>
            <a:ln w="9525">
              <a:noFill/>
              <a:round/>
              <a:headEnd/>
              <a:tailEnd/>
            </a:ln>
            <a:effectLst/>
          </p:spPr>
          <p:txBody>
            <a:bodyPr/>
            <a:lstStyle/>
            <a:p>
              <a:pPr>
                <a:defRPr/>
              </a:pPr>
              <a:endParaRPr lang="en-US">
                <a:latin typeface="Arial" charset="0"/>
              </a:endParaRPr>
            </a:p>
          </p:txBody>
        </p:sp>
        <p:sp>
          <p:nvSpPr>
            <p:cNvPr id="199" name="Oval 197"/>
            <p:cNvSpPr>
              <a:spLocks noChangeArrowheads="1"/>
            </p:cNvSpPr>
            <p:nvPr/>
          </p:nvSpPr>
          <p:spPr bwMode="hidden">
            <a:xfrm>
              <a:off x="3651" y="3693"/>
              <a:ext cx="196" cy="111"/>
            </a:xfrm>
            <a:prstGeom prst="ellipse">
              <a:avLst/>
            </a:prstGeom>
            <a:gradFill rotWithShape="0">
              <a:gsLst>
                <a:gs pos="0">
                  <a:schemeClr val="bg1"/>
                </a:gs>
                <a:gs pos="100000">
                  <a:schemeClr val="bg1">
                    <a:gamma/>
                    <a:shade val="54510"/>
                    <a:invGamma/>
                  </a:schemeClr>
                </a:gs>
              </a:gsLst>
              <a:lin ang="2700000" scaled="1"/>
            </a:gradFill>
            <a:ln w="9525">
              <a:noFill/>
              <a:round/>
              <a:headEnd/>
              <a:tailEnd/>
            </a:ln>
            <a:effectLst/>
          </p:spPr>
          <p:txBody>
            <a:bodyPr/>
            <a:lstStyle/>
            <a:p>
              <a:pPr>
                <a:defRPr/>
              </a:pPr>
              <a:endParaRPr lang="en-US">
                <a:latin typeface="Arial" charset="0"/>
              </a:endParaRPr>
            </a:p>
          </p:txBody>
        </p:sp>
        <p:sp>
          <p:nvSpPr>
            <p:cNvPr id="200" name="Oval 198"/>
            <p:cNvSpPr>
              <a:spLocks noChangeArrowheads="1"/>
            </p:cNvSpPr>
            <p:nvPr/>
          </p:nvSpPr>
          <p:spPr bwMode="hidden">
            <a:xfrm>
              <a:off x="4773" y="3705"/>
              <a:ext cx="201" cy="106"/>
            </a:xfrm>
            <a:prstGeom prst="ellipse">
              <a:avLst/>
            </a:prstGeom>
            <a:gradFill rotWithShape="0">
              <a:gsLst>
                <a:gs pos="0">
                  <a:schemeClr val="bg1"/>
                </a:gs>
                <a:gs pos="100000">
                  <a:schemeClr val="bg1">
                    <a:gamma/>
                    <a:shade val="39216"/>
                    <a:invGamma/>
                  </a:schemeClr>
                </a:gs>
              </a:gsLst>
              <a:lin ang="2700000" scaled="1"/>
            </a:gradFill>
            <a:ln w="9525">
              <a:noFill/>
              <a:round/>
              <a:headEnd/>
              <a:tailEnd/>
            </a:ln>
            <a:effectLst/>
          </p:spPr>
          <p:txBody>
            <a:bodyPr/>
            <a:lstStyle/>
            <a:p>
              <a:pPr>
                <a:defRPr/>
              </a:pPr>
              <a:endParaRPr lang="en-US">
                <a:latin typeface="Arial" charset="0"/>
              </a:endParaRPr>
            </a:p>
          </p:txBody>
        </p:sp>
        <p:sp>
          <p:nvSpPr>
            <p:cNvPr id="201" name="Oval 199"/>
            <p:cNvSpPr>
              <a:spLocks noChangeArrowheads="1"/>
            </p:cNvSpPr>
            <p:nvPr/>
          </p:nvSpPr>
          <p:spPr bwMode="hidden">
            <a:xfrm>
              <a:off x="4491" y="4049"/>
              <a:ext cx="196" cy="105"/>
            </a:xfrm>
            <a:prstGeom prst="ellipse">
              <a:avLst/>
            </a:prstGeom>
            <a:gradFill rotWithShape="0">
              <a:gsLst>
                <a:gs pos="0">
                  <a:schemeClr val="bg1"/>
                </a:gs>
                <a:gs pos="100000">
                  <a:schemeClr val="bg1">
                    <a:gamma/>
                    <a:shade val="39216"/>
                    <a:invGamma/>
                  </a:schemeClr>
                </a:gs>
              </a:gsLst>
              <a:lin ang="2700000" scaled="1"/>
            </a:gradFill>
            <a:ln w="9525">
              <a:noFill/>
              <a:round/>
              <a:headEnd/>
              <a:tailEnd/>
            </a:ln>
            <a:effectLst/>
          </p:spPr>
          <p:txBody>
            <a:bodyPr/>
            <a:lstStyle/>
            <a:p>
              <a:pPr>
                <a:defRPr/>
              </a:pPr>
              <a:endParaRPr lang="en-US">
                <a:latin typeface="Arial" charset="0"/>
              </a:endParaRPr>
            </a:p>
          </p:txBody>
        </p:sp>
        <p:sp>
          <p:nvSpPr>
            <p:cNvPr id="202" name="Oval 200"/>
            <p:cNvSpPr>
              <a:spLocks noChangeArrowheads="1"/>
            </p:cNvSpPr>
            <p:nvPr/>
          </p:nvSpPr>
          <p:spPr bwMode="hidden">
            <a:xfrm>
              <a:off x="3989" y="3396"/>
              <a:ext cx="168" cy="96"/>
            </a:xfrm>
            <a:prstGeom prst="ellipse">
              <a:avLst/>
            </a:prstGeom>
            <a:gradFill rotWithShape="0">
              <a:gsLst>
                <a:gs pos="0">
                  <a:schemeClr val="bg1"/>
                </a:gs>
                <a:gs pos="100000">
                  <a:schemeClr val="bg1">
                    <a:gamma/>
                    <a:shade val="54510"/>
                    <a:invGamma/>
                  </a:schemeClr>
                </a:gs>
              </a:gsLst>
              <a:lin ang="2700000" scaled="1"/>
            </a:gradFill>
            <a:ln w="9525">
              <a:noFill/>
              <a:round/>
              <a:headEnd/>
              <a:tailEnd/>
            </a:ln>
            <a:effectLst/>
          </p:spPr>
          <p:txBody>
            <a:bodyPr/>
            <a:lstStyle/>
            <a:p>
              <a:pPr>
                <a:defRPr/>
              </a:pPr>
              <a:endParaRPr lang="en-US">
                <a:latin typeface="Arial" charset="0"/>
              </a:endParaRPr>
            </a:p>
          </p:txBody>
        </p:sp>
        <p:sp>
          <p:nvSpPr>
            <p:cNvPr id="203" name="Oval 201"/>
            <p:cNvSpPr>
              <a:spLocks noChangeArrowheads="1"/>
            </p:cNvSpPr>
            <p:nvPr/>
          </p:nvSpPr>
          <p:spPr bwMode="hidden">
            <a:xfrm>
              <a:off x="4263" y="3141"/>
              <a:ext cx="167" cy="95"/>
            </a:xfrm>
            <a:prstGeom prst="ellipse">
              <a:avLst/>
            </a:prstGeom>
            <a:gradFill rotWithShape="0">
              <a:gsLst>
                <a:gs pos="0">
                  <a:schemeClr val="bg1"/>
                </a:gs>
                <a:gs pos="100000">
                  <a:schemeClr val="bg1">
                    <a:gamma/>
                    <a:shade val="54510"/>
                    <a:invGamma/>
                  </a:schemeClr>
                </a:gs>
              </a:gsLst>
              <a:lin ang="2700000" scaled="1"/>
            </a:gradFill>
            <a:ln w="9525">
              <a:noFill/>
              <a:round/>
              <a:headEnd/>
              <a:tailEnd/>
            </a:ln>
            <a:effectLst/>
          </p:spPr>
          <p:txBody>
            <a:bodyPr/>
            <a:lstStyle/>
            <a:p>
              <a:pPr>
                <a:defRPr/>
              </a:pPr>
              <a:endParaRPr lang="en-US">
                <a:latin typeface="Arial" charset="0"/>
              </a:endParaRPr>
            </a:p>
          </p:txBody>
        </p:sp>
        <p:sp>
          <p:nvSpPr>
            <p:cNvPr id="204" name="Oval 202"/>
            <p:cNvSpPr>
              <a:spLocks noChangeArrowheads="1"/>
            </p:cNvSpPr>
            <p:nvPr/>
          </p:nvSpPr>
          <p:spPr bwMode="hidden">
            <a:xfrm>
              <a:off x="5044" y="3418"/>
              <a:ext cx="167" cy="95"/>
            </a:xfrm>
            <a:prstGeom prst="ellipse">
              <a:avLst/>
            </a:prstGeom>
            <a:gradFill rotWithShape="0">
              <a:gsLst>
                <a:gs pos="0">
                  <a:schemeClr val="bg1"/>
                </a:gs>
                <a:gs pos="100000">
                  <a:schemeClr val="bg1">
                    <a:gamma/>
                    <a:shade val="39216"/>
                    <a:invGamma/>
                  </a:schemeClr>
                </a:gs>
              </a:gsLst>
              <a:lin ang="2700000" scaled="1"/>
            </a:gradFill>
            <a:ln w="9525">
              <a:noFill/>
              <a:round/>
              <a:headEnd/>
              <a:tailEnd/>
            </a:ln>
            <a:effectLst/>
          </p:spPr>
          <p:txBody>
            <a:bodyPr/>
            <a:lstStyle/>
            <a:p>
              <a:pPr>
                <a:defRPr/>
              </a:pPr>
              <a:endParaRPr lang="en-US">
                <a:latin typeface="Arial" charset="0"/>
              </a:endParaRPr>
            </a:p>
          </p:txBody>
        </p:sp>
        <p:sp>
          <p:nvSpPr>
            <p:cNvPr id="205" name="Oval 203"/>
            <p:cNvSpPr>
              <a:spLocks noChangeArrowheads="1"/>
            </p:cNvSpPr>
            <p:nvPr/>
          </p:nvSpPr>
          <p:spPr bwMode="hidden">
            <a:xfrm>
              <a:off x="4553" y="2873"/>
              <a:ext cx="156" cy="83"/>
            </a:xfrm>
            <a:prstGeom prst="ellipse">
              <a:avLst/>
            </a:prstGeom>
            <a:gradFill rotWithShape="0">
              <a:gsLst>
                <a:gs pos="0">
                  <a:schemeClr val="bg1"/>
                </a:gs>
                <a:gs pos="100000">
                  <a:schemeClr val="bg1">
                    <a:gamma/>
                    <a:shade val="54510"/>
                    <a:invGamma/>
                  </a:schemeClr>
                </a:gs>
              </a:gsLst>
              <a:lin ang="2700000" scaled="1"/>
            </a:gradFill>
            <a:ln w="9525">
              <a:noFill/>
              <a:round/>
              <a:headEnd/>
              <a:tailEnd/>
            </a:ln>
            <a:effectLst/>
          </p:spPr>
          <p:txBody>
            <a:bodyPr/>
            <a:lstStyle/>
            <a:p>
              <a:pPr>
                <a:defRPr/>
              </a:pPr>
              <a:endParaRPr lang="en-US">
                <a:latin typeface="Arial" charset="0"/>
              </a:endParaRPr>
            </a:p>
          </p:txBody>
        </p:sp>
        <p:sp>
          <p:nvSpPr>
            <p:cNvPr id="206" name="Oval 204"/>
            <p:cNvSpPr>
              <a:spLocks noChangeArrowheads="1"/>
            </p:cNvSpPr>
            <p:nvPr/>
          </p:nvSpPr>
          <p:spPr bwMode="hidden">
            <a:xfrm>
              <a:off x="5293" y="3116"/>
              <a:ext cx="168" cy="95"/>
            </a:xfrm>
            <a:prstGeom prst="ellipse">
              <a:avLst/>
            </a:prstGeom>
            <a:gradFill rotWithShape="0">
              <a:gsLst>
                <a:gs pos="0">
                  <a:schemeClr val="bg1"/>
                </a:gs>
                <a:gs pos="100000">
                  <a:schemeClr val="bg1">
                    <a:gamma/>
                    <a:shade val="54510"/>
                    <a:invGamma/>
                  </a:schemeClr>
                </a:gs>
              </a:gsLst>
              <a:lin ang="2700000" scaled="1"/>
            </a:gradFill>
            <a:ln w="9525">
              <a:noFill/>
              <a:round/>
              <a:headEnd/>
              <a:tailEnd/>
            </a:ln>
            <a:effectLst/>
          </p:spPr>
          <p:txBody>
            <a:bodyPr/>
            <a:lstStyle/>
            <a:p>
              <a:pPr>
                <a:defRPr/>
              </a:pPr>
              <a:endParaRPr lang="en-US">
                <a:latin typeface="Arial" charset="0"/>
              </a:endParaRPr>
            </a:p>
          </p:txBody>
        </p:sp>
        <p:sp>
          <p:nvSpPr>
            <p:cNvPr id="207" name="Oval 205"/>
            <p:cNvSpPr>
              <a:spLocks noChangeArrowheads="1"/>
            </p:cNvSpPr>
            <p:nvPr/>
          </p:nvSpPr>
          <p:spPr bwMode="hidden">
            <a:xfrm>
              <a:off x="5497" y="2879"/>
              <a:ext cx="156" cy="89"/>
            </a:xfrm>
            <a:prstGeom prst="ellipse">
              <a:avLst/>
            </a:prstGeom>
            <a:gradFill rotWithShape="0">
              <a:gsLst>
                <a:gs pos="0">
                  <a:schemeClr val="bg1"/>
                </a:gs>
                <a:gs pos="100000">
                  <a:schemeClr val="bg1">
                    <a:gamma/>
                    <a:shade val="39216"/>
                    <a:invGamma/>
                  </a:schemeClr>
                </a:gs>
              </a:gsLst>
              <a:lin ang="2700000" scaled="1"/>
            </a:gradFill>
            <a:ln w="9525">
              <a:noFill/>
              <a:round/>
              <a:headEnd/>
              <a:tailEnd/>
            </a:ln>
            <a:effectLst/>
          </p:spPr>
          <p:txBody>
            <a:bodyPr/>
            <a:lstStyle/>
            <a:p>
              <a:pPr>
                <a:defRPr/>
              </a:pPr>
              <a:endParaRPr lang="en-US">
                <a:latin typeface="Arial" charset="0"/>
              </a:endParaRPr>
            </a:p>
          </p:txBody>
        </p:sp>
        <p:sp>
          <p:nvSpPr>
            <p:cNvPr id="208" name="Oval 206"/>
            <p:cNvSpPr>
              <a:spLocks noChangeArrowheads="1"/>
            </p:cNvSpPr>
            <p:nvPr/>
          </p:nvSpPr>
          <p:spPr bwMode="hidden">
            <a:xfrm>
              <a:off x="4772" y="2673"/>
              <a:ext cx="156" cy="83"/>
            </a:xfrm>
            <a:prstGeom prst="ellipse">
              <a:avLst/>
            </a:prstGeom>
            <a:gradFill rotWithShape="0">
              <a:gsLst>
                <a:gs pos="0">
                  <a:schemeClr val="bg1"/>
                </a:gs>
                <a:gs pos="100000">
                  <a:schemeClr val="bg1">
                    <a:gamma/>
                    <a:shade val="54510"/>
                    <a:invGamma/>
                  </a:schemeClr>
                </a:gs>
              </a:gsLst>
              <a:lin ang="2700000" scaled="1"/>
            </a:gradFill>
            <a:ln w="9525">
              <a:noFill/>
              <a:round/>
              <a:headEnd/>
              <a:tailEnd/>
            </a:ln>
            <a:effectLst/>
          </p:spPr>
          <p:txBody>
            <a:bodyPr/>
            <a:lstStyle/>
            <a:p>
              <a:pPr>
                <a:defRPr/>
              </a:pPr>
              <a:endParaRPr lang="en-US">
                <a:latin typeface="Arial" charset="0"/>
              </a:endParaRPr>
            </a:p>
          </p:txBody>
        </p:sp>
        <p:sp>
          <p:nvSpPr>
            <p:cNvPr id="209" name="Oval 207"/>
            <p:cNvSpPr>
              <a:spLocks noChangeArrowheads="1"/>
            </p:cNvSpPr>
            <p:nvPr/>
          </p:nvSpPr>
          <p:spPr bwMode="hidden">
            <a:xfrm>
              <a:off x="4966" y="2488"/>
              <a:ext cx="156" cy="84"/>
            </a:xfrm>
            <a:prstGeom prst="ellipse">
              <a:avLst/>
            </a:prstGeom>
            <a:gradFill rotWithShape="0">
              <a:gsLst>
                <a:gs pos="0">
                  <a:schemeClr val="bg1"/>
                </a:gs>
                <a:gs pos="100000">
                  <a:schemeClr val="bg1">
                    <a:gamma/>
                    <a:shade val="54510"/>
                    <a:invGamma/>
                  </a:schemeClr>
                </a:gs>
              </a:gsLst>
              <a:lin ang="2700000" scaled="1"/>
            </a:gradFill>
            <a:ln w="9525">
              <a:noFill/>
              <a:round/>
              <a:headEnd/>
              <a:tailEnd/>
            </a:ln>
            <a:effectLst/>
          </p:spPr>
          <p:txBody>
            <a:bodyPr/>
            <a:lstStyle/>
            <a:p>
              <a:pPr>
                <a:defRPr/>
              </a:pPr>
              <a:endParaRPr lang="en-US">
                <a:latin typeface="Arial" charset="0"/>
              </a:endParaRPr>
            </a:p>
          </p:txBody>
        </p:sp>
        <p:sp>
          <p:nvSpPr>
            <p:cNvPr id="210" name="Oval 208"/>
            <p:cNvSpPr>
              <a:spLocks noChangeArrowheads="1"/>
            </p:cNvSpPr>
            <p:nvPr/>
          </p:nvSpPr>
          <p:spPr bwMode="hidden">
            <a:xfrm>
              <a:off x="5444" y="2052"/>
              <a:ext cx="134" cy="73"/>
            </a:xfrm>
            <a:prstGeom prst="ellipse">
              <a:avLst/>
            </a:prstGeom>
            <a:gradFill rotWithShape="0">
              <a:gsLst>
                <a:gs pos="0">
                  <a:schemeClr val="bg1"/>
                </a:gs>
                <a:gs pos="100000">
                  <a:schemeClr val="bg1">
                    <a:gamma/>
                    <a:shade val="54510"/>
                    <a:invGamma/>
                  </a:schemeClr>
                </a:gs>
              </a:gsLst>
              <a:lin ang="2700000" scaled="1"/>
            </a:gradFill>
            <a:ln w="9525">
              <a:noFill/>
              <a:round/>
              <a:headEnd/>
              <a:tailEnd/>
            </a:ln>
            <a:effectLst/>
          </p:spPr>
          <p:txBody>
            <a:bodyPr/>
            <a:lstStyle/>
            <a:p>
              <a:pPr>
                <a:defRPr/>
              </a:pPr>
              <a:endParaRPr lang="en-US">
                <a:latin typeface="Arial" charset="0"/>
              </a:endParaRPr>
            </a:p>
          </p:txBody>
        </p:sp>
        <p:sp>
          <p:nvSpPr>
            <p:cNvPr id="211" name="Oval 209"/>
            <p:cNvSpPr>
              <a:spLocks noChangeArrowheads="1"/>
            </p:cNvSpPr>
            <p:nvPr/>
          </p:nvSpPr>
          <p:spPr bwMode="hidden">
            <a:xfrm>
              <a:off x="5161" y="2314"/>
              <a:ext cx="140" cy="73"/>
            </a:xfrm>
            <a:prstGeom prst="ellipse">
              <a:avLst/>
            </a:prstGeom>
            <a:gradFill rotWithShape="0">
              <a:gsLst>
                <a:gs pos="0">
                  <a:schemeClr val="bg1"/>
                </a:gs>
                <a:gs pos="100000">
                  <a:schemeClr val="bg1">
                    <a:gamma/>
                    <a:shade val="54510"/>
                    <a:invGamma/>
                  </a:schemeClr>
                </a:gs>
              </a:gsLst>
              <a:lin ang="2700000" scaled="1"/>
            </a:gradFill>
            <a:ln w="9525">
              <a:noFill/>
              <a:round/>
              <a:headEnd/>
              <a:tailEnd/>
            </a:ln>
            <a:effectLst/>
          </p:spPr>
          <p:txBody>
            <a:bodyPr/>
            <a:lstStyle/>
            <a:p>
              <a:pPr>
                <a:defRPr/>
              </a:pPr>
              <a:endParaRPr lang="en-US">
                <a:latin typeface="Arial" charset="0"/>
              </a:endParaRPr>
            </a:p>
          </p:txBody>
        </p:sp>
        <p:sp>
          <p:nvSpPr>
            <p:cNvPr id="212" name="Oval 210"/>
            <p:cNvSpPr>
              <a:spLocks noChangeArrowheads="1"/>
            </p:cNvSpPr>
            <p:nvPr/>
          </p:nvSpPr>
          <p:spPr bwMode="hidden">
            <a:xfrm>
              <a:off x="5318" y="2176"/>
              <a:ext cx="134" cy="61"/>
            </a:xfrm>
            <a:prstGeom prst="ellipse">
              <a:avLst/>
            </a:prstGeom>
            <a:gradFill rotWithShape="0">
              <a:gsLst>
                <a:gs pos="0">
                  <a:schemeClr val="bg1"/>
                </a:gs>
                <a:gs pos="100000">
                  <a:schemeClr val="bg1">
                    <a:gamma/>
                    <a:shade val="54510"/>
                    <a:invGamma/>
                  </a:schemeClr>
                </a:gs>
              </a:gsLst>
              <a:lin ang="2700000" scaled="1"/>
            </a:gradFill>
            <a:ln w="9525">
              <a:noFill/>
              <a:round/>
              <a:headEnd/>
              <a:tailEnd/>
            </a:ln>
            <a:effectLst/>
          </p:spPr>
          <p:txBody>
            <a:bodyPr/>
            <a:lstStyle/>
            <a:p>
              <a:pPr>
                <a:defRPr/>
              </a:pPr>
              <a:endParaRPr lang="en-US">
                <a:latin typeface="Arial" charset="0"/>
              </a:endParaRPr>
            </a:p>
          </p:txBody>
        </p:sp>
        <p:sp>
          <p:nvSpPr>
            <p:cNvPr id="213" name="Oval 211"/>
            <p:cNvSpPr>
              <a:spLocks noChangeArrowheads="1"/>
            </p:cNvSpPr>
            <p:nvPr/>
          </p:nvSpPr>
          <p:spPr bwMode="hidden">
            <a:xfrm>
              <a:off x="5581" y="1933"/>
              <a:ext cx="128" cy="61"/>
            </a:xfrm>
            <a:prstGeom prst="ellipse">
              <a:avLst/>
            </a:prstGeom>
            <a:gradFill rotWithShape="0">
              <a:gsLst>
                <a:gs pos="0">
                  <a:schemeClr val="bg1"/>
                </a:gs>
                <a:gs pos="100000">
                  <a:schemeClr val="bg1">
                    <a:gamma/>
                    <a:shade val="57647"/>
                    <a:invGamma/>
                  </a:schemeClr>
                </a:gs>
              </a:gsLst>
              <a:lin ang="2700000" scaled="1"/>
            </a:gradFill>
            <a:ln w="9525">
              <a:noFill/>
              <a:round/>
              <a:headEnd/>
              <a:tailEnd/>
            </a:ln>
            <a:effectLst/>
          </p:spPr>
          <p:txBody>
            <a:bodyPr/>
            <a:lstStyle/>
            <a:p>
              <a:pPr>
                <a:defRPr/>
              </a:pPr>
              <a:endParaRPr lang="en-US">
                <a:latin typeface="Arial" charset="0"/>
              </a:endParaRPr>
            </a:p>
          </p:txBody>
        </p:sp>
        <p:sp>
          <p:nvSpPr>
            <p:cNvPr id="214" name="Oval 212"/>
            <p:cNvSpPr>
              <a:spLocks noChangeArrowheads="1"/>
            </p:cNvSpPr>
            <p:nvPr/>
          </p:nvSpPr>
          <p:spPr bwMode="hidden">
            <a:xfrm>
              <a:off x="5689" y="1811"/>
              <a:ext cx="128" cy="61"/>
            </a:xfrm>
            <a:prstGeom prst="ellipse">
              <a:avLst/>
            </a:prstGeom>
            <a:gradFill rotWithShape="0">
              <a:gsLst>
                <a:gs pos="0">
                  <a:schemeClr val="bg1"/>
                </a:gs>
                <a:gs pos="100000">
                  <a:schemeClr val="bg1">
                    <a:gamma/>
                    <a:shade val="57647"/>
                    <a:invGamma/>
                  </a:schemeClr>
                </a:gs>
              </a:gsLst>
              <a:lin ang="2700000" scaled="1"/>
            </a:gradFill>
            <a:ln w="9525">
              <a:noFill/>
              <a:round/>
              <a:headEnd/>
              <a:tailEnd/>
            </a:ln>
            <a:effectLst/>
          </p:spPr>
          <p:txBody>
            <a:bodyPr/>
            <a:lstStyle/>
            <a:p>
              <a:pPr>
                <a:defRPr/>
              </a:pPr>
              <a:endParaRPr lang="en-US">
                <a:latin typeface="Arial" charset="0"/>
              </a:endParaRPr>
            </a:p>
          </p:txBody>
        </p:sp>
        <p:sp>
          <p:nvSpPr>
            <p:cNvPr id="215" name="Oval 213"/>
            <p:cNvSpPr>
              <a:spLocks noChangeArrowheads="1"/>
            </p:cNvSpPr>
            <p:nvPr/>
          </p:nvSpPr>
          <p:spPr bwMode="hidden">
            <a:xfrm>
              <a:off x="5663" y="2680"/>
              <a:ext cx="156" cy="83"/>
            </a:xfrm>
            <a:prstGeom prst="ellipse">
              <a:avLst/>
            </a:prstGeom>
            <a:gradFill rotWithShape="0">
              <a:gsLst>
                <a:gs pos="0">
                  <a:schemeClr val="bg1"/>
                </a:gs>
                <a:gs pos="100000">
                  <a:schemeClr val="bg1">
                    <a:gamma/>
                    <a:shade val="54510"/>
                    <a:invGamma/>
                  </a:schemeClr>
                </a:gs>
              </a:gsLst>
              <a:lin ang="2700000" scaled="1"/>
            </a:gradFill>
            <a:ln w="9525">
              <a:noFill/>
              <a:round/>
              <a:headEnd/>
              <a:tailEnd/>
            </a:ln>
            <a:effectLst/>
          </p:spPr>
          <p:txBody>
            <a:bodyPr/>
            <a:lstStyle/>
            <a:p>
              <a:pPr>
                <a:defRPr/>
              </a:pPr>
              <a:endParaRPr lang="en-US">
                <a:latin typeface="Arial" charset="0"/>
              </a:endParaRPr>
            </a:p>
          </p:txBody>
        </p:sp>
        <p:sp>
          <p:nvSpPr>
            <p:cNvPr id="216" name="Oval 214"/>
            <p:cNvSpPr>
              <a:spLocks noChangeArrowheads="1"/>
            </p:cNvSpPr>
            <p:nvPr/>
          </p:nvSpPr>
          <p:spPr bwMode="hidden">
            <a:xfrm>
              <a:off x="-65" y="2865"/>
              <a:ext cx="150" cy="89"/>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US">
                <a:latin typeface="Arial" charset="0"/>
              </a:endParaRPr>
            </a:p>
          </p:txBody>
        </p:sp>
        <p:sp>
          <p:nvSpPr>
            <p:cNvPr id="217" name="Oval 215"/>
            <p:cNvSpPr>
              <a:spLocks noChangeArrowheads="1"/>
            </p:cNvSpPr>
            <p:nvPr/>
          </p:nvSpPr>
          <p:spPr bwMode="hidden">
            <a:xfrm>
              <a:off x="2" y="2477"/>
              <a:ext cx="156" cy="89"/>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US">
                <a:latin typeface="Arial" charset="0"/>
              </a:endParaRPr>
            </a:p>
          </p:txBody>
        </p:sp>
        <p:sp>
          <p:nvSpPr>
            <p:cNvPr id="218" name="Oval 216"/>
            <p:cNvSpPr>
              <a:spLocks noChangeArrowheads="1"/>
            </p:cNvSpPr>
            <p:nvPr/>
          </p:nvSpPr>
          <p:spPr bwMode="hidden">
            <a:xfrm>
              <a:off x="-9" y="1436"/>
              <a:ext cx="106" cy="4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latin typeface="Arial" charset="0"/>
              </a:endParaRPr>
            </a:p>
          </p:txBody>
        </p:sp>
        <p:sp>
          <p:nvSpPr>
            <p:cNvPr id="219" name="Oval 217"/>
            <p:cNvSpPr>
              <a:spLocks noChangeArrowheads="1"/>
            </p:cNvSpPr>
            <p:nvPr/>
          </p:nvSpPr>
          <p:spPr bwMode="hidden">
            <a:xfrm>
              <a:off x="5624" y="4010"/>
              <a:ext cx="201" cy="106"/>
            </a:xfrm>
            <a:prstGeom prst="ellipse">
              <a:avLst/>
            </a:prstGeom>
            <a:gradFill rotWithShape="0">
              <a:gsLst>
                <a:gs pos="0">
                  <a:schemeClr val="bg1"/>
                </a:gs>
                <a:gs pos="100000">
                  <a:schemeClr val="bg1">
                    <a:gamma/>
                    <a:shade val="39216"/>
                    <a:invGamma/>
                  </a:schemeClr>
                </a:gs>
              </a:gsLst>
              <a:lin ang="2700000" scaled="1"/>
            </a:gradFill>
            <a:ln w="9525">
              <a:noFill/>
              <a:round/>
              <a:headEnd/>
              <a:tailEnd/>
            </a:ln>
            <a:effectLst/>
          </p:spPr>
          <p:txBody>
            <a:bodyPr/>
            <a:lstStyle/>
            <a:p>
              <a:pPr>
                <a:defRPr/>
              </a:pPr>
              <a:endParaRPr lang="en-US">
                <a:latin typeface="Arial" charset="0"/>
              </a:endParaRPr>
            </a:p>
          </p:txBody>
        </p:sp>
      </p:grpSp>
      <p:sp>
        <p:nvSpPr>
          <p:cNvPr id="7386" name="Rectangle 218"/>
          <p:cNvSpPr>
            <a:spLocks noGrp="1" noChangeArrowheads="1"/>
          </p:cNvSpPr>
          <p:nvPr>
            <p:ph type="ctrTitle" sz="quarter"/>
          </p:nvPr>
        </p:nvSpPr>
        <p:spPr>
          <a:xfrm>
            <a:off x="685800" y="1844675"/>
            <a:ext cx="7772400" cy="1736725"/>
          </a:xfrm>
        </p:spPr>
        <p:txBody>
          <a:bodyPr anchor="b" anchorCtr="1"/>
          <a:lstStyle>
            <a:lvl1pPr>
              <a:defRPr sz="5400"/>
            </a:lvl1pPr>
          </a:lstStyle>
          <a:p>
            <a:r>
              <a:rPr lang="en-US"/>
              <a:t>Click to edit Master title style</a:t>
            </a:r>
          </a:p>
        </p:txBody>
      </p:sp>
      <p:sp>
        <p:nvSpPr>
          <p:cNvPr id="7387" name="Rectangle 219"/>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220" name="Rectangle 220"/>
          <p:cNvSpPr>
            <a:spLocks noGrp="1" noChangeArrowheads="1"/>
          </p:cNvSpPr>
          <p:nvPr>
            <p:ph type="dt" sz="quarter" idx="10"/>
          </p:nvPr>
        </p:nvSpPr>
        <p:spPr/>
        <p:txBody>
          <a:bodyPr/>
          <a:lstStyle>
            <a:lvl1pPr>
              <a:defRPr/>
            </a:lvl1pPr>
          </a:lstStyle>
          <a:p>
            <a:pPr>
              <a:defRPr/>
            </a:pPr>
            <a:endParaRPr lang="en-US"/>
          </a:p>
        </p:txBody>
      </p:sp>
      <p:sp>
        <p:nvSpPr>
          <p:cNvPr id="221" name="Rectangle 221"/>
          <p:cNvSpPr>
            <a:spLocks noGrp="1" noChangeArrowheads="1"/>
          </p:cNvSpPr>
          <p:nvPr>
            <p:ph type="ftr" sz="quarter" idx="11"/>
          </p:nvPr>
        </p:nvSpPr>
        <p:spPr>
          <a:xfrm>
            <a:off x="3124200" y="6248400"/>
            <a:ext cx="2895600" cy="457200"/>
          </a:xfrm>
        </p:spPr>
        <p:txBody>
          <a:bodyPr/>
          <a:lstStyle>
            <a:lvl1pPr>
              <a:defRPr/>
            </a:lvl1pPr>
          </a:lstStyle>
          <a:p>
            <a:pPr>
              <a:defRPr/>
            </a:pPr>
            <a:endParaRPr lang="en-US"/>
          </a:p>
        </p:txBody>
      </p:sp>
      <p:sp>
        <p:nvSpPr>
          <p:cNvPr id="222" name="Rectangle 222"/>
          <p:cNvSpPr>
            <a:spLocks noGrp="1" noChangeArrowheads="1"/>
          </p:cNvSpPr>
          <p:nvPr>
            <p:ph type="sldNum" sz="quarter" idx="12"/>
          </p:nvPr>
        </p:nvSpPr>
        <p:spPr/>
        <p:txBody>
          <a:bodyPr/>
          <a:lstStyle>
            <a:lvl1pPr>
              <a:defRPr/>
            </a:lvl1pPr>
          </a:lstStyle>
          <a:p>
            <a:pPr>
              <a:defRPr/>
            </a:pPr>
            <a:fld id="{0A3DCB20-A300-4D9B-8C5F-B2F4A91D2B2D}" type="slidenum">
              <a:rPr lang="en-US" altLang="en-US"/>
              <a:pPr>
                <a:defRPr/>
              </a:pPr>
              <a:t>‹#›</a:t>
            </a:fld>
            <a:endParaRPr lang="en-US" altLang="en-US"/>
          </a:p>
        </p:txBody>
      </p:sp>
    </p:spTree>
    <p:extLst>
      <p:ext uri="{BB962C8B-B14F-4D97-AF65-F5344CB8AC3E}">
        <p14:creationId xmlns:p14="http://schemas.microsoft.com/office/powerpoint/2010/main" val="19208818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18"/>
          <p:cNvSpPr>
            <a:spLocks noGrp="1" noChangeArrowheads="1"/>
          </p:cNvSpPr>
          <p:nvPr>
            <p:ph type="sldNum" sz="quarter" idx="10"/>
          </p:nvPr>
        </p:nvSpPr>
        <p:spPr>
          <a:ln/>
        </p:spPr>
        <p:txBody>
          <a:bodyPr/>
          <a:lstStyle>
            <a:lvl1pPr>
              <a:defRPr/>
            </a:lvl1pPr>
          </a:lstStyle>
          <a:p>
            <a:pPr>
              <a:defRPr/>
            </a:pPr>
            <a:fld id="{33DA26CA-510A-489F-A3AF-15D09227D235}" type="slidenum">
              <a:rPr lang="en-US" altLang="en-US"/>
              <a:pPr>
                <a:defRPr/>
              </a:pPr>
              <a:t>‹#›</a:t>
            </a:fld>
            <a:endParaRPr lang="en-US" altLang="en-US"/>
          </a:p>
        </p:txBody>
      </p:sp>
      <p:sp>
        <p:nvSpPr>
          <p:cNvPr id="5" name="Rectangle 219"/>
          <p:cNvSpPr>
            <a:spLocks noGrp="1" noChangeArrowheads="1"/>
          </p:cNvSpPr>
          <p:nvPr>
            <p:ph type="dt" sz="half" idx="11"/>
          </p:nvPr>
        </p:nvSpPr>
        <p:spPr>
          <a:ln/>
        </p:spPr>
        <p:txBody>
          <a:bodyPr/>
          <a:lstStyle>
            <a:lvl1pPr>
              <a:defRPr/>
            </a:lvl1pPr>
          </a:lstStyle>
          <a:p>
            <a:pPr>
              <a:defRPr/>
            </a:pPr>
            <a:endParaRPr lang="en-US"/>
          </a:p>
        </p:txBody>
      </p:sp>
      <p:sp>
        <p:nvSpPr>
          <p:cNvPr id="6" name="Rectangle 220"/>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4894108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94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94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18"/>
          <p:cNvSpPr>
            <a:spLocks noGrp="1" noChangeArrowheads="1"/>
          </p:cNvSpPr>
          <p:nvPr>
            <p:ph type="sldNum" sz="quarter" idx="10"/>
          </p:nvPr>
        </p:nvSpPr>
        <p:spPr>
          <a:ln/>
        </p:spPr>
        <p:txBody>
          <a:bodyPr/>
          <a:lstStyle>
            <a:lvl1pPr>
              <a:defRPr/>
            </a:lvl1pPr>
          </a:lstStyle>
          <a:p>
            <a:pPr>
              <a:defRPr/>
            </a:pPr>
            <a:fld id="{1D0FDEBE-C472-46BC-82EB-9471C0B42AE5}" type="slidenum">
              <a:rPr lang="en-US" altLang="en-US"/>
              <a:pPr>
                <a:defRPr/>
              </a:pPr>
              <a:t>‹#›</a:t>
            </a:fld>
            <a:endParaRPr lang="en-US" altLang="en-US"/>
          </a:p>
        </p:txBody>
      </p:sp>
      <p:sp>
        <p:nvSpPr>
          <p:cNvPr id="5" name="Rectangle 219"/>
          <p:cNvSpPr>
            <a:spLocks noGrp="1" noChangeArrowheads="1"/>
          </p:cNvSpPr>
          <p:nvPr>
            <p:ph type="dt" sz="half" idx="11"/>
          </p:nvPr>
        </p:nvSpPr>
        <p:spPr>
          <a:ln/>
        </p:spPr>
        <p:txBody>
          <a:bodyPr/>
          <a:lstStyle>
            <a:lvl1pPr>
              <a:defRPr/>
            </a:lvl1pPr>
          </a:lstStyle>
          <a:p>
            <a:pPr>
              <a:defRPr/>
            </a:pPr>
            <a:endParaRPr lang="en-US"/>
          </a:p>
        </p:txBody>
      </p:sp>
      <p:sp>
        <p:nvSpPr>
          <p:cNvPr id="6" name="Rectangle 220"/>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2125745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370013" y="301625"/>
            <a:ext cx="7313612" cy="1143000"/>
          </a:xfrm>
        </p:spPr>
        <p:txBody>
          <a:bodyPr/>
          <a:lstStyle/>
          <a:p>
            <a:r>
              <a:rPr lang="en-US"/>
              <a:t>Click to edit Master title style</a:t>
            </a:r>
          </a:p>
        </p:txBody>
      </p:sp>
      <p:sp>
        <p:nvSpPr>
          <p:cNvPr id="3" name="Text Placeholder 2"/>
          <p:cNvSpPr>
            <a:spLocks noGrp="1"/>
          </p:cNvSpPr>
          <p:nvPr>
            <p:ph type="body" sz="half" idx="1"/>
          </p:nvPr>
        </p:nvSpPr>
        <p:spPr>
          <a:xfrm>
            <a:off x="1370013" y="1827213"/>
            <a:ext cx="3579812"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102225" y="1827213"/>
            <a:ext cx="35814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8"/>
          <p:cNvSpPr>
            <a:spLocks noGrp="1" noChangeArrowheads="1"/>
          </p:cNvSpPr>
          <p:nvPr>
            <p:ph type="dt" sz="half" idx="10"/>
          </p:nvPr>
        </p:nvSpPr>
        <p:spPr>
          <a:ln/>
        </p:spPr>
        <p:txBody>
          <a:bodyPr/>
          <a:lstStyle>
            <a:lvl1pPr>
              <a:defRPr/>
            </a:lvl1pPr>
          </a:lstStyle>
          <a:p>
            <a:pPr>
              <a:defRPr/>
            </a:pPr>
            <a:endParaRPr lang="en-US"/>
          </a:p>
        </p:txBody>
      </p:sp>
      <p:sp>
        <p:nvSpPr>
          <p:cNvPr id="6" name="Rectangle 9"/>
          <p:cNvSpPr>
            <a:spLocks noGrp="1" noChangeArrowheads="1"/>
          </p:cNvSpPr>
          <p:nvPr>
            <p:ph type="ftr" sz="quarter" idx="11"/>
          </p:nvPr>
        </p:nvSpPr>
        <p:spPr>
          <a:ln/>
        </p:spPr>
        <p:txBody>
          <a:bodyPr/>
          <a:lstStyle>
            <a:lvl1pPr>
              <a:defRPr/>
            </a:lvl1pPr>
          </a:lstStyle>
          <a:p>
            <a:pPr>
              <a:defRPr/>
            </a:pPr>
            <a:endParaRPr lang="en-US"/>
          </a:p>
        </p:txBody>
      </p:sp>
      <p:sp>
        <p:nvSpPr>
          <p:cNvPr id="7" name="Rectangle 10"/>
          <p:cNvSpPr>
            <a:spLocks noGrp="1" noChangeArrowheads="1"/>
          </p:cNvSpPr>
          <p:nvPr>
            <p:ph type="sldNum" sz="quarter" idx="12"/>
          </p:nvPr>
        </p:nvSpPr>
        <p:spPr>
          <a:ln/>
        </p:spPr>
        <p:txBody>
          <a:bodyPr/>
          <a:lstStyle>
            <a:lvl1pPr>
              <a:defRPr/>
            </a:lvl1pPr>
          </a:lstStyle>
          <a:p>
            <a:pPr>
              <a:defRPr/>
            </a:pPr>
            <a:fld id="{B8BEAE75-743A-4C65-BC29-4998DDB59286}" type="slidenum">
              <a:rPr lang="en-US" altLang="en-US"/>
              <a:pPr>
                <a:defRPr/>
              </a:pPr>
              <a:t>‹#›</a:t>
            </a:fld>
            <a:endParaRPr lang="en-US" altLang="en-US"/>
          </a:p>
        </p:txBody>
      </p:sp>
    </p:spTree>
    <p:extLst>
      <p:ext uri="{BB962C8B-B14F-4D97-AF65-F5344CB8AC3E}">
        <p14:creationId xmlns:p14="http://schemas.microsoft.com/office/powerpoint/2010/main" val="34090639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18"/>
          <p:cNvSpPr>
            <a:spLocks noGrp="1" noChangeArrowheads="1"/>
          </p:cNvSpPr>
          <p:nvPr>
            <p:ph type="sldNum" sz="quarter" idx="10"/>
          </p:nvPr>
        </p:nvSpPr>
        <p:spPr>
          <a:ln/>
        </p:spPr>
        <p:txBody>
          <a:bodyPr/>
          <a:lstStyle>
            <a:lvl1pPr>
              <a:defRPr/>
            </a:lvl1pPr>
          </a:lstStyle>
          <a:p>
            <a:pPr>
              <a:defRPr/>
            </a:pPr>
            <a:fld id="{3AE40439-1246-412F-B7F2-48EBF1E017EE}" type="slidenum">
              <a:rPr lang="en-US" altLang="en-US"/>
              <a:pPr>
                <a:defRPr/>
              </a:pPr>
              <a:t>‹#›</a:t>
            </a:fld>
            <a:endParaRPr lang="en-US" altLang="en-US"/>
          </a:p>
        </p:txBody>
      </p:sp>
      <p:sp>
        <p:nvSpPr>
          <p:cNvPr id="5" name="Rectangle 219"/>
          <p:cNvSpPr>
            <a:spLocks noGrp="1" noChangeArrowheads="1"/>
          </p:cNvSpPr>
          <p:nvPr>
            <p:ph type="dt" sz="half" idx="11"/>
          </p:nvPr>
        </p:nvSpPr>
        <p:spPr>
          <a:ln/>
        </p:spPr>
        <p:txBody>
          <a:bodyPr/>
          <a:lstStyle>
            <a:lvl1pPr>
              <a:defRPr/>
            </a:lvl1pPr>
          </a:lstStyle>
          <a:p>
            <a:pPr>
              <a:defRPr/>
            </a:pPr>
            <a:endParaRPr lang="en-US"/>
          </a:p>
        </p:txBody>
      </p:sp>
      <p:sp>
        <p:nvSpPr>
          <p:cNvPr id="6" name="Rectangle 220"/>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5445369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18"/>
          <p:cNvSpPr>
            <a:spLocks noGrp="1" noChangeArrowheads="1"/>
          </p:cNvSpPr>
          <p:nvPr>
            <p:ph type="sldNum" sz="quarter" idx="10"/>
          </p:nvPr>
        </p:nvSpPr>
        <p:spPr>
          <a:ln/>
        </p:spPr>
        <p:txBody>
          <a:bodyPr/>
          <a:lstStyle>
            <a:lvl1pPr>
              <a:defRPr/>
            </a:lvl1pPr>
          </a:lstStyle>
          <a:p>
            <a:pPr>
              <a:defRPr/>
            </a:pPr>
            <a:fld id="{5941D434-732C-4DA8-A9F6-257D7C2FCE9F}" type="slidenum">
              <a:rPr lang="en-US" altLang="en-US"/>
              <a:pPr>
                <a:defRPr/>
              </a:pPr>
              <a:t>‹#›</a:t>
            </a:fld>
            <a:endParaRPr lang="en-US" altLang="en-US"/>
          </a:p>
        </p:txBody>
      </p:sp>
      <p:sp>
        <p:nvSpPr>
          <p:cNvPr id="5" name="Rectangle 219"/>
          <p:cNvSpPr>
            <a:spLocks noGrp="1" noChangeArrowheads="1"/>
          </p:cNvSpPr>
          <p:nvPr>
            <p:ph type="dt" sz="half" idx="11"/>
          </p:nvPr>
        </p:nvSpPr>
        <p:spPr>
          <a:ln/>
        </p:spPr>
        <p:txBody>
          <a:bodyPr/>
          <a:lstStyle>
            <a:lvl1pPr>
              <a:defRPr/>
            </a:lvl1pPr>
          </a:lstStyle>
          <a:p>
            <a:pPr>
              <a:defRPr/>
            </a:pPr>
            <a:endParaRPr lang="en-US"/>
          </a:p>
        </p:txBody>
      </p:sp>
      <p:sp>
        <p:nvSpPr>
          <p:cNvPr id="6" name="Rectangle 220"/>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143566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339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339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18"/>
          <p:cNvSpPr>
            <a:spLocks noGrp="1" noChangeArrowheads="1"/>
          </p:cNvSpPr>
          <p:nvPr>
            <p:ph type="sldNum" sz="quarter" idx="10"/>
          </p:nvPr>
        </p:nvSpPr>
        <p:spPr>
          <a:ln/>
        </p:spPr>
        <p:txBody>
          <a:bodyPr/>
          <a:lstStyle>
            <a:lvl1pPr>
              <a:defRPr/>
            </a:lvl1pPr>
          </a:lstStyle>
          <a:p>
            <a:pPr>
              <a:defRPr/>
            </a:pPr>
            <a:fld id="{955B0408-378A-4FAD-969C-82767CB6C892}" type="slidenum">
              <a:rPr lang="en-US" altLang="en-US"/>
              <a:pPr>
                <a:defRPr/>
              </a:pPr>
              <a:t>‹#›</a:t>
            </a:fld>
            <a:endParaRPr lang="en-US" altLang="en-US"/>
          </a:p>
        </p:txBody>
      </p:sp>
      <p:sp>
        <p:nvSpPr>
          <p:cNvPr id="6" name="Rectangle 219"/>
          <p:cNvSpPr>
            <a:spLocks noGrp="1" noChangeArrowheads="1"/>
          </p:cNvSpPr>
          <p:nvPr>
            <p:ph type="dt" sz="half" idx="11"/>
          </p:nvPr>
        </p:nvSpPr>
        <p:spPr>
          <a:ln/>
        </p:spPr>
        <p:txBody>
          <a:bodyPr/>
          <a:lstStyle>
            <a:lvl1pPr>
              <a:defRPr/>
            </a:lvl1pPr>
          </a:lstStyle>
          <a:p>
            <a:pPr>
              <a:defRPr/>
            </a:pPr>
            <a:endParaRPr lang="en-US"/>
          </a:p>
        </p:txBody>
      </p:sp>
      <p:sp>
        <p:nvSpPr>
          <p:cNvPr id="7" name="Rectangle 220"/>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7542357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18"/>
          <p:cNvSpPr>
            <a:spLocks noGrp="1" noChangeArrowheads="1"/>
          </p:cNvSpPr>
          <p:nvPr>
            <p:ph type="sldNum" sz="quarter" idx="10"/>
          </p:nvPr>
        </p:nvSpPr>
        <p:spPr>
          <a:ln/>
        </p:spPr>
        <p:txBody>
          <a:bodyPr/>
          <a:lstStyle>
            <a:lvl1pPr>
              <a:defRPr/>
            </a:lvl1pPr>
          </a:lstStyle>
          <a:p>
            <a:pPr>
              <a:defRPr/>
            </a:pPr>
            <a:fld id="{4C04C6F5-6106-4D8C-9EF0-0F125A263411}" type="slidenum">
              <a:rPr lang="en-US" altLang="en-US"/>
              <a:pPr>
                <a:defRPr/>
              </a:pPr>
              <a:t>‹#›</a:t>
            </a:fld>
            <a:endParaRPr lang="en-US" altLang="en-US"/>
          </a:p>
        </p:txBody>
      </p:sp>
      <p:sp>
        <p:nvSpPr>
          <p:cNvPr id="8" name="Rectangle 219"/>
          <p:cNvSpPr>
            <a:spLocks noGrp="1" noChangeArrowheads="1"/>
          </p:cNvSpPr>
          <p:nvPr>
            <p:ph type="dt" sz="half" idx="11"/>
          </p:nvPr>
        </p:nvSpPr>
        <p:spPr>
          <a:ln/>
        </p:spPr>
        <p:txBody>
          <a:bodyPr/>
          <a:lstStyle>
            <a:lvl1pPr>
              <a:defRPr/>
            </a:lvl1pPr>
          </a:lstStyle>
          <a:p>
            <a:pPr>
              <a:defRPr/>
            </a:pPr>
            <a:endParaRPr lang="en-US"/>
          </a:p>
        </p:txBody>
      </p:sp>
      <p:sp>
        <p:nvSpPr>
          <p:cNvPr id="9" name="Rectangle 220"/>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7543745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18"/>
          <p:cNvSpPr>
            <a:spLocks noGrp="1" noChangeArrowheads="1"/>
          </p:cNvSpPr>
          <p:nvPr>
            <p:ph type="sldNum" sz="quarter" idx="10"/>
          </p:nvPr>
        </p:nvSpPr>
        <p:spPr>
          <a:ln/>
        </p:spPr>
        <p:txBody>
          <a:bodyPr/>
          <a:lstStyle>
            <a:lvl1pPr>
              <a:defRPr/>
            </a:lvl1pPr>
          </a:lstStyle>
          <a:p>
            <a:pPr>
              <a:defRPr/>
            </a:pPr>
            <a:fld id="{1B64537D-F62B-4B57-A5A1-CC6C66445D31}" type="slidenum">
              <a:rPr lang="en-US" altLang="en-US"/>
              <a:pPr>
                <a:defRPr/>
              </a:pPr>
              <a:t>‹#›</a:t>
            </a:fld>
            <a:endParaRPr lang="en-US" altLang="en-US"/>
          </a:p>
        </p:txBody>
      </p:sp>
      <p:sp>
        <p:nvSpPr>
          <p:cNvPr id="4" name="Rectangle 219"/>
          <p:cNvSpPr>
            <a:spLocks noGrp="1" noChangeArrowheads="1"/>
          </p:cNvSpPr>
          <p:nvPr>
            <p:ph type="dt" sz="half" idx="11"/>
          </p:nvPr>
        </p:nvSpPr>
        <p:spPr>
          <a:ln/>
        </p:spPr>
        <p:txBody>
          <a:bodyPr/>
          <a:lstStyle>
            <a:lvl1pPr>
              <a:defRPr/>
            </a:lvl1pPr>
          </a:lstStyle>
          <a:p>
            <a:pPr>
              <a:defRPr/>
            </a:pPr>
            <a:endParaRPr lang="en-US"/>
          </a:p>
        </p:txBody>
      </p:sp>
      <p:sp>
        <p:nvSpPr>
          <p:cNvPr id="5" name="Rectangle 220"/>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6596801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18"/>
          <p:cNvSpPr>
            <a:spLocks noGrp="1" noChangeArrowheads="1"/>
          </p:cNvSpPr>
          <p:nvPr>
            <p:ph type="sldNum" sz="quarter" idx="10"/>
          </p:nvPr>
        </p:nvSpPr>
        <p:spPr>
          <a:ln/>
        </p:spPr>
        <p:txBody>
          <a:bodyPr/>
          <a:lstStyle>
            <a:lvl1pPr>
              <a:defRPr/>
            </a:lvl1pPr>
          </a:lstStyle>
          <a:p>
            <a:pPr>
              <a:defRPr/>
            </a:pPr>
            <a:fld id="{DE5D6DEC-EEB0-4CFA-B501-831AADDE64EB}" type="slidenum">
              <a:rPr lang="en-US" altLang="en-US"/>
              <a:pPr>
                <a:defRPr/>
              </a:pPr>
              <a:t>‹#›</a:t>
            </a:fld>
            <a:endParaRPr lang="en-US" altLang="en-US"/>
          </a:p>
        </p:txBody>
      </p:sp>
      <p:sp>
        <p:nvSpPr>
          <p:cNvPr id="3" name="Rectangle 219"/>
          <p:cNvSpPr>
            <a:spLocks noGrp="1" noChangeArrowheads="1"/>
          </p:cNvSpPr>
          <p:nvPr>
            <p:ph type="dt" sz="half" idx="11"/>
          </p:nvPr>
        </p:nvSpPr>
        <p:spPr>
          <a:ln/>
        </p:spPr>
        <p:txBody>
          <a:bodyPr/>
          <a:lstStyle>
            <a:lvl1pPr>
              <a:defRPr/>
            </a:lvl1pPr>
          </a:lstStyle>
          <a:p>
            <a:pPr>
              <a:defRPr/>
            </a:pPr>
            <a:endParaRPr lang="en-US"/>
          </a:p>
        </p:txBody>
      </p:sp>
      <p:sp>
        <p:nvSpPr>
          <p:cNvPr id="4" name="Rectangle 220"/>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5349036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18"/>
          <p:cNvSpPr>
            <a:spLocks noGrp="1" noChangeArrowheads="1"/>
          </p:cNvSpPr>
          <p:nvPr>
            <p:ph type="sldNum" sz="quarter" idx="10"/>
          </p:nvPr>
        </p:nvSpPr>
        <p:spPr>
          <a:ln/>
        </p:spPr>
        <p:txBody>
          <a:bodyPr/>
          <a:lstStyle>
            <a:lvl1pPr>
              <a:defRPr/>
            </a:lvl1pPr>
          </a:lstStyle>
          <a:p>
            <a:pPr>
              <a:defRPr/>
            </a:pPr>
            <a:fld id="{6F76EA81-BEA0-4C57-B27E-1CEC4BC2C784}" type="slidenum">
              <a:rPr lang="en-US" altLang="en-US"/>
              <a:pPr>
                <a:defRPr/>
              </a:pPr>
              <a:t>‹#›</a:t>
            </a:fld>
            <a:endParaRPr lang="en-US" altLang="en-US"/>
          </a:p>
        </p:txBody>
      </p:sp>
      <p:sp>
        <p:nvSpPr>
          <p:cNvPr id="6" name="Rectangle 219"/>
          <p:cNvSpPr>
            <a:spLocks noGrp="1" noChangeArrowheads="1"/>
          </p:cNvSpPr>
          <p:nvPr>
            <p:ph type="dt" sz="half" idx="11"/>
          </p:nvPr>
        </p:nvSpPr>
        <p:spPr>
          <a:ln/>
        </p:spPr>
        <p:txBody>
          <a:bodyPr/>
          <a:lstStyle>
            <a:lvl1pPr>
              <a:defRPr/>
            </a:lvl1pPr>
          </a:lstStyle>
          <a:p>
            <a:pPr>
              <a:defRPr/>
            </a:pPr>
            <a:endParaRPr lang="en-US"/>
          </a:p>
        </p:txBody>
      </p:sp>
      <p:sp>
        <p:nvSpPr>
          <p:cNvPr id="7" name="Rectangle 220"/>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326592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18"/>
          <p:cNvSpPr>
            <a:spLocks noGrp="1" noChangeArrowheads="1"/>
          </p:cNvSpPr>
          <p:nvPr>
            <p:ph type="sldNum" sz="quarter" idx="10"/>
          </p:nvPr>
        </p:nvSpPr>
        <p:spPr>
          <a:ln/>
        </p:spPr>
        <p:txBody>
          <a:bodyPr/>
          <a:lstStyle>
            <a:lvl1pPr>
              <a:defRPr/>
            </a:lvl1pPr>
          </a:lstStyle>
          <a:p>
            <a:pPr>
              <a:defRPr/>
            </a:pPr>
            <a:fld id="{DBA65BD0-9C4B-4F1B-963A-DFD51077CC16}" type="slidenum">
              <a:rPr lang="en-US" altLang="en-US"/>
              <a:pPr>
                <a:defRPr/>
              </a:pPr>
              <a:t>‹#›</a:t>
            </a:fld>
            <a:endParaRPr lang="en-US" altLang="en-US"/>
          </a:p>
        </p:txBody>
      </p:sp>
      <p:sp>
        <p:nvSpPr>
          <p:cNvPr id="6" name="Rectangle 219"/>
          <p:cNvSpPr>
            <a:spLocks noGrp="1" noChangeArrowheads="1"/>
          </p:cNvSpPr>
          <p:nvPr>
            <p:ph type="dt" sz="half" idx="11"/>
          </p:nvPr>
        </p:nvSpPr>
        <p:spPr>
          <a:ln/>
        </p:spPr>
        <p:txBody>
          <a:bodyPr/>
          <a:lstStyle>
            <a:lvl1pPr>
              <a:defRPr/>
            </a:lvl1pPr>
          </a:lstStyle>
          <a:p>
            <a:pPr>
              <a:defRPr/>
            </a:pPr>
            <a:endParaRPr lang="en-US"/>
          </a:p>
        </p:txBody>
      </p:sp>
      <p:sp>
        <p:nvSpPr>
          <p:cNvPr id="7" name="Rectangle 220"/>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6635580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rgbClr val="2F2F47"/>
            </a:gs>
          </a:gsLst>
          <a:lin ang="27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496888" y="1308100"/>
            <a:ext cx="10429876" cy="5908675"/>
            <a:chOff x="-313" y="824"/>
            <a:chExt cx="6570" cy="3722"/>
          </a:xfrm>
        </p:grpSpPr>
        <p:sp>
          <p:nvSpPr>
            <p:cNvPr id="6147" name="Rectangle 3"/>
            <p:cNvSpPr>
              <a:spLocks noChangeArrowheads="1"/>
            </p:cNvSpPr>
            <p:nvPr userDrawn="1"/>
          </p:nvSpPr>
          <p:spPr bwMode="hidden">
            <a:xfrm rot="20798144" flipV="1">
              <a:off x="-14" y="1033"/>
              <a:ext cx="1744" cy="6"/>
            </a:xfrm>
            <a:prstGeom prst="rect">
              <a:avLst/>
            </a:prstGeom>
            <a:gradFill rotWithShape="0">
              <a:gsLst>
                <a:gs pos="0">
                  <a:schemeClr val="bg1">
                    <a:gamma/>
                    <a:shade val="90980"/>
                    <a:invGamma/>
                  </a:schemeClr>
                </a:gs>
                <a:gs pos="100000">
                  <a:schemeClr val="bg1"/>
                </a:gs>
              </a:gsLst>
              <a:lin ang="2700000" scaled="1"/>
            </a:gradFill>
            <a:ln w="9525">
              <a:noFill/>
              <a:miter lim="800000"/>
              <a:headEnd/>
              <a:tailEnd/>
            </a:ln>
            <a:effectLst/>
          </p:spPr>
          <p:txBody>
            <a:bodyPr rot="10800000"/>
            <a:lstStyle/>
            <a:p>
              <a:pPr algn="ctr" eaLnBrk="1" hangingPunct="1">
                <a:defRPr/>
              </a:pPr>
              <a:endParaRPr lang="en-US">
                <a:effectLst>
                  <a:outerShdw blurRad="38100" dist="38100" dir="2700000" algn="tl">
                    <a:srgbClr val="000000"/>
                  </a:outerShdw>
                </a:effectLst>
                <a:latin typeface="Arial" charset="0"/>
              </a:endParaRPr>
            </a:p>
          </p:txBody>
        </p:sp>
        <p:sp>
          <p:nvSpPr>
            <p:cNvPr id="6148" name="Rectangle 4"/>
            <p:cNvSpPr>
              <a:spLocks noChangeArrowheads="1"/>
            </p:cNvSpPr>
            <p:nvPr userDrawn="1"/>
          </p:nvSpPr>
          <p:spPr bwMode="hidden">
            <a:xfrm rot="20774366" flipV="1">
              <a:off x="-24" y="1127"/>
              <a:ext cx="2033" cy="6"/>
            </a:xfrm>
            <a:prstGeom prst="rect">
              <a:avLst/>
            </a:prstGeom>
            <a:gradFill rotWithShape="0">
              <a:gsLst>
                <a:gs pos="0">
                  <a:schemeClr val="bg1">
                    <a:gamma/>
                    <a:shade val="90980"/>
                    <a:invGamma/>
                  </a:schemeClr>
                </a:gs>
                <a:gs pos="100000">
                  <a:schemeClr val="bg1"/>
                </a:gs>
              </a:gsLst>
              <a:lin ang="2700000" scaled="1"/>
            </a:gradFill>
            <a:ln w="9525">
              <a:noFill/>
              <a:miter lim="800000"/>
              <a:headEnd/>
              <a:tailEnd/>
            </a:ln>
            <a:effectLst/>
          </p:spPr>
          <p:txBody>
            <a:bodyPr rot="10800000"/>
            <a:lstStyle/>
            <a:p>
              <a:pPr algn="ctr" eaLnBrk="1" hangingPunct="1">
                <a:defRPr/>
              </a:pPr>
              <a:endParaRPr lang="en-US">
                <a:effectLst>
                  <a:outerShdw blurRad="38100" dist="38100" dir="2700000" algn="tl">
                    <a:srgbClr val="000000"/>
                  </a:outerShdw>
                </a:effectLst>
                <a:latin typeface="Arial" charset="0"/>
              </a:endParaRPr>
            </a:p>
          </p:txBody>
        </p:sp>
        <p:sp>
          <p:nvSpPr>
            <p:cNvPr id="6149" name="Rectangle 5"/>
            <p:cNvSpPr>
              <a:spLocks noChangeArrowheads="1"/>
            </p:cNvSpPr>
            <p:nvPr userDrawn="1"/>
          </p:nvSpPr>
          <p:spPr bwMode="hidden">
            <a:xfrm rot="20757421" flipV="1">
              <a:off x="-27" y="1198"/>
              <a:ext cx="2246" cy="6"/>
            </a:xfrm>
            <a:prstGeom prst="rect">
              <a:avLst/>
            </a:prstGeom>
            <a:gradFill rotWithShape="0">
              <a:gsLst>
                <a:gs pos="0">
                  <a:schemeClr val="bg1">
                    <a:gamma/>
                    <a:shade val="90980"/>
                    <a:invGamma/>
                  </a:schemeClr>
                </a:gs>
                <a:gs pos="100000">
                  <a:schemeClr val="bg1"/>
                </a:gs>
              </a:gsLst>
              <a:lin ang="2700000" scaled="1"/>
            </a:gradFill>
            <a:ln w="9525">
              <a:noFill/>
              <a:miter lim="800000"/>
              <a:headEnd/>
              <a:tailEnd/>
            </a:ln>
            <a:effectLst/>
          </p:spPr>
          <p:txBody>
            <a:bodyPr rot="10800000"/>
            <a:lstStyle/>
            <a:p>
              <a:pPr algn="ctr" eaLnBrk="1" hangingPunct="1">
                <a:defRPr/>
              </a:pPr>
              <a:endParaRPr lang="en-US">
                <a:effectLst>
                  <a:outerShdw blurRad="38100" dist="38100" dir="2700000" algn="tl">
                    <a:srgbClr val="000000"/>
                  </a:outerShdw>
                </a:effectLst>
                <a:latin typeface="Arial" charset="0"/>
              </a:endParaRPr>
            </a:p>
          </p:txBody>
        </p:sp>
        <p:sp>
          <p:nvSpPr>
            <p:cNvPr id="6150" name="Rectangle 6"/>
            <p:cNvSpPr>
              <a:spLocks noChangeArrowheads="1"/>
            </p:cNvSpPr>
            <p:nvPr userDrawn="1"/>
          </p:nvSpPr>
          <p:spPr bwMode="hidden">
            <a:xfrm rot="20684206" flipV="1">
              <a:off x="-43" y="1283"/>
              <a:ext cx="2476" cy="6"/>
            </a:xfrm>
            <a:prstGeom prst="rect">
              <a:avLst/>
            </a:prstGeom>
            <a:gradFill rotWithShape="0">
              <a:gsLst>
                <a:gs pos="0">
                  <a:schemeClr val="bg1">
                    <a:gamma/>
                    <a:shade val="90980"/>
                    <a:invGamma/>
                  </a:schemeClr>
                </a:gs>
                <a:gs pos="100000">
                  <a:schemeClr val="bg1"/>
                </a:gs>
              </a:gsLst>
              <a:lin ang="2700000" scaled="1"/>
            </a:gradFill>
            <a:ln w="9525">
              <a:noFill/>
              <a:miter lim="800000"/>
              <a:headEnd/>
              <a:tailEnd/>
            </a:ln>
            <a:effectLst/>
          </p:spPr>
          <p:txBody>
            <a:bodyPr rot="10800000"/>
            <a:lstStyle/>
            <a:p>
              <a:pPr algn="ctr" eaLnBrk="1" hangingPunct="1">
                <a:defRPr/>
              </a:pPr>
              <a:endParaRPr lang="en-US">
                <a:effectLst>
                  <a:outerShdw blurRad="38100" dist="38100" dir="2700000" algn="tl">
                    <a:srgbClr val="000000"/>
                  </a:outerShdw>
                </a:effectLst>
                <a:latin typeface="Arial" charset="0"/>
              </a:endParaRPr>
            </a:p>
          </p:txBody>
        </p:sp>
        <p:sp>
          <p:nvSpPr>
            <p:cNvPr id="6151" name="Rectangle 7"/>
            <p:cNvSpPr>
              <a:spLocks noChangeArrowheads="1"/>
            </p:cNvSpPr>
            <p:nvPr userDrawn="1"/>
          </p:nvSpPr>
          <p:spPr bwMode="hidden">
            <a:xfrm rot="20631226" flipV="1">
              <a:off x="-51" y="1397"/>
              <a:ext cx="2770" cy="6"/>
            </a:xfrm>
            <a:prstGeom prst="rect">
              <a:avLst/>
            </a:prstGeom>
            <a:gradFill rotWithShape="0">
              <a:gsLst>
                <a:gs pos="0">
                  <a:schemeClr val="bg1">
                    <a:gamma/>
                    <a:shade val="90980"/>
                    <a:invGamma/>
                  </a:schemeClr>
                </a:gs>
                <a:gs pos="100000">
                  <a:schemeClr val="bg1"/>
                </a:gs>
              </a:gsLst>
              <a:lin ang="2700000" scaled="1"/>
            </a:gradFill>
            <a:ln w="9525">
              <a:noFill/>
              <a:miter lim="800000"/>
              <a:headEnd/>
              <a:tailEnd/>
            </a:ln>
            <a:effectLst/>
          </p:spPr>
          <p:txBody>
            <a:bodyPr rot="10800000"/>
            <a:lstStyle/>
            <a:p>
              <a:pPr algn="ctr" eaLnBrk="1" hangingPunct="1">
                <a:defRPr/>
              </a:pPr>
              <a:endParaRPr lang="en-US">
                <a:effectLst>
                  <a:outerShdw blurRad="38100" dist="38100" dir="2700000" algn="tl">
                    <a:srgbClr val="000000"/>
                  </a:outerShdw>
                </a:effectLst>
                <a:latin typeface="Arial" charset="0"/>
              </a:endParaRPr>
            </a:p>
          </p:txBody>
        </p:sp>
        <p:sp>
          <p:nvSpPr>
            <p:cNvPr id="6152" name="Rectangle 8"/>
            <p:cNvSpPr>
              <a:spLocks noChangeArrowheads="1"/>
            </p:cNvSpPr>
            <p:nvPr userDrawn="1"/>
          </p:nvSpPr>
          <p:spPr bwMode="hidden">
            <a:xfrm rot="20554235" flipV="1">
              <a:off x="-65" y="1523"/>
              <a:ext cx="3058" cy="6"/>
            </a:xfrm>
            <a:prstGeom prst="rect">
              <a:avLst/>
            </a:prstGeom>
            <a:gradFill rotWithShape="0">
              <a:gsLst>
                <a:gs pos="0">
                  <a:schemeClr val="bg1">
                    <a:gamma/>
                    <a:shade val="90980"/>
                    <a:invGamma/>
                  </a:schemeClr>
                </a:gs>
                <a:gs pos="100000">
                  <a:schemeClr val="bg1"/>
                </a:gs>
              </a:gsLst>
              <a:lin ang="2700000" scaled="1"/>
            </a:gradFill>
            <a:ln w="9525">
              <a:noFill/>
              <a:miter lim="800000"/>
              <a:headEnd/>
              <a:tailEnd/>
            </a:ln>
            <a:effectLst/>
          </p:spPr>
          <p:txBody>
            <a:bodyPr rot="10800000"/>
            <a:lstStyle/>
            <a:p>
              <a:pPr algn="ctr" eaLnBrk="1" hangingPunct="1">
                <a:defRPr/>
              </a:pPr>
              <a:endParaRPr lang="en-US">
                <a:effectLst>
                  <a:outerShdw blurRad="38100" dist="38100" dir="2700000" algn="tl">
                    <a:srgbClr val="000000"/>
                  </a:outerShdw>
                </a:effectLst>
                <a:latin typeface="Arial" charset="0"/>
              </a:endParaRPr>
            </a:p>
          </p:txBody>
        </p:sp>
        <p:sp>
          <p:nvSpPr>
            <p:cNvPr id="6153" name="Rectangle 9"/>
            <p:cNvSpPr>
              <a:spLocks noChangeArrowheads="1"/>
            </p:cNvSpPr>
            <p:nvPr userDrawn="1"/>
          </p:nvSpPr>
          <p:spPr bwMode="hidden">
            <a:xfrm rot="20466593" flipV="1">
              <a:off x="-93" y="1694"/>
              <a:ext cx="3403" cy="6"/>
            </a:xfrm>
            <a:prstGeom prst="rect">
              <a:avLst/>
            </a:prstGeom>
            <a:gradFill rotWithShape="0">
              <a:gsLst>
                <a:gs pos="0">
                  <a:schemeClr val="bg1">
                    <a:gamma/>
                    <a:shade val="90980"/>
                    <a:invGamma/>
                  </a:schemeClr>
                </a:gs>
                <a:gs pos="100000">
                  <a:schemeClr val="bg1"/>
                </a:gs>
              </a:gsLst>
              <a:lin ang="2700000" scaled="1"/>
            </a:gradFill>
            <a:ln w="9525">
              <a:noFill/>
              <a:miter lim="800000"/>
              <a:headEnd/>
              <a:tailEnd/>
            </a:ln>
            <a:effectLst/>
          </p:spPr>
          <p:txBody>
            <a:bodyPr rot="10800000"/>
            <a:lstStyle/>
            <a:p>
              <a:pPr algn="ctr" eaLnBrk="1" hangingPunct="1">
                <a:defRPr/>
              </a:pPr>
              <a:endParaRPr lang="en-US">
                <a:effectLst>
                  <a:outerShdw blurRad="38100" dist="38100" dir="2700000" algn="tl">
                    <a:srgbClr val="000000"/>
                  </a:outerShdw>
                </a:effectLst>
                <a:latin typeface="Arial" charset="0"/>
              </a:endParaRPr>
            </a:p>
          </p:txBody>
        </p:sp>
        <p:sp>
          <p:nvSpPr>
            <p:cNvPr id="6154" name="Rectangle 10"/>
            <p:cNvSpPr>
              <a:spLocks noChangeArrowheads="1"/>
            </p:cNvSpPr>
            <p:nvPr userDrawn="1"/>
          </p:nvSpPr>
          <p:spPr bwMode="hidden">
            <a:xfrm rot="20343219" flipV="1">
              <a:off x="-99" y="1863"/>
              <a:ext cx="3749" cy="6"/>
            </a:xfrm>
            <a:prstGeom prst="rect">
              <a:avLst/>
            </a:prstGeom>
            <a:gradFill rotWithShape="0">
              <a:gsLst>
                <a:gs pos="0">
                  <a:schemeClr val="bg1"/>
                </a:gs>
                <a:gs pos="100000">
                  <a:schemeClr val="bg1">
                    <a:gamma/>
                    <a:shade val="84706"/>
                    <a:invGamma/>
                  </a:schemeClr>
                </a:gs>
              </a:gsLst>
              <a:lin ang="2700000" scaled="1"/>
            </a:gradFill>
            <a:ln w="9525">
              <a:noFill/>
              <a:miter lim="800000"/>
              <a:headEnd/>
              <a:tailEnd/>
            </a:ln>
            <a:effectLst/>
          </p:spPr>
          <p:txBody>
            <a:bodyPr rot="10800000"/>
            <a:lstStyle/>
            <a:p>
              <a:pPr algn="ctr" eaLnBrk="1" hangingPunct="1">
                <a:defRPr/>
              </a:pPr>
              <a:endParaRPr lang="en-US">
                <a:effectLst>
                  <a:outerShdw blurRad="38100" dist="38100" dir="2700000" algn="tl">
                    <a:srgbClr val="000000"/>
                  </a:outerShdw>
                </a:effectLst>
                <a:latin typeface="Arial" charset="0"/>
              </a:endParaRPr>
            </a:p>
          </p:txBody>
        </p:sp>
        <p:sp>
          <p:nvSpPr>
            <p:cNvPr id="6155" name="Rectangle 11"/>
            <p:cNvSpPr>
              <a:spLocks noChangeArrowheads="1"/>
            </p:cNvSpPr>
            <p:nvPr userDrawn="1"/>
          </p:nvSpPr>
          <p:spPr bwMode="hidden">
            <a:xfrm rot="20211065" flipV="1">
              <a:off x="-165" y="2053"/>
              <a:ext cx="4209" cy="6"/>
            </a:xfrm>
            <a:prstGeom prst="rect">
              <a:avLst/>
            </a:prstGeom>
            <a:gradFill rotWithShape="0">
              <a:gsLst>
                <a:gs pos="0">
                  <a:schemeClr val="bg1"/>
                </a:gs>
                <a:gs pos="100000">
                  <a:schemeClr val="bg1">
                    <a:gamma/>
                    <a:shade val="75686"/>
                    <a:invGamma/>
                  </a:schemeClr>
                </a:gs>
              </a:gsLst>
              <a:lin ang="2700000" scaled="1"/>
            </a:gradFill>
            <a:ln w="9525">
              <a:noFill/>
              <a:miter lim="800000"/>
              <a:headEnd/>
              <a:tailEnd/>
            </a:ln>
            <a:effectLst/>
          </p:spPr>
          <p:txBody>
            <a:bodyPr rot="10800000"/>
            <a:lstStyle/>
            <a:p>
              <a:pPr algn="ctr" eaLnBrk="1" hangingPunct="1">
                <a:defRPr/>
              </a:pPr>
              <a:endParaRPr lang="en-US">
                <a:effectLst>
                  <a:outerShdw blurRad="38100" dist="38100" dir="2700000" algn="tl">
                    <a:srgbClr val="000000"/>
                  </a:outerShdw>
                </a:effectLst>
                <a:latin typeface="Arial" charset="0"/>
              </a:endParaRPr>
            </a:p>
          </p:txBody>
        </p:sp>
        <p:sp>
          <p:nvSpPr>
            <p:cNvPr id="6156" name="Rectangle 12"/>
            <p:cNvSpPr>
              <a:spLocks noChangeArrowheads="1"/>
            </p:cNvSpPr>
            <p:nvPr userDrawn="1"/>
          </p:nvSpPr>
          <p:spPr bwMode="hidden">
            <a:xfrm rot="20102912" flipV="1">
              <a:off x="-214" y="2289"/>
              <a:ext cx="4612" cy="6"/>
            </a:xfrm>
            <a:prstGeom prst="rect">
              <a:avLst/>
            </a:prstGeom>
            <a:gradFill rotWithShape="0">
              <a:gsLst>
                <a:gs pos="0">
                  <a:schemeClr val="bg1"/>
                </a:gs>
                <a:gs pos="100000">
                  <a:schemeClr val="bg1">
                    <a:gamma/>
                    <a:shade val="69804"/>
                    <a:invGamma/>
                  </a:schemeClr>
                </a:gs>
              </a:gsLst>
              <a:lin ang="2700000" scaled="1"/>
            </a:gradFill>
            <a:ln w="9525">
              <a:noFill/>
              <a:miter lim="800000"/>
              <a:headEnd/>
              <a:tailEnd/>
            </a:ln>
            <a:effectLst/>
          </p:spPr>
          <p:txBody>
            <a:bodyPr rot="10800000"/>
            <a:lstStyle/>
            <a:p>
              <a:pPr algn="ctr" eaLnBrk="1" hangingPunct="1">
                <a:defRPr/>
              </a:pPr>
              <a:endParaRPr lang="en-US">
                <a:effectLst>
                  <a:outerShdw blurRad="38100" dist="38100" dir="2700000" algn="tl">
                    <a:srgbClr val="000000"/>
                  </a:outerShdw>
                </a:effectLst>
                <a:latin typeface="Arial" charset="0"/>
              </a:endParaRPr>
            </a:p>
          </p:txBody>
        </p:sp>
        <p:sp>
          <p:nvSpPr>
            <p:cNvPr id="6157" name="Rectangle 13"/>
            <p:cNvSpPr>
              <a:spLocks noChangeArrowheads="1"/>
            </p:cNvSpPr>
            <p:nvPr userDrawn="1"/>
          </p:nvSpPr>
          <p:spPr bwMode="hidden">
            <a:xfrm rot="19923405" flipV="1">
              <a:off x="-313" y="2617"/>
              <a:ext cx="5200" cy="6"/>
            </a:xfrm>
            <a:prstGeom prst="rect">
              <a:avLst/>
            </a:prstGeom>
            <a:gradFill rotWithShape="0">
              <a:gsLst>
                <a:gs pos="0">
                  <a:schemeClr val="bg1"/>
                </a:gs>
                <a:gs pos="100000">
                  <a:schemeClr val="bg1">
                    <a:gamma/>
                    <a:shade val="60784"/>
                    <a:invGamma/>
                  </a:schemeClr>
                </a:gs>
              </a:gsLst>
              <a:lin ang="2700000" scaled="1"/>
            </a:gradFill>
            <a:ln w="9525">
              <a:noFill/>
              <a:miter lim="800000"/>
              <a:headEnd/>
              <a:tailEnd/>
            </a:ln>
            <a:effectLst/>
          </p:spPr>
          <p:txBody>
            <a:bodyPr rot="10800000"/>
            <a:lstStyle/>
            <a:p>
              <a:pPr algn="ctr" eaLnBrk="1" hangingPunct="1">
                <a:defRPr/>
              </a:pPr>
              <a:endParaRPr lang="en-US">
                <a:effectLst>
                  <a:outerShdw blurRad="38100" dist="38100" dir="2700000" algn="tl">
                    <a:srgbClr val="000000"/>
                  </a:outerShdw>
                </a:effectLst>
                <a:latin typeface="Arial" charset="0"/>
              </a:endParaRPr>
            </a:p>
          </p:txBody>
        </p:sp>
        <p:sp>
          <p:nvSpPr>
            <p:cNvPr id="6158" name="Rectangle 14"/>
            <p:cNvSpPr>
              <a:spLocks noChangeArrowheads="1"/>
            </p:cNvSpPr>
            <p:nvPr userDrawn="1"/>
          </p:nvSpPr>
          <p:spPr bwMode="hidden">
            <a:xfrm rot="19686284" flipV="1">
              <a:off x="9" y="2881"/>
              <a:ext cx="5401" cy="6"/>
            </a:xfrm>
            <a:prstGeom prst="rect">
              <a:avLst/>
            </a:prstGeom>
            <a:gradFill rotWithShape="0">
              <a:gsLst>
                <a:gs pos="0">
                  <a:schemeClr val="bg1"/>
                </a:gs>
                <a:gs pos="100000">
                  <a:schemeClr val="bg1">
                    <a:gamma/>
                    <a:shade val="46275"/>
                    <a:invGamma/>
                  </a:schemeClr>
                </a:gs>
              </a:gsLst>
              <a:lin ang="2700000" scaled="1"/>
            </a:gradFill>
            <a:ln w="9525">
              <a:noFill/>
              <a:miter lim="800000"/>
              <a:headEnd/>
              <a:tailEnd/>
            </a:ln>
            <a:effectLst/>
          </p:spPr>
          <p:txBody>
            <a:bodyPr rot="10800000"/>
            <a:lstStyle/>
            <a:p>
              <a:pPr algn="ctr" eaLnBrk="1" hangingPunct="1">
                <a:defRPr/>
              </a:pPr>
              <a:endParaRPr lang="en-US">
                <a:effectLst>
                  <a:outerShdw blurRad="38100" dist="38100" dir="2700000" algn="tl">
                    <a:srgbClr val="000000"/>
                  </a:outerShdw>
                </a:effectLst>
                <a:latin typeface="Arial" charset="0"/>
              </a:endParaRPr>
            </a:p>
          </p:txBody>
        </p:sp>
        <p:sp>
          <p:nvSpPr>
            <p:cNvPr id="6159" name="Rectangle 15"/>
            <p:cNvSpPr>
              <a:spLocks noChangeArrowheads="1"/>
            </p:cNvSpPr>
            <p:nvPr userDrawn="1"/>
          </p:nvSpPr>
          <p:spPr bwMode="hidden">
            <a:xfrm rot="19383534" flipV="1">
              <a:off x="1319" y="2928"/>
              <a:ext cx="4612" cy="6"/>
            </a:xfrm>
            <a:prstGeom prst="rect">
              <a:avLst/>
            </a:prstGeom>
            <a:gradFill rotWithShape="0">
              <a:gsLst>
                <a:gs pos="0">
                  <a:schemeClr val="bg1"/>
                </a:gs>
                <a:gs pos="100000">
                  <a:schemeClr val="bg1">
                    <a:gamma/>
                    <a:shade val="30196"/>
                    <a:invGamma/>
                  </a:schemeClr>
                </a:gs>
              </a:gsLst>
              <a:lin ang="2700000" scaled="1"/>
            </a:gradFill>
            <a:ln w="9525">
              <a:noFill/>
              <a:miter lim="800000"/>
              <a:headEnd/>
              <a:tailEnd/>
            </a:ln>
            <a:effectLst/>
          </p:spPr>
          <p:txBody>
            <a:bodyPr rot="10800000"/>
            <a:lstStyle/>
            <a:p>
              <a:pPr algn="ctr" eaLnBrk="1" hangingPunct="1">
                <a:defRPr/>
              </a:pPr>
              <a:endParaRPr lang="en-US">
                <a:effectLst>
                  <a:outerShdw blurRad="38100" dist="38100" dir="2700000" algn="tl">
                    <a:srgbClr val="000000"/>
                  </a:outerShdw>
                </a:effectLst>
                <a:latin typeface="Arial" charset="0"/>
              </a:endParaRPr>
            </a:p>
          </p:txBody>
        </p:sp>
        <p:sp>
          <p:nvSpPr>
            <p:cNvPr id="6160" name="Rectangle 16"/>
            <p:cNvSpPr>
              <a:spLocks noChangeArrowheads="1"/>
            </p:cNvSpPr>
            <p:nvPr userDrawn="1"/>
          </p:nvSpPr>
          <p:spPr bwMode="hidden">
            <a:xfrm rot="18994182" flipV="1">
              <a:off x="2681" y="3071"/>
              <a:ext cx="3576" cy="6"/>
            </a:xfrm>
            <a:prstGeom prst="rect">
              <a:avLst/>
            </a:prstGeom>
            <a:gradFill rotWithShape="0">
              <a:gsLst>
                <a:gs pos="0">
                  <a:schemeClr val="bg1"/>
                </a:gs>
                <a:gs pos="100000">
                  <a:schemeClr val="bg1">
                    <a:gamma/>
                    <a:shade val="3137"/>
                    <a:invGamma/>
                  </a:schemeClr>
                </a:gs>
              </a:gsLst>
              <a:lin ang="2700000" scaled="1"/>
            </a:gradFill>
            <a:ln w="9525">
              <a:noFill/>
              <a:miter lim="800000"/>
              <a:headEnd/>
              <a:tailEnd/>
            </a:ln>
            <a:effectLst/>
          </p:spPr>
          <p:txBody>
            <a:bodyPr rot="10800000"/>
            <a:lstStyle/>
            <a:p>
              <a:pPr algn="ctr" eaLnBrk="1" hangingPunct="1">
                <a:defRPr/>
              </a:pPr>
              <a:endParaRPr lang="en-US">
                <a:effectLst>
                  <a:outerShdw blurRad="38100" dist="38100" dir="2700000" algn="tl">
                    <a:srgbClr val="000000"/>
                  </a:outerShdw>
                </a:effectLst>
                <a:latin typeface="Arial" charset="0"/>
              </a:endParaRPr>
            </a:p>
          </p:txBody>
        </p:sp>
        <p:sp>
          <p:nvSpPr>
            <p:cNvPr id="6161" name="Rectangle 17"/>
            <p:cNvSpPr>
              <a:spLocks noChangeArrowheads="1"/>
            </p:cNvSpPr>
            <p:nvPr userDrawn="1"/>
          </p:nvSpPr>
          <p:spPr bwMode="hidden">
            <a:xfrm rot="18603245" flipV="1">
              <a:off x="4053" y="3503"/>
              <a:ext cx="2079" cy="6"/>
            </a:xfrm>
            <a:prstGeom prst="rect">
              <a:avLst/>
            </a:prstGeom>
            <a:gradFill rotWithShape="0">
              <a:gsLst>
                <a:gs pos="0">
                  <a:schemeClr val="bg1"/>
                </a:gs>
                <a:gs pos="100000">
                  <a:schemeClr val="bg1">
                    <a:gamma/>
                    <a:shade val="0"/>
                    <a:invGamma/>
                  </a:schemeClr>
                </a:gs>
              </a:gsLst>
              <a:lin ang="2700000" scaled="1"/>
            </a:gradFill>
            <a:ln w="9525">
              <a:noFill/>
              <a:miter lim="800000"/>
              <a:headEnd/>
              <a:tailEnd/>
            </a:ln>
            <a:effectLst/>
          </p:spPr>
          <p:txBody>
            <a:bodyPr rot="10800000" vert="eaVert"/>
            <a:lstStyle/>
            <a:p>
              <a:pPr algn="ctr" eaLnBrk="1" hangingPunct="1">
                <a:defRPr/>
              </a:pPr>
              <a:endParaRPr lang="en-US">
                <a:effectLst>
                  <a:outerShdw blurRad="38100" dist="38100" dir="2700000" algn="tl">
                    <a:srgbClr val="000000"/>
                  </a:outerShdw>
                </a:effectLst>
                <a:latin typeface="Arial" charset="0"/>
              </a:endParaRPr>
            </a:p>
          </p:txBody>
        </p:sp>
        <p:sp>
          <p:nvSpPr>
            <p:cNvPr id="6162" name="Rectangle 18"/>
            <p:cNvSpPr>
              <a:spLocks noChangeArrowheads="1"/>
            </p:cNvSpPr>
            <p:nvPr userDrawn="1"/>
          </p:nvSpPr>
          <p:spPr bwMode="hidden">
            <a:xfrm rot="39991575" flipH="1" flipV="1">
              <a:off x="5368" y="4167"/>
              <a:ext cx="501" cy="6"/>
            </a:xfrm>
            <a:prstGeom prst="rect">
              <a:avLst/>
            </a:prstGeom>
            <a:gradFill rotWithShape="0">
              <a:gsLst>
                <a:gs pos="0">
                  <a:schemeClr val="bg1"/>
                </a:gs>
                <a:gs pos="100000">
                  <a:schemeClr val="bg1">
                    <a:gamma/>
                    <a:shade val="0"/>
                    <a:invGamma/>
                  </a:schemeClr>
                </a:gs>
              </a:gsLst>
              <a:lin ang="2700000" scaled="1"/>
            </a:gradFill>
            <a:ln w="9525">
              <a:noFill/>
              <a:miter lim="800000"/>
              <a:headEnd/>
              <a:tailEnd/>
            </a:ln>
            <a:effectLst/>
          </p:spPr>
          <p:txBody>
            <a:bodyPr rot="10800000" vert="eaVert"/>
            <a:lstStyle/>
            <a:p>
              <a:pPr algn="ctr" eaLnBrk="1" hangingPunct="1">
                <a:defRPr/>
              </a:pPr>
              <a:endParaRPr lang="en-US">
                <a:effectLst>
                  <a:outerShdw blurRad="38100" dist="38100" dir="2700000" algn="tl">
                    <a:srgbClr val="000000"/>
                  </a:outerShdw>
                </a:effectLst>
                <a:latin typeface="Arial" charset="0"/>
              </a:endParaRPr>
            </a:p>
          </p:txBody>
        </p:sp>
        <p:sp>
          <p:nvSpPr>
            <p:cNvPr id="6163" name="Rectangle 19"/>
            <p:cNvSpPr>
              <a:spLocks noChangeArrowheads="1"/>
            </p:cNvSpPr>
            <p:nvPr userDrawn="1"/>
          </p:nvSpPr>
          <p:spPr bwMode="hidden">
            <a:xfrm rot="-20541361">
              <a:off x="-146" y="2360"/>
              <a:ext cx="6046" cy="6"/>
            </a:xfrm>
            <a:prstGeom prst="rect">
              <a:avLst/>
            </a:prstGeom>
            <a:gradFill rotWithShape="0">
              <a:gsLst>
                <a:gs pos="0">
                  <a:schemeClr val="bg1"/>
                </a:gs>
                <a:gs pos="100000">
                  <a:schemeClr val="bg1">
                    <a:gamma/>
                    <a:shade val="54510"/>
                    <a:invGamma/>
                  </a:schemeClr>
                </a:gs>
              </a:gsLst>
              <a:lin ang="2700000" scaled="1"/>
            </a:gradFill>
            <a:ln w="9525">
              <a:noFill/>
              <a:miter lim="800000"/>
              <a:headEnd/>
              <a:tailEnd/>
            </a:ln>
            <a:effectLst/>
          </p:spPr>
          <p:txBody>
            <a:bodyPr/>
            <a:lstStyle/>
            <a:p>
              <a:pPr algn="ctr" eaLnBrk="1" hangingPunct="1">
                <a:defRPr/>
              </a:pPr>
              <a:endParaRPr lang="en-US">
                <a:effectLst>
                  <a:outerShdw blurRad="38100" dist="38100" dir="2700000" algn="tl">
                    <a:srgbClr val="000000"/>
                  </a:outerShdw>
                </a:effectLst>
                <a:latin typeface="Arial" charset="0"/>
              </a:endParaRPr>
            </a:p>
          </p:txBody>
        </p:sp>
        <p:sp>
          <p:nvSpPr>
            <p:cNvPr id="6164" name="Rectangle 20"/>
            <p:cNvSpPr>
              <a:spLocks noChangeArrowheads="1"/>
            </p:cNvSpPr>
            <p:nvPr userDrawn="1"/>
          </p:nvSpPr>
          <p:spPr bwMode="hidden">
            <a:xfrm rot="-20036206">
              <a:off x="-198" y="3396"/>
              <a:ext cx="4142" cy="6"/>
            </a:xfrm>
            <a:prstGeom prst="rect">
              <a:avLst/>
            </a:prstGeom>
            <a:gradFill rotWithShape="0">
              <a:gsLst>
                <a:gs pos="0">
                  <a:schemeClr val="bg1"/>
                </a:gs>
                <a:gs pos="100000">
                  <a:schemeClr val="bg1">
                    <a:gamma/>
                    <a:shade val="63529"/>
                    <a:invGamma/>
                  </a:schemeClr>
                </a:gs>
              </a:gsLst>
              <a:lin ang="2700000" scaled="1"/>
            </a:gradFill>
            <a:ln w="9525">
              <a:noFill/>
              <a:miter lim="800000"/>
              <a:headEnd/>
              <a:tailEnd/>
            </a:ln>
            <a:effectLst/>
          </p:spPr>
          <p:txBody>
            <a:bodyPr/>
            <a:lstStyle/>
            <a:p>
              <a:pPr algn="ctr" eaLnBrk="1" hangingPunct="1">
                <a:defRPr/>
              </a:pPr>
              <a:endParaRPr lang="en-US">
                <a:effectLst>
                  <a:outerShdw blurRad="38100" dist="38100" dir="2700000" algn="tl">
                    <a:srgbClr val="000000"/>
                  </a:outerShdw>
                </a:effectLst>
                <a:latin typeface="Arial" charset="0"/>
              </a:endParaRPr>
            </a:p>
          </p:txBody>
        </p:sp>
        <p:sp>
          <p:nvSpPr>
            <p:cNvPr id="6165" name="Rectangle 21"/>
            <p:cNvSpPr>
              <a:spLocks noChangeArrowheads="1"/>
            </p:cNvSpPr>
            <p:nvPr userDrawn="1"/>
          </p:nvSpPr>
          <p:spPr bwMode="hidden">
            <a:xfrm rot="1732981">
              <a:off x="-165" y="3624"/>
              <a:ext cx="2804" cy="6"/>
            </a:xfrm>
            <a:prstGeom prst="rect">
              <a:avLst/>
            </a:prstGeom>
            <a:gradFill rotWithShape="0">
              <a:gsLst>
                <a:gs pos="0">
                  <a:schemeClr val="bg1"/>
                </a:gs>
                <a:gs pos="100000">
                  <a:schemeClr val="bg1">
                    <a:gamma/>
                    <a:shade val="63529"/>
                    <a:invGamma/>
                  </a:schemeClr>
                </a:gs>
              </a:gsLst>
              <a:lin ang="2700000" scaled="1"/>
            </a:gradFill>
            <a:ln w="9525">
              <a:noFill/>
              <a:miter lim="800000"/>
              <a:headEnd/>
              <a:tailEnd/>
            </a:ln>
            <a:effectLst/>
          </p:spPr>
          <p:txBody>
            <a:bodyPr/>
            <a:lstStyle/>
            <a:p>
              <a:pPr algn="ctr" eaLnBrk="1" hangingPunct="1">
                <a:defRPr/>
              </a:pPr>
              <a:endParaRPr lang="en-US">
                <a:effectLst>
                  <a:outerShdw blurRad="38100" dist="38100" dir="2700000" algn="tl">
                    <a:srgbClr val="000000"/>
                  </a:outerShdw>
                </a:effectLst>
                <a:latin typeface="Arial" charset="0"/>
              </a:endParaRPr>
            </a:p>
          </p:txBody>
        </p:sp>
        <p:sp>
          <p:nvSpPr>
            <p:cNvPr id="6166" name="Rectangle 22"/>
            <p:cNvSpPr>
              <a:spLocks noChangeArrowheads="1"/>
            </p:cNvSpPr>
            <p:nvPr userDrawn="1"/>
          </p:nvSpPr>
          <p:spPr bwMode="hidden">
            <a:xfrm rot="1969083">
              <a:off x="-110" y="3922"/>
              <a:ext cx="1400" cy="6"/>
            </a:xfrm>
            <a:prstGeom prst="rect">
              <a:avLst/>
            </a:prstGeom>
            <a:gradFill rotWithShape="0">
              <a:gsLst>
                <a:gs pos="0">
                  <a:schemeClr val="bg1"/>
                </a:gs>
                <a:gs pos="100000">
                  <a:schemeClr val="bg1">
                    <a:gamma/>
                    <a:shade val="69804"/>
                    <a:invGamma/>
                  </a:schemeClr>
                </a:gs>
              </a:gsLst>
              <a:lin ang="2700000" scaled="1"/>
            </a:gradFill>
            <a:ln w="9525">
              <a:noFill/>
              <a:miter lim="800000"/>
              <a:headEnd/>
              <a:tailEnd/>
            </a:ln>
            <a:effectLst/>
          </p:spPr>
          <p:txBody>
            <a:bodyPr/>
            <a:lstStyle/>
            <a:p>
              <a:pPr algn="ctr" eaLnBrk="1" hangingPunct="1">
                <a:defRPr/>
              </a:pPr>
              <a:endParaRPr lang="en-US">
                <a:effectLst>
                  <a:outerShdw blurRad="38100" dist="38100" dir="2700000" algn="tl">
                    <a:srgbClr val="000000"/>
                  </a:outerShdw>
                </a:effectLst>
                <a:latin typeface="Arial" charset="0"/>
              </a:endParaRPr>
            </a:p>
          </p:txBody>
        </p:sp>
        <p:sp>
          <p:nvSpPr>
            <p:cNvPr id="6167" name="Rectangle 23"/>
            <p:cNvSpPr>
              <a:spLocks noChangeArrowheads="1"/>
            </p:cNvSpPr>
            <p:nvPr userDrawn="1"/>
          </p:nvSpPr>
          <p:spPr bwMode="hidden">
            <a:xfrm rot="-20213826">
              <a:off x="-216" y="3221"/>
              <a:ext cx="5477" cy="6"/>
            </a:xfrm>
            <a:prstGeom prst="rect">
              <a:avLst/>
            </a:prstGeom>
            <a:gradFill rotWithShape="0">
              <a:gsLst>
                <a:gs pos="0">
                  <a:schemeClr val="bg1"/>
                </a:gs>
                <a:gs pos="100000">
                  <a:schemeClr val="bg1">
                    <a:gamma/>
                    <a:shade val="48627"/>
                    <a:invGamma/>
                  </a:schemeClr>
                </a:gs>
              </a:gsLst>
              <a:lin ang="2700000" scaled="1"/>
            </a:gradFill>
            <a:ln w="9525">
              <a:noFill/>
              <a:miter lim="800000"/>
              <a:headEnd/>
              <a:tailEnd/>
            </a:ln>
            <a:effectLst/>
          </p:spPr>
          <p:txBody>
            <a:bodyPr/>
            <a:lstStyle/>
            <a:p>
              <a:pPr algn="ctr" eaLnBrk="1" hangingPunct="1">
                <a:defRPr/>
              </a:pPr>
              <a:endParaRPr lang="en-US">
                <a:effectLst>
                  <a:outerShdw blurRad="38100" dist="38100" dir="2700000" algn="tl">
                    <a:srgbClr val="000000"/>
                  </a:outerShdw>
                </a:effectLst>
                <a:latin typeface="Arial" charset="0"/>
              </a:endParaRPr>
            </a:p>
          </p:txBody>
        </p:sp>
        <p:sp>
          <p:nvSpPr>
            <p:cNvPr id="6168" name="Rectangle 24"/>
            <p:cNvSpPr>
              <a:spLocks noChangeArrowheads="1"/>
            </p:cNvSpPr>
            <p:nvPr userDrawn="1"/>
          </p:nvSpPr>
          <p:spPr bwMode="hidden">
            <a:xfrm rot="22583969">
              <a:off x="-115" y="2129"/>
              <a:ext cx="6016" cy="6"/>
            </a:xfrm>
            <a:prstGeom prst="rect">
              <a:avLst/>
            </a:prstGeom>
            <a:gradFill rotWithShape="0">
              <a:gsLst>
                <a:gs pos="0">
                  <a:schemeClr val="bg1"/>
                </a:gs>
                <a:gs pos="100000">
                  <a:schemeClr val="bg1">
                    <a:gamma/>
                    <a:shade val="57647"/>
                    <a:invGamma/>
                  </a:schemeClr>
                </a:gs>
              </a:gsLst>
              <a:lin ang="0" scaled="1"/>
            </a:gradFill>
            <a:ln w="9525">
              <a:noFill/>
              <a:miter lim="800000"/>
              <a:headEnd/>
              <a:tailEnd/>
            </a:ln>
            <a:effectLst/>
          </p:spPr>
          <p:txBody>
            <a:bodyPr/>
            <a:lstStyle/>
            <a:p>
              <a:pPr algn="ctr" eaLnBrk="1" hangingPunct="1">
                <a:defRPr/>
              </a:pPr>
              <a:endParaRPr lang="en-US">
                <a:effectLst>
                  <a:outerShdw blurRad="38100" dist="38100" dir="2700000" algn="tl">
                    <a:srgbClr val="000000"/>
                  </a:outerShdw>
                </a:effectLst>
                <a:latin typeface="Arial" charset="0"/>
              </a:endParaRPr>
            </a:p>
          </p:txBody>
        </p:sp>
        <p:sp>
          <p:nvSpPr>
            <p:cNvPr id="6169" name="Rectangle 25"/>
            <p:cNvSpPr>
              <a:spLocks noChangeArrowheads="1"/>
            </p:cNvSpPr>
            <p:nvPr userDrawn="1"/>
          </p:nvSpPr>
          <p:spPr bwMode="hidden">
            <a:xfrm rot="930109" flipV="1">
              <a:off x="80" y="1946"/>
              <a:ext cx="5756" cy="6"/>
            </a:xfrm>
            <a:prstGeom prst="rect">
              <a:avLst/>
            </a:prstGeom>
            <a:gradFill rotWithShape="0">
              <a:gsLst>
                <a:gs pos="0">
                  <a:schemeClr val="bg1"/>
                </a:gs>
                <a:gs pos="100000">
                  <a:schemeClr val="bg1">
                    <a:gamma/>
                    <a:shade val="60784"/>
                    <a:invGamma/>
                  </a:schemeClr>
                </a:gs>
              </a:gsLst>
              <a:lin ang="2700000" scaled="1"/>
            </a:gradFill>
            <a:ln w="9525">
              <a:noFill/>
              <a:miter lim="800000"/>
              <a:headEnd/>
              <a:tailEnd/>
            </a:ln>
            <a:effectLst/>
          </p:spPr>
          <p:txBody>
            <a:bodyPr rot="10800000"/>
            <a:lstStyle/>
            <a:p>
              <a:pPr algn="ctr" eaLnBrk="1" hangingPunct="1">
                <a:defRPr/>
              </a:pPr>
              <a:endParaRPr lang="en-US">
                <a:effectLst>
                  <a:outerShdw blurRad="38100" dist="38100" dir="2700000" algn="tl">
                    <a:srgbClr val="000000"/>
                  </a:outerShdw>
                </a:effectLst>
                <a:latin typeface="Arial" charset="0"/>
              </a:endParaRPr>
            </a:p>
          </p:txBody>
        </p:sp>
        <p:sp>
          <p:nvSpPr>
            <p:cNvPr id="6170" name="Rectangle 26"/>
            <p:cNvSpPr>
              <a:spLocks noChangeArrowheads="1"/>
            </p:cNvSpPr>
            <p:nvPr userDrawn="1"/>
          </p:nvSpPr>
          <p:spPr bwMode="hidden">
            <a:xfrm rot="-20731987">
              <a:off x="374" y="1802"/>
              <a:ext cx="5475" cy="6"/>
            </a:xfrm>
            <a:prstGeom prst="rect">
              <a:avLst/>
            </a:prstGeom>
            <a:gradFill rotWithShape="0">
              <a:gsLst>
                <a:gs pos="0">
                  <a:schemeClr val="bg1"/>
                </a:gs>
                <a:gs pos="100000">
                  <a:schemeClr val="bg1">
                    <a:gamma/>
                    <a:shade val="60784"/>
                    <a:invGamma/>
                  </a:schemeClr>
                </a:gs>
              </a:gsLst>
              <a:lin ang="2700000" scaled="1"/>
            </a:gradFill>
            <a:ln w="9525">
              <a:noFill/>
              <a:miter lim="800000"/>
              <a:headEnd/>
              <a:tailEnd/>
            </a:ln>
            <a:effectLst/>
          </p:spPr>
          <p:txBody>
            <a:bodyPr/>
            <a:lstStyle/>
            <a:p>
              <a:pPr algn="ctr" eaLnBrk="1" hangingPunct="1">
                <a:defRPr/>
              </a:pPr>
              <a:endParaRPr lang="en-US">
                <a:effectLst>
                  <a:outerShdw blurRad="38100" dist="38100" dir="2700000" algn="tl">
                    <a:srgbClr val="000000"/>
                  </a:outerShdw>
                </a:effectLst>
                <a:latin typeface="Arial" charset="0"/>
              </a:endParaRPr>
            </a:p>
          </p:txBody>
        </p:sp>
        <p:sp>
          <p:nvSpPr>
            <p:cNvPr id="6171" name="Rectangle 27"/>
            <p:cNvSpPr>
              <a:spLocks noChangeArrowheads="1"/>
            </p:cNvSpPr>
            <p:nvPr userDrawn="1"/>
          </p:nvSpPr>
          <p:spPr bwMode="hidden">
            <a:xfrm rot="-64024402">
              <a:off x="848" y="1582"/>
              <a:ext cx="4976" cy="6"/>
            </a:xfrm>
            <a:prstGeom prst="rect">
              <a:avLst/>
            </a:prstGeom>
            <a:gradFill rotWithShape="0">
              <a:gsLst>
                <a:gs pos="0">
                  <a:schemeClr val="bg1"/>
                </a:gs>
                <a:gs pos="100000">
                  <a:schemeClr val="bg1">
                    <a:gamma/>
                    <a:shade val="60784"/>
                    <a:invGamma/>
                  </a:schemeClr>
                </a:gs>
              </a:gsLst>
              <a:lin ang="2700000" scaled="1"/>
            </a:gradFill>
            <a:ln w="9525">
              <a:noFill/>
              <a:miter lim="800000"/>
              <a:headEnd/>
              <a:tailEnd/>
            </a:ln>
            <a:effectLst/>
          </p:spPr>
          <p:txBody>
            <a:bodyPr/>
            <a:lstStyle/>
            <a:p>
              <a:pPr algn="ctr" eaLnBrk="1" hangingPunct="1">
                <a:defRPr/>
              </a:pPr>
              <a:endParaRPr lang="en-US">
                <a:effectLst>
                  <a:outerShdw blurRad="38100" dist="38100" dir="2700000" algn="tl">
                    <a:srgbClr val="000000"/>
                  </a:outerShdw>
                </a:effectLst>
                <a:latin typeface="Arial" charset="0"/>
              </a:endParaRPr>
            </a:p>
          </p:txBody>
        </p:sp>
        <p:sp>
          <p:nvSpPr>
            <p:cNvPr id="6172" name="Rectangle 28"/>
            <p:cNvSpPr>
              <a:spLocks noChangeArrowheads="1"/>
            </p:cNvSpPr>
            <p:nvPr userDrawn="1"/>
          </p:nvSpPr>
          <p:spPr bwMode="hidden">
            <a:xfrm rot="-42464612">
              <a:off x="1053" y="1476"/>
              <a:ext cx="4759" cy="6"/>
            </a:xfrm>
            <a:prstGeom prst="rect">
              <a:avLst/>
            </a:prstGeom>
            <a:gradFill rotWithShape="0">
              <a:gsLst>
                <a:gs pos="0">
                  <a:schemeClr val="bg1"/>
                </a:gs>
                <a:gs pos="100000">
                  <a:schemeClr val="bg1">
                    <a:gamma/>
                    <a:shade val="60784"/>
                    <a:invGamma/>
                  </a:schemeClr>
                </a:gs>
              </a:gsLst>
              <a:lin ang="2700000" scaled="1"/>
            </a:gradFill>
            <a:ln w="9525">
              <a:noFill/>
              <a:miter lim="800000"/>
              <a:headEnd/>
              <a:tailEnd/>
            </a:ln>
            <a:effectLst/>
          </p:spPr>
          <p:txBody>
            <a:bodyPr/>
            <a:lstStyle/>
            <a:p>
              <a:pPr algn="ctr" eaLnBrk="1" hangingPunct="1">
                <a:defRPr/>
              </a:pPr>
              <a:endParaRPr lang="en-US">
                <a:effectLst>
                  <a:outerShdw blurRad="38100" dist="38100" dir="2700000" algn="tl">
                    <a:srgbClr val="000000"/>
                  </a:outerShdw>
                </a:effectLst>
                <a:latin typeface="Arial" charset="0"/>
              </a:endParaRPr>
            </a:p>
          </p:txBody>
        </p:sp>
        <p:sp>
          <p:nvSpPr>
            <p:cNvPr id="6173" name="Rectangle 29"/>
            <p:cNvSpPr>
              <a:spLocks noChangeArrowheads="1"/>
            </p:cNvSpPr>
            <p:nvPr userDrawn="1"/>
          </p:nvSpPr>
          <p:spPr bwMode="hidden">
            <a:xfrm rot="-20907336">
              <a:off x="1244" y="1377"/>
              <a:ext cx="4557" cy="6"/>
            </a:xfrm>
            <a:prstGeom prst="rect">
              <a:avLst/>
            </a:prstGeom>
            <a:gradFill rotWithShape="0">
              <a:gsLst>
                <a:gs pos="0">
                  <a:schemeClr val="bg1"/>
                </a:gs>
                <a:gs pos="100000">
                  <a:schemeClr val="bg1">
                    <a:gamma/>
                    <a:shade val="66667"/>
                    <a:invGamma/>
                  </a:schemeClr>
                </a:gs>
              </a:gsLst>
              <a:lin ang="2700000" scaled="1"/>
            </a:gradFill>
            <a:ln w="9525">
              <a:noFill/>
              <a:miter lim="800000"/>
              <a:headEnd/>
              <a:tailEnd/>
            </a:ln>
            <a:effectLst/>
          </p:spPr>
          <p:txBody>
            <a:bodyPr/>
            <a:lstStyle/>
            <a:p>
              <a:pPr algn="ctr" eaLnBrk="1" hangingPunct="1">
                <a:defRPr/>
              </a:pPr>
              <a:endParaRPr lang="en-US">
                <a:effectLst>
                  <a:outerShdw blurRad="38100" dist="38100" dir="2700000" algn="tl">
                    <a:srgbClr val="000000"/>
                  </a:outerShdw>
                </a:effectLst>
                <a:latin typeface="Arial" charset="0"/>
              </a:endParaRPr>
            </a:p>
          </p:txBody>
        </p:sp>
        <p:sp>
          <p:nvSpPr>
            <p:cNvPr id="6174" name="Rectangle 30"/>
            <p:cNvSpPr>
              <a:spLocks noChangeArrowheads="1"/>
            </p:cNvSpPr>
            <p:nvPr userDrawn="1"/>
          </p:nvSpPr>
          <p:spPr bwMode="hidden">
            <a:xfrm rot="655690" flipV="1">
              <a:off x="1487" y="1305"/>
              <a:ext cx="4314" cy="6"/>
            </a:xfrm>
            <a:prstGeom prst="rect">
              <a:avLst/>
            </a:prstGeom>
            <a:gradFill rotWithShape="0">
              <a:gsLst>
                <a:gs pos="0">
                  <a:schemeClr val="bg1"/>
                </a:gs>
                <a:gs pos="100000">
                  <a:schemeClr val="bg1">
                    <a:gamma/>
                    <a:shade val="66667"/>
                    <a:invGamma/>
                  </a:schemeClr>
                </a:gs>
              </a:gsLst>
              <a:lin ang="2700000" scaled="1"/>
            </a:gradFill>
            <a:ln w="9525">
              <a:noFill/>
              <a:miter lim="800000"/>
              <a:headEnd/>
              <a:tailEnd/>
            </a:ln>
            <a:effectLst/>
          </p:spPr>
          <p:txBody>
            <a:bodyPr rot="10800000"/>
            <a:lstStyle/>
            <a:p>
              <a:pPr algn="ctr" eaLnBrk="1" hangingPunct="1">
                <a:defRPr/>
              </a:pPr>
              <a:endParaRPr lang="en-US">
                <a:effectLst>
                  <a:outerShdw blurRad="38100" dist="38100" dir="2700000" algn="tl">
                    <a:srgbClr val="000000"/>
                  </a:outerShdw>
                </a:effectLst>
                <a:latin typeface="Arial" charset="0"/>
              </a:endParaRPr>
            </a:p>
          </p:txBody>
        </p:sp>
        <p:sp>
          <p:nvSpPr>
            <p:cNvPr id="6175" name="Rectangle 31"/>
            <p:cNvSpPr>
              <a:spLocks noChangeArrowheads="1"/>
            </p:cNvSpPr>
            <p:nvPr userDrawn="1"/>
          </p:nvSpPr>
          <p:spPr bwMode="hidden">
            <a:xfrm rot="636921" flipV="1">
              <a:off x="1650" y="1218"/>
              <a:ext cx="4154" cy="6"/>
            </a:xfrm>
            <a:prstGeom prst="rect">
              <a:avLst/>
            </a:prstGeom>
            <a:gradFill rotWithShape="0">
              <a:gsLst>
                <a:gs pos="0">
                  <a:schemeClr val="bg1"/>
                </a:gs>
                <a:gs pos="100000">
                  <a:schemeClr val="bg1">
                    <a:gamma/>
                    <a:shade val="66667"/>
                    <a:invGamma/>
                  </a:schemeClr>
                </a:gs>
              </a:gsLst>
              <a:lin ang="2700000" scaled="1"/>
            </a:gradFill>
            <a:ln w="9525">
              <a:noFill/>
              <a:miter lim="800000"/>
              <a:headEnd/>
              <a:tailEnd/>
            </a:ln>
            <a:effectLst/>
          </p:spPr>
          <p:txBody>
            <a:bodyPr rot="10800000"/>
            <a:lstStyle/>
            <a:p>
              <a:pPr algn="ctr" eaLnBrk="1" hangingPunct="1">
                <a:defRPr/>
              </a:pPr>
              <a:endParaRPr lang="en-US">
                <a:effectLst>
                  <a:outerShdw blurRad="38100" dist="38100" dir="2700000" algn="tl">
                    <a:srgbClr val="000000"/>
                  </a:outerShdw>
                </a:effectLst>
                <a:latin typeface="Arial" charset="0"/>
              </a:endParaRPr>
            </a:p>
          </p:txBody>
        </p:sp>
        <p:sp>
          <p:nvSpPr>
            <p:cNvPr id="6176" name="Rectangle 32"/>
            <p:cNvSpPr>
              <a:spLocks noChangeArrowheads="1"/>
            </p:cNvSpPr>
            <p:nvPr userDrawn="1"/>
          </p:nvSpPr>
          <p:spPr bwMode="hidden">
            <a:xfrm rot="803987" flipV="1">
              <a:off x="611" y="1684"/>
              <a:ext cx="5204" cy="6"/>
            </a:xfrm>
            <a:prstGeom prst="rect">
              <a:avLst/>
            </a:prstGeom>
            <a:gradFill rotWithShape="0">
              <a:gsLst>
                <a:gs pos="0">
                  <a:schemeClr val="bg1"/>
                </a:gs>
                <a:gs pos="100000">
                  <a:schemeClr val="bg1">
                    <a:gamma/>
                    <a:shade val="60784"/>
                    <a:invGamma/>
                  </a:schemeClr>
                </a:gs>
              </a:gsLst>
              <a:lin ang="2700000" scaled="1"/>
            </a:gradFill>
            <a:ln w="9525">
              <a:noFill/>
              <a:miter lim="800000"/>
              <a:headEnd/>
              <a:tailEnd/>
            </a:ln>
            <a:effectLst/>
          </p:spPr>
          <p:txBody>
            <a:bodyPr rot="10800000"/>
            <a:lstStyle/>
            <a:p>
              <a:pPr algn="ctr" eaLnBrk="1" hangingPunct="1">
                <a:defRPr/>
              </a:pPr>
              <a:endParaRPr lang="en-US">
                <a:effectLst>
                  <a:outerShdw blurRad="38100" dist="38100" dir="2700000" algn="tl">
                    <a:srgbClr val="000000"/>
                  </a:outerShdw>
                </a:effectLst>
                <a:latin typeface="Arial" charset="0"/>
              </a:endParaRPr>
            </a:p>
          </p:txBody>
        </p:sp>
        <p:sp>
          <p:nvSpPr>
            <p:cNvPr id="6177" name="Rectangle 33"/>
            <p:cNvSpPr>
              <a:spLocks noChangeArrowheads="1"/>
            </p:cNvSpPr>
            <p:nvPr userDrawn="1"/>
          </p:nvSpPr>
          <p:spPr bwMode="hidden">
            <a:xfrm rot="1273217" flipV="1">
              <a:off x="-204" y="2976"/>
              <a:ext cx="6150" cy="6"/>
            </a:xfrm>
            <a:prstGeom prst="rect">
              <a:avLst/>
            </a:prstGeom>
            <a:gradFill rotWithShape="0">
              <a:gsLst>
                <a:gs pos="0">
                  <a:schemeClr val="bg1"/>
                </a:gs>
                <a:gs pos="100000">
                  <a:schemeClr val="bg1">
                    <a:gamma/>
                    <a:shade val="54510"/>
                    <a:invGamma/>
                  </a:schemeClr>
                </a:gs>
              </a:gsLst>
              <a:lin ang="2700000" scaled="1"/>
            </a:gradFill>
            <a:ln w="9525">
              <a:noFill/>
              <a:miter lim="800000"/>
              <a:headEnd/>
              <a:tailEnd/>
            </a:ln>
            <a:effectLst/>
          </p:spPr>
          <p:txBody>
            <a:bodyPr rot="10800000"/>
            <a:lstStyle/>
            <a:p>
              <a:pPr algn="ctr" eaLnBrk="1" hangingPunct="1">
                <a:defRPr/>
              </a:pPr>
              <a:endParaRPr lang="en-US">
                <a:effectLst>
                  <a:outerShdw blurRad="38100" dist="38100" dir="2700000" algn="tl">
                    <a:srgbClr val="000000"/>
                  </a:outerShdw>
                </a:effectLst>
                <a:latin typeface="Arial" charset="0"/>
              </a:endParaRPr>
            </a:p>
          </p:txBody>
        </p:sp>
        <p:sp>
          <p:nvSpPr>
            <p:cNvPr id="6178" name="Rectangle 34"/>
            <p:cNvSpPr>
              <a:spLocks noChangeArrowheads="1"/>
            </p:cNvSpPr>
            <p:nvPr userDrawn="1"/>
          </p:nvSpPr>
          <p:spPr bwMode="hidden">
            <a:xfrm rot="1169729" flipV="1">
              <a:off x="-174" y="2663"/>
              <a:ext cx="6104" cy="6"/>
            </a:xfrm>
            <a:prstGeom prst="rect">
              <a:avLst/>
            </a:prstGeom>
            <a:gradFill rotWithShape="0">
              <a:gsLst>
                <a:gs pos="0">
                  <a:schemeClr val="bg1"/>
                </a:gs>
                <a:gs pos="100000">
                  <a:schemeClr val="bg1">
                    <a:gamma/>
                    <a:shade val="51373"/>
                    <a:invGamma/>
                  </a:schemeClr>
                </a:gs>
              </a:gsLst>
              <a:lin ang="2700000" scaled="1"/>
            </a:gradFill>
            <a:ln w="9525">
              <a:noFill/>
              <a:miter lim="800000"/>
              <a:headEnd/>
              <a:tailEnd/>
            </a:ln>
            <a:effectLst/>
          </p:spPr>
          <p:txBody>
            <a:bodyPr rot="10800000"/>
            <a:lstStyle/>
            <a:p>
              <a:pPr algn="ctr" eaLnBrk="1" hangingPunct="1">
                <a:defRPr/>
              </a:pPr>
              <a:endParaRPr lang="en-US">
                <a:effectLst>
                  <a:outerShdw blurRad="38100" dist="38100" dir="2700000" algn="tl">
                    <a:srgbClr val="000000"/>
                  </a:outerShdw>
                </a:effectLst>
                <a:latin typeface="Arial" charset="0"/>
              </a:endParaRPr>
            </a:p>
          </p:txBody>
        </p:sp>
        <p:sp>
          <p:nvSpPr>
            <p:cNvPr id="6179" name="Oval 35"/>
            <p:cNvSpPr>
              <a:spLocks noChangeArrowheads="1"/>
            </p:cNvSpPr>
            <p:nvPr/>
          </p:nvSpPr>
          <p:spPr bwMode="hidden">
            <a:xfrm>
              <a:off x="740" y="3359"/>
              <a:ext cx="168" cy="96"/>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US">
                <a:latin typeface="Arial" charset="0"/>
              </a:endParaRPr>
            </a:p>
          </p:txBody>
        </p:sp>
        <p:sp>
          <p:nvSpPr>
            <p:cNvPr id="6180" name="Oval 36"/>
            <p:cNvSpPr>
              <a:spLocks noChangeArrowheads="1"/>
            </p:cNvSpPr>
            <p:nvPr/>
          </p:nvSpPr>
          <p:spPr bwMode="hidden">
            <a:xfrm>
              <a:off x="236" y="3074"/>
              <a:ext cx="168" cy="95"/>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US">
                <a:latin typeface="Arial" charset="0"/>
              </a:endParaRPr>
            </a:p>
          </p:txBody>
        </p:sp>
        <p:sp>
          <p:nvSpPr>
            <p:cNvPr id="6181" name="Oval 37"/>
            <p:cNvSpPr>
              <a:spLocks noChangeArrowheads="1"/>
            </p:cNvSpPr>
            <p:nvPr/>
          </p:nvSpPr>
          <p:spPr bwMode="hidden">
            <a:xfrm>
              <a:off x="159" y="3652"/>
              <a:ext cx="196" cy="106"/>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US">
                <a:latin typeface="Arial" charset="0"/>
              </a:endParaRPr>
            </a:p>
          </p:txBody>
        </p:sp>
        <p:sp>
          <p:nvSpPr>
            <p:cNvPr id="6182" name="Oval 38"/>
            <p:cNvSpPr>
              <a:spLocks noChangeArrowheads="1"/>
            </p:cNvSpPr>
            <p:nvPr/>
          </p:nvSpPr>
          <p:spPr bwMode="hidden">
            <a:xfrm>
              <a:off x="2077" y="2661"/>
              <a:ext cx="156" cy="84"/>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US">
                <a:latin typeface="Arial" charset="0"/>
              </a:endParaRPr>
            </a:p>
          </p:txBody>
        </p:sp>
        <p:sp>
          <p:nvSpPr>
            <p:cNvPr id="6183" name="Oval 39"/>
            <p:cNvSpPr>
              <a:spLocks noChangeArrowheads="1"/>
            </p:cNvSpPr>
            <p:nvPr/>
          </p:nvSpPr>
          <p:spPr bwMode="hidden">
            <a:xfrm>
              <a:off x="1223" y="3076"/>
              <a:ext cx="168" cy="95"/>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US">
                <a:latin typeface="Arial" charset="0"/>
              </a:endParaRPr>
            </a:p>
          </p:txBody>
        </p:sp>
        <p:sp>
          <p:nvSpPr>
            <p:cNvPr id="6184" name="Oval 40"/>
            <p:cNvSpPr>
              <a:spLocks noChangeArrowheads="1"/>
            </p:cNvSpPr>
            <p:nvPr/>
          </p:nvSpPr>
          <p:spPr bwMode="hidden">
            <a:xfrm>
              <a:off x="1686" y="2857"/>
              <a:ext cx="156" cy="90"/>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US">
                <a:latin typeface="Arial" charset="0"/>
              </a:endParaRPr>
            </a:p>
          </p:txBody>
        </p:sp>
        <p:sp>
          <p:nvSpPr>
            <p:cNvPr id="6185" name="Oval 41"/>
            <p:cNvSpPr>
              <a:spLocks noChangeArrowheads="1"/>
            </p:cNvSpPr>
            <p:nvPr/>
          </p:nvSpPr>
          <p:spPr bwMode="hidden">
            <a:xfrm>
              <a:off x="750" y="2839"/>
              <a:ext cx="151" cy="89"/>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US">
                <a:latin typeface="Arial" charset="0"/>
              </a:endParaRPr>
            </a:p>
          </p:txBody>
        </p:sp>
        <p:sp>
          <p:nvSpPr>
            <p:cNvPr id="6186" name="Oval 42"/>
            <p:cNvSpPr>
              <a:spLocks noChangeArrowheads="1"/>
            </p:cNvSpPr>
            <p:nvPr/>
          </p:nvSpPr>
          <p:spPr bwMode="hidden">
            <a:xfrm>
              <a:off x="367" y="2656"/>
              <a:ext cx="150" cy="84"/>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US">
                <a:latin typeface="Arial" charset="0"/>
              </a:endParaRPr>
            </a:p>
          </p:txBody>
        </p:sp>
        <p:sp>
          <p:nvSpPr>
            <p:cNvPr id="6187" name="Oval 43"/>
            <p:cNvSpPr>
              <a:spLocks noChangeArrowheads="1"/>
            </p:cNvSpPr>
            <p:nvPr/>
          </p:nvSpPr>
          <p:spPr bwMode="hidden">
            <a:xfrm>
              <a:off x="1172" y="2642"/>
              <a:ext cx="156" cy="83"/>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US">
                <a:latin typeface="Arial" charset="0"/>
              </a:endParaRPr>
            </a:p>
          </p:txBody>
        </p:sp>
        <p:sp>
          <p:nvSpPr>
            <p:cNvPr id="6188" name="Oval 44"/>
            <p:cNvSpPr>
              <a:spLocks noChangeArrowheads="1"/>
            </p:cNvSpPr>
            <p:nvPr/>
          </p:nvSpPr>
          <p:spPr bwMode="hidden">
            <a:xfrm>
              <a:off x="2401" y="2485"/>
              <a:ext cx="156" cy="83"/>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US">
                <a:latin typeface="Arial" charset="0"/>
              </a:endParaRPr>
            </a:p>
          </p:txBody>
        </p:sp>
        <p:sp>
          <p:nvSpPr>
            <p:cNvPr id="6189" name="Oval 45"/>
            <p:cNvSpPr>
              <a:spLocks noChangeArrowheads="1"/>
            </p:cNvSpPr>
            <p:nvPr/>
          </p:nvSpPr>
          <p:spPr bwMode="hidden">
            <a:xfrm>
              <a:off x="1910" y="2314"/>
              <a:ext cx="134" cy="73"/>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US">
                <a:latin typeface="Arial" charset="0"/>
              </a:endParaRPr>
            </a:p>
          </p:txBody>
        </p:sp>
        <p:sp>
          <p:nvSpPr>
            <p:cNvPr id="6190" name="Oval 46"/>
            <p:cNvSpPr>
              <a:spLocks noChangeArrowheads="1"/>
            </p:cNvSpPr>
            <p:nvPr/>
          </p:nvSpPr>
          <p:spPr bwMode="hidden">
            <a:xfrm>
              <a:off x="2254" y="2154"/>
              <a:ext cx="134" cy="61"/>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US">
                <a:latin typeface="Arial" charset="0"/>
              </a:endParaRPr>
            </a:p>
          </p:txBody>
        </p:sp>
        <p:sp>
          <p:nvSpPr>
            <p:cNvPr id="6191" name="Oval 47"/>
            <p:cNvSpPr>
              <a:spLocks noChangeArrowheads="1"/>
            </p:cNvSpPr>
            <p:nvPr/>
          </p:nvSpPr>
          <p:spPr bwMode="hidden">
            <a:xfrm>
              <a:off x="2742" y="2305"/>
              <a:ext cx="140" cy="72"/>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US">
                <a:latin typeface="Arial" charset="0"/>
              </a:endParaRPr>
            </a:p>
          </p:txBody>
        </p:sp>
        <p:sp>
          <p:nvSpPr>
            <p:cNvPr id="6192" name="Oval 48"/>
            <p:cNvSpPr>
              <a:spLocks noChangeArrowheads="1"/>
            </p:cNvSpPr>
            <p:nvPr/>
          </p:nvSpPr>
          <p:spPr bwMode="hidden">
            <a:xfrm>
              <a:off x="2812" y="1898"/>
              <a:ext cx="129" cy="61"/>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US">
                <a:latin typeface="Arial" charset="0"/>
              </a:endParaRPr>
            </a:p>
          </p:txBody>
        </p:sp>
        <p:sp>
          <p:nvSpPr>
            <p:cNvPr id="6193" name="Oval 49"/>
            <p:cNvSpPr>
              <a:spLocks noChangeArrowheads="1"/>
            </p:cNvSpPr>
            <p:nvPr/>
          </p:nvSpPr>
          <p:spPr bwMode="hidden">
            <a:xfrm>
              <a:off x="3721" y="1792"/>
              <a:ext cx="128" cy="61"/>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US">
                <a:latin typeface="Arial" charset="0"/>
              </a:endParaRPr>
            </a:p>
          </p:txBody>
        </p:sp>
        <p:sp>
          <p:nvSpPr>
            <p:cNvPr id="6194" name="Oval 50"/>
            <p:cNvSpPr>
              <a:spLocks noChangeArrowheads="1"/>
            </p:cNvSpPr>
            <p:nvPr/>
          </p:nvSpPr>
          <p:spPr bwMode="hidden">
            <a:xfrm>
              <a:off x="3528" y="1896"/>
              <a:ext cx="128" cy="61"/>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US">
                <a:latin typeface="Arial" charset="0"/>
              </a:endParaRPr>
            </a:p>
          </p:txBody>
        </p:sp>
        <p:sp>
          <p:nvSpPr>
            <p:cNvPr id="6195" name="Oval 51"/>
            <p:cNvSpPr>
              <a:spLocks noChangeArrowheads="1"/>
            </p:cNvSpPr>
            <p:nvPr/>
          </p:nvSpPr>
          <p:spPr bwMode="hidden">
            <a:xfrm>
              <a:off x="3064" y="1778"/>
              <a:ext cx="128" cy="62"/>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US">
                <a:latin typeface="Arial" charset="0"/>
              </a:endParaRPr>
            </a:p>
          </p:txBody>
        </p:sp>
        <p:sp>
          <p:nvSpPr>
            <p:cNvPr id="6196" name="Oval 52"/>
            <p:cNvSpPr>
              <a:spLocks noChangeArrowheads="1"/>
            </p:cNvSpPr>
            <p:nvPr/>
          </p:nvSpPr>
          <p:spPr bwMode="hidden">
            <a:xfrm>
              <a:off x="3277" y="2024"/>
              <a:ext cx="134" cy="73"/>
            </a:xfrm>
            <a:prstGeom prst="ellipse">
              <a:avLst/>
            </a:prstGeom>
            <a:gradFill rotWithShape="0">
              <a:gsLst>
                <a:gs pos="0">
                  <a:schemeClr val="bg1"/>
                </a:gs>
                <a:gs pos="100000">
                  <a:schemeClr val="bg1">
                    <a:gamma/>
                    <a:shade val="60784"/>
                    <a:invGamma/>
                  </a:schemeClr>
                </a:gs>
              </a:gsLst>
              <a:lin ang="2700000" scaled="1"/>
            </a:gradFill>
            <a:ln w="9525">
              <a:noFill/>
              <a:round/>
              <a:headEnd/>
              <a:tailEnd/>
            </a:ln>
            <a:effectLst/>
          </p:spPr>
          <p:txBody>
            <a:bodyPr/>
            <a:lstStyle/>
            <a:p>
              <a:pPr>
                <a:defRPr/>
              </a:pPr>
              <a:endParaRPr lang="en-US">
                <a:latin typeface="Arial" charset="0"/>
              </a:endParaRPr>
            </a:p>
          </p:txBody>
        </p:sp>
        <p:sp>
          <p:nvSpPr>
            <p:cNvPr id="6197" name="Oval 53"/>
            <p:cNvSpPr>
              <a:spLocks noChangeArrowheads="1"/>
            </p:cNvSpPr>
            <p:nvPr/>
          </p:nvSpPr>
          <p:spPr bwMode="hidden">
            <a:xfrm>
              <a:off x="3027" y="2160"/>
              <a:ext cx="133" cy="61"/>
            </a:xfrm>
            <a:prstGeom prst="ellipse">
              <a:avLst/>
            </a:prstGeom>
            <a:gradFill rotWithShape="0">
              <a:gsLst>
                <a:gs pos="0">
                  <a:schemeClr val="bg1"/>
                </a:gs>
                <a:gs pos="100000">
                  <a:schemeClr val="bg1">
                    <a:gamma/>
                    <a:shade val="60784"/>
                    <a:invGamma/>
                  </a:schemeClr>
                </a:gs>
              </a:gsLst>
              <a:lin ang="2700000" scaled="1"/>
            </a:gradFill>
            <a:ln w="9525">
              <a:noFill/>
              <a:round/>
              <a:headEnd/>
              <a:tailEnd/>
            </a:ln>
            <a:effectLst/>
          </p:spPr>
          <p:txBody>
            <a:bodyPr/>
            <a:lstStyle/>
            <a:p>
              <a:pPr>
                <a:defRPr/>
              </a:pPr>
              <a:endParaRPr lang="en-US">
                <a:latin typeface="Arial" charset="0"/>
              </a:endParaRPr>
            </a:p>
          </p:txBody>
        </p:sp>
        <p:sp>
          <p:nvSpPr>
            <p:cNvPr id="6198" name="Oval 54"/>
            <p:cNvSpPr>
              <a:spLocks noChangeArrowheads="1"/>
            </p:cNvSpPr>
            <p:nvPr/>
          </p:nvSpPr>
          <p:spPr bwMode="hidden">
            <a:xfrm>
              <a:off x="1569" y="2453"/>
              <a:ext cx="150" cy="90"/>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US">
                <a:latin typeface="Arial" charset="0"/>
              </a:endParaRPr>
            </a:p>
          </p:txBody>
        </p:sp>
        <p:sp>
          <p:nvSpPr>
            <p:cNvPr id="6199" name="Oval 55"/>
            <p:cNvSpPr>
              <a:spLocks noChangeArrowheads="1"/>
            </p:cNvSpPr>
            <p:nvPr/>
          </p:nvSpPr>
          <p:spPr bwMode="hidden">
            <a:xfrm>
              <a:off x="1863" y="2028"/>
              <a:ext cx="139" cy="61"/>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US">
                <a:latin typeface="Arial" charset="0"/>
              </a:endParaRPr>
            </a:p>
          </p:txBody>
        </p:sp>
        <p:sp>
          <p:nvSpPr>
            <p:cNvPr id="6200" name="Oval 56"/>
            <p:cNvSpPr>
              <a:spLocks noChangeArrowheads="1"/>
            </p:cNvSpPr>
            <p:nvPr/>
          </p:nvSpPr>
          <p:spPr bwMode="hidden">
            <a:xfrm>
              <a:off x="1513" y="2175"/>
              <a:ext cx="139" cy="61"/>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US">
                <a:latin typeface="Arial" charset="0"/>
              </a:endParaRPr>
            </a:p>
          </p:txBody>
        </p:sp>
        <p:sp>
          <p:nvSpPr>
            <p:cNvPr id="6201" name="Oval 57"/>
            <p:cNvSpPr>
              <a:spLocks noChangeArrowheads="1"/>
            </p:cNvSpPr>
            <p:nvPr/>
          </p:nvSpPr>
          <p:spPr bwMode="hidden">
            <a:xfrm>
              <a:off x="1191" y="2311"/>
              <a:ext cx="134" cy="72"/>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US">
                <a:latin typeface="Arial" charset="0"/>
              </a:endParaRPr>
            </a:p>
          </p:txBody>
        </p:sp>
        <p:sp>
          <p:nvSpPr>
            <p:cNvPr id="6202" name="Oval 58"/>
            <p:cNvSpPr>
              <a:spLocks noChangeArrowheads="1"/>
            </p:cNvSpPr>
            <p:nvPr/>
          </p:nvSpPr>
          <p:spPr bwMode="hidden">
            <a:xfrm>
              <a:off x="1154" y="2047"/>
              <a:ext cx="134" cy="6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US">
                <a:latin typeface="Arial" charset="0"/>
              </a:endParaRPr>
            </a:p>
          </p:txBody>
        </p:sp>
        <p:sp>
          <p:nvSpPr>
            <p:cNvPr id="6203" name="Oval 59"/>
            <p:cNvSpPr>
              <a:spLocks noChangeArrowheads="1"/>
            </p:cNvSpPr>
            <p:nvPr/>
          </p:nvSpPr>
          <p:spPr bwMode="hidden">
            <a:xfrm>
              <a:off x="1142" y="1803"/>
              <a:ext cx="128" cy="6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US">
                <a:latin typeface="Arial" charset="0"/>
              </a:endParaRPr>
            </a:p>
          </p:txBody>
        </p:sp>
        <p:sp>
          <p:nvSpPr>
            <p:cNvPr id="6204" name="Oval 60"/>
            <p:cNvSpPr>
              <a:spLocks noChangeArrowheads="1"/>
            </p:cNvSpPr>
            <p:nvPr/>
          </p:nvSpPr>
          <p:spPr bwMode="hidden">
            <a:xfrm>
              <a:off x="1500" y="1912"/>
              <a:ext cx="128" cy="6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US">
                <a:latin typeface="Arial" charset="0"/>
              </a:endParaRPr>
            </a:p>
          </p:txBody>
        </p:sp>
        <p:sp>
          <p:nvSpPr>
            <p:cNvPr id="6205" name="Oval 61"/>
            <p:cNvSpPr>
              <a:spLocks noChangeArrowheads="1"/>
            </p:cNvSpPr>
            <p:nvPr/>
          </p:nvSpPr>
          <p:spPr bwMode="hidden">
            <a:xfrm>
              <a:off x="1804" y="1801"/>
              <a:ext cx="128" cy="6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US">
                <a:latin typeface="Arial" charset="0"/>
              </a:endParaRPr>
            </a:p>
          </p:txBody>
        </p:sp>
        <p:sp>
          <p:nvSpPr>
            <p:cNvPr id="6206" name="Oval 62"/>
            <p:cNvSpPr>
              <a:spLocks noChangeArrowheads="1"/>
            </p:cNvSpPr>
            <p:nvPr/>
          </p:nvSpPr>
          <p:spPr bwMode="hidden">
            <a:xfrm>
              <a:off x="2159" y="1905"/>
              <a:ext cx="128" cy="6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US">
                <a:latin typeface="Arial" charset="0"/>
              </a:endParaRPr>
            </a:p>
          </p:txBody>
        </p:sp>
        <p:sp>
          <p:nvSpPr>
            <p:cNvPr id="6207" name="Oval 63"/>
            <p:cNvSpPr>
              <a:spLocks noChangeArrowheads="1"/>
            </p:cNvSpPr>
            <p:nvPr/>
          </p:nvSpPr>
          <p:spPr bwMode="hidden">
            <a:xfrm>
              <a:off x="2432" y="1787"/>
              <a:ext cx="128" cy="6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US">
                <a:latin typeface="Arial" charset="0"/>
              </a:endParaRPr>
            </a:p>
          </p:txBody>
        </p:sp>
        <p:sp>
          <p:nvSpPr>
            <p:cNvPr id="6208" name="Oval 64"/>
            <p:cNvSpPr>
              <a:spLocks noChangeArrowheads="1"/>
            </p:cNvSpPr>
            <p:nvPr/>
          </p:nvSpPr>
          <p:spPr bwMode="hidden">
            <a:xfrm>
              <a:off x="470" y="2032"/>
              <a:ext cx="134" cy="73"/>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latin typeface="Arial" charset="0"/>
              </a:endParaRPr>
            </a:p>
          </p:txBody>
        </p:sp>
        <p:sp>
          <p:nvSpPr>
            <p:cNvPr id="6209" name="Oval 65"/>
            <p:cNvSpPr>
              <a:spLocks noChangeArrowheads="1"/>
            </p:cNvSpPr>
            <p:nvPr/>
          </p:nvSpPr>
          <p:spPr bwMode="hidden">
            <a:xfrm>
              <a:off x="68" y="2166"/>
              <a:ext cx="134" cy="73"/>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latin typeface="Arial" charset="0"/>
              </a:endParaRPr>
            </a:p>
          </p:txBody>
        </p:sp>
        <p:sp>
          <p:nvSpPr>
            <p:cNvPr id="6210" name="Oval 66"/>
            <p:cNvSpPr>
              <a:spLocks noChangeArrowheads="1"/>
            </p:cNvSpPr>
            <p:nvPr/>
          </p:nvSpPr>
          <p:spPr bwMode="hidden">
            <a:xfrm>
              <a:off x="798" y="1916"/>
              <a:ext cx="128" cy="61"/>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latin typeface="Arial" charset="0"/>
              </a:endParaRPr>
            </a:p>
          </p:txBody>
        </p:sp>
        <p:sp>
          <p:nvSpPr>
            <p:cNvPr id="6211" name="Oval 67"/>
            <p:cNvSpPr>
              <a:spLocks noChangeArrowheads="1"/>
            </p:cNvSpPr>
            <p:nvPr/>
          </p:nvSpPr>
          <p:spPr bwMode="hidden">
            <a:xfrm>
              <a:off x="455" y="1797"/>
              <a:ext cx="128" cy="61"/>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a:defRPr/>
              </a:pPr>
              <a:endParaRPr lang="en-US">
                <a:latin typeface="Arial" charset="0"/>
              </a:endParaRPr>
            </a:p>
          </p:txBody>
        </p:sp>
        <p:sp>
          <p:nvSpPr>
            <p:cNvPr id="6212" name="Oval 68"/>
            <p:cNvSpPr>
              <a:spLocks noChangeArrowheads="1"/>
            </p:cNvSpPr>
            <p:nvPr/>
          </p:nvSpPr>
          <p:spPr bwMode="hidden">
            <a:xfrm>
              <a:off x="113" y="1901"/>
              <a:ext cx="128" cy="61"/>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a:defRPr/>
              </a:pPr>
              <a:endParaRPr lang="en-US">
                <a:latin typeface="Arial" charset="0"/>
              </a:endParaRPr>
            </a:p>
          </p:txBody>
        </p:sp>
        <p:sp>
          <p:nvSpPr>
            <p:cNvPr id="6213" name="Oval 69"/>
            <p:cNvSpPr>
              <a:spLocks noChangeArrowheads="1"/>
            </p:cNvSpPr>
            <p:nvPr/>
          </p:nvSpPr>
          <p:spPr bwMode="hidden">
            <a:xfrm>
              <a:off x="432" y="2323"/>
              <a:ext cx="139" cy="6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US">
                <a:latin typeface="Arial" charset="0"/>
              </a:endParaRPr>
            </a:p>
          </p:txBody>
        </p:sp>
        <p:sp>
          <p:nvSpPr>
            <p:cNvPr id="6214" name="Oval 70"/>
            <p:cNvSpPr>
              <a:spLocks noChangeArrowheads="1"/>
            </p:cNvSpPr>
            <p:nvPr/>
          </p:nvSpPr>
          <p:spPr bwMode="hidden">
            <a:xfrm>
              <a:off x="814" y="2178"/>
              <a:ext cx="134" cy="6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US">
                <a:latin typeface="Arial" charset="0"/>
              </a:endParaRPr>
            </a:p>
          </p:txBody>
        </p:sp>
        <p:sp>
          <p:nvSpPr>
            <p:cNvPr id="6215" name="Oval 71"/>
            <p:cNvSpPr>
              <a:spLocks noChangeArrowheads="1"/>
            </p:cNvSpPr>
            <p:nvPr/>
          </p:nvSpPr>
          <p:spPr bwMode="hidden">
            <a:xfrm>
              <a:off x="789" y="2472"/>
              <a:ext cx="156" cy="89"/>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US">
                <a:latin typeface="Arial" charset="0"/>
              </a:endParaRPr>
            </a:p>
          </p:txBody>
        </p:sp>
        <p:sp>
          <p:nvSpPr>
            <p:cNvPr id="6216" name="Oval 72"/>
            <p:cNvSpPr>
              <a:spLocks noChangeArrowheads="1"/>
            </p:cNvSpPr>
            <p:nvPr/>
          </p:nvSpPr>
          <p:spPr bwMode="hidden">
            <a:xfrm>
              <a:off x="2544" y="2015"/>
              <a:ext cx="140" cy="72"/>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US">
                <a:latin typeface="Arial" charset="0"/>
              </a:endParaRPr>
            </a:p>
          </p:txBody>
        </p:sp>
        <p:sp>
          <p:nvSpPr>
            <p:cNvPr id="6217" name="Oval 73"/>
            <p:cNvSpPr>
              <a:spLocks noChangeArrowheads="1"/>
            </p:cNvSpPr>
            <p:nvPr/>
          </p:nvSpPr>
          <p:spPr bwMode="hidden">
            <a:xfrm>
              <a:off x="1457" y="1700"/>
              <a:ext cx="123" cy="51"/>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latin typeface="Arial" charset="0"/>
              </a:endParaRPr>
            </a:p>
          </p:txBody>
        </p:sp>
        <p:sp>
          <p:nvSpPr>
            <p:cNvPr id="6218" name="Oval 74"/>
            <p:cNvSpPr>
              <a:spLocks noChangeArrowheads="1"/>
            </p:cNvSpPr>
            <p:nvPr/>
          </p:nvSpPr>
          <p:spPr bwMode="hidden">
            <a:xfrm>
              <a:off x="1747" y="1599"/>
              <a:ext cx="123"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latin typeface="Arial" charset="0"/>
              </a:endParaRPr>
            </a:p>
          </p:txBody>
        </p:sp>
        <p:sp>
          <p:nvSpPr>
            <p:cNvPr id="6219" name="Oval 75"/>
            <p:cNvSpPr>
              <a:spLocks noChangeArrowheads="1"/>
            </p:cNvSpPr>
            <p:nvPr/>
          </p:nvSpPr>
          <p:spPr bwMode="hidden">
            <a:xfrm>
              <a:off x="1385" y="1506"/>
              <a:ext cx="123"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latin typeface="Arial" charset="0"/>
              </a:endParaRPr>
            </a:p>
          </p:txBody>
        </p:sp>
        <p:sp>
          <p:nvSpPr>
            <p:cNvPr id="6220" name="Oval 76"/>
            <p:cNvSpPr>
              <a:spLocks noChangeArrowheads="1"/>
            </p:cNvSpPr>
            <p:nvPr/>
          </p:nvSpPr>
          <p:spPr bwMode="hidden">
            <a:xfrm>
              <a:off x="1093" y="1595"/>
              <a:ext cx="123" cy="51"/>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latin typeface="Arial" charset="0"/>
              </a:endParaRPr>
            </a:p>
          </p:txBody>
        </p:sp>
        <p:sp>
          <p:nvSpPr>
            <p:cNvPr id="6221" name="Oval 77"/>
            <p:cNvSpPr>
              <a:spLocks noChangeArrowheads="1"/>
            </p:cNvSpPr>
            <p:nvPr/>
          </p:nvSpPr>
          <p:spPr bwMode="hidden">
            <a:xfrm>
              <a:off x="792" y="1690"/>
              <a:ext cx="124" cy="51"/>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a:defRPr/>
              </a:pPr>
              <a:endParaRPr lang="en-US">
                <a:latin typeface="Arial" charset="0"/>
              </a:endParaRPr>
            </a:p>
          </p:txBody>
        </p:sp>
        <p:sp>
          <p:nvSpPr>
            <p:cNvPr id="6222" name="Oval 78"/>
            <p:cNvSpPr>
              <a:spLocks noChangeArrowheads="1"/>
            </p:cNvSpPr>
            <p:nvPr/>
          </p:nvSpPr>
          <p:spPr bwMode="hidden">
            <a:xfrm>
              <a:off x="2011" y="1512"/>
              <a:ext cx="123"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latin typeface="Arial" charset="0"/>
              </a:endParaRPr>
            </a:p>
          </p:txBody>
        </p:sp>
        <p:sp>
          <p:nvSpPr>
            <p:cNvPr id="6223" name="Oval 79"/>
            <p:cNvSpPr>
              <a:spLocks noChangeArrowheads="1"/>
            </p:cNvSpPr>
            <p:nvPr/>
          </p:nvSpPr>
          <p:spPr bwMode="hidden">
            <a:xfrm>
              <a:off x="2087" y="1696"/>
              <a:ext cx="123"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latin typeface="Arial" charset="0"/>
              </a:endParaRPr>
            </a:p>
          </p:txBody>
        </p:sp>
        <p:sp>
          <p:nvSpPr>
            <p:cNvPr id="6224" name="Oval 80"/>
            <p:cNvSpPr>
              <a:spLocks noChangeArrowheads="1"/>
            </p:cNvSpPr>
            <p:nvPr/>
          </p:nvSpPr>
          <p:spPr bwMode="hidden">
            <a:xfrm>
              <a:off x="2345" y="1601"/>
              <a:ext cx="123"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latin typeface="Arial" charset="0"/>
              </a:endParaRPr>
            </a:p>
          </p:txBody>
        </p:sp>
        <p:sp>
          <p:nvSpPr>
            <p:cNvPr id="6225" name="Oval 81"/>
            <p:cNvSpPr>
              <a:spLocks noChangeArrowheads="1"/>
            </p:cNvSpPr>
            <p:nvPr/>
          </p:nvSpPr>
          <p:spPr bwMode="hidden">
            <a:xfrm>
              <a:off x="2684" y="1686"/>
              <a:ext cx="123" cy="51"/>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latin typeface="Arial" charset="0"/>
              </a:endParaRPr>
            </a:p>
          </p:txBody>
        </p:sp>
        <p:sp>
          <p:nvSpPr>
            <p:cNvPr id="6226" name="Oval 82"/>
            <p:cNvSpPr>
              <a:spLocks noChangeArrowheads="1"/>
            </p:cNvSpPr>
            <p:nvPr/>
          </p:nvSpPr>
          <p:spPr bwMode="hidden">
            <a:xfrm>
              <a:off x="806" y="1512"/>
              <a:ext cx="123" cy="50"/>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a:defRPr/>
              </a:pPr>
              <a:endParaRPr lang="en-US">
                <a:latin typeface="Arial" charset="0"/>
              </a:endParaRPr>
            </a:p>
          </p:txBody>
        </p:sp>
        <p:sp>
          <p:nvSpPr>
            <p:cNvPr id="6227" name="Oval 83"/>
            <p:cNvSpPr>
              <a:spLocks noChangeArrowheads="1"/>
            </p:cNvSpPr>
            <p:nvPr/>
          </p:nvSpPr>
          <p:spPr bwMode="hidden">
            <a:xfrm>
              <a:off x="495" y="1597"/>
              <a:ext cx="123" cy="50"/>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a:defRPr/>
              </a:pPr>
              <a:endParaRPr lang="en-US">
                <a:latin typeface="Arial" charset="0"/>
              </a:endParaRPr>
            </a:p>
          </p:txBody>
        </p:sp>
        <p:sp>
          <p:nvSpPr>
            <p:cNvPr id="6228" name="Oval 84"/>
            <p:cNvSpPr>
              <a:spLocks noChangeArrowheads="1"/>
            </p:cNvSpPr>
            <p:nvPr/>
          </p:nvSpPr>
          <p:spPr bwMode="hidden">
            <a:xfrm>
              <a:off x="228" y="1508"/>
              <a:ext cx="123" cy="50"/>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latin typeface="Arial" charset="0"/>
              </a:endParaRPr>
            </a:p>
          </p:txBody>
        </p:sp>
        <p:sp>
          <p:nvSpPr>
            <p:cNvPr id="6229" name="Oval 85"/>
            <p:cNvSpPr>
              <a:spLocks noChangeArrowheads="1"/>
            </p:cNvSpPr>
            <p:nvPr/>
          </p:nvSpPr>
          <p:spPr bwMode="hidden">
            <a:xfrm>
              <a:off x="157" y="1698"/>
              <a:ext cx="123" cy="50"/>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a:defRPr/>
              </a:pPr>
              <a:endParaRPr lang="en-US">
                <a:latin typeface="Arial" charset="0"/>
              </a:endParaRPr>
            </a:p>
          </p:txBody>
        </p:sp>
        <p:sp>
          <p:nvSpPr>
            <p:cNvPr id="6230" name="Oval 86"/>
            <p:cNvSpPr>
              <a:spLocks noChangeArrowheads="1"/>
            </p:cNvSpPr>
            <p:nvPr/>
          </p:nvSpPr>
          <p:spPr bwMode="hidden">
            <a:xfrm>
              <a:off x="2887" y="1595"/>
              <a:ext cx="124" cy="50"/>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US">
                <a:latin typeface="Arial" charset="0"/>
              </a:endParaRPr>
            </a:p>
          </p:txBody>
        </p:sp>
        <p:sp>
          <p:nvSpPr>
            <p:cNvPr id="6231" name="Oval 87"/>
            <p:cNvSpPr>
              <a:spLocks noChangeArrowheads="1"/>
            </p:cNvSpPr>
            <p:nvPr/>
          </p:nvSpPr>
          <p:spPr bwMode="hidden">
            <a:xfrm>
              <a:off x="3079" y="1511"/>
              <a:ext cx="124" cy="51"/>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US">
                <a:latin typeface="Arial" charset="0"/>
              </a:endParaRPr>
            </a:p>
          </p:txBody>
        </p:sp>
        <p:sp>
          <p:nvSpPr>
            <p:cNvPr id="6232" name="Oval 88"/>
            <p:cNvSpPr>
              <a:spLocks noChangeArrowheads="1"/>
            </p:cNvSpPr>
            <p:nvPr/>
          </p:nvSpPr>
          <p:spPr bwMode="hidden">
            <a:xfrm>
              <a:off x="3270" y="1688"/>
              <a:ext cx="124" cy="51"/>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latin typeface="Arial" charset="0"/>
              </a:endParaRPr>
            </a:p>
          </p:txBody>
        </p:sp>
        <p:sp>
          <p:nvSpPr>
            <p:cNvPr id="6233" name="Oval 89"/>
            <p:cNvSpPr>
              <a:spLocks noChangeArrowheads="1"/>
            </p:cNvSpPr>
            <p:nvPr/>
          </p:nvSpPr>
          <p:spPr bwMode="hidden">
            <a:xfrm>
              <a:off x="3453" y="1599"/>
              <a:ext cx="123"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latin typeface="Arial" charset="0"/>
              </a:endParaRPr>
            </a:p>
          </p:txBody>
        </p:sp>
        <p:sp>
          <p:nvSpPr>
            <p:cNvPr id="6234" name="Oval 90"/>
            <p:cNvSpPr>
              <a:spLocks noChangeArrowheads="1"/>
            </p:cNvSpPr>
            <p:nvPr/>
          </p:nvSpPr>
          <p:spPr bwMode="hidden">
            <a:xfrm>
              <a:off x="3651" y="1506"/>
              <a:ext cx="123"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latin typeface="Arial" charset="0"/>
              </a:endParaRPr>
            </a:p>
          </p:txBody>
        </p:sp>
        <p:sp>
          <p:nvSpPr>
            <p:cNvPr id="6235" name="Oval 91"/>
            <p:cNvSpPr>
              <a:spLocks noChangeArrowheads="1"/>
            </p:cNvSpPr>
            <p:nvPr/>
          </p:nvSpPr>
          <p:spPr bwMode="hidden">
            <a:xfrm>
              <a:off x="4251" y="1513"/>
              <a:ext cx="124" cy="51"/>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latin typeface="Arial" charset="0"/>
              </a:endParaRPr>
            </a:p>
          </p:txBody>
        </p:sp>
        <p:sp>
          <p:nvSpPr>
            <p:cNvPr id="6236" name="Oval 92"/>
            <p:cNvSpPr>
              <a:spLocks noChangeArrowheads="1"/>
            </p:cNvSpPr>
            <p:nvPr/>
          </p:nvSpPr>
          <p:spPr bwMode="hidden">
            <a:xfrm>
              <a:off x="3901" y="1701"/>
              <a:ext cx="128" cy="50"/>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US">
                <a:latin typeface="Arial" charset="0"/>
              </a:endParaRPr>
            </a:p>
          </p:txBody>
        </p:sp>
        <p:sp>
          <p:nvSpPr>
            <p:cNvPr id="6237" name="Oval 93"/>
            <p:cNvSpPr>
              <a:spLocks noChangeArrowheads="1"/>
            </p:cNvSpPr>
            <p:nvPr/>
          </p:nvSpPr>
          <p:spPr bwMode="hidden">
            <a:xfrm>
              <a:off x="4086" y="1608"/>
              <a:ext cx="128" cy="50"/>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US">
                <a:latin typeface="Arial" charset="0"/>
              </a:endParaRPr>
            </a:p>
          </p:txBody>
        </p:sp>
        <p:sp>
          <p:nvSpPr>
            <p:cNvPr id="6238" name="Oval 94"/>
            <p:cNvSpPr>
              <a:spLocks noChangeArrowheads="1"/>
            </p:cNvSpPr>
            <p:nvPr/>
          </p:nvSpPr>
          <p:spPr bwMode="hidden">
            <a:xfrm>
              <a:off x="1282" y="3653"/>
              <a:ext cx="196" cy="111"/>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US">
                <a:latin typeface="Arial" charset="0"/>
              </a:endParaRPr>
            </a:p>
          </p:txBody>
        </p:sp>
        <p:sp>
          <p:nvSpPr>
            <p:cNvPr id="6239" name="Oval 95"/>
            <p:cNvSpPr>
              <a:spLocks noChangeArrowheads="1"/>
            </p:cNvSpPr>
            <p:nvPr/>
          </p:nvSpPr>
          <p:spPr bwMode="hidden">
            <a:xfrm>
              <a:off x="707" y="4014"/>
              <a:ext cx="191" cy="112"/>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US">
                <a:latin typeface="Arial" charset="0"/>
              </a:endParaRPr>
            </a:p>
          </p:txBody>
        </p:sp>
        <p:sp>
          <p:nvSpPr>
            <p:cNvPr id="6240" name="Oval 96"/>
            <p:cNvSpPr>
              <a:spLocks noChangeArrowheads="1"/>
            </p:cNvSpPr>
            <p:nvPr/>
          </p:nvSpPr>
          <p:spPr bwMode="hidden">
            <a:xfrm>
              <a:off x="2229" y="3090"/>
              <a:ext cx="168" cy="95"/>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US">
                <a:latin typeface="Arial" charset="0"/>
              </a:endParaRPr>
            </a:p>
          </p:txBody>
        </p:sp>
        <p:sp>
          <p:nvSpPr>
            <p:cNvPr id="6241" name="Oval 97"/>
            <p:cNvSpPr>
              <a:spLocks noChangeArrowheads="1"/>
            </p:cNvSpPr>
            <p:nvPr/>
          </p:nvSpPr>
          <p:spPr bwMode="hidden">
            <a:xfrm>
              <a:off x="2604" y="2867"/>
              <a:ext cx="156" cy="89"/>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US">
                <a:latin typeface="Arial" charset="0"/>
              </a:endParaRPr>
            </a:p>
          </p:txBody>
        </p:sp>
        <p:sp>
          <p:nvSpPr>
            <p:cNvPr id="6242" name="Oval 98"/>
            <p:cNvSpPr>
              <a:spLocks noChangeArrowheads="1"/>
            </p:cNvSpPr>
            <p:nvPr/>
          </p:nvSpPr>
          <p:spPr bwMode="hidden">
            <a:xfrm>
              <a:off x="2907" y="2668"/>
              <a:ext cx="156" cy="84"/>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US">
                <a:latin typeface="Arial" charset="0"/>
              </a:endParaRPr>
            </a:p>
          </p:txBody>
        </p:sp>
        <p:sp>
          <p:nvSpPr>
            <p:cNvPr id="6243" name="Oval 99"/>
            <p:cNvSpPr>
              <a:spLocks noChangeArrowheads="1"/>
            </p:cNvSpPr>
            <p:nvPr/>
          </p:nvSpPr>
          <p:spPr bwMode="hidden">
            <a:xfrm>
              <a:off x="3248" y="2454"/>
              <a:ext cx="150" cy="90"/>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US">
                <a:latin typeface="Arial" charset="0"/>
              </a:endParaRPr>
            </a:p>
          </p:txBody>
        </p:sp>
        <p:sp>
          <p:nvSpPr>
            <p:cNvPr id="6244" name="Oval 100"/>
            <p:cNvSpPr>
              <a:spLocks noChangeArrowheads="1"/>
            </p:cNvSpPr>
            <p:nvPr/>
          </p:nvSpPr>
          <p:spPr bwMode="hidden">
            <a:xfrm>
              <a:off x="1801" y="3360"/>
              <a:ext cx="168" cy="95"/>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US">
                <a:latin typeface="Arial" charset="0"/>
              </a:endParaRPr>
            </a:p>
          </p:txBody>
        </p:sp>
        <p:sp>
          <p:nvSpPr>
            <p:cNvPr id="6245" name="Oval 101"/>
            <p:cNvSpPr>
              <a:spLocks noChangeArrowheads="1"/>
            </p:cNvSpPr>
            <p:nvPr/>
          </p:nvSpPr>
          <p:spPr bwMode="hidden">
            <a:xfrm>
              <a:off x="3512" y="2302"/>
              <a:ext cx="134" cy="73"/>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US">
                <a:latin typeface="Arial" charset="0"/>
              </a:endParaRPr>
            </a:p>
          </p:txBody>
        </p:sp>
        <p:sp>
          <p:nvSpPr>
            <p:cNvPr id="6246" name="Oval 102"/>
            <p:cNvSpPr>
              <a:spLocks noChangeArrowheads="1"/>
            </p:cNvSpPr>
            <p:nvPr/>
          </p:nvSpPr>
          <p:spPr bwMode="hidden">
            <a:xfrm>
              <a:off x="3980" y="2014"/>
              <a:ext cx="134" cy="72"/>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US">
                <a:latin typeface="Arial" charset="0"/>
              </a:endParaRPr>
            </a:p>
          </p:txBody>
        </p:sp>
        <p:sp>
          <p:nvSpPr>
            <p:cNvPr id="6247" name="Oval 103"/>
            <p:cNvSpPr>
              <a:spLocks noChangeArrowheads="1"/>
            </p:cNvSpPr>
            <p:nvPr/>
          </p:nvSpPr>
          <p:spPr bwMode="hidden">
            <a:xfrm>
              <a:off x="3753" y="2158"/>
              <a:ext cx="134" cy="61"/>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US">
                <a:latin typeface="Arial" charset="0"/>
              </a:endParaRPr>
            </a:p>
          </p:txBody>
        </p:sp>
        <p:sp>
          <p:nvSpPr>
            <p:cNvPr id="6248" name="Oval 104"/>
            <p:cNvSpPr>
              <a:spLocks noChangeArrowheads="1"/>
            </p:cNvSpPr>
            <p:nvPr/>
          </p:nvSpPr>
          <p:spPr bwMode="hidden">
            <a:xfrm>
              <a:off x="4176" y="1898"/>
              <a:ext cx="128" cy="61"/>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US">
                <a:latin typeface="Arial" charset="0"/>
              </a:endParaRPr>
            </a:p>
          </p:txBody>
        </p:sp>
        <p:sp>
          <p:nvSpPr>
            <p:cNvPr id="6249" name="Oval 105"/>
            <p:cNvSpPr>
              <a:spLocks noChangeArrowheads="1"/>
            </p:cNvSpPr>
            <p:nvPr/>
          </p:nvSpPr>
          <p:spPr bwMode="hidden">
            <a:xfrm>
              <a:off x="4338" y="1797"/>
              <a:ext cx="129" cy="61"/>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US">
                <a:latin typeface="Arial" charset="0"/>
              </a:endParaRPr>
            </a:p>
          </p:txBody>
        </p:sp>
        <p:sp>
          <p:nvSpPr>
            <p:cNvPr id="6250" name="Oval 106"/>
            <p:cNvSpPr>
              <a:spLocks noChangeArrowheads="1"/>
            </p:cNvSpPr>
            <p:nvPr/>
          </p:nvSpPr>
          <p:spPr bwMode="hidden">
            <a:xfrm>
              <a:off x="4505" y="1700"/>
              <a:ext cx="124" cy="51"/>
            </a:xfrm>
            <a:prstGeom prst="ellipse">
              <a:avLst/>
            </a:prstGeom>
            <a:gradFill rotWithShape="0">
              <a:gsLst>
                <a:gs pos="0">
                  <a:schemeClr val="bg2"/>
                </a:gs>
                <a:gs pos="100000">
                  <a:schemeClr val="bg2">
                    <a:gamma/>
                    <a:shade val="81961"/>
                    <a:invGamma/>
                  </a:schemeClr>
                </a:gs>
              </a:gsLst>
              <a:lin ang="2700000" scaled="1"/>
            </a:gradFill>
            <a:ln w="9525">
              <a:noFill/>
              <a:round/>
              <a:headEnd/>
              <a:tailEnd/>
            </a:ln>
            <a:effectLst/>
          </p:spPr>
          <p:txBody>
            <a:bodyPr/>
            <a:lstStyle/>
            <a:p>
              <a:pPr>
                <a:defRPr/>
              </a:pPr>
              <a:endParaRPr lang="en-US">
                <a:latin typeface="Arial" charset="0"/>
              </a:endParaRPr>
            </a:p>
          </p:txBody>
        </p:sp>
        <p:sp>
          <p:nvSpPr>
            <p:cNvPr id="6251" name="Oval 107"/>
            <p:cNvSpPr>
              <a:spLocks noChangeArrowheads="1"/>
            </p:cNvSpPr>
            <p:nvPr/>
          </p:nvSpPr>
          <p:spPr bwMode="hidden">
            <a:xfrm>
              <a:off x="4661" y="1603"/>
              <a:ext cx="123" cy="50"/>
            </a:xfrm>
            <a:prstGeom prst="ellipse">
              <a:avLst/>
            </a:prstGeom>
            <a:gradFill rotWithShape="0">
              <a:gsLst>
                <a:gs pos="0">
                  <a:schemeClr val="bg2"/>
                </a:gs>
                <a:gs pos="100000">
                  <a:schemeClr val="bg2">
                    <a:gamma/>
                    <a:shade val="81961"/>
                    <a:invGamma/>
                  </a:schemeClr>
                </a:gs>
              </a:gsLst>
              <a:lin ang="2700000" scaled="1"/>
            </a:gradFill>
            <a:ln w="9525">
              <a:noFill/>
              <a:round/>
              <a:headEnd/>
              <a:tailEnd/>
            </a:ln>
            <a:effectLst/>
          </p:spPr>
          <p:txBody>
            <a:bodyPr/>
            <a:lstStyle/>
            <a:p>
              <a:pPr>
                <a:defRPr/>
              </a:pPr>
              <a:endParaRPr lang="en-US">
                <a:latin typeface="Arial" charset="0"/>
              </a:endParaRPr>
            </a:p>
          </p:txBody>
        </p:sp>
        <p:sp>
          <p:nvSpPr>
            <p:cNvPr id="6252" name="Oval 108"/>
            <p:cNvSpPr>
              <a:spLocks noChangeArrowheads="1"/>
            </p:cNvSpPr>
            <p:nvPr/>
          </p:nvSpPr>
          <p:spPr bwMode="hidden">
            <a:xfrm>
              <a:off x="4803" y="1512"/>
              <a:ext cx="128" cy="51"/>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US">
                <a:latin typeface="Arial" charset="0"/>
              </a:endParaRPr>
            </a:p>
          </p:txBody>
        </p:sp>
        <p:sp>
          <p:nvSpPr>
            <p:cNvPr id="6253" name="Oval 109"/>
            <p:cNvSpPr>
              <a:spLocks noChangeArrowheads="1"/>
            </p:cNvSpPr>
            <p:nvPr/>
          </p:nvSpPr>
          <p:spPr bwMode="hidden">
            <a:xfrm>
              <a:off x="4930" y="1431"/>
              <a:ext cx="111" cy="50"/>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US">
                <a:latin typeface="Arial" charset="0"/>
              </a:endParaRPr>
            </a:p>
          </p:txBody>
        </p:sp>
        <p:sp>
          <p:nvSpPr>
            <p:cNvPr id="6254" name="Oval 110"/>
            <p:cNvSpPr>
              <a:spLocks noChangeArrowheads="1"/>
            </p:cNvSpPr>
            <p:nvPr/>
          </p:nvSpPr>
          <p:spPr bwMode="hidden">
            <a:xfrm>
              <a:off x="3835" y="1430"/>
              <a:ext cx="112" cy="50"/>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US">
                <a:latin typeface="Arial" charset="0"/>
              </a:endParaRPr>
            </a:p>
          </p:txBody>
        </p:sp>
        <p:sp>
          <p:nvSpPr>
            <p:cNvPr id="6255" name="Oval 111"/>
            <p:cNvSpPr>
              <a:spLocks noChangeArrowheads="1"/>
            </p:cNvSpPr>
            <p:nvPr/>
          </p:nvSpPr>
          <p:spPr bwMode="hidden">
            <a:xfrm>
              <a:off x="3286" y="1430"/>
              <a:ext cx="112" cy="50"/>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US">
                <a:latin typeface="Arial" charset="0"/>
              </a:endParaRPr>
            </a:p>
          </p:txBody>
        </p:sp>
        <p:sp>
          <p:nvSpPr>
            <p:cNvPr id="6256" name="Oval 112"/>
            <p:cNvSpPr>
              <a:spLocks noChangeArrowheads="1"/>
            </p:cNvSpPr>
            <p:nvPr/>
          </p:nvSpPr>
          <p:spPr bwMode="hidden">
            <a:xfrm>
              <a:off x="2972" y="1366"/>
              <a:ext cx="111" cy="5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US">
                <a:latin typeface="Arial" charset="0"/>
              </a:endParaRPr>
            </a:p>
          </p:txBody>
        </p:sp>
        <p:sp>
          <p:nvSpPr>
            <p:cNvPr id="6257" name="Oval 113"/>
            <p:cNvSpPr>
              <a:spLocks noChangeArrowheads="1"/>
            </p:cNvSpPr>
            <p:nvPr/>
          </p:nvSpPr>
          <p:spPr bwMode="hidden">
            <a:xfrm>
              <a:off x="3152" y="1292"/>
              <a:ext cx="112" cy="50"/>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US">
                <a:latin typeface="Arial" charset="0"/>
              </a:endParaRPr>
            </a:p>
          </p:txBody>
        </p:sp>
        <p:sp>
          <p:nvSpPr>
            <p:cNvPr id="6258" name="Oval 114"/>
            <p:cNvSpPr>
              <a:spLocks noChangeArrowheads="1"/>
            </p:cNvSpPr>
            <p:nvPr/>
          </p:nvSpPr>
          <p:spPr bwMode="hidden">
            <a:xfrm>
              <a:off x="3020" y="1170"/>
              <a:ext cx="112"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latin typeface="Arial" charset="0"/>
              </a:endParaRPr>
            </a:p>
          </p:txBody>
        </p:sp>
        <p:sp>
          <p:nvSpPr>
            <p:cNvPr id="6259" name="Oval 115"/>
            <p:cNvSpPr>
              <a:spLocks noChangeArrowheads="1"/>
            </p:cNvSpPr>
            <p:nvPr/>
          </p:nvSpPr>
          <p:spPr bwMode="hidden">
            <a:xfrm>
              <a:off x="2443" y="1368"/>
              <a:ext cx="112" cy="51"/>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latin typeface="Arial" charset="0"/>
              </a:endParaRPr>
            </a:p>
          </p:txBody>
        </p:sp>
        <p:sp>
          <p:nvSpPr>
            <p:cNvPr id="6260" name="Oval 116"/>
            <p:cNvSpPr>
              <a:spLocks noChangeArrowheads="1"/>
            </p:cNvSpPr>
            <p:nvPr/>
          </p:nvSpPr>
          <p:spPr bwMode="hidden">
            <a:xfrm>
              <a:off x="2301" y="1220"/>
              <a:ext cx="112" cy="51"/>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a:defRPr/>
              </a:pPr>
              <a:endParaRPr lang="en-US">
                <a:latin typeface="Arial" charset="0"/>
              </a:endParaRPr>
            </a:p>
          </p:txBody>
        </p:sp>
        <p:sp>
          <p:nvSpPr>
            <p:cNvPr id="6261" name="Oval 117"/>
            <p:cNvSpPr>
              <a:spLocks noChangeArrowheads="1"/>
            </p:cNvSpPr>
            <p:nvPr/>
          </p:nvSpPr>
          <p:spPr bwMode="hidden">
            <a:xfrm>
              <a:off x="2095" y="1284"/>
              <a:ext cx="112" cy="51"/>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a:defRPr/>
              </a:pPr>
              <a:endParaRPr lang="en-US">
                <a:latin typeface="Arial" charset="0"/>
              </a:endParaRPr>
            </a:p>
          </p:txBody>
        </p:sp>
        <p:sp>
          <p:nvSpPr>
            <p:cNvPr id="6262" name="Oval 118"/>
            <p:cNvSpPr>
              <a:spLocks noChangeArrowheads="1"/>
            </p:cNvSpPr>
            <p:nvPr/>
          </p:nvSpPr>
          <p:spPr bwMode="hidden">
            <a:xfrm>
              <a:off x="2228" y="1442"/>
              <a:ext cx="111"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latin typeface="Arial" charset="0"/>
              </a:endParaRPr>
            </a:p>
          </p:txBody>
        </p:sp>
        <p:sp>
          <p:nvSpPr>
            <p:cNvPr id="6263" name="Oval 119"/>
            <p:cNvSpPr>
              <a:spLocks noChangeArrowheads="1"/>
            </p:cNvSpPr>
            <p:nvPr/>
          </p:nvSpPr>
          <p:spPr bwMode="hidden">
            <a:xfrm>
              <a:off x="1109" y="1424"/>
              <a:ext cx="112" cy="50"/>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a:defRPr/>
              </a:pPr>
              <a:endParaRPr lang="en-US">
                <a:latin typeface="Arial" charset="0"/>
              </a:endParaRPr>
            </a:p>
          </p:txBody>
        </p:sp>
        <p:sp>
          <p:nvSpPr>
            <p:cNvPr id="6264" name="Oval 120"/>
            <p:cNvSpPr>
              <a:spLocks noChangeArrowheads="1"/>
            </p:cNvSpPr>
            <p:nvPr/>
          </p:nvSpPr>
          <p:spPr bwMode="hidden">
            <a:xfrm>
              <a:off x="611" y="1284"/>
              <a:ext cx="111" cy="51"/>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latin typeface="Arial" charset="0"/>
              </a:endParaRPr>
            </a:p>
          </p:txBody>
        </p:sp>
        <p:sp>
          <p:nvSpPr>
            <p:cNvPr id="6265" name="Oval 121"/>
            <p:cNvSpPr>
              <a:spLocks noChangeArrowheads="1"/>
            </p:cNvSpPr>
            <p:nvPr/>
          </p:nvSpPr>
          <p:spPr bwMode="hidden">
            <a:xfrm>
              <a:off x="305" y="1358"/>
              <a:ext cx="111" cy="51"/>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latin typeface="Arial" charset="0"/>
              </a:endParaRPr>
            </a:p>
          </p:txBody>
        </p:sp>
        <p:sp>
          <p:nvSpPr>
            <p:cNvPr id="6266" name="Oval 122"/>
            <p:cNvSpPr>
              <a:spLocks noChangeArrowheads="1"/>
            </p:cNvSpPr>
            <p:nvPr/>
          </p:nvSpPr>
          <p:spPr bwMode="hidden">
            <a:xfrm>
              <a:off x="156" y="1154"/>
              <a:ext cx="112" cy="50"/>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latin typeface="Arial" charset="0"/>
              </a:endParaRPr>
            </a:p>
          </p:txBody>
        </p:sp>
        <p:sp>
          <p:nvSpPr>
            <p:cNvPr id="6267" name="Oval 123"/>
            <p:cNvSpPr>
              <a:spLocks noChangeArrowheads="1"/>
            </p:cNvSpPr>
            <p:nvPr/>
          </p:nvSpPr>
          <p:spPr bwMode="hidden">
            <a:xfrm>
              <a:off x="4538" y="1365"/>
              <a:ext cx="106" cy="45"/>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US">
                <a:latin typeface="Arial" charset="0"/>
              </a:endParaRPr>
            </a:p>
          </p:txBody>
        </p:sp>
        <p:sp>
          <p:nvSpPr>
            <p:cNvPr id="6268" name="Oval 124"/>
            <p:cNvSpPr>
              <a:spLocks noChangeArrowheads="1"/>
            </p:cNvSpPr>
            <p:nvPr/>
          </p:nvSpPr>
          <p:spPr bwMode="hidden">
            <a:xfrm>
              <a:off x="4407" y="1440"/>
              <a:ext cx="105" cy="44"/>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US">
                <a:latin typeface="Arial" charset="0"/>
              </a:endParaRPr>
            </a:p>
          </p:txBody>
        </p:sp>
        <p:sp>
          <p:nvSpPr>
            <p:cNvPr id="6269" name="Oval 125"/>
            <p:cNvSpPr>
              <a:spLocks noChangeArrowheads="1"/>
            </p:cNvSpPr>
            <p:nvPr/>
          </p:nvSpPr>
          <p:spPr bwMode="hidden">
            <a:xfrm>
              <a:off x="3992" y="1356"/>
              <a:ext cx="106" cy="45"/>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US">
                <a:latin typeface="Arial" charset="0"/>
              </a:endParaRPr>
            </a:p>
          </p:txBody>
        </p:sp>
        <p:sp>
          <p:nvSpPr>
            <p:cNvPr id="6270" name="Oval 126"/>
            <p:cNvSpPr>
              <a:spLocks noChangeArrowheads="1"/>
            </p:cNvSpPr>
            <p:nvPr/>
          </p:nvSpPr>
          <p:spPr bwMode="hidden">
            <a:xfrm>
              <a:off x="3466" y="1356"/>
              <a:ext cx="106" cy="45"/>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US">
                <a:latin typeface="Arial" charset="0"/>
              </a:endParaRPr>
            </a:p>
          </p:txBody>
        </p:sp>
        <p:sp>
          <p:nvSpPr>
            <p:cNvPr id="6271" name="Oval 127"/>
            <p:cNvSpPr>
              <a:spLocks noChangeArrowheads="1"/>
            </p:cNvSpPr>
            <p:nvPr/>
          </p:nvSpPr>
          <p:spPr bwMode="hidden">
            <a:xfrm>
              <a:off x="2852" y="1228"/>
              <a:ext cx="106" cy="44"/>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latin typeface="Arial" charset="0"/>
              </a:endParaRPr>
            </a:p>
          </p:txBody>
        </p:sp>
        <p:sp>
          <p:nvSpPr>
            <p:cNvPr id="6272" name="Oval 128"/>
            <p:cNvSpPr>
              <a:spLocks noChangeArrowheads="1"/>
            </p:cNvSpPr>
            <p:nvPr/>
          </p:nvSpPr>
          <p:spPr bwMode="hidden">
            <a:xfrm>
              <a:off x="2678" y="1109"/>
              <a:ext cx="106" cy="44"/>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a:defRPr/>
              </a:pPr>
              <a:endParaRPr lang="en-US">
                <a:latin typeface="Arial" charset="0"/>
              </a:endParaRPr>
            </a:p>
          </p:txBody>
        </p:sp>
        <p:sp>
          <p:nvSpPr>
            <p:cNvPr id="6273" name="Oval 129"/>
            <p:cNvSpPr>
              <a:spLocks noChangeArrowheads="1"/>
            </p:cNvSpPr>
            <p:nvPr/>
          </p:nvSpPr>
          <p:spPr bwMode="hidden">
            <a:xfrm>
              <a:off x="2859" y="1045"/>
              <a:ext cx="106" cy="45"/>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a:defRPr/>
              </a:pPr>
              <a:endParaRPr lang="en-US">
                <a:latin typeface="Arial" charset="0"/>
              </a:endParaRPr>
            </a:p>
          </p:txBody>
        </p:sp>
        <p:sp>
          <p:nvSpPr>
            <p:cNvPr id="6274" name="Oval 130"/>
            <p:cNvSpPr>
              <a:spLocks noChangeArrowheads="1"/>
            </p:cNvSpPr>
            <p:nvPr/>
          </p:nvSpPr>
          <p:spPr bwMode="hidden">
            <a:xfrm>
              <a:off x="1942" y="1040"/>
              <a:ext cx="106"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latin typeface="Arial" charset="0"/>
              </a:endParaRPr>
            </a:p>
          </p:txBody>
        </p:sp>
        <p:sp>
          <p:nvSpPr>
            <p:cNvPr id="6275" name="Oval 131"/>
            <p:cNvSpPr>
              <a:spLocks noChangeArrowheads="1"/>
            </p:cNvSpPr>
            <p:nvPr/>
          </p:nvSpPr>
          <p:spPr bwMode="hidden">
            <a:xfrm>
              <a:off x="1088" y="1277"/>
              <a:ext cx="106" cy="4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latin typeface="Arial" charset="0"/>
              </a:endParaRPr>
            </a:p>
          </p:txBody>
        </p:sp>
        <p:sp>
          <p:nvSpPr>
            <p:cNvPr id="6276" name="Oval 132"/>
            <p:cNvSpPr>
              <a:spLocks noChangeArrowheads="1"/>
            </p:cNvSpPr>
            <p:nvPr/>
          </p:nvSpPr>
          <p:spPr bwMode="hidden">
            <a:xfrm>
              <a:off x="827" y="1350"/>
              <a:ext cx="106"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latin typeface="Arial" charset="0"/>
              </a:endParaRPr>
            </a:p>
          </p:txBody>
        </p:sp>
        <p:sp>
          <p:nvSpPr>
            <p:cNvPr id="6277" name="Oval 133"/>
            <p:cNvSpPr>
              <a:spLocks noChangeArrowheads="1"/>
            </p:cNvSpPr>
            <p:nvPr/>
          </p:nvSpPr>
          <p:spPr bwMode="hidden">
            <a:xfrm>
              <a:off x="537" y="1428"/>
              <a:ext cx="106"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latin typeface="Arial" charset="0"/>
              </a:endParaRPr>
            </a:p>
          </p:txBody>
        </p:sp>
        <p:sp>
          <p:nvSpPr>
            <p:cNvPr id="6278" name="Oval 134"/>
            <p:cNvSpPr>
              <a:spLocks noChangeArrowheads="1"/>
            </p:cNvSpPr>
            <p:nvPr/>
          </p:nvSpPr>
          <p:spPr bwMode="hidden">
            <a:xfrm>
              <a:off x="635" y="1060"/>
              <a:ext cx="106"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latin typeface="Arial" charset="0"/>
              </a:endParaRPr>
            </a:p>
          </p:txBody>
        </p:sp>
        <p:sp>
          <p:nvSpPr>
            <p:cNvPr id="6279" name="Oval 135"/>
            <p:cNvSpPr>
              <a:spLocks noChangeArrowheads="1"/>
            </p:cNvSpPr>
            <p:nvPr/>
          </p:nvSpPr>
          <p:spPr bwMode="hidden">
            <a:xfrm>
              <a:off x="1540" y="1050"/>
              <a:ext cx="106"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latin typeface="Arial" charset="0"/>
              </a:endParaRPr>
            </a:p>
          </p:txBody>
        </p:sp>
        <p:sp>
          <p:nvSpPr>
            <p:cNvPr id="6280" name="Oval 136"/>
            <p:cNvSpPr>
              <a:spLocks noChangeArrowheads="1"/>
            </p:cNvSpPr>
            <p:nvPr/>
          </p:nvSpPr>
          <p:spPr bwMode="hidden">
            <a:xfrm>
              <a:off x="1120" y="1063"/>
              <a:ext cx="105"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latin typeface="Arial" charset="0"/>
              </a:endParaRPr>
            </a:p>
          </p:txBody>
        </p:sp>
        <p:sp>
          <p:nvSpPr>
            <p:cNvPr id="6281" name="Oval 137"/>
            <p:cNvSpPr>
              <a:spLocks noChangeArrowheads="1"/>
            </p:cNvSpPr>
            <p:nvPr/>
          </p:nvSpPr>
          <p:spPr bwMode="hidden">
            <a:xfrm>
              <a:off x="4131" y="1284"/>
              <a:ext cx="111" cy="45"/>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US">
                <a:latin typeface="Arial" charset="0"/>
              </a:endParaRPr>
            </a:p>
          </p:txBody>
        </p:sp>
        <p:sp>
          <p:nvSpPr>
            <p:cNvPr id="6282" name="Oval 138"/>
            <p:cNvSpPr>
              <a:spLocks noChangeArrowheads="1"/>
            </p:cNvSpPr>
            <p:nvPr/>
          </p:nvSpPr>
          <p:spPr bwMode="hidden">
            <a:xfrm>
              <a:off x="3477" y="1163"/>
              <a:ext cx="112" cy="45"/>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US">
                <a:latin typeface="Arial" charset="0"/>
              </a:endParaRPr>
            </a:p>
          </p:txBody>
        </p:sp>
        <p:sp>
          <p:nvSpPr>
            <p:cNvPr id="6283" name="Oval 139"/>
            <p:cNvSpPr>
              <a:spLocks noChangeArrowheads="1"/>
            </p:cNvSpPr>
            <p:nvPr/>
          </p:nvSpPr>
          <p:spPr bwMode="hidden">
            <a:xfrm>
              <a:off x="3315" y="1229"/>
              <a:ext cx="112" cy="45"/>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US">
                <a:latin typeface="Arial" charset="0"/>
              </a:endParaRPr>
            </a:p>
          </p:txBody>
        </p:sp>
        <p:sp>
          <p:nvSpPr>
            <p:cNvPr id="6284" name="Oval 140"/>
            <p:cNvSpPr>
              <a:spLocks noChangeArrowheads="1"/>
            </p:cNvSpPr>
            <p:nvPr/>
          </p:nvSpPr>
          <p:spPr bwMode="hidden">
            <a:xfrm>
              <a:off x="3174" y="1112"/>
              <a:ext cx="112" cy="44"/>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latin typeface="Arial" charset="0"/>
              </a:endParaRPr>
            </a:p>
          </p:txBody>
        </p:sp>
        <p:sp>
          <p:nvSpPr>
            <p:cNvPr id="6285" name="Oval 141"/>
            <p:cNvSpPr>
              <a:spLocks noChangeArrowheads="1"/>
            </p:cNvSpPr>
            <p:nvPr/>
          </p:nvSpPr>
          <p:spPr bwMode="hidden">
            <a:xfrm>
              <a:off x="2396" y="1051"/>
              <a:ext cx="112" cy="45"/>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a:defRPr/>
              </a:pPr>
              <a:endParaRPr lang="en-US">
                <a:latin typeface="Arial" charset="0"/>
              </a:endParaRPr>
            </a:p>
          </p:txBody>
        </p:sp>
        <p:sp>
          <p:nvSpPr>
            <p:cNvPr id="6286" name="Oval 142"/>
            <p:cNvSpPr>
              <a:spLocks noChangeArrowheads="1"/>
            </p:cNvSpPr>
            <p:nvPr/>
          </p:nvSpPr>
          <p:spPr bwMode="hidden">
            <a:xfrm>
              <a:off x="2769" y="1446"/>
              <a:ext cx="111" cy="44"/>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US">
                <a:latin typeface="Arial" charset="0"/>
              </a:endParaRPr>
            </a:p>
          </p:txBody>
        </p:sp>
        <p:sp>
          <p:nvSpPr>
            <p:cNvPr id="6287" name="Oval 143"/>
            <p:cNvSpPr>
              <a:spLocks noChangeArrowheads="1"/>
            </p:cNvSpPr>
            <p:nvPr/>
          </p:nvSpPr>
          <p:spPr bwMode="hidden">
            <a:xfrm>
              <a:off x="2656" y="1294"/>
              <a:ext cx="112" cy="45"/>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latin typeface="Arial" charset="0"/>
              </a:endParaRPr>
            </a:p>
          </p:txBody>
        </p:sp>
        <p:sp>
          <p:nvSpPr>
            <p:cNvPr id="6288" name="Oval 144"/>
            <p:cNvSpPr>
              <a:spLocks noChangeArrowheads="1"/>
            </p:cNvSpPr>
            <p:nvPr/>
          </p:nvSpPr>
          <p:spPr bwMode="hidden">
            <a:xfrm>
              <a:off x="2501" y="1159"/>
              <a:ext cx="111" cy="45"/>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a:defRPr/>
              </a:pPr>
              <a:endParaRPr lang="en-US">
                <a:latin typeface="Arial" charset="0"/>
              </a:endParaRPr>
            </a:p>
          </p:txBody>
        </p:sp>
        <p:sp>
          <p:nvSpPr>
            <p:cNvPr id="6289" name="Oval 145"/>
            <p:cNvSpPr>
              <a:spLocks noChangeArrowheads="1"/>
            </p:cNvSpPr>
            <p:nvPr/>
          </p:nvSpPr>
          <p:spPr bwMode="hidden">
            <a:xfrm>
              <a:off x="2222" y="1101"/>
              <a:ext cx="112" cy="44"/>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a:defRPr/>
              </a:pPr>
              <a:endParaRPr lang="en-US">
                <a:latin typeface="Arial" charset="0"/>
              </a:endParaRPr>
            </a:p>
          </p:txBody>
        </p:sp>
        <p:sp>
          <p:nvSpPr>
            <p:cNvPr id="6290" name="Oval 146"/>
            <p:cNvSpPr>
              <a:spLocks noChangeArrowheads="1"/>
            </p:cNvSpPr>
            <p:nvPr/>
          </p:nvSpPr>
          <p:spPr bwMode="hidden">
            <a:xfrm>
              <a:off x="2029" y="1162"/>
              <a:ext cx="111" cy="45"/>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a:defRPr/>
              </a:pPr>
              <a:endParaRPr lang="en-US">
                <a:latin typeface="Arial" charset="0"/>
              </a:endParaRPr>
            </a:p>
          </p:txBody>
        </p:sp>
        <p:sp>
          <p:nvSpPr>
            <p:cNvPr id="6291" name="Oval 147"/>
            <p:cNvSpPr>
              <a:spLocks noChangeArrowheads="1"/>
            </p:cNvSpPr>
            <p:nvPr/>
          </p:nvSpPr>
          <p:spPr bwMode="hidden">
            <a:xfrm>
              <a:off x="1875" y="1356"/>
              <a:ext cx="112" cy="45"/>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a:defRPr/>
              </a:pPr>
              <a:endParaRPr lang="en-US">
                <a:latin typeface="Arial" charset="0"/>
              </a:endParaRPr>
            </a:p>
          </p:txBody>
        </p:sp>
        <p:sp>
          <p:nvSpPr>
            <p:cNvPr id="6292" name="Oval 148"/>
            <p:cNvSpPr>
              <a:spLocks noChangeArrowheads="1"/>
            </p:cNvSpPr>
            <p:nvPr/>
          </p:nvSpPr>
          <p:spPr bwMode="hidden">
            <a:xfrm>
              <a:off x="1809" y="1223"/>
              <a:ext cx="111" cy="45"/>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a:defRPr/>
              </a:pPr>
              <a:endParaRPr lang="en-US">
                <a:latin typeface="Arial" charset="0"/>
              </a:endParaRPr>
            </a:p>
          </p:txBody>
        </p:sp>
        <p:sp>
          <p:nvSpPr>
            <p:cNvPr id="6293" name="Oval 149"/>
            <p:cNvSpPr>
              <a:spLocks noChangeArrowheads="1"/>
            </p:cNvSpPr>
            <p:nvPr/>
          </p:nvSpPr>
          <p:spPr bwMode="hidden">
            <a:xfrm>
              <a:off x="1738" y="1098"/>
              <a:ext cx="112"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latin typeface="Arial" charset="0"/>
              </a:endParaRPr>
            </a:p>
          </p:txBody>
        </p:sp>
        <p:sp>
          <p:nvSpPr>
            <p:cNvPr id="6294" name="Oval 150"/>
            <p:cNvSpPr>
              <a:spLocks noChangeArrowheads="1"/>
            </p:cNvSpPr>
            <p:nvPr/>
          </p:nvSpPr>
          <p:spPr bwMode="hidden">
            <a:xfrm>
              <a:off x="1583" y="1289"/>
              <a:ext cx="112" cy="45"/>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a:defRPr/>
              </a:pPr>
              <a:endParaRPr lang="en-US">
                <a:latin typeface="Arial" charset="0"/>
              </a:endParaRPr>
            </a:p>
          </p:txBody>
        </p:sp>
        <p:sp>
          <p:nvSpPr>
            <p:cNvPr id="6295" name="Oval 151"/>
            <p:cNvSpPr>
              <a:spLocks noChangeArrowheads="1"/>
            </p:cNvSpPr>
            <p:nvPr/>
          </p:nvSpPr>
          <p:spPr bwMode="hidden">
            <a:xfrm>
              <a:off x="1379" y="1343"/>
              <a:ext cx="112" cy="45"/>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a:defRPr/>
              </a:pPr>
              <a:endParaRPr lang="en-US">
                <a:latin typeface="Arial" charset="0"/>
              </a:endParaRPr>
            </a:p>
          </p:txBody>
        </p:sp>
        <p:sp>
          <p:nvSpPr>
            <p:cNvPr id="6296" name="Oval 152"/>
            <p:cNvSpPr>
              <a:spLocks noChangeArrowheads="1"/>
            </p:cNvSpPr>
            <p:nvPr/>
          </p:nvSpPr>
          <p:spPr bwMode="hidden">
            <a:xfrm>
              <a:off x="1529" y="1156"/>
              <a:ext cx="112"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latin typeface="Arial" charset="0"/>
              </a:endParaRPr>
            </a:p>
          </p:txBody>
        </p:sp>
        <p:sp>
          <p:nvSpPr>
            <p:cNvPr id="6297" name="Oval 153"/>
            <p:cNvSpPr>
              <a:spLocks noChangeArrowheads="1"/>
            </p:cNvSpPr>
            <p:nvPr/>
          </p:nvSpPr>
          <p:spPr bwMode="hidden">
            <a:xfrm>
              <a:off x="1294" y="1222"/>
              <a:ext cx="112"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latin typeface="Arial" charset="0"/>
              </a:endParaRPr>
            </a:p>
          </p:txBody>
        </p:sp>
        <p:sp>
          <p:nvSpPr>
            <p:cNvPr id="6298" name="Oval 154"/>
            <p:cNvSpPr>
              <a:spLocks noChangeArrowheads="1"/>
            </p:cNvSpPr>
            <p:nvPr/>
          </p:nvSpPr>
          <p:spPr bwMode="hidden">
            <a:xfrm>
              <a:off x="1314" y="1112"/>
              <a:ext cx="112" cy="4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latin typeface="Arial" charset="0"/>
              </a:endParaRPr>
            </a:p>
          </p:txBody>
        </p:sp>
        <p:sp>
          <p:nvSpPr>
            <p:cNvPr id="6299" name="Oval 155"/>
            <p:cNvSpPr>
              <a:spLocks noChangeArrowheads="1"/>
            </p:cNvSpPr>
            <p:nvPr/>
          </p:nvSpPr>
          <p:spPr bwMode="hidden">
            <a:xfrm>
              <a:off x="1082" y="1166"/>
              <a:ext cx="111"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latin typeface="Arial" charset="0"/>
              </a:endParaRPr>
            </a:p>
          </p:txBody>
        </p:sp>
        <p:sp>
          <p:nvSpPr>
            <p:cNvPr id="6300" name="Oval 156"/>
            <p:cNvSpPr>
              <a:spLocks noChangeArrowheads="1"/>
            </p:cNvSpPr>
            <p:nvPr/>
          </p:nvSpPr>
          <p:spPr bwMode="hidden">
            <a:xfrm>
              <a:off x="877" y="1121"/>
              <a:ext cx="112"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latin typeface="Arial" charset="0"/>
              </a:endParaRPr>
            </a:p>
          </p:txBody>
        </p:sp>
        <p:sp>
          <p:nvSpPr>
            <p:cNvPr id="6301" name="Oval 157"/>
            <p:cNvSpPr>
              <a:spLocks noChangeArrowheads="1"/>
            </p:cNvSpPr>
            <p:nvPr/>
          </p:nvSpPr>
          <p:spPr bwMode="hidden">
            <a:xfrm>
              <a:off x="875" y="1216"/>
              <a:ext cx="111"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latin typeface="Arial" charset="0"/>
              </a:endParaRPr>
            </a:p>
          </p:txBody>
        </p:sp>
        <p:sp>
          <p:nvSpPr>
            <p:cNvPr id="6302" name="Oval 158"/>
            <p:cNvSpPr>
              <a:spLocks noChangeArrowheads="1"/>
            </p:cNvSpPr>
            <p:nvPr/>
          </p:nvSpPr>
          <p:spPr bwMode="hidden">
            <a:xfrm>
              <a:off x="680" y="1170"/>
              <a:ext cx="112" cy="4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latin typeface="Arial" charset="0"/>
              </a:endParaRPr>
            </a:p>
          </p:txBody>
        </p:sp>
        <p:sp>
          <p:nvSpPr>
            <p:cNvPr id="6303" name="Oval 159"/>
            <p:cNvSpPr>
              <a:spLocks noChangeArrowheads="1"/>
            </p:cNvSpPr>
            <p:nvPr/>
          </p:nvSpPr>
          <p:spPr bwMode="hidden">
            <a:xfrm>
              <a:off x="411" y="1232"/>
              <a:ext cx="111" cy="4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latin typeface="Arial" charset="0"/>
              </a:endParaRPr>
            </a:p>
          </p:txBody>
        </p:sp>
        <p:sp>
          <p:nvSpPr>
            <p:cNvPr id="6304" name="Oval 160"/>
            <p:cNvSpPr>
              <a:spLocks noChangeArrowheads="1"/>
            </p:cNvSpPr>
            <p:nvPr/>
          </p:nvSpPr>
          <p:spPr bwMode="hidden">
            <a:xfrm>
              <a:off x="434" y="1100"/>
              <a:ext cx="112" cy="4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latin typeface="Arial" charset="0"/>
              </a:endParaRPr>
            </a:p>
          </p:txBody>
        </p:sp>
        <p:sp>
          <p:nvSpPr>
            <p:cNvPr id="6305" name="Oval 161"/>
            <p:cNvSpPr>
              <a:spLocks noChangeArrowheads="1"/>
            </p:cNvSpPr>
            <p:nvPr/>
          </p:nvSpPr>
          <p:spPr bwMode="hidden">
            <a:xfrm>
              <a:off x="119" y="1312"/>
              <a:ext cx="111" cy="4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latin typeface="Arial" charset="0"/>
              </a:endParaRPr>
            </a:p>
          </p:txBody>
        </p:sp>
        <p:sp>
          <p:nvSpPr>
            <p:cNvPr id="6306" name="Oval 162"/>
            <p:cNvSpPr>
              <a:spLocks noChangeArrowheads="1"/>
            </p:cNvSpPr>
            <p:nvPr/>
          </p:nvSpPr>
          <p:spPr bwMode="hidden">
            <a:xfrm>
              <a:off x="858" y="1001"/>
              <a:ext cx="101" cy="38"/>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latin typeface="Arial" charset="0"/>
              </a:endParaRPr>
            </a:p>
          </p:txBody>
        </p:sp>
        <p:sp>
          <p:nvSpPr>
            <p:cNvPr id="6307" name="Oval 163"/>
            <p:cNvSpPr>
              <a:spLocks noChangeArrowheads="1"/>
            </p:cNvSpPr>
            <p:nvPr/>
          </p:nvSpPr>
          <p:spPr bwMode="hidden">
            <a:xfrm>
              <a:off x="1341" y="1013"/>
              <a:ext cx="101" cy="39"/>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latin typeface="Arial" charset="0"/>
              </a:endParaRPr>
            </a:p>
          </p:txBody>
        </p:sp>
        <p:sp>
          <p:nvSpPr>
            <p:cNvPr id="6308" name="Oval 164"/>
            <p:cNvSpPr>
              <a:spLocks noChangeArrowheads="1"/>
            </p:cNvSpPr>
            <p:nvPr/>
          </p:nvSpPr>
          <p:spPr bwMode="hidden">
            <a:xfrm>
              <a:off x="1739" y="1008"/>
              <a:ext cx="101" cy="38"/>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latin typeface="Arial" charset="0"/>
              </a:endParaRPr>
            </a:p>
          </p:txBody>
        </p:sp>
        <p:sp>
          <p:nvSpPr>
            <p:cNvPr id="6309" name="Oval 165"/>
            <p:cNvSpPr>
              <a:spLocks noChangeArrowheads="1"/>
            </p:cNvSpPr>
            <p:nvPr/>
          </p:nvSpPr>
          <p:spPr bwMode="hidden">
            <a:xfrm>
              <a:off x="2116" y="1001"/>
              <a:ext cx="100" cy="39"/>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latin typeface="Arial" charset="0"/>
              </a:endParaRPr>
            </a:p>
          </p:txBody>
        </p:sp>
        <p:sp>
          <p:nvSpPr>
            <p:cNvPr id="6310" name="Oval 166"/>
            <p:cNvSpPr>
              <a:spLocks noChangeArrowheads="1"/>
            </p:cNvSpPr>
            <p:nvPr/>
          </p:nvSpPr>
          <p:spPr bwMode="hidden">
            <a:xfrm>
              <a:off x="2320" y="941"/>
              <a:ext cx="101" cy="39"/>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latin typeface="Arial" charset="0"/>
              </a:endParaRPr>
            </a:p>
          </p:txBody>
        </p:sp>
        <p:sp>
          <p:nvSpPr>
            <p:cNvPr id="6311" name="Oval 167"/>
            <p:cNvSpPr>
              <a:spLocks noChangeArrowheads="1"/>
            </p:cNvSpPr>
            <p:nvPr/>
          </p:nvSpPr>
          <p:spPr bwMode="hidden">
            <a:xfrm>
              <a:off x="2601" y="995"/>
              <a:ext cx="101" cy="39"/>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latin typeface="Arial" charset="0"/>
              </a:endParaRPr>
            </a:p>
          </p:txBody>
        </p:sp>
        <p:sp>
          <p:nvSpPr>
            <p:cNvPr id="6312" name="Oval 168"/>
            <p:cNvSpPr>
              <a:spLocks noChangeArrowheads="1"/>
            </p:cNvSpPr>
            <p:nvPr/>
          </p:nvSpPr>
          <p:spPr bwMode="hidden">
            <a:xfrm>
              <a:off x="1667" y="1420"/>
              <a:ext cx="106" cy="51"/>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a:defRPr/>
              </a:pPr>
              <a:endParaRPr lang="en-US">
                <a:latin typeface="Arial" charset="0"/>
              </a:endParaRPr>
            </a:p>
          </p:txBody>
        </p:sp>
        <p:sp>
          <p:nvSpPr>
            <p:cNvPr id="6313" name="Oval 169"/>
            <p:cNvSpPr>
              <a:spLocks noChangeArrowheads="1"/>
            </p:cNvSpPr>
            <p:nvPr/>
          </p:nvSpPr>
          <p:spPr bwMode="hidden">
            <a:xfrm>
              <a:off x="2557" y="1516"/>
              <a:ext cx="123" cy="5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US">
                <a:latin typeface="Arial" charset="0"/>
              </a:endParaRPr>
            </a:p>
          </p:txBody>
        </p:sp>
        <p:sp>
          <p:nvSpPr>
            <p:cNvPr id="6314" name="Oval 170"/>
            <p:cNvSpPr>
              <a:spLocks noChangeArrowheads="1"/>
            </p:cNvSpPr>
            <p:nvPr/>
          </p:nvSpPr>
          <p:spPr bwMode="hidden">
            <a:xfrm>
              <a:off x="3619" y="1287"/>
              <a:ext cx="112" cy="51"/>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US">
                <a:latin typeface="Arial" charset="0"/>
              </a:endParaRPr>
            </a:p>
          </p:txBody>
        </p:sp>
        <p:sp>
          <p:nvSpPr>
            <p:cNvPr id="6315" name="Oval 171"/>
            <p:cNvSpPr>
              <a:spLocks noChangeArrowheads="1"/>
            </p:cNvSpPr>
            <p:nvPr/>
          </p:nvSpPr>
          <p:spPr bwMode="hidden">
            <a:xfrm>
              <a:off x="3791" y="1212"/>
              <a:ext cx="111" cy="51"/>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US">
                <a:latin typeface="Arial" charset="0"/>
              </a:endParaRPr>
            </a:p>
          </p:txBody>
        </p:sp>
        <p:sp>
          <p:nvSpPr>
            <p:cNvPr id="6316" name="Oval 172"/>
            <p:cNvSpPr>
              <a:spLocks noChangeArrowheads="1"/>
            </p:cNvSpPr>
            <p:nvPr/>
          </p:nvSpPr>
          <p:spPr bwMode="hidden">
            <a:xfrm>
              <a:off x="2134" y="908"/>
              <a:ext cx="79" cy="3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latin typeface="Arial" charset="0"/>
              </a:endParaRPr>
            </a:p>
          </p:txBody>
        </p:sp>
        <p:sp>
          <p:nvSpPr>
            <p:cNvPr id="6317" name="Oval 173"/>
            <p:cNvSpPr>
              <a:spLocks noChangeArrowheads="1"/>
            </p:cNvSpPr>
            <p:nvPr/>
          </p:nvSpPr>
          <p:spPr bwMode="hidden">
            <a:xfrm>
              <a:off x="1264" y="908"/>
              <a:ext cx="79" cy="3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latin typeface="Arial" charset="0"/>
              </a:endParaRPr>
            </a:p>
          </p:txBody>
        </p:sp>
        <p:sp>
          <p:nvSpPr>
            <p:cNvPr id="6318" name="Oval 174"/>
            <p:cNvSpPr>
              <a:spLocks noChangeArrowheads="1"/>
            </p:cNvSpPr>
            <p:nvPr/>
          </p:nvSpPr>
          <p:spPr bwMode="hidden">
            <a:xfrm>
              <a:off x="1471" y="869"/>
              <a:ext cx="79" cy="3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latin typeface="Arial" charset="0"/>
              </a:endParaRPr>
            </a:p>
          </p:txBody>
        </p:sp>
        <p:sp>
          <p:nvSpPr>
            <p:cNvPr id="6319" name="Oval 175"/>
            <p:cNvSpPr>
              <a:spLocks noChangeArrowheads="1"/>
            </p:cNvSpPr>
            <p:nvPr/>
          </p:nvSpPr>
          <p:spPr bwMode="hidden">
            <a:xfrm>
              <a:off x="1650" y="824"/>
              <a:ext cx="83" cy="3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latin typeface="Arial" charset="0"/>
              </a:endParaRPr>
            </a:p>
          </p:txBody>
        </p:sp>
        <p:sp>
          <p:nvSpPr>
            <p:cNvPr id="6320" name="Oval 176"/>
            <p:cNvSpPr>
              <a:spLocks noChangeArrowheads="1"/>
            </p:cNvSpPr>
            <p:nvPr/>
          </p:nvSpPr>
          <p:spPr bwMode="hidden">
            <a:xfrm>
              <a:off x="1918" y="869"/>
              <a:ext cx="84" cy="3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latin typeface="Arial" charset="0"/>
              </a:endParaRPr>
            </a:p>
          </p:txBody>
        </p:sp>
        <p:sp>
          <p:nvSpPr>
            <p:cNvPr id="6321" name="Oval 177"/>
            <p:cNvSpPr>
              <a:spLocks noChangeArrowheads="1"/>
            </p:cNvSpPr>
            <p:nvPr/>
          </p:nvSpPr>
          <p:spPr bwMode="hidden">
            <a:xfrm>
              <a:off x="1720" y="923"/>
              <a:ext cx="83" cy="3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latin typeface="Arial" charset="0"/>
              </a:endParaRPr>
            </a:p>
          </p:txBody>
        </p:sp>
        <p:sp>
          <p:nvSpPr>
            <p:cNvPr id="6322" name="Oval 178"/>
            <p:cNvSpPr>
              <a:spLocks noChangeArrowheads="1"/>
            </p:cNvSpPr>
            <p:nvPr/>
          </p:nvSpPr>
          <p:spPr bwMode="hidden">
            <a:xfrm>
              <a:off x="1913" y="957"/>
              <a:ext cx="95"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latin typeface="Arial" charset="0"/>
              </a:endParaRPr>
            </a:p>
          </p:txBody>
        </p:sp>
        <p:sp>
          <p:nvSpPr>
            <p:cNvPr id="6323" name="Oval 179"/>
            <p:cNvSpPr>
              <a:spLocks noChangeArrowheads="1"/>
            </p:cNvSpPr>
            <p:nvPr/>
          </p:nvSpPr>
          <p:spPr bwMode="hidden">
            <a:xfrm>
              <a:off x="1541" y="962"/>
              <a:ext cx="89"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latin typeface="Arial" charset="0"/>
              </a:endParaRPr>
            </a:p>
          </p:txBody>
        </p:sp>
        <p:sp>
          <p:nvSpPr>
            <p:cNvPr id="6324" name="Oval 180"/>
            <p:cNvSpPr>
              <a:spLocks noChangeArrowheads="1"/>
            </p:cNvSpPr>
            <p:nvPr/>
          </p:nvSpPr>
          <p:spPr bwMode="hidden">
            <a:xfrm>
              <a:off x="1076" y="953"/>
              <a:ext cx="101"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latin typeface="Arial" charset="0"/>
              </a:endParaRPr>
            </a:p>
          </p:txBody>
        </p:sp>
        <p:sp>
          <p:nvSpPr>
            <p:cNvPr id="6325" name="Oval 181"/>
            <p:cNvSpPr>
              <a:spLocks noChangeArrowheads="1"/>
            </p:cNvSpPr>
            <p:nvPr/>
          </p:nvSpPr>
          <p:spPr bwMode="hidden">
            <a:xfrm>
              <a:off x="1983" y="4027"/>
              <a:ext cx="195" cy="105"/>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US">
                <a:latin typeface="Arial" charset="0"/>
              </a:endParaRPr>
            </a:p>
          </p:txBody>
        </p:sp>
        <p:sp>
          <p:nvSpPr>
            <p:cNvPr id="6326" name="Oval 182"/>
            <p:cNvSpPr>
              <a:spLocks noChangeArrowheads="1"/>
            </p:cNvSpPr>
            <p:nvPr/>
          </p:nvSpPr>
          <p:spPr bwMode="hidden">
            <a:xfrm>
              <a:off x="2460" y="3671"/>
              <a:ext cx="196" cy="112"/>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US">
                <a:latin typeface="Arial" charset="0"/>
              </a:endParaRPr>
            </a:p>
          </p:txBody>
        </p:sp>
        <p:sp>
          <p:nvSpPr>
            <p:cNvPr id="6327" name="Oval 183"/>
            <p:cNvSpPr>
              <a:spLocks noChangeArrowheads="1"/>
            </p:cNvSpPr>
            <p:nvPr/>
          </p:nvSpPr>
          <p:spPr bwMode="hidden">
            <a:xfrm>
              <a:off x="3238" y="3121"/>
              <a:ext cx="168" cy="95"/>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US">
                <a:latin typeface="Arial" charset="0"/>
              </a:endParaRPr>
            </a:p>
          </p:txBody>
        </p:sp>
        <p:sp>
          <p:nvSpPr>
            <p:cNvPr id="6328" name="Oval 184"/>
            <p:cNvSpPr>
              <a:spLocks noChangeArrowheads="1"/>
            </p:cNvSpPr>
            <p:nvPr/>
          </p:nvSpPr>
          <p:spPr bwMode="hidden">
            <a:xfrm>
              <a:off x="3550" y="2880"/>
              <a:ext cx="157" cy="89"/>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US">
                <a:latin typeface="Arial" charset="0"/>
              </a:endParaRPr>
            </a:p>
          </p:txBody>
        </p:sp>
        <p:sp>
          <p:nvSpPr>
            <p:cNvPr id="6329" name="Oval 185"/>
            <p:cNvSpPr>
              <a:spLocks noChangeArrowheads="1"/>
            </p:cNvSpPr>
            <p:nvPr/>
          </p:nvSpPr>
          <p:spPr bwMode="hidden">
            <a:xfrm>
              <a:off x="2892" y="3377"/>
              <a:ext cx="168" cy="95"/>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US">
                <a:latin typeface="Arial" charset="0"/>
              </a:endParaRPr>
            </a:p>
          </p:txBody>
        </p:sp>
        <p:sp>
          <p:nvSpPr>
            <p:cNvPr id="6330" name="Oval 186"/>
            <p:cNvSpPr>
              <a:spLocks noChangeArrowheads="1"/>
            </p:cNvSpPr>
            <p:nvPr/>
          </p:nvSpPr>
          <p:spPr bwMode="hidden">
            <a:xfrm>
              <a:off x="3869" y="2657"/>
              <a:ext cx="151" cy="84"/>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US">
                <a:latin typeface="Arial" charset="0"/>
              </a:endParaRPr>
            </a:p>
          </p:txBody>
        </p:sp>
        <p:sp>
          <p:nvSpPr>
            <p:cNvPr id="6331" name="Oval 187"/>
            <p:cNvSpPr>
              <a:spLocks noChangeArrowheads="1"/>
            </p:cNvSpPr>
            <p:nvPr/>
          </p:nvSpPr>
          <p:spPr bwMode="hidden">
            <a:xfrm>
              <a:off x="4090" y="2475"/>
              <a:ext cx="156" cy="89"/>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US">
                <a:latin typeface="Arial" charset="0"/>
              </a:endParaRPr>
            </a:p>
          </p:txBody>
        </p:sp>
        <p:sp>
          <p:nvSpPr>
            <p:cNvPr id="6332" name="Oval 188"/>
            <p:cNvSpPr>
              <a:spLocks noChangeArrowheads="1"/>
            </p:cNvSpPr>
            <p:nvPr/>
          </p:nvSpPr>
          <p:spPr bwMode="hidden">
            <a:xfrm>
              <a:off x="4327" y="2314"/>
              <a:ext cx="134" cy="72"/>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US">
                <a:latin typeface="Arial" charset="0"/>
              </a:endParaRPr>
            </a:p>
          </p:txBody>
        </p:sp>
        <p:sp>
          <p:nvSpPr>
            <p:cNvPr id="6333" name="Oval 189"/>
            <p:cNvSpPr>
              <a:spLocks noChangeArrowheads="1"/>
            </p:cNvSpPr>
            <p:nvPr/>
          </p:nvSpPr>
          <p:spPr bwMode="hidden">
            <a:xfrm>
              <a:off x="4712" y="2022"/>
              <a:ext cx="134" cy="73"/>
            </a:xfrm>
            <a:prstGeom prst="ellipse">
              <a:avLst/>
            </a:prstGeom>
            <a:gradFill rotWithShape="0">
              <a:gsLst>
                <a:gs pos="0">
                  <a:schemeClr val="bg2"/>
                </a:gs>
                <a:gs pos="100000">
                  <a:schemeClr val="bg2">
                    <a:gamma/>
                    <a:shade val="54510"/>
                    <a:invGamma/>
                  </a:schemeClr>
                </a:gs>
              </a:gsLst>
              <a:lin ang="2700000" scaled="1"/>
            </a:gradFill>
            <a:ln w="9525">
              <a:noFill/>
              <a:round/>
              <a:headEnd/>
              <a:tailEnd/>
            </a:ln>
            <a:effectLst/>
          </p:spPr>
          <p:txBody>
            <a:bodyPr/>
            <a:lstStyle/>
            <a:p>
              <a:pPr>
                <a:defRPr/>
              </a:pPr>
              <a:endParaRPr lang="en-US">
                <a:latin typeface="Arial" charset="0"/>
              </a:endParaRPr>
            </a:p>
          </p:txBody>
        </p:sp>
        <p:sp>
          <p:nvSpPr>
            <p:cNvPr id="6334" name="Oval 190"/>
            <p:cNvSpPr>
              <a:spLocks noChangeArrowheads="1"/>
            </p:cNvSpPr>
            <p:nvPr/>
          </p:nvSpPr>
          <p:spPr bwMode="hidden">
            <a:xfrm>
              <a:off x="4533" y="2162"/>
              <a:ext cx="139" cy="61"/>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US">
                <a:latin typeface="Arial" charset="0"/>
              </a:endParaRPr>
            </a:p>
          </p:txBody>
        </p:sp>
        <p:sp>
          <p:nvSpPr>
            <p:cNvPr id="6335" name="Oval 191"/>
            <p:cNvSpPr>
              <a:spLocks noChangeArrowheads="1"/>
            </p:cNvSpPr>
            <p:nvPr/>
          </p:nvSpPr>
          <p:spPr bwMode="hidden">
            <a:xfrm>
              <a:off x="4863" y="1920"/>
              <a:ext cx="128" cy="61"/>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US">
                <a:latin typeface="Arial" charset="0"/>
              </a:endParaRPr>
            </a:p>
          </p:txBody>
        </p:sp>
        <p:sp>
          <p:nvSpPr>
            <p:cNvPr id="6336" name="Oval 192"/>
            <p:cNvSpPr>
              <a:spLocks noChangeArrowheads="1"/>
            </p:cNvSpPr>
            <p:nvPr/>
          </p:nvSpPr>
          <p:spPr bwMode="hidden">
            <a:xfrm>
              <a:off x="5009" y="1807"/>
              <a:ext cx="128" cy="61"/>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US">
                <a:latin typeface="Arial" charset="0"/>
              </a:endParaRPr>
            </a:p>
          </p:txBody>
        </p:sp>
        <p:sp>
          <p:nvSpPr>
            <p:cNvPr id="6337" name="Oval 193"/>
            <p:cNvSpPr>
              <a:spLocks noChangeArrowheads="1"/>
            </p:cNvSpPr>
            <p:nvPr/>
          </p:nvSpPr>
          <p:spPr bwMode="hidden">
            <a:xfrm>
              <a:off x="5161" y="1702"/>
              <a:ext cx="123" cy="50"/>
            </a:xfrm>
            <a:prstGeom prst="ellipse">
              <a:avLst/>
            </a:prstGeom>
            <a:gradFill rotWithShape="0">
              <a:gsLst>
                <a:gs pos="0">
                  <a:schemeClr val="bg2"/>
                </a:gs>
                <a:gs pos="100000">
                  <a:schemeClr val="bg2">
                    <a:gamma/>
                    <a:shade val="81961"/>
                    <a:invGamma/>
                  </a:schemeClr>
                </a:gs>
              </a:gsLst>
              <a:lin ang="2700000" scaled="1"/>
            </a:gradFill>
            <a:ln w="9525">
              <a:noFill/>
              <a:round/>
              <a:headEnd/>
              <a:tailEnd/>
            </a:ln>
            <a:effectLst/>
          </p:spPr>
          <p:txBody>
            <a:bodyPr/>
            <a:lstStyle/>
            <a:p>
              <a:pPr>
                <a:defRPr/>
              </a:pPr>
              <a:endParaRPr lang="en-US">
                <a:latin typeface="Arial" charset="0"/>
              </a:endParaRPr>
            </a:p>
          </p:txBody>
        </p:sp>
        <p:sp>
          <p:nvSpPr>
            <p:cNvPr id="6338" name="Oval 194"/>
            <p:cNvSpPr>
              <a:spLocks noChangeArrowheads="1"/>
            </p:cNvSpPr>
            <p:nvPr/>
          </p:nvSpPr>
          <p:spPr bwMode="hidden">
            <a:xfrm>
              <a:off x="5277" y="1614"/>
              <a:ext cx="124" cy="51"/>
            </a:xfrm>
            <a:prstGeom prst="ellipse">
              <a:avLst/>
            </a:prstGeom>
            <a:gradFill rotWithShape="0">
              <a:gsLst>
                <a:gs pos="0">
                  <a:schemeClr val="bg2"/>
                </a:gs>
                <a:gs pos="100000">
                  <a:schemeClr val="bg2">
                    <a:gamma/>
                    <a:shade val="81961"/>
                    <a:invGamma/>
                  </a:schemeClr>
                </a:gs>
              </a:gsLst>
              <a:lin ang="2700000" scaled="1"/>
            </a:gradFill>
            <a:ln w="9525">
              <a:noFill/>
              <a:round/>
              <a:headEnd/>
              <a:tailEnd/>
            </a:ln>
            <a:effectLst/>
          </p:spPr>
          <p:txBody>
            <a:bodyPr/>
            <a:lstStyle/>
            <a:p>
              <a:pPr>
                <a:defRPr/>
              </a:pPr>
              <a:endParaRPr lang="en-US">
                <a:latin typeface="Arial" charset="0"/>
              </a:endParaRPr>
            </a:p>
          </p:txBody>
        </p:sp>
        <p:sp>
          <p:nvSpPr>
            <p:cNvPr id="6339" name="Oval 195"/>
            <p:cNvSpPr>
              <a:spLocks noChangeArrowheads="1"/>
            </p:cNvSpPr>
            <p:nvPr/>
          </p:nvSpPr>
          <p:spPr bwMode="hidden">
            <a:xfrm>
              <a:off x="5398" y="1521"/>
              <a:ext cx="123" cy="51"/>
            </a:xfrm>
            <a:prstGeom prst="ellipse">
              <a:avLst/>
            </a:prstGeom>
            <a:gradFill rotWithShape="0">
              <a:gsLst>
                <a:gs pos="0">
                  <a:schemeClr val="bg2"/>
                </a:gs>
                <a:gs pos="100000">
                  <a:schemeClr val="bg2">
                    <a:gamma/>
                    <a:shade val="81961"/>
                    <a:invGamma/>
                  </a:schemeClr>
                </a:gs>
              </a:gsLst>
              <a:lin ang="2700000" scaled="1"/>
            </a:gradFill>
            <a:ln w="9525">
              <a:noFill/>
              <a:round/>
              <a:headEnd/>
              <a:tailEnd/>
            </a:ln>
            <a:effectLst/>
          </p:spPr>
          <p:txBody>
            <a:bodyPr/>
            <a:lstStyle/>
            <a:p>
              <a:pPr>
                <a:defRPr/>
              </a:pPr>
              <a:endParaRPr lang="en-US">
                <a:latin typeface="Arial" charset="0"/>
              </a:endParaRPr>
            </a:p>
          </p:txBody>
        </p:sp>
        <p:sp>
          <p:nvSpPr>
            <p:cNvPr id="6340" name="Oval 196"/>
            <p:cNvSpPr>
              <a:spLocks noChangeArrowheads="1"/>
            </p:cNvSpPr>
            <p:nvPr/>
          </p:nvSpPr>
          <p:spPr bwMode="hidden">
            <a:xfrm>
              <a:off x="3255" y="4071"/>
              <a:ext cx="196" cy="106"/>
            </a:xfrm>
            <a:prstGeom prst="ellipse">
              <a:avLst/>
            </a:prstGeom>
            <a:gradFill rotWithShape="0">
              <a:gsLst>
                <a:gs pos="0">
                  <a:schemeClr val="accent2"/>
                </a:gs>
                <a:gs pos="100000">
                  <a:schemeClr val="accent2">
                    <a:gamma/>
                    <a:shade val="54510"/>
                    <a:invGamma/>
                  </a:schemeClr>
                </a:gs>
              </a:gsLst>
              <a:lin ang="2700000" scaled="1"/>
            </a:gradFill>
            <a:ln w="9525">
              <a:noFill/>
              <a:round/>
              <a:headEnd/>
              <a:tailEnd/>
            </a:ln>
            <a:effectLst/>
          </p:spPr>
          <p:txBody>
            <a:bodyPr/>
            <a:lstStyle/>
            <a:p>
              <a:pPr>
                <a:defRPr/>
              </a:pPr>
              <a:endParaRPr lang="en-US">
                <a:latin typeface="Arial" charset="0"/>
              </a:endParaRPr>
            </a:p>
          </p:txBody>
        </p:sp>
        <p:sp>
          <p:nvSpPr>
            <p:cNvPr id="6341" name="Oval 197"/>
            <p:cNvSpPr>
              <a:spLocks noChangeArrowheads="1"/>
            </p:cNvSpPr>
            <p:nvPr/>
          </p:nvSpPr>
          <p:spPr bwMode="hidden">
            <a:xfrm>
              <a:off x="3651" y="3693"/>
              <a:ext cx="196" cy="111"/>
            </a:xfrm>
            <a:prstGeom prst="ellipse">
              <a:avLst/>
            </a:prstGeom>
            <a:gradFill rotWithShape="0">
              <a:gsLst>
                <a:gs pos="0">
                  <a:schemeClr val="accent2"/>
                </a:gs>
                <a:gs pos="100000">
                  <a:schemeClr val="accent2">
                    <a:gamma/>
                    <a:shade val="54510"/>
                    <a:invGamma/>
                  </a:schemeClr>
                </a:gs>
              </a:gsLst>
              <a:lin ang="2700000" scaled="1"/>
            </a:gradFill>
            <a:ln w="9525">
              <a:noFill/>
              <a:round/>
              <a:headEnd/>
              <a:tailEnd/>
            </a:ln>
            <a:effectLst/>
          </p:spPr>
          <p:txBody>
            <a:bodyPr/>
            <a:lstStyle/>
            <a:p>
              <a:pPr>
                <a:defRPr/>
              </a:pPr>
              <a:endParaRPr lang="en-US">
                <a:latin typeface="Arial" charset="0"/>
              </a:endParaRPr>
            </a:p>
          </p:txBody>
        </p:sp>
        <p:sp>
          <p:nvSpPr>
            <p:cNvPr id="6342" name="Oval 198"/>
            <p:cNvSpPr>
              <a:spLocks noChangeArrowheads="1"/>
            </p:cNvSpPr>
            <p:nvPr/>
          </p:nvSpPr>
          <p:spPr bwMode="hidden">
            <a:xfrm>
              <a:off x="4773" y="3705"/>
              <a:ext cx="201" cy="106"/>
            </a:xfrm>
            <a:prstGeom prst="ellipse">
              <a:avLst/>
            </a:prstGeom>
            <a:gradFill rotWithShape="0">
              <a:gsLst>
                <a:gs pos="0">
                  <a:schemeClr val="accent2"/>
                </a:gs>
                <a:gs pos="100000">
                  <a:schemeClr val="accent2">
                    <a:gamma/>
                    <a:shade val="39216"/>
                    <a:invGamma/>
                  </a:schemeClr>
                </a:gs>
              </a:gsLst>
              <a:lin ang="2700000" scaled="1"/>
            </a:gradFill>
            <a:ln w="9525">
              <a:noFill/>
              <a:round/>
              <a:headEnd/>
              <a:tailEnd/>
            </a:ln>
            <a:effectLst/>
          </p:spPr>
          <p:txBody>
            <a:bodyPr/>
            <a:lstStyle/>
            <a:p>
              <a:pPr>
                <a:defRPr/>
              </a:pPr>
              <a:endParaRPr lang="en-US">
                <a:latin typeface="Arial" charset="0"/>
              </a:endParaRPr>
            </a:p>
          </p:txBody>
        </p:sp>
        <p:sp>
          <p:nvSpPr>
            <p:cNvPr id="6343" name="Oval 199"/>
            <p:cNvSpPr>
              <a:spLocks noChangeArrowheads="1"/>
            </p:cNvSpPr>
            <p:nvPr/>
          </p:nvSpPr>
          <p:spPr bwMode="hidden">
            <a:xfrm>
              <a:off x="4491" y="4049"/>
              <a:ext cx="196" cy="105"/>
            </a:xfrm>
            <a:prstGeom prst="ellipse">
              <a:avLst/>
            </a:prstGeom>
            <a:gradFill rotWithShape="0">
              <a:gsLst>
                <a:gs pos="0">
                  <a:schemeClr val="accent2"/>
                </a:gs>
                <a:gs pos="100000">
                  <a:schemeClr val="accent2">
                    <a:gamma/>
                    <a:shade val="39216"/>
                    <a:invGamma/>
                  </a:schemeClr>
                </a:gs>
              </a:gsLst>
              <a:lin ang="2700000" scaled="1"/>
            </a:gradFill>
            <a:ln w="9525">
              <a:noFill/>
              <a:round/>
              <a:headEnd/>
              <a:tailEnd/>
            </a:ln>
            <a:effectLst/>
          </p:spPr>
          <p:txBody>
            <a:bodyPr/>
            <a:lstStyle/>
            <a:p>
              <a:pPr>
                <a:defRPr/>
              </a:pPr>
              <a:endParaRPr lang="en-US">
                <a:latin typeface="Arial" charset="0"/>
              </a:endParaRPr>
            </a:p>
          </p:txBody>
        </p:sp>
        <p:sp>
          <p:nvSpPr>
            <p:cNvPr id="6344" name="Oval 200"/>
            <p:cNvSpPr>
              <a:spLocks noChangeArrowheads="1"/>
            </p:cNvSpPr>
            <p:nvPr/>
          </p:nvSpPr>
          <p:spPr bwMode="hidden">
            <a:xfrm>
              <a:off x="3989" y="3396"/>
              <a:ext cx="168" cy="96"/>
            </a:xfrm>
            <a:prstGeom prst="ellipse">
              <a:avLst/>
            </a:prstGeom>
            <a:gradFill rotWithShape="0">
              <a:gsLst>
                <a:gs pos="0">
                  <a:schemeClr val="accent2"/>
                </a:gs>
                <a:gs pos="100000">
                  <a:schemeClr val="accent2">
                    <a:gamma/>
                    <a:shade val="54510"/>
                    <a:invGamma/>
                  </a:schemeClr>
                </a:gs>
              </a:gsLst>
              <a:lin ang="2700000" scaled="1"/>
            </a:gradFill>
            <a:ln w="9525">
              <a:noFill/>
              <a:round/>
              <a:headEnd/>
              <a:tailEnd/>
            </a:ln>
            <a:effectLst/>
          </p:spPr>
          <p:txBody>
            <a:bodyPr/>
            <a:lstStyle/>
            <a:p>
              <a:pPr>
                <a:defRPr/>
              </a:pPr>
              <a:endParaRPr lang="en-US">
                <a:latin typeface="Arial" charset="0"/>
              </a:endParaRPr>
            </a:p>
          </p:txBody>
        </p:sp>
        <p:sp>
          <p:nvSpPr>
            <p:cNvPr id="6345" name="Oval 201"/>
            <p:cNvSpPr>
              <a:spLocks noChangeArrowheads="1"/>
            </p:cNvSpPr>
            <p:nvPr/>
          </p:nvSpPr>
          <p:spPr bwMode="hidden">
            <a:xfrm>
              <a:off x="4263" y="3141"/>
              <a:ext cx="167" cy="95"/>
            </a:xfrm>
            <a:prstGeom prst="ellipse">
              <a:avLst/>
            </a:prstGeom>
            <a:gradFill rotWithShape="0">
              <a:gsLst>
                <a:gs pos="0">
                  <a:schemeClr val="accent2"/>
                </a:gs>
                <a:gs pos="100000">
                  <a:schemeClr val="accent2">
                    <a:gamma/>
                    <a:shade val="54510"/>
                    <a:invGamma/>
                  </a:schemeClr>
                </a:gs>
              </a:gsLst>
              <a:lin ang="2700000" scaled="1"/>
            </a:gradFill>
            <a:ln w="9525">
              <a:noFill/>
              <a:round/>
              <a:headEnd/>
              <a:tailEnd/>
            </a:ln>
            <a:effectLst/>
          </p:spPr>
          <p:txBody>
            <a:bodyPr/>
            <a:lstStyle/>
            <a:p>
              <a:pPr>
                <a:defRPr/>
              </a:pPr>
              <a:endParaRPr lang="en-US">
                <a:latin typeface="Arial" charset="0"/>
              </a:endParaRPr>
            </a:p>
          </p:txBody>
        </p:sp>
        <p:sp>
          <p:nvSpPr>
            <p:cNvPr id="6346" name="Oval 202"/>
            <p:cNvSpPr>
              <a:spLocks noChangeArrowheads="1"/>
            </p:cNvSpPr>
            <p:nvPr/>
          </p:nvSpPr>
          <p:spPr bwMode="hidden">
            <a:xfrm>
              <a:off x="5044" y="3418"/>
              <a:ext cx="167" cy="95"/>
            </a:xfrm>
            <a:prstGeom prst="ellipse">
              <a:avLst/>
            </a:prstGeom>
            <a:gradFill rotWithShape="0">
              <a:gsLst>
                <a:gs pos="0">
                  <a:schemeClr val="accent2"/>
                </a:gs>
                <a:gs pos="100000">
                  <a:schemeClr val="accent2">
                    <a:gamma/>
                    <a:shade val="39216"/>
                    <a:invGamma/>
                  </a:schemeClr>
                </a:gs>
              </a:gsLst>
              <a:lin ang="2700000" scaled="1"/>
            </a:gradFill>
            <a:ln w="9525">
              <a:noFill/>
              <a:round/>
              <a:headEnd/>
              <a:tailEnd/>
            </a:ln>
            <a:effectLst/>
          </p:spPr>
          <p:txBody>
            <a:bodyPr/>
            <a:lstStyle/>
            <a:p>
              <a:pPr>
                <a:defRPr/>
              </a:pPr>
              <a:endParaRPr lang="en-US">
                <a:latin typeface="Arial" charset="0"/>
              </a:endParaRPr>
            </a:p>
          </p:txBody>
        </p:sp>
        <p:sp>
          <p:nvSpPr>
            <p:cNvPr id="6347" name="Oval 203"/>
            <p:cNvSpPr>
              <a:spLocks noChangeArrowheads="1"/>
            </p:cNvSpPr>
            <p:nvPr/>
          </p:nvSpPr>
          <p:spPr bwMode="hidden">
            <a:xfrm>
              <a:off x="4553" y="2873"/>
              <a:ext cx="156" cy="83"/>
            </a:xfrm>
            <a:prstGeom prst="ellipse">
              <a:avLst/>
            </a:prstGeom>
            <a:gradFill rotWithShape="0">
              <a:gsLst>
                <a:gs pos="0">
                  <a:schemeClr val="accent2"/>
                </a:gs>
                <a:gs pos="100000">
                  <a:schemeClr val="accent2">
                    <a:gamma/>
                    <a:shade val="54510"/>
                    <a:invGamma/>
                  </a:schemeClr>
                </a:gs>
              </a:gsLst>
              <a:lin ang="2700000" scaled="1"/>
            </a:gradFill>
            <a:ln w="9525">
              <a:noFill/>
              <a:round/>
              <a:headEnd/>
              <a:tailEnd/>
            </a:ln>
            <a:effectLst/>
          </p:spPr>
          <p:txBody>
            <a:bodyPr/>
            <a:lstStyle/>
            <a:p>
              <a:pPr>
                <a:defRPr/>
              </a:pPr>
              <a:endParaRPr lang="en-US">
                <a:latin typeface="Arial" charset="0"/>
              </a:endParaRPr>
            </a:p>
          </p:txBody>
        </p:sp>
        <p:sp>
          <p:nvSpPr>
            <p:cNvPr id="6348" name="Oval 204"/>
            <p:cNvSpPr>
              <a:spLocks noChangeArrowheads="1"/>
            </p:cNvSpPr>
            <p:nvPr/>
          </p:nvSpPr>
          <p:spPr bwMode="hidden">
            <a:xfrm>
              <a:off x="5293" y="3116"/>
              <a:ext cx="168" cy="95"/>
            </a:xfrm>
            <a:prstGeom prst="ellipse">
              <a:avLst/>
            </a:prstGeom>
            <a:gradFill rotWithShape="0">
              <a:gsLst>
                <a:gs pos="0">
                  <a:schemeClr val="accent2"/>
                </a:gs>
                <a:gs pos="100000">
                  <a:schemeClr val="accent2">
                    <a:gamma/>
                    <a:shade val="54510"/>
                    <a:invGamma/>
                  </a:schemeClr>
                </a:gs>
              </a:gsLst>
              <a:lin ang="2700000" scaled="1"/>
            </a:gradFill>
            <a:ln w="9525">
              <a:noFill/>
              <a:round/>
              <a:headEnd/>
              <a:tailEnd/>
            </a:ln>
            <a:effectLst/>
          </p:spPr>
          <p:txBody>
            <a:bodyPr/>
            <a:lstStyle/>
            <a:p>
              <a:pPr>
                <a:defRPr/>
              </a:pPr>
              <a:endParaRPr lang="en-US">
                <a:latin typeface="Arial" charset="0"/>
              </a:endParaRPr>
            </a:p>
          </p:txBody>
        </p:sp>
        <p:sp>
          <p:nvSpPr>
            <p:cNvPr id="6349" name="Oval 205"/>
            <p:cNvSpPr>
              <a:spLocks noChangeArrowheads="1"/>
            </p:cNvSpPr>
            <p:nvPr/>
          </p:nvSpPr>
          <p:spPr bwMode="hidden">
            <a:xfrm>
              <a:off x="5497" y="2879"/>
              <a:ext cx="156" cy="89"/>
            </a:xfrm>
            <a:prstGeom prst="ellipse">
              <a:avLst/>
            </a:prstGeom>
            <a:gradFill rotWithShape="0">
              <a:gsLst>
                <a:gs pos="0">
                  <a:schemeClr val="accent2"/>
                </a:gs>
                <a:gs pos="100000">
                  <a:schemeClr val="accent2">
                    <a:gamma/>
                    <a:shade val="39216"/>
                    <a:invGamma/>
                  </a:schemeClr>
                </a:gs>
              </a:gsLst>
              <a:lin ang="2700000" scaled="1"/>
            </a:gradFill>
            <a:ln w="9525">
              <a:noFill/>
              <a:round/>
              <a:headEnd/>
              <a:tailEnd/>
            </a:ln>
            <a:effectLst/>
          </p:spPr>
          <p:txBody>
            <a:bodyPr/>
            <a:lstStyle/>
            <a:p>
              <a:pPr>
                <a:defRPr/>
              </a:pPr>
              <a:endParaRPr lang="en-US">
                <a:latin typeface="Arial" charset="0"/>
              </a:endParaRPr>
            </a:p>
          </p:txBody>
        </p:sp>
        <p:sp>
          <p:nvSpPr>
            <p:cNvPr id="6350" name="Oval 206"/>
            <p:cNvSpPr>
              <a:spLocks noChangeArrowheads="1"/>
            </p:cNvSpPr>
            <p:nvPr/>
          </p:nvSpPr>
          <p:spPr bwMode="hidden">
            <a:xfrm>
              <a:off x="4772" y="2673"/>
              <a:ext cx="156" cy="83"/>
            </a:xfrm>
            <a:prstGeom prst="ellipse">
              <a:avLst/>
            </a:prstGeom>
            <a:gradFill rotWithShape="0">
              <a:gsLst>
                <a:gs pos="0">
                  <a:schemeClr val="accent2"/>
                </a:gs>
                <a:gs pos="100000">
                  <a:schemeClr val="accent2">
                    <a:gamma/>
                    <a:shade val="54510"/>
                    <a:invGamma/>
                  </a:schemeClr>
                </a:gs>
              </a:gsLst>
              <a:lin ang="2700000" scaled="1"/>
            </a:gradFill>
            <a:ln w="9525">
              <a:noFill/>
              <a:round/>
              <a:headEnd/>
              <a:tailEnd/>
            </a:ln>
            <a:effectLst/>
          </p:spPr>
          <p:txBody>
            <a:bodyPr/>
            <a:lstStyle/>
            <a:p>
              <a:pPr>
                <a:defRPr/>
              </a:pPr>
              <a:endParaRPr lang="en-US">
                <a:latin typeface="Arial" charset="0"/>
              </a:endParaRPr>
            </a:p>
          </p:txBody>
        </p:sp>
        <p:sp>
          <p:nvSpPr>
            <p:cNvPr id="6351" name="Oval 207"/>
            <p:cNvSpPr>
              <a:spLocks noChangeArrowheads="1"/>
            </p:cNvSpPr>
            <p:nvPr/>
          </p:nvSpPr>
          <p:spPr bwMode="hidden">
            <a:xfrm>
              <a:off x="4966" y="2488"/>
              <a:ext cx="156" cy="84"/>
            </a:xfrm>
            <a:prstGeom prst="ellipse">
              <a:avLst/>
            </a:prstGeom>
            <a:gradFill rotWithShape="0">
              <a:gsLst>
                <a:gs pos="0">
                  <a:schemeClr val="accent2"/>
                </a:gs>
                <a:gs pos="100000">
                  <a:schemeClr val="accent2">
                    <a:gamma/>
                    <a:shade val="54510"/>
                    <a:invGamma/>
                  </a:schemeClr>
                </a:gs>
              </a:gsLst>
              <a:lin ang="2700000" scaled="1"/>
            </a:gradFill>
            <a:ln w="9525">
              <a:noFill/>
              <a:round/>
              <a:headEnd/>
              <a:tailEnd/>
            </a:ln>
            <a:effectLst/>
          </p:spPr>
          <p:txBody>
            <a:bodyPr/>
            <a:lstStyle/>
            <a:p>
              <a:pPr>
                <a:defRPr/>
              </a:pPr>
              <a:endParaRPr lang="en-US">
                <a:latin typeface="Arial" charset="0"/>
              </a:endParaRPr>
            </a:p>
          </p:txBody>
        </p:sp>
        <p:sp>
          <p:nvSpPr>
            <p:cNvPr id="6352" name="Oval 208"/>
            <p:cNvSpPr>
              <a:spLocks noChangeArrowheads="1"/>
            </p:cNvSpPr>
            <p:nvPr/>
          </p:nvSpPr>
          <p:spPr bwMode="hidden">
            <a:xfrm>
              <a:off x="5444" y="2052"/>
              <a:ext cx="134" cy="73"/>
            </a:xfrm>
            <a:prstGeom prst="ellipse">
              <a:avLst/>
            </a:prstGeom>
            <a:gradFill rotWithShape="0">
              <a:gsLst>
                <a:gs pos="0">
                  <a:schemeClr val="accent2"/>
                </a:gs>
                <a:gs pos="100000">
                  <a:schemeClr val="accent2">
                    <a:gamma/>
                    <a:shade val="54510"/>
                    <a:invGamma/>
                  </a:schemeClr>
                </a:gs>
              </a:gsLst>
              <a:lin ang="2700000" scaled="1"/>
            </a:gradFill>
            <a:ln w="9525">
              <a:noFill/>
              <a:round/>
              <a:headEnd/>
              <a:tailEnd/>
            </a:ln>
            <a:effectLst/>
          </p:spPr>
          <p:txBody>
            <a:bodyPr/>
            <a:lstStyle/>
            <a:p>
              <a:pPr>
                <a:defRPr/>
              </a:pPr>
              <a:endParaRPr lang="en-US">
                <a:latin typeface="Arial" charset="0"/>
              </a:endParaRPr>
            </a:p>
          </p:txBody>
        </p:sp>
        <p:sp>
          <p:nvSpPr>
            <p:cNvPr id="6353" name="Oval 209"/>
            <p:cNvSpPr>
              <a:spLocks noChangeArrowheads="1"/>
            </p:cNvSpPr>
            <p:nvPr/>
          </p:nvSpPr>
          <p:spPr bwMode="hidden">
            <a:xfrm>
              <a:off x="5161" y="2314"/>
              <a:ext cx="140" cy="73"/>
            </a:xfrm>
            <a:prstGeom prst="ellipse">
              <a:avLst/>
            </a:prstGeom>
            <a:gradFill rotWithShape="0">
              <a:gsLst>
                <a:gs pos="0">
                  <a:schemeClr val="accent2"/>
                </a:gs>
                <a:gs pos="100000">
                  <a:schemeClr val="accent2">
                    <a:gamma/>
                    <a:shade val="54510"/>
                    <a:invGamma/>
                  </a:schemeClr>
                </a:gs>
              </a:gsLst>
              <a:lin ang="2700000" scaled="1"/>
            </a:gradFill>
            <a:ln w="9525">
              <a:noFill/>
              <a:round/>
              <a:headEnd/>
              <a:tailEnd/>
            </a:ln>
            <a:effectLst/>
          </p:spPr>
          <p:txBody>
            <a:bodyPr/>
            <a:lstStyle/>
            <a:p>
              <a:pPr>
                <a:defRPr/>
              </a:pPr>
              <a:endParaRPr lang="en-US">
                <a:latin typeface="Arial" charset="0"/>
              </a:endParaRPr>
            </a:p>
          </p:txBody>
        </p:sp>
        <p:sp>
          <p:nvSpPr>
            <p:cNvPr id="6354" name="Oval 210"/>
            <p:cNvSpPr>
              <a:spLocks noChangeArrowheads="1"/>
            </p:cNvSpPr>
            <p:nvPr/>
          </p:nvSpPr>
          <p:spPr bwMode="hidden">
            <a:xfrm>
              <a:off x="5318" y="2176"/>
              <a:ext cx="134" cy="61"/>
            </a:xfrm>
            <a:prstGeom prst="ellipse">
              <a:avLst/>
            </a:prstGeom>
            <a:gradFill rotWithShape="0">
              <a:gsLst>
                <a:gs pos="0">
                  <a:schemeClr val="accent2"/>
                </a:gs>
                <a:gs pos="100000">
                  <a:schemeClr val="accent2">
                    <a:gamma/>
                    <a:shade val="54510"/>
                    <a:invGamma/>
                  </a:schemeClr>
                </a:gs>
              </a:gsLst>
              <a:lin ang="2700000" scaled="1"/>
            </a:gradFill>
            <a:ln w="9525">
              <a:noFill/>
              <a:round/>
              <a:headEnd/>
              <a:tailEnd/>
            </a:ln>
            <a:effectLst/>
          </p:spPr>
          <p:txBody>
            <a:bodyPr/>
            <a:lstStyle/>
            <a:p>
              <a:pPr>
                <a:defRPr/>
              </a:pPr>
              <a:endParaRPr lang="en-US">
                <a:latin typeface="Arial" charset="0"/>
              </a:endParaRPr>
            </a:p>
          </p:txBody>
        </p:sp>
        <p:sp>
          <p:nvSpPr>
            <p:cNvPr id="6355" name="Oval 211"/>
            <p:cNvSpPr>
              <a:spLocks noChangeArrowheads="1"/>
            </p:cNvSpPr>
            <p:nvPr/>
          </p:nvSpPr>
          <p:spPr bwMode="hidden">
            <a:xfrm>
              <a:off x="5581" y="1933"/>
              <a:ext cx="128" cy="61"/>
            </a:xfrm>
            <a:prstGeom prst="ellipse">
              <a:avLst/>
            </a:prstGeom>
            <a:gradFill rotWithShape="0">
              <a:gsLst>
                <a:gs pos="0">
                  <a:schemeClr val="accent2"/>
                </a:gs>
                <a:gs pos="100000">
                  <a:schemeClr val="accent2">
                    <a:gamma/>
                    <a:shade val="57647"/>
                    <a:invGamma/>
                  </a:schemeClr>
                </a:gs>
              </a:gsLst>
              <a:lin ang="2700000" scaled="1"/>
            </a:gradFill>
            <a:ln w="9525">
              <a:noFill/>
              <a:round/>
              <a:headEnd/>
              <a:tailEnd/>
            </a:ln>
            <a:effectLst/>
          </p:spPr>
          <p:txBody>
            <a:bodyPr/>
            <a:lstStyle/>
            <a:p>
              <a:pPr>
                <a:defRPr/>
              </a:pPr>
              <a:endParaRPr lang="en-US">
                <a:latin typeface="Arial" charset="0"/>
              </a:endParaRPr>
            </a:p>
          </p:txBody>
        </p:sp>
        <p:sp>
          <p:nvSpPr>
            <p:cNvPr id="6356" name="Oval 212"/>
            <p:cNvSpPr>
              <a:spLocks noChangeArrowheads="1"/>
            </p:cNvSpPr>
            <p:nvPr/>
          </p:nvSpPr>
          <p:spPr bwMode="hidden">
            <a:xfrm>
              <a:off x="5689" y="1811"/>
              <a:ext cx="128" cy="61"/>
            </a:xfrm>
            <a:prstGeom prst="ellipse">
              <a:avLst/>
            </a:prstGeom>
            <a:gradFill rotWithShape="0">
              <a:gsLst>
                <a:gs pos="0">
                  <a:schemeClr val="accent2"/>
                </a:gs>
                <a:gs pos="100000">
                  <a:schemeClr val="accent2">
                    <a:gamma/>
                    <a:shade val="57647"/>
                    <a:invGamma/>
                  </a:schemeClr>
                </a:gs>
              </a:gsLst>
              <a:lin ang="2700000" scaled="1"/>
            </a:gradFill>
            <a:ln w="9525">
              <a:noFill/>
              <a:round/>
              <a:headEnd/>
              <a:tailEnd/>
            </a:ln>
            <a:effectLst/>
          </p:spPr>
          <p:txBody>
            <a:bodyPr/>
            <a:lstStyle/>
            <a:p>
              <a:pPr>
                <a:defRPr/>
              </a:pPr>
              <a:endParaRPr lang="en-US">
                <a:latin typeface="Arial" charset="0"/>
              </a:endParaRPr>
            </a:p>
          </p:txBody>
        </p:sp>
        <p:sp>
          <p:nvSpPr>
            <p:cNvPr id="6357" name="Oval 213"/>
            <p:cNvSpPr>
              <a:spLocks noChangeArrowheads="1"/>
            </p:cNvSpPr>
            <p:nvPr/>
          </p:nvSpPr>
          <p:spPr bwMode="hidden">
            <a:xfrm>
              <a:off x="5663" y="2680"/>
              <a:ext cx="156" cy="83"/>
            </a:xfrm>
            <a:prstGeom prst="ellipse">
              <a:avLst/>
            </a:prstGeom>
            <a:gradFill rotWithShape="0">
              <a:gsLst>
                <a:gs pos="0">
                  <a:schemeClr val="accent2"/>
                </a:gs>
                <a:gs pos="100000">
                  <a:schemeClr val="accent2">
                    <a:gamma/>
                    <a:shade val="54510"/>
                    <a:invGamma/>
                  </a:schemeClr>
                </a:gs>
              </a:gsLst>
              <a:lin ang="2700000" scaled="1"/>
            </a:gradFill>
            <a:ln w="9525">
              <a:noFill/>
              <a:round/>
              <a:headEnd/>
              <a:tailEnd/>
            </a:ln>
            <a:effectLst/>
          </p:spPr>
          <p:txBody>
            <a:bodyPr/>
            <a:lstStyle/>
            <a:p>
              <a:pPr>
                <a:defRPr/>
              </a:pPr>
              <a:endParaRPr lang="en-US">
                <a:latin typeface="Arial" charset="0"/>
              </a:endParaRPr>
            </a:p>
          </p:txBody>
        </p:sp>
        <p:sp>
          <p:nvSpPr>
            <p:cNvPr id="6358" name="Oval 214"/>
            <p:cNvSpPr>
              <a:spLocks noChangeArrowheads="1"/>
            </p:cNvSpPr>
            <p:nvPr/>
          </p:nvSpPr>
          <p:spPr bwMode="hidden">
            <a:xfrm>
              <a:off x="-65" y="2865"/>
              <a:ext cx="150" cy="89"/>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US">
                <a:latin typeface="Arial" charset="0"/>
              </a:endParaRPr>
            </a:p>
          </p:txBody>
        </p:sp>
        <p:sp>
          <p:nvSpPr>
            <p:cNvPr id="6359" name="Oval 215"/>
            <p:cNvSpPr>
              <a:spLocks noChangeArrowheads="1"/>
            </p:cNvSpPr>
            <p:nvPr/>
          </p:nvSpPr>
          <p:spPr bwMode="hidden">
            <a:xfrm>
              <a:off x="2" y="2477"/>
              <a:ext cx="156" cy="89"/>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US">
                <a:latin typeface="Arial" charset="0"/>
              </a:endParaRPr>
            </a:p>
          </p:txBody>
        </p:sp>
        <p:sp>
          <p:nvSpPr>
            <p:cNvPr id="6360" name="Oval 216"/>
            <p:cNvSpPr>
              <a:spLocks noChangeArrowheads="1"/>
            </p:cNvSpPr>
            <p:nvPr/>
          </p:nvSpPr>
          <p:spPr bwMode="hidden">
            <a:xfrm>
              <a:off x="-9" y="1436"/>
              <a:ext cx="106" cy="4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latin typeface="Arial" charset="0"/>
              </a:endParaRPr>
            </a:p>
          </p:txBody>
        </p:sp>
        <p:sp>
          <p:nvSpPr>
            <p:cNvPr id="6361" name="Oval 217"/>
            <p:cNvSpPr>
              <a:spLocks noChangeArrowheads="1"/>
            </p:cNvSpPr>
            <p:nvPr/>
          </p:nvSpPr>
          <p:spPr bwMode="hidden">
            <a:xfrm>
              <a:off x="5624" y="4010"/>
              <a:ext cx="201" cy="106"/>
            </a:xfrm>
            <a:prstGeom prst="ellipse">
              <a:avLst/>
            </a:prstGeom>
            <a:gradFill rotWithShape="0">
              <a:gsLst>
                <a:gs pos="0">
                  <a:schemeClr val="accent2"/>
                </a:gs>
                <a:gs pos="100000">
                  <a:schemeClr val="accent2">
                    <a:gamma/>
                    <a:shade val="39216"/>
                    <a:invGamma/>
                  </a:schemeClr>
                </a:gs>
              </a:gsLst>
              <a:lin ang="2700000" scaled="1"/>
            </a:gradFill>
            <a:ln w="9525">
              <a:noFill/>
              <a:round/>
              <a:headEnd/>
              <a:tailEnd/>
            </a:ln>
            <a:effectLst/>
          </p:spPr>
          <p:txBody>
            <a:bodyPr/>
            <a:lstStyle/>
            <a:p>
              <a:pPr>
                <a:defRPr/>
              </a:pPr>
              <a:endParaRPr lang="en-US">
                <a:latin typeface="Arial" charset="0"/>
              </a:endParaRPr>
            </a:p>
          </p:txBody>
        </p:sp>
      </p:grpSp>
      <p:sp>
        <p:nvSpPr>
          <p:cNvPr id="6362" name="Rectangle 218"/>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effectLst>
                  <a:outerShdw blurRad="38100" dist="38100" dir="2700000" algn="tl">
                    <a:srgbClr val="000000"/>
                  </a:outerShdw>
                </a:effectLst>
              </a:defRPr>
            </a:lvl1pPr>
          </a:lstStyle>
          <a:p>
            <a:pPr>
              <a:defRPr/>
            </a:pPr>
            <a:fld id="{CE4A5DBD-F10A-4DC3-99B4-341B6911271C}" type="slidenum">
              <a:rPr lang="en-US" altLang="en-US"/>
              <a:pPr>
                <a:defRPr/>
              </a:pPr>
              <a:t>‹#›</a:t>
            </a:fld>
            <a:endParaRPr lang="en-US" altLang="en-US"/>
          </a:p>
        </p:txBody>
      </p:sp>
      <p:sp>
        <p:nvSpPr>
          <p:cNvPr id="6363" name="Rectangle 219"/>
          <p:cNvSpPr>
            <a:spLocks noGrp="1" noChangeArrowheads="1"/>
          </p:cNvSpPr>
          <p:nvPr>
            <p:ph type="dt" sz="half" idx="2"/>
          </p:nvPr>
        </p:nvSpPr>
        <p:spPr bwMode="auto">
          <a:xfrm>
            <a:off x="457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effectLst>
                  <a:outerShdw blurRad="38100" dist="38100" dir="2700000" algn="tl">
                    <a:srgbClr val="000000"/>
                  </a:outerShdw>
                </a:effectLst>
                <a:latin typeface="Arial" charset="0"/>
              </a:defRPr>
            </a:lvl1pPr>
          </a:lstStyle>
          <a:p>
            <a:pPr>
              <a:defRPr/>
            </a:pPr>
            <a:endParaRPr lang="en-US"/>
          </a:p>
        </p:txBody>
      </p:sp>
      <p:sp>
        <p:nvSpPr>
          <p:cNvPr id="6364" name="Rectangle 220"/>
          <p:cNvSpPr>
            <a:spLocks noGrp="1" noChangeArrowheads="1"/>
          </p:cNvSpPr>
          <p:nvPr>
            <p:ph type="ftr" sz="quarter" idx="3"/>
          </p:nvPr>
        </p:nvSpPr>
        <p:spPr bwMode="auto">
          <a:xfrm>
            <a:off x="31242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200">
                <a:effectLst>
                  <a:outerShdw blurRad="38100" dist="38100" dir="2700000" algn="tl">
                    <a:srgbClr val="000000"/>
                  </a:outerShdw>
                </a:effectLst>
                <a:latin typeface="Arial" charset="0"/>
              </a:defRPr>
            </a:lvl1pPr>
          </a:lstStyle>
          <a:p>
            <a:pPr>
              <a:defRPr/>
            </a:pPr>
            <a:endParaRPr lang="en-US"/>
          </a:p>
        </p:txBody>
      </p:sp>
      <p:sp>
        <p:nvSpPr>
          <p:cNvPr id="6365" name="Rectangle 221"/>
          <p:cNvSpPr>
            <a:spLocks noGrp="1" noChangeArrowheads="1"/>
          </p:cNvSpPr>
          <p:nvPr>
            <p:ph type="body" idx="1"/>
          </p:nvPr>
        </p:nvSpPr>
        <p:spPr bwMode="auto">
          <a:xfrm>
            <a:off x="457200" y="1600200"/>
            <a:ext cx="8229600" cy="4533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366" name="Rectangle 22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Tree>
  </p:cSld>
  <p:clrMap bg1="dk2" tx1="lt1" bg2="dk1" tx2="lt2" accent1="accent1" accent2="accent2" accent3="accent3" accent4="accent4" accent5="accent5" accent6="accent6" hlink="hlink" folHlink="folHlink"/>
  <p:sldLayoutIdLst>
    <p:sldLayoutId id="2147483876"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 id="2147483877" r:id="rId12"/>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hlink"/>
        </a:buClr>
        <a:buFont typeface="Wingdings" panose="05000000000000000000" pitchFamily="2" charset="2"/>
        <a:buBlip>
          <a:blip r:embed="rId14"/>
        </a:buBlip>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folHlink"/>
        </a:buClr>
        <a:buSzPct val="50000"/>
        <a:buFont typeface="Wingdings" panose="05000000000000000000" pitchFamily="2" charset="2"/>
        <a:buChar char="n"/>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Font typeface="Wingdings" panose="05000000000000000000" pitchFamily="2" charset="2"/>
        <a:buBlip>
          <a:blip r:embed="rId14"/>
        </a:buBlip>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Font typeface="Wingdings" panose="05000000000000000000" pitchFamily="2" charset="2"/>
        <a:buBlip>
          <a:blip r:embed="rId14"/>
        </a:buBlip>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Font typeface="Wingdings" pitchFamily="2" charset="2"/>
        <a:buBlip>
          <a:blip r:embed="rId14"/>
        </a:buBlip>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Font typeface="Wingdings" pitchFamily="2" charset="2"/>
        <a:buBlip>
          <a:blip r:embed="rId14"/>
        </a:buBlip>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Font typeface="Wingdings" pitchFamily="2" charset="2"/>
        <a:buBlip>
          <a:blip r:embed="rId14"/>
        </a:buBlip>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Font typeface="Wingdings" pitchFamily="2" charset="2"/>
        <a:buBlip>
          <a:blip r:embed="rId14"/>
        </a:buBlip>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12.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12.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12.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12.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12.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2.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ctrTitle"/>
          </p:nvPr>
        </p:nvSpPr>
        <p:spPr/>
        <p:txBody>
          <a:bodyPr/>
          <a:lstStyle/>
          <a:p>
            <a:pPr eaLnBrk="1" hangingPunct="1"/>
            <a:r>
              <a:rPr lang="en-US" altLang="en-US"/>
              <a:t>Memory Management and Caching for File Systems</a:t>
            </a:r>
          </a:p>
        </p:txBody>
      </p:sp>
      <p:sp>
        <p:nvSpPr>
          <p:cNvPr id="5123" name="Rectangle 3"/>
          <p:cNvSpPr>
            <a:spLocks noGrp="1" noChangeArrowheads="1"/>
          </p:cNvSpPr>
          <p:nvPr>
            <p:ph type="subTitle" idx="1"/>
          </p:nvPr>
        </p:nvSpPr>
        <p:spPr/>
        <p:txBody>
          <a:bodyPr/>
          <a:lstStyle/>
          <a:p>
            <a:pPr eaLnBrk="1" hangingPunct="1"/>
            <a:r>
              <a:rPr lang="en-US" altLang="en-US"/>
              <a:t>Andy Wang</a:t>
            </a:r>
          </a:p>
          <a:p>
            <a:pPr eaLnBrk="1" hangingPunct="1"/>
            <a:r>
              <a:rPr lang="en-US" altLang="en-US"/>
              <a:t>COP 5611</a:t>
            </a:r>
          </a:p>
          <a:p>
            <a:pPr eaLnBrk="1" hangingPunct="1"/>
            <a:r>
              <a:rPr lang="en-US" altLang="en-US"/>
              <a:t>Advanced Operating Systems</a:t>
            </a:r>
          </a:p>
        </p:txBody>
      </p:sp>
    </p:spTree>
    <p:extLst>
      <p:ext uri="{BB962C8B-B14F-4D97-AF65-F5344CB8AC3E}">
        <p14:creationId xmlns:p14="http://schemas.microsoft.com/office/powerpoint/2010/main" val="22020052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defRPr/>
            </a:pPr>
            <a:r>
              <a:rPr lang="en-US" sz="4000" dirty="0"/>
              <a:t>Pros/Cons of Base-and-Bound Translation</a:t>
            </a:r>
          </a:p>
        </p:txBody>
      </p:sp>
      <p:sp>
        <p:nvSpPr>
          <p:cNvPr id="14339" name="Rectangle 3"/>
          <p:cNvSpPr>
            <a:spLocks noGrp="1" noChangeArrowheads="1"/>
          </p:cNvSpPr>
          <p:nvPr>
            <p:ph type="body" idx="1"/>
          </p:nvPr>
        </p:nvSpPr>
        <p:spPr/>
        <p:txBody>
          <a:bodyPr/>
          <a:lstStyle/>
          <a:p>
            <a:pPr eaLnBrk="1" hangingPunct="1">
              <a:buFont typeface="Wingdings" panose="05000000000000000000" pitchFamily="2" charset="2"/>
              <a:buNone/>
              <a:defRPr/>
            </a:pPr>
            <a:r>
              <a:rPr lang="en-US" dirty="0"/>
              <a:t>+ Simplicity </a:t>
            </a:r>
          </a:p>
          <a:p>
            <a:pPr eaLnBrk="1" hangingPunct="1">
              <a:buFont typeface="Wingdings" panose="05000000000000000000" pitchFamily="2" charset="2"/>
              <a:buNone/>
              <a:defRPr/>
            </a:pPr>
            <a:r>
              <a:rPr lang="en-US" dirty="0"/>
              <a:t>+ Speed</a:t>
            </a:r>
          </a:p>
          <a:p>
            <a:pPr eaLnBrk="1" hangingPunct="1">
              <a:buFont typeface="Wingdings" panose="05000000000000000000" pitchFamily="2" charset="2"/>
              <a:buNone/>
              <a:defRPr/>
            </a:pPr>
            <a:r>
              <a:rPr lang="en-US" b="1" i="1" dirty="0"/>
              <a:t>- </a:t>
            </a:r>
            <a:r>
              <a:rPr lang="en-US" b="1" i="1" dirty="0">
                <a:solidFill>
                  <a:srgbClr val="FFFF00"/>
                </a:solidFill>
              </a:rPr>
              <a:t>External fragmentation</a:t>
            </a:r>
            <a:r>
              <a:rPr lang="en-US" dirty="0"/>
              <a:t>:  memory wasted  because the available memory is not contiguous for allocation</a:t>
            </a:r>
          </a:p>
          <a:p>
            <a:pPr eaLnBrk="1" hangingPunct="1">
              <a:buFont typeface="Wingdings" panose="05000000000000000000" pitchFamily="2" charset="2"/>
              <a:buNone/>
              <a:defRPr/>
            </a:pPr>
            <a:r>
              <a:rPr lang="en-US" dirty="0"/>
              <a:t>- Difficult to share programs</a:t>
            </a:r>
          </a:p>
          <a:p>
            <a:pPr lvl="1" eaLnBrk="1" hangingPunct="1">
              <a:defRPr/>
            </a:pPr>
            <a:r>
              <a:rPr lang="en-US" dirty="0"/>
              <a:t>Each instance of a program needs to have a copy of the code segment</a:t>
            </a:r>
          </a:p>
          <a:p>
            <a:pPr eaLnBrk="1" hangingPunct="1">
              <a:buFont typeface="Wingdings" panose="05000000000000000000" pitchFamily="2" charset="2"/>
              <a:buNone/>
              <a:defRPr/>
            </a:pPr>
            <a:endParaRPr lang="en-US" dirty="0"/>
          </a:p>
          <a:p>
            <a:pPr eaLnBrk="1" hangingPunct="1">
              <a:buFont typeface="Wingdings" panose="05000000000000000000" pitchFamily="2" charset="2"/>
              <a:buNone/>
              <a:defRPr/>
            </a:pPr>
            <a:endParaRPr lang="en-US" dirty="0"/>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eaLnBrk="1" hangingPunct="1"/>
            <a:r>
              <a:rPr lang="en-US" altLang="en-US"/>
              <a:t>Handling Writes to Cached Blocks</a:t>
            </a:r>
          </a:p>
        </p:txBody>
      </p:sp>
      <p:sp>
        <p:nvSpPr>
          <p:cNvPr id="33795" name="Rectangle 3"/>
          <p:cNvSpPr>
            <a:spLocks noGrp="1" noChangeArrowheads="1"/>
          </p:cNvSpPr>
          <p:nvPr>
            <p:ph type="body" idx="1"/>
          </p:nvPr>
        </p:nvSpPr>
        <p:spPr/>
        <p:txBody>
          <a:bodyPr/>
          <a:lstStyle/>
          <a:p>
            <a:pPr eaLnBrk="1" hangingPunct="1"/>
            <a:r>
              <a:rPr lang="en-US" altLang="en-US" i="1" u="sng"/>
              <a:t>Write-through</a:t>
            </a:r>
            <a:r>
              <a:rPr lang="en-US" altLang="en-US"/>
              <a:t> cache:  update propagate through various levels of caches immediately</a:t>
            </a:r>
          </a:p>
          <a:p>
            <a:pPr eaLnBrk="1" hangingPunct="1"/>
            <a:r>
              <a:rPr lang="en-US" altLang="en-US" i="1" u="sng"/>
              <a:t>Write-back</a:t>
            </a:r>
            <a:r>
              <a:rPr lang="en-US" altLang="en-US"/>
              <a:t> cache:  delayed updates to amortize the cost of propagation</a:t>
            </a:r>
          </a:p>
          <a:p>
            <a:pPr eaLnBrk="1" hangingPunct="1"/>
            <a:endParaRPr lang="en-US" altLang="en-US"/>
          </a:p>
        </p:txBody>
      </p:sp>
    </p:spTree>
    <p:extLst>
      <p:ext uri="{BB962C8B-B14F-4D97-AF65-F5344CB8AC3E}">
        <p14:creationId xmlns:p14="http://schemas.microsoft.com/office/powerpoint/2010/main" val="554890650"/>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pPr eaLnBrk="1" hangingPunct="1"/>
            <a:r>
              <a:rPr lang="en-US" altLang="en-US"/>
              <a:t>What if….</a:t>
            </a:r>
          </a:p>
        </p:txBody>
      </p:sp>
      <p:sp>
        <p:nvSpPr>
          <p:cNvPr id="35843" name="Rectangle 3"/>
          <p:cNvSpPr>
            <a:spLocks noGrp="1" noChangeArrowheads="1"/>
          </p:cNvSpPr>
          <p:nvPr>
            <p:ph type="body" sz="half" idx="1"/>
          </p:nvPr>
        </p:nvSpPr>
        <p:spPr>
          <a:xfrm>
            <a:off x="1370013" y="1827213"/>
            <a:ext cx="5106987" cy="4114800"/>
          </a:xfrm>
        </p:spPr>
        <p:txBody>
          <a:bodyPr/>
          <a:lstStyle/>
          <a:p>
            <a:pPr eaLnBrk="1" hangingPunct="1"/>
            <a:r>
              <a:rPr lang="en-US" altLang="en-US"/>
              <a:t>Multiple levels of caching with different speeds and sizes?</a:t>
            </a:r>
          </a:p>
          <a:p>
            <a:pPr eaLnBrk="1" hangingPunct="1"/>
            <a:r>
              <a:rPr lang="en-US" altLang="en-US"/>
              <a:t>What are some tricky performance behaviors?</a:t>
            </a:r>
          </a:p>
        </p:txBody>
      </p:sp>
      <p:sp>
        <p:nvSpPr>
          <p:cNvPr id="35844" name="Line 4"/>
          <p:cNvSpPr>
            <a:spLocks noChangeAspect="1" noChangeShapeType="1"/>
          </p:cNvSpPr>
          <p:nvPr/>
        </p:nvSpPr>
        <p:spPr bwMode="auto">
          <a:xfrm>
            <a:off x="7162800" y="3505200"/>
            <a:ext cx="0" cy="315913"/>
          </a:xfrm>
          <a:prstGeom prst="line">
            <a:avLst/>
          </a:prstGeom>
          <a:noFill/>
          <a:ln w="9525">
            <a:solidFill>
              <a:schemeClr val="tx1"/>
            </a:solidFill>
            <a:miter lim="800000"/>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35845" name="AutoShape 5"/>
          <p:cNvSpPr>
            <a:spLocks noChangeArrowheads="1"/>
          </p:cNvSpPr>
          <p:nvPr/>
        </p:nvSpPr>
        <p:spPr bwMode="auto">
          <a:xfrm>
            <a:off x="6705600" y="3886200"/>
            <a:ext cx="914400" cy="1143000"/>
          </a:xfrm>
          <a:prstGeom prst="can">
            <a:avLst>
              <a:gd name="adj" fmla="val 31250"/>
            </a:avLst>
          </a:prstGeom>
          <a:gradFill rotWithShape="1">
            <a:gsLst>
              <a:gs pos="0">
                <a:srgbClr val="761800"/>
              </a:gs>
              <a:gs pos="50000">
                <a:srgbClr val="FF3300"/>
              </a:gs>
              <a:gs pos="100000">
                <a:srgbClr val="761800"/>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grpSp>
        <p:nvGrpSpPr>
          <p:cNvPr id="35846" name="Group 6"/>
          <p:cNvGrpSpPr>
            <a:grpSpLocks/>
          </p:cNvGrpSpPr>
          <p:nvPr/>
        </p:nvGrpSpPr>
        <p:grpSpPr bwMode="auto">
          <a:xfrm>
            <a:off x="6650038" y="2971800"/>
            <a:ext cx="1046162" cy="438150"/>
            <a:chOff x="4285" y="1920"/>
            <a:chExt cx="659" cy="276"/>
          </a:xfrm>
        </p:grpSpPr>
        <p:grpSp>
          <p:nvGrpSpPr>
            <p:cNvPr id="35856" name="Group 7"/>
            <p:cNvGrpSpPr>
              <a:grpSpLocks/>
            </p:cNvGrpSpPr>
            <p:nvPr/>
          </p:nvGrpSpPr>
          <p:grpSpPr bwMode="auto">
            <a:xfrm>
              <a:off x="4406" y="1920"/>
              <a:ext cx="538" cy="180"/>
              <a:chOff x="1225" y="2028"/>
              <a:chExt cx="538" cy="180"/>
            </a:xfrm>
          </p:grpSpPr>
          <p:grpSp>
            <p:nvGrpSpPr>
              <p:cNvPr id="35889" name="Group 8"/>
              <p:cNvGrpSpPr>
                <a:grpSpLocks noChangeAspect="1"/>
              </p:cNvGrpSpPr>
              <p:nvPr/>
            </p:nvGrpSpPr>
            <p:grpSpPr bwMode="auto">
              <a:xfrm>
                <a:off x="1225" y="2100"/>
                <a:ext cx="290" cy="103"/>
                <a:chOff x="1053" y="2064"/>
                <a:chExt cx="387" cy="137"/>
              </a:xfrm>
            </p:grpSpPr>
            <p:sp>
              <p:nvSpPr>
                <p:cNvPr id="35913" name="AutoShape 9"/>
                <p:cNvSpPr>
                  <a:spLocks noChangeAspect="1" noChangeArrowheads="1"/>
                </p:cNvSpPr>
                <p:nvPr/>
              </p:nvSpPr>
              <p:spPr bwMode="auto">
                <a:xfrm>
                  <a:off x="1056" y="2064"/>
                  <a:ext cx="384" cy="105"/>
                </a:xfrm>
                <a:prstGeom prst="parallelogram">
                  <a:avLst>
                    <a:gd name="adj" fmla="val 91429"/>
                  </a:avLst>
                </a:prstGeom>
                <a:gradFill rotWithShape="0">
                  <a:gsLst>
                    <a:gs pos="0">
                      <a:srgbClr val="2F762F"/>
                    </a:gs>
                    <a:gs pos="100000">
                      <a:srgbClr val="66FF66"/>
                    </a:gs>
                  </a:gsLst>
                  <a:lin ang="0" scaled="1"/>
                </a:gradFill>
                <a:ln w="9525">
                  <a:miter lim="800000"/>
                  <a:headEnd/>
                  <a:tailEnd/>
                </a:ln>
                <a:effectLst/>
                <a:scene3d>
                  <a:camera prst="legacyPerspectiveBottom"/>
                  <a:lightRig rig="legacyFlat3" dir="t"/>
                </a:scene3d>
                <a:sp3d extrusionH="87300" prstMaterial="legacyMatte">
                  <a:bevelT w="13500" h="13500" prst="angle"/>
                  <a:bevelB w="13500" h="13500" prst="angle"/>
                  <a:extrusionClr>
                    <a:srgbClr val="66FF66"/>
                  </a:extrusionClr>
                  <a:contourClr>
                    <a:srgbClr val="2F762F"/>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35914" name="Rectangle 10"/>
                <p:cNvSpPr>
                  <a:spLocks noChangeAspect="1" noChangeArrowheads="1"/>
                </p:cNvSpPr>
                <p:nvPr/>
              </p:nvSpPr>
              <p:spPr bwMode="auto">
                <a:xfrm>
                  <a:off x="1053"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5915" name="Rectangle 11"/>
                <p:cNvSpPr>
                  <a:spLocks noChangeAspect="1" noChangeArrowheads="1"/>
                </p:cNvSpPr>
                <p:nvPr/>
              </p:nvSpPr>
              <p:spPr bwMode="auto">
                <a:xfrm>
                  <a:off x="1296"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5916" name="Rectangle 12"/>
                <p:cNvSpPr>
                  <a:spLocks noChangeAspect="1" noChangeArrowheads="1"/>
                </p:cNvSpPr>
                <p:nvPr/>
              </p:nvSpPr>
              <p:spPr bwMode="auto">
                <a:xfrm>
                  <a:off x="1104"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5917" name="Rectangle 13"/>
                <p:cNvSpPr>
                  <a:spLocks noChangeAspect="1" noChangeArrowheads="1"/>
                </p:cNvSpPr>
                <p:nvPr/>
              </p:nvSpPr>
              <p:spPr bwMode="auto">
                <a:xfrm>
                  <a:off x="1152"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5918" name="Rectangle 14"/>
                <p:cNvSpPr>
                  <a:spLocks noChangeAspect="1" noChangeArrowheads="1"/>
                </p:cNvSpPr>
                <p:nvPr/>
              </p:nvSpPr>
              <p:spPr bwMode="auto">
                <a:xfrm>
                  <a:off x="1200"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5919" name="Rectangle 15"/>
                <p:cNvSpPr>
                  <a:spLocks noChangeAspect="1" noChangeArrowheads="1"/>
                </p:cNvSpPr>
                <p:nvPr/>
              </p:nvSpPr>
              <p:spPr bwMode="auto">
                <a:xfrm>
                  <a:off x="1248"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sp>
            <p:nvSpPr>
              <p:cNvPr id="35890" name="AutoShape 16"/>
              <p:cNvSpPr>
                <a:spLocks noChangeAspect="1" noChangeArrowheads="1"/>
              </p:cNvSpPr>
              <p:nvPr/>
            </p:nvSpPr>
            <p:spPr bwMode="auto">
              <a:xfrm>
                <a:off x="1227" y="2028"/>
                <a:ext cx="288" cy="79"/>
              </a:xfrm>
              <a:prstGeom prst="parallelogram">
                <a:avLst>
                  <a:gd name="adj" fmla="val 91139"/>
                </a:avLst>
              </a:prstGeom>
              <a:gradFill rotWithShape="0">
                <a:gsLst>
                  <a:gs pos="0">
                    <a:srgbClr val="2F762F"/>
                  </a:gs>
                  <a:gs pos="100000">
                    <a:srgbClr val="66FF66"/>
                  </a:gs>
                </a:gsLst>
                <a:lin ang="0" scaled="1"/>
              </a:gradFill>
              <a:ln w="9525">
                <a:miter lim="800000"/>
                <a:headEnd/>
                <a:tailEnd/>
              </a:ln>
              <a:effectLst/>
              <a:scene3d>
                <a:camera prst="legacyPerspectiveBottom"/>
                <a:lightRig rig="legacyFlat3" dir="t"/>
              </a:scene3d>
              <a:sp3d extrusionH="87300" prstMaterial="legacyMatte">
                <a:bevelT w="13500" h="13500" prst="angle"/>
                <a:bevelB w="13500" h="13500" prst="angle"/>
                <a:extrusionClr>
                  <a:srgbClr val="66FF66"/>
                </a:extrusionClr>
                <a:contourClr>
                  <a:srgbClr val="2F762F"/>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35891" name="Rectangle 17"/>
              <p:cNvSpPr>
                <a:spLocks noChangeAspect="1" noChangeArrowheads="1"/>
              </p:cNvSpPr>
              <p:nvPr/>
            </p:nvSpPr>
            <p:spPr bwMode="auto">
              <a:xfrm>
                <a:off x="1225" y="2107"/>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5892" name="Rectangle 18"/>
              <p:cNvSpPr>
                <a:spLocks noChangeAspect="1" noChangeArrowheads="1"/>
              </p:cNvSpPr>
              <p:nvPr/>
            </p:nvSpPr>
            <p:spPr bwMode="auto">
              <a:xfrm>
                <a:off x="1263" y="2107"/>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5893" name="Rectangle 19"/>
              <p:cNvSpPr>
                <a:spLocks noChangeAspect="1" noChangeArrowheads="1"/>
              </p:cNvSpPr>
              <p:nvPr/>
            </p:nvSpPr>
            <p:spPr bwMode="auto">
              <a:xfrm>
                <a:off x="1407" y="2107"/>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5894" name="Rectangle 20"/>
              <p:cNvSpPr>
                <a:spLocks noChangeAspect="1" noChangeArrowheads="1"/>
              </p:cNvSpPr>
              <p:nvPr/>
            </p:nvSpPr>
            <p:spPr bwMode="auto">
              <a:xfrm>
                <a:off x="1299" y="2107"/>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5895" name="Rectangle 21"/>
              <p:cNvSpPr>
                <a:spLocks noChangeAspect="1" noChangeArrowheads="1"/>
              </p:cNvSpPr>
              <p:nvPr/>
            </p:nvSpPr>
            <p:spPr bwMode="auto">
              <a:xfrm>
                <a:off x="1335" y="2107"/>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nvGrpSpPr>
              <p:cNvPr id="35896" name="Group 22"/>
              <p:cNvGrpSpPr>
                <a:grpSpLocks noChangeAspect="1"/>
              </p:cNvGrpSpPr>
              <p:nvPr/>
            </p:nvGrpSpPr>
            <p:grpSpPr bwMode="auto">
              <a:xfrm>
                <a:off x="1473" y="2105"/>
                <a:ext cx="290" cy="103"/>
                <a:chOff x="1053" y="2064"/>
                <a:chExt cx="387" cy="137"/>
              </a:xfrm>
            </p:grpSpPr>
            <p:sp>
              <p:nvSpPr>
                <p:cNvPr id="35906" name="AutoShape 23"/>
                <p:cNvSpPr>
                  <a:spLocks noChangeAspect="1" noChangeArrowheads="1"/>
                </p:cNvSpPr>
                <p:nvPr/>
              </p:nvSpPr>
              <p:spPr bwMode="auto">
                <a:xfrm>
                  <a:off x="1056" y="2064"/>
                  <a:ext cx="384" cy="105"/>
                </a:xfrm>
                <a:prstGeom prst="parallelogram">
                  <a:avLst>
                    <a:gd name="adj" fmla="val 91429"/>
                  </a:avLst>
                </a:prstGeom>
                <a:gradFill rotWithShape="0">
                  <a:gsLst>
                    <a:gs pos="0">
                      <a:srgbClr val="2F762F"/>
                    </a:gs>
                    <a:gs pos="100000">
                      <a:srgbClr val="66FF66"/>
                    </a:gs>
                  </a:gsLst>
                  <a:lin ang="0" scaled="1"/>
                </a:gradFill>
                <a:ln w="9525">
                  <a:miter lim="800000"/>
                  <a:headEnd/>
                  <a:tailEnd/>
                </a:ln>
                <a:effectLst/>
                <a:scene3d>
                  <a:camera prst="legacyPerspectiveBottom"/>
                  <a:lightRig rig="legacyFlat3" dir="t"/>
                </a:scene3d>
                <a:sp3d extrusionH="87300" prstMaterial="legacyMatte">
                  <a:bevelT w="13500" h="13500" prst="angle"/>
                  <a:bevelB w="13500" h="13500" prst="angle"/>
                  <a:extrusionClr>
                    <a:srgbClr val="66FF66"/>
                  </a:extrusionClr>
                  <a:contourClr>
                    <a:srgbClr val="2F762F"/>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35907" name="Rectangle 24"/>
                <p:cNvSpPr>
                  <a:spLocks noChangeAspect="1" noChangeArrowheads="1"/>
                </p:cNvSpPr>
                <p:nvPr/>
              </p:nvSpPr>
              <p:spPr bwMode="auto">
                <a:xfrm>
                  <a:off x="1053"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5908" name="Rectangle 25"/>
                <p:cNvSpPr>
                  <a:spLocks noChangeAspect="1" noChangeArrowheads="1"/>
                </p:cNvSpPr>
                <p:nvPr/>
              </p:nvSpPr>
              <p:spPr bwMode="auto">
                <a:xfrm>
                  <a:off x="1296"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5909" name="Rectangle 26"/>
                <p:cNvSpPr>
                  <a:spLocks noChangeAspect="1" noChangeArrowheads="1"/>
                </p:cNvSpPr>
                <p:nvPr/>
              </p:nvSpPr>
              <p:spPr bwMode="auto">
                <a:xfrm>
                  <a:off x="1104"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5910" name="Rectangle 27"/>
                <p:cNvSpPr>
                  <a:spLocks noChangeAspect="1" noChangeArrowheads="1"/>
                </p:cNvSpPr>
                <p:nvPr/>
              </p:nvSpPr>
              <p:spPr bwMode="auto">
                <a:xfrm>
                  <a:off x="1152"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5911" name="Rectangle 28"/>
                <p:cNvSpPr>
                  <a:spLocks noChangeAspect="1" noChangeArrowheads="1"/>
                </p:cNvSpPr>
                <p:nvPr/>
              </p:nvSpPr>
              <p:spPr bwMode="auto">
                <a:xfrm>
                  <a:off x="1200"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5912" name="Rectangle 29"/>
                <p:cNvSpPr>
                  <a:spLocks noChangeAspect="1" noChangeArrowheads="1"/>
                </p:cNvSpPr>
                <p:nvPr/>
              </p:nvSpPr>
              <p:spPr bwMode="auto">
                <a:xfrm>
                  <a:off x="1248"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grpSp>
            <p:nvGrpSpPr>
              <p:cNvPr id="35897" name="Group 30"/>
              <p:cNvGrpSpPr>
                <a:grpSpLocks noChangeAspect="1"/>
              </p:cNvGrpSpPr>
              <p:nvPr/>
            </p:nvGrpSpPr>
            <p:grpSpPr bwMode="auto">
              <a:xfrm>
                <a:off x="1473" y="2033"/>
                <a:ext cx="290" cy="103"/>
                <a:chOff x="1053" y="2064"/>
                <a:chExt cx="387" cy="137"/>
              </a:xfrm>
            </p:grpSpPr>
            <p:sp>
              <p:nvSpPr>
                <p:cNvPr id="35899" name="AutoShape 31"/>
                <p:cNvSpPr>
                  <a:spLocks noChangeAspect="1" noChangeArrowheads="1"/>
                </p:cNvSpPr>
                <p:nvPr/>
              </p:nvSpPr>
              <p:spPr bwMode="auto">
                <a:xfrm>
                  <a:off x="1056" y="2064"/>
                  <a:ext cx="384" cy="105"/>
                </a:xfrm>
                <a:prstGeom prst="parallelogram">
                  <a:avLst>
                    <a:gd name="adj" fmla="val 91429"/>
                  </a:avLst>
                </a:prstGeom>
                <a:gradFill rotWithShape="0">
                  <a:gsLst>
                    <a:gs pos="0">
                      <a:srgbClr val="2F762F"/>
                    </a:gs>
                    <a:gs pos="100000">
                      <a:srgbClr val="66FF66"/>
                    </a:gs>
                  </a:gsLst>
                  <a:lin ang="0" scaled="1"/>
                </a:gradFill>
                <a:ln w="9525">
                  <a:miter lim="800000"/>
                  <a:headEnd/>
                  <a:tailEnd/>
                </a:ln>
                <a:effectLst/>
                <a:scene3d>
                  <a:camera prst="legacyPerspectiveBottom"/>
                  <a:lightRig rig="legacyFlat3" dir="t"/>
                </a:scene3d>
                <a:sp3d extrusionH="87300" prstMaterial="legacyMatte">
                  <a:bevelT w="13500" h="13500" prst="angle"/>
                  <a:bevelB w="13500" h="13500" prst="angle"/>
                  <a:extrusionClr>
                    <a:srgbClr val="66FF66"/>
                  </a:extrusionClr>
                  <a:contourClr>
                    <a:srgbClr val="2F762F"/>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35900" name="Rectangle 32"/>
                <p:cNvSpPr>
                  <a:spLocks noChangeAspect="1" noChangeArrowheads="1"/>
                </p:cNvSpPr>
                <p:nvPr/>
              </p:nvSpPr>
              <p:spPr bwMode="auto">
                <a:xfrm>
                  <a:off x="1053"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5901" name="Rectangle 33"/>
                <p:cNvSpPr>
                  <a:spLocks noChangeAspect="1" noChangeArrowheads="1"/>
                </p:cNvSpPr>
                <p:nvPr/>
              </p:nvSpPr>
              <p:spPr bwMode="auto">
                <a:xfrm>
                  <a:off x="1296"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5902" name="Rectangle 34"/>
                <p:cNvSpPr>
                  <a:spLocks noChangeAspect="1" noChangeArrowheads="1"/>
                </p:cNvSpPr>
                <p:nvPr/>
              </p:nvSpPr>
              <p:spPr bwMode="auto">
                <a:xfrm>
                  <a:off x="1104"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5903" name="Rectangle 35"/>
                <p:cNvSpPr>
                  <a:spLocks noChangeAspect="1" noChangeArrowheads="1"/>
                </p:cNvSpPr>
                <p:nvPr/>
              </p:nvSpPr>
              <p:spPr bwMode="auto">
                <a:xfrm>
                  <a:off x="1152"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5904" name="Rectangle 36"/>
                <p:cNvSpPr>
                  <a:spLocks noChangeAspect="1" noChangeArrowheads="1"/>
                </p:cNvSpPr>
                <p:nvPr/>
              </p:nvSpPr>
              <p:spPr bwMode="auto">
                <a:xfrm>
                  <a:off x="1200"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5905" name="Rectangle 37"/>
                <p:cNvSpPr>
                  <a:spLocks noChangeAspect="1" noChangeArrowheads="1"/>
                </p:cNvSpPr>
                <p:nvPr/>
              </p:nvSpPr>
              <p:spPr bwMode="auto">
                <a:xfrm>
                  <a:off x="1248"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sp>
            <p:nvSpPr>
              <p:cNvPr id="35898" name="Rectangle 38"/>
              <p:cNvSpPr>
                <a:spLocks noChangeAspect="1" noChangeArrowheads="1"/>
              </p:cNvSpPr>
              <p:nvPr/>
            </p:nvSpPr>
            <p:spPr bwMode="auto">
              <a:xfrm>
                <a:off x="1371" y="2107"/>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grpSp>
          <p:nvGrpSpPr>
            <p:cNvPr id="35857" name="Group 39"/>
            <p:cNvGrpSpPr>
              <a:grpSpLocks/>
            </p:cNvGrpSpPr>
            <p:nvPr/>
          </p:nvGrpSpPr>
          <p:grpSpPr bwMode="auto">
            <a:xfrm>
              <a:off x="4285" y="2016"/>
              <a:ext cx="538" cy="180"/>
              <a:chOff x="1225" y="2028"/>
              <a:chExt cx="538" cy="180"/>
            </a:xfrm>
          </p:grpSpPr>
          <p:grpSp>
            <p:nvGrpSpPr>
              <p:cNvPr id="35858" name="Group 40"/>
              <p:cNvGrpSpPr>
                <a:grpSpLocks noChangeAspect="1"/>
              </p:cNvGrpSpPr>
              <p:nvPr/>
            </p:nvGrpSpPr>
            <p:grpSpPr bwMode="auto">
              <a:xfrm>
                <a:off x="1225" y="2100"/>
                <a:ext cx="290" cy="103"/>
                <a:chOff x="1053" y="2064"/>
                <a:chExt cx="387" cy="137"/>
              </a:xfrm>
            </p:grpSpPr>
            <p:sp>
              <p:nvSpPr>
                <p:cNvPr id="35882" name="AutoShape 41"/>
                <p:cNvSpPr>
                  <a:spLocks noChangeAspect="1" noChangeArrowheads="1"/>
                </p:cNvSpPr>
                <p:nvPr/>
              </p:nvSpPr>
              <p:spPr bwMode="auto">
                <a:xfrm>
                  <a:off x="1056" y="2064"/>
                  <a:ext cx="384" cy="105"/>
                </a:xfrm>
                <a:prstGeom prst="parallelogram">
                  <a:avLst>
                    <a:gd name="adj" fmla="val 91429"/>
                  </a:avLst>
                </a:prstGeom>
                <a:gradFill rotWithShape="0">
                  <a:gsLst>
                    <a:gs pos="0">
                      <a:srgbClr val="2F762F"/>
                    </a:gs>
                    <a:gs pos="100000">
                      <a:srgbClr val="66FF66"/>
                    </a:gs>
                  </a:gsLst>
                  <a:lin ang="0" scaled="1"/>
                </a:gradFill>
                <a:ln w="9525">
                  <a:miter lim="800000"/>
                  <a:headEnd/>
                  <a:tailEnd/>
                </a:ln>
                <a:effectLst/>
                <a:scene3d>
                  <a:camera prst="legacyPerspectiveBottom"/>
                  <a:lightRig rig="legacyFlat3" dir="t"/>
                </a:scene3d>
                <a:sp3d extrusionH="87300" prstMaterial="legacyMatte">
                  <a:bevelT w="13500" h="13500" prst="angle"/>
                  <a:bevelB w="13500" h="13500" prst="angle"/>
                  <a:extrusionClr>
                    <a:srgbClr val="66FF66"/>
                  </a:extrusionClr>
                  <a:contourClr>
                    <a:srgbClr val="2F762F"/>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35883" name="Rectangle 42"/>
                <p:cNvSpPr>
                  <a:spLocks noChangeAspect="1" noChangeArrowheads="1"/>
                </p:cNvSpPr>
                <p:nvPr/>
              </p:nvSpPr>
              <p:spPr bwMode="auto">
                <a:xfrm>
                  <a:off x="1053"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5884" name="Rectangle 43"/>
                <p:cNvSpPr>
                  <a:spLocks noChangeAspect="1" noChangeArrowheads="1"/>
                </p:cNvSpPr>
                <p:nvPr/>
              </p:nvSpPr>
              <p:spPr bwMode="auto">
                <a:xfrm>
                  <a:off x="1296"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5885" name="Rectangle 44"/>
                <p:cNvSpPr>
                  <a:spLocks noChangeAspect="1" noChangeArrowheads="1"/>
                </p:cNvSpPr>
                <p:nvPr/>
              </p:nvSpPr>
              <p:spPr bwMode="auto">
                <a:xfrm>
                  <a:off x="1104"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5886" name="Rectangle 45"/>
                <p:cNvSpPr>
                  <a:spLocks noChangeAspect="1" noChangeArrowheads="1"/>
                </p:cNvSpPr>
                <p:nvPr/>
              </p:nvSpPr>
              <p:spPr bwMode="auto">
                <a:xfrm>
                  <a:off x="1152"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5887" name="Rectangle 46"/>
                <p:cNvSpPr>
                  <a:spLocks noChangeAspect="1" noChangeArrowheads="1"/>
                </p:cNvSpPr>
                <p:nvPr/>
              </p:nvSpPr>
              <p:spPr bwMode="auto">
                <a:xfrm>
                  <a:off x="1200"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5888" name="Rectangle 47"/>
                <p:cNvSpPr>
                  <a:spLocks noChangeAspect="1" noChangeArrowheads="1"/>
                </p:cNvSpPr>
                <p:nvPr/>
              </p:nvSpPr>
              <p:spPr bwMode="auto">
                <a:xfrm>
                  <a:off x="1248"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sp>
            <p:nvSpPr>
              <p:cNvPr id="35859" name="AutoShape 48"/>
              <p:cNvSpPr>
                <a:spLocks noChangeAspect="1" noChangeArrowheads="1"/>
              </p:cNvSpPr>
              <p:nvPr/>
            </p:nvSpPr>
            <p:spPr bwMode="auto">
              <a:xfrm>
                <a:off x="1227" y="2028"/>
                <a:ext cx="288" cy="79"/>
              </a:xfrm>
              <a:prstGeom prst="parallelogram">
                <a:avLst>
                  <a:gd name="adj" fmla="val 91139"/>
                </a:avLst>
              </a:prstGeom>
              <a:gradFill rotWithShape="0">
                <a:gsLst>
                  <a:gs pos="0">
                    <a:srgbClr val="2F762F"/>
                  </a:gs>
                  <a:gs pos="100000">
                    <a:srgbClr val="66FF66"/>
                  </a:gs>
                </a:gsLst>
                <a:lin ang="0" scaled="1"/>
              </a:gradFill>
              <a:ln w="9525">
                <a:miter lim="800000"/>
                <a:headEnd/>
                <a:tailEnd/>
              </a:ln>
              <a:effectLst/>
              <a:scene3d>
                <a:camera prst="legacyPerspectiveBottom"/>
                <a:lightRig rig="legacyFlat3" dir="t"/>
              </a:scene3d>
              <a:sp3d extrusionH="87300" prstMaterial="legacyMatte">
                <a:bevelT w="13500" h="13500" prst="angle"/>
                <a:bevelB w="13500" h="13500" prst="angle"/>
                <a:extrusionClr>
                  <a:srgbClr val="66FF66"/>
                </a:extrusionClr>
                <a:contourClr>
                  <a:srgbClr val="2F762F"/>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35860" name="Rectangle 49"/>
              <p:cNvSpPr>
                <a:spLocks noChangeAspect="1" noChangeArrowheads="1"/>
              </p:cNvSpPr>
              <p:nvPr/>
            </p:nvSpPr>
            <p:spPr bwMode="auto">
              <a:xfrm>
                <a:off x="1225" y="2107"/>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5861" name="Rectangle 50"/>
              <p:cNvSpPr>
                <a:spLocks noChangeAspect="1" noChangeArrowheads="1"/>
              </p:cNvSpPr>
              <p:nvPr/>
            </p:nvSpPr>
            <p:spPr bwMode="auto">
              <a:xfrm>
                <a:off x="1263" y="2107"/>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5862" name="Rectangle 51"/>
              <p:cNvSpPr>
                <a:spLocks noChangeAspect="1" noChangeArrowheads="1"/>
              </p:cNvSpPr>
              <p:nvPr/>
            </p:nvSpPr>
            <p:spPr bwMode="auto">
              <a:xfrm>
                <a:off x="1407" y="2107"/>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5863" name="Rectangle 52"/>
              <p:cNvSpPr>
                <a:spLocks noChangeAspect="1" noChangeArrowheads="1"/>
              </p:cNvSpPr>
              <p:nvPr/>
            </p:nvSpPr>
            <p:spPr bwMode="auto">
              <a:xfrm>
                <a:off x="1299" y="2107"/>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5864" name="Rectangle 53"/>
              <p:cNvSpPr>
                <a:spLocks noChangeAspect="1" noChangeArrowheads="1"/>
              </p:cNvSpPr>
              <p:nvPr/>
            </p:nvSpPr>
            <p:spPr bwMode="auto">
              <a:xfrm>
                <a:off x="1335" y="2107"/>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nvGrpSpPr>
              <p:cNvPr id="35865" name="Group 54"/>
              <p:cNvGrpSpPr>
                <a:grpSpLocks noChangeAspect="1"/>
              </p:cNvGrpSpPr>
              <p:nvPr/>
            </p:nvGrpSpPr>
            <p:grpSpPr bwMode="auto">
              <a:xfrm>
                <a:off x="1473" y="2105"/>
                <a:ext cx="290" cy="103"/>
                <a:chOff x="1053" y="2064"/>
                <a:chExt cx="387" cy="137"/>
              </a:xfrm>
            </p:grpSpPr>
            <p:sp>
              <p:nvSpPr>
                <p:cNvPr id="35875" name="AutoShape 55"/>
                <p:cNvSpPr>
                  <a:spLocks noChangeAspect="1" noChangeArrowheads="1"/>
                </p:cNvSpPr>
                <p:nvPr/>
              </p:nvSpPr>
              <p:spPr bwMode="auto">
                <a:xfrm>
                  <a:off x="1056" y="2064"/>
                  <a:ext cx="384" cy="105"/>
                </a:xfrm>
                <a:prstGeom prst="parallelogram">
                  <a:avLst>
                    <a:gd name="adj" fmla="val 91429"/>
                  </a:avLst>
                </a:prstGeom>
                <a:gradFill rotWithShape="0">
                  <a:gsLst>
                    <a:gs pos="0">
                      <a:srgbClr val="2F762F"/>
                    </a:gs>
                    <a:gs pos="100000">
                      <a:srgbClr val="66FF66"/>
                    </a:gs>
                  </a:gsLst>
                  <a:lin ang="0" scaled="1"/>
                </a:gradFill>
                <a:ln w="9525">
                  <a:miter lim="800000"/>
                  <a:headEnd/>
                  <a:tailEnd/>
                </a:ln>
                <a:effectLst/>
                <a:scene3d>
                  <a:camera prst="legacyPerspectiveBottom"/>
                  <a:lightRig rig="legacyFlat3" dir="t"/>
                </a:scene3d>
                <a:sp3d extrusionH="87300" prstMaterial="legacyMatte">
                  <a:bevelT w="13500" h="13500" prst="angle"/>
                  <a:bevelB w="13500" h="13500" prst="angle"/>
                  <a:extrusionClr>
                    <a:srgbClr val="66FF66"/>
                  </a:extrusionClr>
                  <a:contourClr>
                    <a:srgbClr val="2F762F"/>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35876" name="Rectangle 56"/>
                <p:cNvSpPr>
                  <a:spLocks noChangeAspect="1" noChangeArrowheads="1"/>
                </p:cNvSpPr>
                <p:nvPr/>
              </p:nvSpPr>
              <p:spPr bwMode="auto">
                <a:xfrm>
                  <a:off x="1053"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5877" name="Rectangle 57"/>
                <p:cNvSpPr>
                  <a:spLocks noChangeAspect="1" noChangeArrowheads="1"/>
                </p:cNvSpPr>
                <p:nvPr/>
              </p:nvSpPr>
              <p:spPr bwMode="auto">
                <a:xfrm>
                  <a:off x="1296"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5878" name="Rectangle 58"/>
                <p:cNvSpPr>
                  <a:spLocks noChangeAspect="1" noChangeArrowheads="1"/>
                </p:cNvSpPr>
                <p:nvPr/>
              </p:nvSpPr>
              <p:spPr bwMode="auto">
                <a:xfrm>
                  <a:off x="1104"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5879" name="Rectangle 59"/>
                <p:cNvSpPr>
                  <a:spLocks noChangeAspect="1" noChangeArrowheads="1"/>
                </p:cNvSpPr>
                <p:nvPr/>
              </p:nvSpPr>
              <p:spPr bwMode="auto">
                <a:xfrm>
                  <a:off x="1152"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5880" name="Rectangle 60"/>
                <p:cNvSpPr>
                  <a:spLocks noChangeAspect="1" noChangeArrowheads="1"/>
                </p:cNvSpPr>
                <p:nvPr/>
              </p:nvSpPr>
              <p:spPr bwMode="auto">
                <a:xfrm>
                  <a:off x="1200"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5881" name="Rectangle 61"/>
                <p:cNvSpPr>
                  <a:spLocks noChangeAspect="1" noChangeArrowheads="1"/>
                </p:cNvSpPr>
                <p:nvPr/>
              </p:nvSpPr>
              <p:spPr bwMode="auto">
                <a:xfrm>
                  <a:off x="1248"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grpSp>
            <p:nvGrpSpPr>
              <p:cNvPr id="35866" name="Group 62"/>
              <p:cNvGrpSpPr>
                <a:grpSpLocks noChangeAspect="1"/>
              </p:cNvGrpSpPr>
              <p:nvPr/>
            </p:nvGrpSpPr>
            <p:grpSpPr bwMode="auto">
              <a:xfrm>
                <a:off x="1473" y="2033"/>
                <a:ext cx="290" cy="103"/>
                <a:chOff x="1053" y="2064"/>
                <a:chExt cx="387" cy="137"/>
              </a:xfrm>
            </p:grpSpPr>
            <p:sp>
              <p:nvSpPr>
                <p:cNvPr id="35868" name="AutoShape 63"/>
                <p:cNvSpPr>
                  <a:spLocks noChangeAspect="1" noChangeArrowheads="1"/>
                </p:cNvSpPr>
                <p:nvPr/>
              </p:nvSpPr>
              <p:spPr bwMode="auto">
                <a:xfrm>
                  <a:off x="1056" y="2064"/>
                  <a:ext cx="384" cy="105"/>
                </a:xfrm>
                <a:prstGeom prst="parallelogram">
                  <a:avLst>
                    <a:gd name="adj" fmla="val 91429"/>
                  </a:avLst>
                </a:prstGeom>
                <a:gradFill rotWithShape="0">
                  <a:gsLst>
                    <a:gs pos="0">
                      <a:srgbClr val="2F762F"/>
                    </a:gs>
                    <a:gs pos="100000">
                      <a:srgbClr val="66FF66"/>
                    </a:gs>
                  </a:gsLst>
                  <a:lin ang="0" scaled="1"/>
                </a:gradFill>
                <a:ln w="9525">
                  <a:miter lim="800000"/>
                  <a:headEnd/>
                  <a:tailEnd/>
                </a:ln>
                <a:effectLst/>
                <a:scene3d>
                  <a:camera prst="legacyPerspectiveBottom"/>
                  <a:lightRig rig="legacyFlat3" dir="t"/>
                </a:scene3d>
                <a:sp3d extrusionH="87300" prstMaterial="legacyMatte">
                  <a:bevelT w="13500" h="13500" prst="angle"/>
                  <a:bevelB w="13500" h="13500" prst="angle"/>
                  <a:extrusionClr>
                    <a:srgbClr val="66FF66"/>
                  </a:extrusionClr>
                  <a:contourClr>
                    <a:srgbClr val="2F762F"/>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35869" name="Rectangle 64"/>
                <p:cNvSpPr>
                  <a:spLocks noChangeAspect="1" noChangeArrowheads="1"/>
                </p:cNvSpPr>
                <p:nvPr/>
              </p:nvSpPr>
              <p:spPr bwMode="auto">
                <a:xfrm>
                  <a:off x="1053"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5870" name="Rectangle 65"/>
                <p:cNvSpPr>
                  <a:spLocks noChangeAspect="1" noChangeArrowheads="1"/>
                </p:cNvSpPr>
                <p:nvPr/>
              </p:nvSpPr>
              <p:spPr bwMode="auto">
                <a:xfrm>
                  <a:off x="1296"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5871" name="Rectangle 66"/>
                <p:cNvSpPr>
                  <a:spLocks noChangeAspect="1" noChangeArrowheads="1"/>
                </p:cNvSpPr>
                <p:nvPr/>
              </p:nvSpPr>
              <p:spPr bwMode="auto">
                <a:xfrm>
                  <a:off x="1104"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5872" name="Rectangle 67"/>
                <p:cNvSpPr>
                  <a:spLocks noChangeAspect="1" noChangeArrowheads="1"/>
                </p:cNvSpPr>
                <p:nvPr/>
              </p:nvSpPr>
              <p:spPr bwMode="auto">
                <a:xfrm>
                  <a:off x="1152"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5873" name="Rectangle 68"/>
                <p:cNvSpPr>
                  <a:spLocks noChangeAspect="1" noChangeArrowheads="1"/>
                </p:cNvSpPr>
                <p:nvPr/>
              </p:nvSpPr>
              <p:spPr bwMode="auto">
                <a:xfrm>
                  <a:off x="1200"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5874" name="Rectangle 69"/>
                <p:cNvSpPr>
                  <a:spLocks noChangeAspect="1" noChangeArrowheads="1"/>
                </p:cNvSpPr>
                <p:nvPr/>
              </p:nvSpPr>
              <p:spPr bwMode="auto">
                <a:xfrm>
                  <a:off x="1248"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sp>
            <p:nvSpPr>
              <p:cNvPr id="35867" name="Rectangle 70"/>
              <p:cNvSpPr>
                <a:spLocks noChangeAspect="1" noChangeArrowheads="1"/>
              </p:cNvSpPr>
              <p:nvPr/>
            </p:nvSpPr>
            <p:spPr bwMode="auto">
              <a:xfrm>
                <a:off x="1371" y="2107"/>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grpSp>
      <p:grpSp>
        <p:nvGrpSpPr>
          <p:cNvPr id="35847" name="Group 87"/>
          <p:cNvGrpSpPr>
            <a:grpSpLocks noChangeAspect="1"/>
          </p:cNvGrpSpPr>
          <p:nvPr/>
        </p:nvGrpSpPr>
        <p:grpSpPr bwMode="auto">
          <a:xfrm>
            <a:off x="6934200" y="2247900"/>
            <a:ext cx="460375" cy="163513"/>
            <a:chOff x="1053" y="2064"/>
            <a:chExt cx="387" cy="137"/>
          </a:xfrm>
        </p:grpSpPr>
        <p:sp>
          <p:nvSpPr>
            <p:cNvPr id="35849" name="AutoShape 88"/>
            <p:cNvSpPr>
              <a:spLocks noChangeAspect="1" noChangeArrowheads="1"/>
            </p:cNvSpPr>
            <p:nvPr/>
          </p:nvSpPr>
          <p:spPr bwMode="auto">
            <a:xfrm>
              <a:off x="1056" y="2064"/>
              <a:ext cx="384" cy="105"/>
            </a:xfrm>
            <a:prstGeom prst="parallelogram">
              <a:avLst>
                <a:gd name="adj" fmla="val 91429"/>
              </a:avLst>
            </a:prstGeom>
            <a:gradFill rotWithShape="0">
              <a:gsLst>
                <a:gs pos="0">
                  <a:srgbClr val="2F762F"/>
                </a:gs>
                <a:gs pos="100000">
                  <a:srgbClr val="66FF66"/>
                </a:gs>
              </a:gsLst>
              <a:lin ang="0" scaled="1"/>
            </a:gradFill>
            <a:ln w="9525">
              <a:miter lim="800000"/>
              <a:headEnd/>
              <a:tailEnd/>
            </a:ln>
            <a:effectLst/>
            <a:scene3d>
              <a:camera prst="legacyPerspectiveBottom"/>
              <a:lightRig rig="legacyFlat3" dir="t"/>
            </a:scene3d>
            <a:sp3d extrusionH="87300" prstMaterial="legacyMatte">
              <a:bevelT w="13500" h="13500" prst="angle"/>
              <a:bevelB w="13500" h="13500" prst="angle"/>
              <a:extrusionClr>
                <a:srgbClr val="66FF66"/>
              </a:extrusionClr>
              <a:contourClr>
                <a:srgbClr val="2F762F"/>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35850" name="Rectangle 89"/>
            <p:cNvSpPr>
              <a:spLocks noChangeAspect="1" noChangeArrowheads="1"/>
            </p:cNvSpPr>
            <p:nvPr/>
          </p:nvSpPr>
          <p:spPr bwMode="auto">
            <a:xfrm>
              <a:off x="1053"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5851" name="Rectangle 90"/>
            <p:cNvSpPr>
              <a:spLocks noChangeAspect="1" noChangeArrowheads="1"/>
            </p:cNvSpPr>
            <p:nvPr/>
          </p:nvSpPr>
          <p:spPr bwMode="auto">
            <a:xfrm>
              <a:off x="1296"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5852" name="Rectangle 91"/>
            <p:cNvSpPr>
              <a:spLocks noChangeAspect="1" noChangeArrowheads="1"/>
            </p:cNvSpPr>
            <p:nvPr/>
          </p:nvSpPr>
          <p:spPr bwMode="auto">
            <a:xfrm>
              <a:off x="1104"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5853" name="Rectangle 92"/>
            <p:cNvSpPr>
              <a:spLocks noChangeAspect="1" noChangeArrowheads="1"/>
            </p:cNvSpPr>
            <p:nvPr/>
          </p:nvSpPr>
          <p:spPr bwMode="auto">
            <a:xfrm>
              <a:off x="1152"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5854" name="Rectangle 93"/>
            <p:cNvSpPr>
              <a:spLocks noChangeAspect="1" noChangeArrowheads="1"/>
            </p:cNvSpPr>
            <p:nvPr/>
          </p:nvSpPr>
          <p:spPr bwMode="auto">
            <a:xfrm>
              <a:off x="1200"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5855" name="Rectangle 94"/>
            <p:cNvSpPr>
              <a:spLocks noChangeAspect="1" noChangeArrowheads="1"/>
            </p:cNvSpPr>
            <p:nvPr/>
          </p:nvSpPr>
          <p:spPr bwMode="auto">
            <a:xfrm>
              <a:off x="1248"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sp>
        <p:nvSpPr>
          <p:cNvPr id="35848" name="Line 136"/>
          <p:cNvSpPr>
            <a:spLocks noChangeAspect="1" noChangeShapeType="1"/>
          </p:cNvSpPr>
          <p:nvPr/>
        </p:nvSpPr>
        <p:spPr bwMode="auto">
          <a:xfrm>
            <a:off x="7162800" y="2514600"/>
            <a:ext cx="0" cy="315913"/>
          </a:xfrm>
          <a:prstGeom prst="line">
            <a:avLst/>
          </a:prstGeom>
          <a:noFill/>
          <a:ln w="9525">
            <a:solidFill>
              <a:schemeClr val="tx1"/>
            </a:solidFill>
            <a:miter lim="800000"/>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Tree>
    <p:extLst>
      <p:ext uri="{BB962C8B-B14F-4D97-AF65-F5344CB8AC3E}">
        <p14:creationId xmlns:p14="http://schemas.microsoft.com/office/powerpoint/2010/main" val="3429109164"/>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eaLnBrk="1" hangingPunct="1"/>
            <a:r>
              <a:rPr lang="en-US" altLang="en-US"/>
              <a:t>What if….</a:t>
            </a:r>
          </a:p>
        </p:txBody>
      </p:sp>
      <p:sp>
        <p:nvSpPr>
          <p:cNvPr id="37891" name="Rectangle 3"/>
          <p:cNvSpPr>
            <a:spLocks noGrp="1" noChangeArrowheads="1"/>
          </p:cNvSpPr>
          <p:nvPr>
            <p:ph type="body" sz="half" idx="1"/>
          </p:nvPr>
        </p:nvSpPr>
        <p:spPr>
          <a:xfrm>
            <a:off x="1370013" y="1827213"/>
            <a:ext cx="5106987" cy="4114800"/>
          </a:xfrm>
        </p:spPr>
        <p:txBody>
          <a:bodyPr/>
          <a:lstStyle/>
          <a:p>
            <a:pPr eaLnBrk="1" hangingPunct="1"/>
            <a:r>
              <a:rPr lang="en-US" altLang="en-US"/>
              <a:t>Multiple levels of caching with similar characteristics? (via network)</a:t>
            </a:r>
          </a:p>
          <a:p>
            <a:pPr lvl="1" eaLnBrk="1" hangingPunct="1"/>
            <a:endParaRPr lang="en-US" altLang="en-US"/>
          </a:p>
        </p:txBody>
      </p:sp>
      <p:sp>
        <p:nvSpPr>
          <p:cNvPr id="37892" name="Line 4"/>
          <p:cNvSpPr>
            <a:spLocks noChangeAspect="1" noChangeShapeType="1"/>
          </p:cNvSpPr>
          <p:nvPr/>
        </p:nvSpPr>
        <p:spPr bwMode="auto">
          <a:xfrm>
            <a:off x="7162800" y="3810000"/>
            <a:ext cx="0" cy="315913"/>
          </a:xfrm>
          <a:prstGeom prst="line">
            <a:avLst/>
          </a:prstGeom>
          <a:noFill/>
          <a:ln w="9525">
            <a:solidFill>
              <a:schemeClr val="tx1"/>
            </a:solidFill>
            <a:miter lim="800000"/>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37893" name="AutoShape 5"/>
          <p:cNvSpPr>
            <a:spLocks noChangeArrowheads="1"/>
          </p:cNvSpPr>
          <p:nvPr/>
        </p:nvSpPr>
        <p:spPr bwMode="auto">
          <a:xfrm>
            <a:off x="6705600" y="4267200"/>
            <a:ext cx="914400" cy="1143000"/>
          </a:xfrm>
          <a:prstGeom prst="can">
            <a:avLst>
              <a:gd name="adj" fmla="val 31250"/>
            </a:avLst>
          </a:prstGeom>
          <a:gradFill rotWithShape="1">
            <a:gsLst>
              <a:gs pos="0">
                <a:srgbClr val="761800"/>
              </a:gs>
              <a:gs pos="50000">
                <a:srgbClr val="FF3300"/>
              </a:gs>
              <a:gs pos="100000">
                <a:srgbClr val="761800"/>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37894" name="Line 136"/>
          <p:cNvSpPr>
            <a:spLocks noChangeAspect="1" noChangeShapeType="1"/>
          </p:cNvSpPr>
          <p:nvPr/>
        </p:nvSpPr>
        <p:spPr bwMode="auto">
          <a:xfrm>
            <a:off x="7162800" y="2819400"/>
            <a:ext cx="0" cy="315913"/>
          </a:xfrm>
          <a:prstGeom prst="line">
            <a:avLst/>
          </a:prstGeom>
          <a:noFill/>
          <a:ln w="9525">
            <a:solidFill>
              <a:schemeClr val="tx1"/>
            </a:solidFill>
            <a:miter lim="800000"/>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grpSp>
        <p:nvGrpSpPr>
          <p:cNvPr id="37895" name="Group 137"/>
          <p:cNvGrpSpPr>
            <a:grpSpLocks/>
          </p:cNvGrpSpPr>
          <p:nvPr/>
        </p:nvGrpSpPr>
        <p:grpSpPr bwMode="auto">
          <a:xfrm>
            <a:off x="6629400" y="3276600"/>
            <a:ext cx="1006475" cy="438150"/>
            <a:chOff x="3264" y="2352"/>
            <a:chExt cx="634" cy="276"/>
          </a:xfrm>
        </p:grpSpPr>
        <p:grpSp>
          <p:nvGrpSpPr>
            <p:cNvPr id="37959" name="Group 138"/>
            <p:cNvGrpSpPr>
              <a:grpSpLocks noChangeAspect="1"/>
            </p:cNvGrpSpPr>
            <p:nvPr/>
          </p:nvGrpSpPr>
          <p:grpSpPr bwMode="auto">
            <a:xfrm>
              <a:off x="3360" y="2424"/>
              <a:ext cx="290" cy="103"/>
              <a:chOff x="1053" y="2064"/>
              <a:chExt cx="387" cy="137"/>
            </a:xfrm>
          </p:grpSpPr>
          <p:sp>
            <p:nvSpPr>
              <p:cNvPr id="38014" name="AutoShape 139"/>
              <p:cNvSpPr>
                <a:spLocks noChangeAspect="1" noChangeArrowheads="1"/>
              </p:cNvSpPr>
              <p:nvPr/>
            </p:nvSpPr>
            <p:spPr bwMode="auto">
              <a:xfrm>
                <a:off x="1056" y="2064"/>
                <a:ext cx="384" cy="105"/>
              </a:xfrm>
              <a:prstGeom prst="parallelogram">
                <a:avLst>
                  <a:gd name="adj" fmla="val 91429"/>
                </a:avLst>
              </a:prstGeom>
              <a:gradFill rotWithShape="0">
                <a:gsLst>
                  <a:gs pos="0">
                    <a:srgbClr val="2F762F"/>
                  </a:gs>
                  <a:gs pos="100000">
                    <a:srgbClr val="66FF66"/>
                  </a:gs>
                </a:gsLst>
                <a:lin ang="0" scaled="1"/>
              </a:gradFill>
              <a:ln w="9525">
                <a:miter lim="800000"/>
                <a:headEnd/>
                <a:tailEnd/>
              </a:ln>
              <a:effectLst/>
              <a:scene3d>
                <a:camera prst="legacyPerspectiveBottom"/>
                <a:lightRig rig="legacyFlat3" dir="t"/>
              </a:scene3d>
              <a:sp3d extrusionH="87300" prstMaterial="legacyMatte">
                <a:bevelT w="13500" h="13500" prst="angle"/>
                <a:bevelB w="13500" h="13500" prst="angle"/>
                <a:extrusionClr>
                  <a:srgbClr val="66FF66"/>
                </a:extrusionClr>
                <a:contourClr>
                  <a:srgbClr val="2F762F"/>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38015" name="Rectangle 140"/>
              <p:cNvSpPr>
                <a:spLocks noChangeAspect="1" noChangeArrowheads="1"/>
              </p:cNvSpPr>
              <p:nvPr/>
            </p:nvSpPr>
            <p:spPr bwMode="auto">
              <a:xfrm>
                <a:off x="1053"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8016" name="Rectangle 141"/>
              <p:cNvSpPr>
                <a:spLocks noChangeAspect="1" noChangeArrowheads="1"/>
              </p:cNvSpPr>
              <p:nvPr/>
            </p:nvSpPr>
            <p:spPr bwMode="auto">
              <a:xfrm>
                <a:off x="1296"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8017" name="Rectangle 142"/>
              <p:cNvSpPr>
                <a:spLocks noChangeAspect="1" noChangeArrowheads="1"/>
              </p:cNvSpPr>
              <p:nvPr/>
            </p:nvSpPr>
            <p:spPr bwMode="auto">
              <a:xfrm>
                <a:off x="1104"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8018" name="Rectangle 143"/>
              <p:cNvSpPr>
                <a:spLocks noChangeAspect="1" noChangeArrowheads="1"/>
              </p:cNvSpPr>
              <p:nvPr/>
            </p:nvSpPr>
            <p:spPr bwMode="auto">
              <a:xfrm>
                <a:off x="1152"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8019" name="Rectangle 144"/>
              <p:cNvSpPr>
                <a:spLocks noChangeAspect="1" noChangeArrowheads="1"/>
              </p:cNvSpPr>
              <p:nvPr/>
            </p:nvSpPr>
            <p:spPr bwMode="auto">
              <a:xfrm>
                <a:off x="1200"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8020" name="Rectangle 145"/>
              <p:cNvSpPr>
                <a:spLocks noChangeAspect="1" noChangeArrowheads="1"/>
              </p:cNvSpPr>
              <p:nvPr/>
            </p:nvSpPr>
            <p:spPr bwMode="auto">
              <a:xfrm>
                <a:off x="1248"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sp>
          <p:nvSpPr>
            <p:cNvPr id="37960" name="AutoShape 146"/>
            <p:cNvSpPr>
              <a:spLocks noChangeAspect="1" noChangeArrowheads="1"/>
            </p:cNvSpPr>
            <p:nvPr/>
          </p:nvSpPr>
          <p:spPr bwMode="auto">
            <a:xfrm>
              <a:off x="3362" y="2352"/>
              <a:ext cx="288" cy="79"/>
            </a:xfrm>
            <a:prstGeom prst="parallelogram">
              <a:avLst>
                <a:gd name="adj" fmla="val 91139"/>
              </a:avLst>
            </a:prstGeom>
            <a:gradFill rotWithShape="0">
              <a:gsLst>
                <a:gs pos="0">
                  <a:srgbClr val="2F762F"/>
                </a:gs>
                <a:gs pos="100000">
                  <a:srgbClr val="66FF66"/>
                </a:gs>
              </a:gsLst>
              <a:lin ang="0" scaled="1"/>
            </a:gradFill>
            <a:ln w="9525">
              <a:miter lim="800000"/>
              <a:headEnd/>
              <a:tailEnd/>
            </a:ln>
            <a:effectLst/>
            <a:scene3d>
              <a:camera prst="legacyPerspectiveBottom"/>
              <a:lightRig rig="legacyFlat3" dir="t"/>
            </a:scene3d>
            <a:sp3d extrusionH="87300" prstMaterial="legacyMatte">
              <a:bevelT w="13500" h="13500" prst="angle"/>
              <a:bevelB w="13500" h="13500" prst="angle"/>
              <a:extrusionClr>
                <a:srgbClr val="66FF66"/>
              </a:extrusionClr>
              <a:contourClr>
                <a:srgbClr val="2F762F"/>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37961" name="Rectangle 147"/>
            <p:cNvSpPr>
              <a:spLocks noChangeAspect="1" noChangeArrowheads="1"/>
            </p:cNvSpPr>
            <p:nvPr/>
          </p:nvSpPr>
          <p:spPr bwMode="auto">
            <a:xfrm>
              <a:off x="3360" y="2431"/>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7962" name="Rectangle 148"/>
            <p:cNvSpPr>
              <a:spLocks noChangeAspect="1" noChangeArrowheads="1"/>
            </p:cNvSpPr>
            <p:nvPr/>
          </p:nvSpPr>
          <p:spPr bwMode="auto">
            <a:xfrm>
              <a:off x="3398" y="2431"/>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7963" name="Rectangle 149"/>
            <p:cNvSpPr>
              <a:spLocks noChangeAspect="1" noChangeArrowheads="1"/>
            </p:cNvSpPr>
            <p:nvPr/>
          </p:nvSpPr>
          <p:spPr bwMode="auto">
            <a:xfrm>
              <a:off x="3542" y="2431"/>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7964" name="Rectangle 150"/>
            <p:cNvSpPr>
              <a:spLocks noChangeAspect="1" noChangeArrowheads="1"/>
            </p:cNvSpPr>
            <p:nvPr/>
          </p:nvSpPr>
          <p:spPr bwMode="auto">
            <a:xfrm>
              <a:off x="3434" y="2431"/>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7965" name="Rectangle 151"/>
            <p:cNvSpPr>
              <a:spLocks noChangeAspect="1" noChangeArrowheads="1"/>
            </p:cNvSpPr>
            <p:nvPr/>
          </p:nvSpPr>
          <p:spPr bwMode="auto">
            <a:xfrm>
              <a:off x="3470" y="2431"/>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nvGrpSpPr>
            <p:cNvPr id="37966" name="Group 152"/>
            <p:cNvGrpSpPr>
              <a:grpSpLocks noChangeAspect="1"/>
            </p:cNvGrpSpPr>
            <p:nvPr/>
          </p:nvGrpSpPr>
          <p:grpSpPr bwMode="auto">
            <a:xfrm>
              <a:off x="3608" y="2429"/>
              <a:ext cx="290" cy="103"/>
              <a:chOff x="1053" y="2064"/>
              <a:chExt cx="387" cy="137"/>
            </a:xfrm>
          </p:grpSpPr>
          <p:sp>
            <p:nvSpPr>
              <p:cNvPr id="38007" name="AutoShape 153"/>
              <p:cNvSpPr>
                <a:spLocks noChangeAspect="1" noChangeArrowheads="1"/>
              </p:cNvSpPr>
              <p:nvPr/>
            </p:nvSpPr>
            <p:spPr bwMode="auto">
              <a:xfrm>
                <a:off x="1056" y="2064"/>
                <a:ext cx="384" cy="105"/>
              </a:xfrm>
              <a:prstGeom prst="parallelogram">
                <a:avLst>
                  <a:gd name="adj" fmla="val 91429"/>
                </a:avLst>
              </a:prstGeom>
              <a:gradFill rotWithShape="0">
                <a:gsLst>
                  <a:gs pos="0">
                    <a:srgbClr val="2F762F"/>
                  </a:gs>
                  <a:gs pos="100000">
                    <a:srgbClr val="66FF66"/>
                  </a:gs>
                </a:gsLst>
                <a:lin ang="0" scaled="1"/>
              </a:gradFill>
              <a:ln w="9525">
                <a:miter lim="800000"/>
                <a:headEnd/>
                <a:tailEnd/>
              </a:ln>
              <a:effectLst/>
              <a:scene3d>
                <a:camera prst="legacyPerspectiveBottom"/>
                <a:lightRig rig="legacyFlat3" dir="t"/>
              </a:scene3d>
              <a:sp3d extrusionH="87300" prstMaterial="legacyMatte">
                <a:bevelT w="13500" h="13500" prst="angle"/>
                <a:bevelB w="13500" h="13500" prst="angle"/>
                <a:extrusionClr>
                  <a:srgbClr val="66FF66"/>
                </a:extrusionClr>
                <a:contourClr>
                  <a:srgbClr val="2F762F"/>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38008" name="Rectangle 154"/>
              <p:cNvSpPr>
                <a:spLocks noChangeAspect="1" noChangeArrowheads="1"/>
              </p:cNvSpPr>
              <p:nvPr/>
            </p:nvSpPr>
            <p:spPr bwMode="auto">
              <a:xfrm>
                <a:off x="1053"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8009" name="Rectangle 155"/>
              <p:cNvSpPr>
                <a:spLocks noChangeAspect="1" noChangeArrowheads="1"/>
              </p:cNvSpPr>
              <p:nvPr/>
            </p:nvSpPr>
            <p:spPr bwMode="auto">
              <a:xfrm>
                <a:off x="1296"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8010" name="Rectangle 156"/>
              <p:cNvSpPr>
                <a:spLocks noChangeAspect="1" noChangeArrowheads="1"/>
              </p:cNvSpPr>
              <p:nvPr/>
            </p:nvSpPr>
            <p:spPr bwMode="auto">
              <a:xfrm>
                <a:off x="1104"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8011" name="Rectangle 157"/>
              <p:cNvSpPr>
                <a:spLocks noChangeAspect="1" noChangeArrowheads="1"/>
              </p:cNvSpPr>
              <p:nvPr/>
            </p:nvSpPr>
            <p:spPr bwMode="auto">
              <a:xfrm>
                <a:off x="1152"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8012" name="Rectangle 158"/>
              <p:cNvSpPr>
                <a:spLocks noChangeAspect="1" noChangeArrowheads="1"/>
              </p:cNvSpPr>
              <p:nvPr/>
            </p:nvSpPr>
            <p:spPr bwMode="auto">
              <a:xfrm>
                <a:off x="1200"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8013" name="Rectangle 159"/>
              <p:cNvSpPr>
                <a:spLocks noChangeAspect="1" noChangeArrowheads="1"/>
              </p:cNvSpPr>
              <p:nvPr/>
            </p:nvSpPr>
            <p:spPr bwMode="auto">
              <a:xfrm>
                <a:off x="1248"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grpSp>
          <p:nvGrpSpPr>
            <p:cNvPr id="37967" name="Group 160"/>
            <p:cNvGrpSpPr>
              <a:grpSpLocks noChangeAspect="1"/>
            </p:cNvGrpSpPr>
            <p:nvPr/>
          </p:nvGrpSpPr>
          <p:grpSpPr bwMode="auto">
            <a:xfrm>
              <a:off x="3608" y="2357"/>
              <a:ext cx="290" cy="103"/>
              <a:chOff x="1053" y="2064"/>
              <a:chExt cx="387" cy="137"/>
            </a:xfrm>
          </p:grpSpPr>
          <p:sp>
            <p:nvSpPr>
              <p:cNvPr id="38000" name="AutoShape 161"/>
              <p:cNvSpPr>
                <a:spLocks noChangeAspect="1" noChangeArrowheads="1"/>
              </p:cNvSpPr>
              <p:nvPr/>
            </p:nvSpPr>
            <p:spPr bwMode="auto">
              <a:xfrm>
                <a:off x="1056" y="2064"/>
                <a:ext cx="384" cy="105"/>
              </a:xfrm>
              <a:prstGeom prst="parallelogram">
                <a:avLst>
                  <a:gd name="adj" fmla="val 91429"/>
                </a:avLst>
              </a:prstGeom>
              <a:gradFill rotWithShape="0">
                <a:gsLst>
                  <a:gs pos="0">
                    <a:srgbClr val="2F762F"/>
                  </a:gs>
                  <a:gs pos="100000">
                    <a:srgbClr val="66FF66"/>
                  </a:gs>
                </a:gsLst>
                <a:lin ang="0" scaled="1"/>
              </a:gradFill>
              <a:ln w="9525">
                <a:miter lim="800000"/>
                <a:headEnd/>
                <a:tailEnd/>
              </a:ln>
              <a:effectLst/>
              <a:scene3d>
                <a:camera prst="legacyPerspectiveBottom"/>
                <a:lightRig rig="legacyFlat3" dir="t"/>
              </a:scene3d>
              <a:sp3d extrusionH="87300" prstMaterial="legacyMatte">
                <a:bevelT w="13500" h="13500" prst="angle"/>
                <a:bevelB w="13500" h="13500" prst="angle"/>
                <a:extrusionClr>
                  <a:srgbClr val="66FF66"/>
                </a:extrusionClr>
                <a:contourClr>
                  <a:srgbClr val="2F762F"/>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38001" name="Rectangle 162"/>
              <p:cNvSpPr>
                <a:spLocks noChangeAspect="1" noChangeArrowheads="1"/>
              </p:cNvSpPr>
              <p:nvPr/>
            </p:nvSpPr>
            <p:spPr bwMode="auto">
              <a:xfrm>
                <a:off x="1053"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8002" name="Rectangle 163"/>
              <p:cNvSpPr>
                <a:spLocks noChangeAspect="1" noChangeArrowheads="1"/>
              </p:cNvSpPr>
              <p:nvPr/>
            </p:nvSpPr>
            <p:spPr bwMode="auto">
              <a:xfrm>
                <a:off x="1296"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8003" name="Rectangle 164"/>
              <p:cNvSpPr>
                <a:spLocks noChangeAspect="1" noChangeArrowheads="1"/>
              </p:cNvSpPr>
              <p:nvPr/>
            </p:nvSpPr>
            <p:spPr bwMode="auto">
              <a:xfrm>
                <a:off x="1104"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8004" name="Rectangle 165"/>
              <p:cNvSpPr>
                <a:spLocks noChangeAspect="1" noChangeArrowheads="1"/>
              </p:cNvSpPr>
              <p:nvPr/>
            </p:nvSpPr>
            <p:spPr bwMode="auto">
              <a:xfrm>
                <a:off x="1152"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8005" name="Rectangle 166"/>
              <p:cNvSpPr>
                <a:spLocks noChangeAspect="1" noChangeArrowheads="1"/>
              </p:cNvSpPr>
              <p:nvPr/>
            </p:nvSpPr>
            <p:spPr bwMode="auto">
              <a:xfrm>
                <a:off x="1200"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8006" name="Rectangle 167"/>
              <p:cNvSpPr>
                <a:spLocks noChangeAspect="1" noChangeArrowheads="1"/>
              </p:cNvSpPr>
              <p:nvPr/>
            </p:nvSpPr>
            <p:spPr bwMode="auto">
              <a:xfrm>
                <a:off x="1248"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sp>
          <p:nvSpPr>
            <p:cNvPr id="37968" name="Rectangle 168"/>
            <p:cNvSpPr>
              <a:spLocks noChangeAspect="1" noChangeArrowheads="1"/>
            </p:cNvSpPr>
            <p:nvPr/>
          </p:nvSpPr>
          <p:spPr bwMode="auto">
            <a:xfrm>
              <a:off x="3506" y="2431"/>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nvGrpSpPr>
            <p:cNvPr id="37969" name="Group 169"/>
            <p:cNvGrpSpPr>
              <a:grpSpLocks noChangeAspect="1"/>
            </p:cNvGrpSpPr>
            <p:nvPr/>
          </p:nvGrpSpPr>
          <p:grpSpPr bwMode="auto">
            <a:xfrm>
              <a:off x="3264" y="2520"/>
              <a:ext cx="290" cy="103"/>
              <a:chOff x="1053" y="2064"/>
              <a:chExt cx="387" cy="137"/>
            </a:xfrm>
          </p:grpSpPr>
          <p:sp>
            <p:nvSpPr>
              <p:cNvPr id="37993" name="AutoShape 170"/>
              <p:cNvSpPr>
                <a:spLocks noChangeAspect="1" noChangeArrowheads="1"/>
              </p:cNvSpPr>
              <p:nvPr/>
            </p:nvSpPr>
            <p:spPr bwMode="auto">
              <a:xfrm>
                <a:off x="1056" y="2064"/>
                <a:ext cx="384" cy="105"/>
              </a:xfrm>
              <a:prstGeom prst="parallelogram">
                <a:avLst>
                  <a:gd name="adj" fmla="val 91429"/>
                </a:avLst>
              </a:prstGeom>
              <a:gradFill rotWithShape="0">
                <a:gsLst>
                  <a:gs pos="0">
                    <a:srgbClr val="2F762F"/>
                  </a:gs>
                  <a:gs pos="100000">
                    <a:srgbClr val="66FF66"/>
                  </a:gs>
                </a:gsLst>
                <a:lin ang="0" scaled="1"/>
              </a:gradFill>
              <a:ln w="9525">
                <a:miter lim="800000"/>
                <a:headEnd/>
                <a:tailEnd/>
              </a:ln>
              <a:effectLst/>
              <a:scene3d>
                <a:camera prst="legacyPerspectiveBottom"/>
                <a:lightRig rig="legacyFlat3" dir="t"/>
              </a:scene3d>
              <a:sp3d extrusionH="87300" prstMaterial="legacyMatte">
                <a:bevelT w="13500" h="13500" prst="angle"/>
                <a:bevelB w="13500" h="13500" prst="angle"/>
                <a:extrusionClr>
                  <a:srgbClr val="66FF66"/>
                </a:extrusionClr>
                <a:contourClr>
                  <a:srgbClr val="2F762F"/>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37994" name="Rectangle 171"/>
              <p:cNvSpPr>
                <a:spLocks noChangeAspect="1" noChangeArrowheads="1"/>
              </p:cNvSpPr>
              <p:nvPr/>
            </p:nvSpPr>
            <p:spPr bwMode="auto">
              <a:xfrm>
                <a:off x="1053"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7995" name="Rectangle 172"/>
              <p:cNvSpPr>
                <a:spLocks noChangeAspect="1" noChangeArrowheads="1"/>
              </p:cNvSpPr>
              <p:nvPr/>
            </p:nvSpPr>
            <p:spPr bwMode="auto">
              <a:xfrm>
                <a:off x="1296"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7996" name="Rectangle 173"/>
              <p:cNvSpPr>
                <a:spLocks noChangeAspect="1" noChangeArrowheads="1"/>
              </p:cNvSpPr>
              <p:nvPr/>
            </p:nvSpPr>
            <p:spPr bwMode="auto">
              <a:xfrm>
                <a:off x="1104"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7997" name="Rectangle 174"/>
              <p:cNvSpPr>
                <a:spLocks noChangeAspect="1" noChangeArrowheads="1"/>
              </p:cNvSpPr>
              <p:nvPr/>
            </p:nvSpPr>
            <p:spPr bwMode="auto">
              <a:xfrm>
                <a:off x="1152"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7998" name="Rectangle 175"/>
              <p:cNvSpPr>
                <a:spLocks noChangeAspect="1" noChangeArrowheads="1"/>
              </p:cNvSpPr>
              <p:nvPr/>
            </p:nvSpPr>
            <p:spPr bwMode="auto">
              <a:xfrm>
                <a:off x="1200"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7999" name="Rectangle 176"/>
              <p:cNvSpPr>
                <a:spLocks noChangeAspect="1" noChangeArrowheads="1"/>
              </p:cNvSpPr>
              <p:nvPr/>
            </p:nvSpPr>
            <p:spPr bwMode="auto">
              <a:xfrm>
                <a:off x="1248"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sp>
          <p:nvSpPr>
            <p:cNvPr id="37970" name="AutoShape 177"/>
            <p:cNvSpPr>
              <a:spLocks noChangeAspect="1" noChangeArrowheads="1"/>
            </p:cNvSpPr>
            <p:nvPr/>
          </p:nvSpPr>
          <p:spPr bwMode="auto">
            <a:xfrm>
              <a:off x="3266" y="2448"/>
              <a:ext cx="288" cy="79"/>
            </a:xfrm>
            <a:prstGeom prst="parallelogram">
              <a:avLst>
                <a:gd name="adj" fmla="val 91139"/>
              </a:avLst>
            </a:prstGeom>
            <a:gradFill rotWithShape="0">
              <a:gsLst>
                <a:gs pos="0">
                  <a:srgbClr val="2F762F"/>
                </a:gs>
                <a:gs pos="100000">
                  <a:srgbClr val="66FF66"/>
                </a:gs>
              </a:gsLst>
              <a:lin ang="0" scaled="1"/>
            </a:gradFill>
            <a:ln w="9525">
              <a:miter lim="800000"/>
              <a:headEnd/>
              <a:tailEnd/>
            </a:ln>
            <a:effectLst/>
            <a:scene3d>
              <a:camera prst="legacyPerspectiveBottom"/>
              <a:lightRig rig="legacyFlat3" dir="t"/>
            </a:scene3d>
            <a:sp3d extrusionH="87300" prstMaterial="legacyMatte">
              <a:bevelT w="13500" h="13500" prst="angle"/>
              <a:bevelB w="13500" h="13500" prst="angle"/>
              <a:extrusionClr>
                <a:srgbClr val="66FF66"/>
              </a:extrusionClr>
              <a:contourClr>
                <a:srgbClr val="2F762F"/>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37971" name="Rectangle 178"/>
            <p:cNvSpPr>
              <a:spLocks noChangeAspect="1" noChangeArrowheads="1"/>
            </p:cNvSpPr>
            <p:nvPr/>
          </p:nvSpPr>
          <p:spPr bwMode="auto">
            <a:xfrm>
              <a:off x="3264" y="2527"/>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7972" name="Rectangle 179"/>
            <p:cNvSpPr>
              <a:spLocks noChangeAspect="1" noChangeArrowheads="1"/>
            </p:cNvSpPr>
            <p:nvPr/>
          </p:nvSpPr>
          <p:spPr bwMode="auto">
            <a:xfrm>
              <a:off x="3302" y="2527"/>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7973" name="Rectangle 180"/>
            <p:cNvSpPr>
              <a:spLocks noChangeAspect="1" noChangeArrowheads="1"/>
            </p:cNvSpPr>
            <p:nvPr/>
          </p:nvSpPr>
          <p:spPr bwMode="auto">
            <a:xfrm>
              <a:off x="3446" y="2527"/>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7974" name="Rectangle 181"/>
            <p:cNvSpPr>
              <a:spLocks noChangeAspect="1" noChangeArrowheads="1"/>
            </p:cNvSpPr>
            <p:nvPr/>
          </p:nvSpPr>
          <p:spPr bwMode="auto">
            <a:xfrm>
              <a:off x="3338" y="2527"/>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7975" name="Rectangle 182"/>
            <p:cNvSpPr>
              <a:spLocks noChangeAspect="1" noChangeArrowheads="1"/>
            </p:cNvSpPr>
            <p:nvPr/>
          </p:nvSpPr>
          <p:spPr bwMode="auto">
            <a:xfrm>
              <a:off x="3374" y="2527"/>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nvGrpSpPr>
            <p:cNvPr id="37976" name="Group 183"/>
            <p:cNvGrpSpPr>
              <a:grpSpLocks noChangeAspect="1"/>
            </p:cNvGrpSpPr>
            <p:nvPr/>
          </p:nvGrpSpPr>
          <p:grpSpPr bwMode="auto">
            <a:xfrm>
              <a:off x="3512" y="2525"/>
              <a:ext cx="290" cy="103"/>
              <a:chOff x="1053" y="2064"/>
              <a:chExt cx="387" cy="137"/>
            </a:xfrm>
          </p:grpSpPr>
          <p:sp>
            <p:nvSpPr>
              <p:cNvPr id="37986" name="AutoShape 184"/>
              <p:cNvSpPr>
                <a:spLocks noChangeAspect="1" noChangeArrowheads="1"/>
              </p:cNvSpPr>
              <p:nvPr/>
            </p:nvSpPr>
            <p:spPr bwMode="auto">
              <a:xfrm>
                <a:off x="1056" y="2064"/>
                <a:ext cx="384" cy="105"/>
              </a:xfrm>
              <a:prstGeom prst="parallelogram">
                <a:avLst>
                  <a:gd name="adj" fmla="val 91429"/>
                </a:avLst>
              </a:prstGeom>
              <a:gradFill rotWithShape="0">
                <a:gsLst>
                  <a:gs pos="0">
                    <a:srgbClr val="2F762F"/>
                  </a:gs>
                  <a:gs pos="100000">
                    <a:srgbClr val="66FF66"/>
                  </a:gs>
                </a:gsLst>
                <a:lin ang="0" scaled="1"/>
              </a:gradFill>
              <a:ln w="9525">
                <a:miter lim="800000"/>
                <a:headEnd/>
                <a:tailEnd/>
              </a:ln>
              <a:effectLst/>
              <a:scene3d>
                <a:camera prst="legacyPerspectiveBottom"/>
                <a:lightRig rig="legacyFlat3" dir="t"/>
              </a:scene3d>
              <a:sp3d extrusionH="87300" prstMaterial="legacyMatte">
                <a:bevelT w="13500" h="13500" prst="angle"/>
                <a:bevelB w="13500" h="13500" prst="angle"/>
                <a:extrusionClr>
                  <a:srgbClr val="66FF66"/>
                </a:extrusionClr>
                <a:contourClr>
                  <a:srgbClr val="2F762F"/>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37987" name="Rectangle 185"/>
              <p:cNvSpPr>
                <a:spLocks noChangeAspect="1" noChangeArrowheads="1"/>
              </p:cNvSpPr>
              <p:nvPr/>
            </p:nvSpPr>
            <p:spPr bwMode="auto">
              <a:xfrm>
                <a:off x="1053"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7988" name="Rectangle 186"/>
              <p:cNvSpPr>
                <a:spLocks noChangeAspect="1" noChangeArrowheads="1"/>
              </p:cNvSpPr>
              <p:nvPr/>
            </p:nvSpPr>
            <p:spPr bwMode="auto">
              <a:xfrm>
                <a:off x="1296"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7989" name="Rectangle 187"/>
              <p:cNvSpPr>
                <a:spLocks noChangeAspect="1" noChangeArrowheads="1"/>
              </p:cNvSpPr>
              <p:nvPr/>
            </p:nvSpPr>
            <p:spPr bwMode="auto">
              <a:xfrm>
                <a:off x="1104"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7990" name="Rectangle 188"/>
              <p:cNvSpPr>
                <a:spLocks noChangeAspect="1" noChangeArrowheads="1"/>
              </p:cNvSpPr>
              <p:nvPr/>
            </p:nvSpPr>
            <p:spPr bwMode="auto">
              <a:xfrm>
                <a:off x="1152"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7991" name="Rectangle 189"/>
              <p:cNvSpPr>
                <a:spLocks noChangeAspect="1" noChangeArrowheads="1"/>
              </p:cNvSpPr>
              <p:nvPr/>
            </p:nvSpPr>
            <p:spPr bwMode="auto">
              <a:xfrm>
                <a:off x="1200"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7992" name="Rectangle 190"/>
              <p:cNvSpPr>
                <a:spLocks noChangeAspect="1" noChangeArrowheads="1"/>
              </p:cNvSpPr>
              <p:nvPr/>
            </p:nvSpPr>
            <p:spPr bwMode="auto">
              <a:xfrm>
                <a:off x="1248"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grpSp>
          <p:nvGrpSpPr>
            <p:cNvPr id="37977" name="Group 191"/>
            <p:cNvGrpSpPr>
              <a:grpSpLocks noChangeAspect="1"/>
            </p:cNvGrpSpPr>
            <p:nvPr/>
          </p:nvGrpSpPr>
          <p:grpSpPr bwMode="auto">
            <a:xfrm>
              <a:off x="3512" y="2453"/>
              <a:ext cx="290" cy="103"/>
              <a:chOff x="1053" y="2064"/>
              <a:chExt cx="387" cy="137"/>
            </a:xfrm>
          </p:grpSpPr>
          <p:sp>
            <p:nvSpPr>
              <p:cNvPr id="37979" name="AutoShape 192"/>
              <p:cNvSpPr>
                <a:spLocks noChangeAspect="1" noChangeArrowheads="1"/>
              </p:cNvSpPr>
              <p:nvPr/>
            </p:nvSpPr>
            <p:spPr bwMode="auto">
              <a:xfrm>
                <a:off x="1056" y="2064"/>
                <a:ext cx="384" cy="105"/>
              </a:xfrm>
              <a:prstGeom prst="parallelogram">
                <a:avLst>
                  <a:gd name="adj" fmla="val 91429"/>
                </a:avLst>
              </a:prstGeom>
              <a:gradFill rotWithShape="0">
                <a:gsLst>
                  <a:gs pos="0">
                    <a:srgbClr val="2F762F"/>
                  </a:gs>
                  <a:gs pos="100000">
                    <a:srgbClr val="66FF66"/>
                  </a:gs>
                </a:gsLst>
                <a:lin ang="0" scaled="1"/>
              </a:gradFill>
              <a:ln w="9525">
                <a:miter lim="800000"/>
                <a:headEnd/>
                <a:tailEnd/>
              </a:ln>
              <a:effectLst/>
              <a:scene3d>
                <a:camera prst="legacyPerspectiveBottom"/>
                <a:lightRig rig="legacyFlat3" dir="t"/>
              </a:scene3d>
              <a:sp3d extrusionH="87300" prstMaterial="legacyMatte">
                <a:bevelT w="13500" h="13500" prst="angle"/>
                <a:bevelB w="13500" h="13500" prst="angle"/>
                <a:extrusionClr>
                  <a:srgbClr val="66FF66"/>
                </a:extrusionClr>
                <a:contourClr>
                  <a:srgbClr val="2F762F"/>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37980" name="Rectangle 193"/>
              <p:cNvSpPr>
                <a:spLocks noChangeAspect="1" noChangeArrowheads="1"/>
              </p:cNvSpPr>
              <p:nvPr/>
            </p:nvSpPr>
            <p:spPr bwMode="auto">
              <a:xfrm>
                <a:off x="1053"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7981" name="Rectangle 194"/>
              <p:cNvSpPr>
                <a:spLocks noChangeAspect="1" noChangeArrowheads="1"/>
              </p:cNvSpPr>
              <p:nvPr/>
            </p:nvSpPr>
            <p:spPr bwMode="auto">
              <a:xfrm>
                <a:off x="1296"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7982" name="Rectangle 195"/>
              <p:cNvSpPr>
                <a:spLocks noChangeAspect="1" noChangeArrowheads="1"/>
              </p:cNvSpPr>
              <p:nvPr/>
            </p:nvSpPr>
            <p:spPr bwMode="auto">
              <a:xfrm>
                <a:off x="1104"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7983" name="Rectangle 196"/>
              <p:cNvSpPr>
                <a:spLocks noChangeAspect="1" noChangeArrowheads="1"/>
              </p:cNvSpPr>
              <p:nvPr/>
            </p:nvSpPr>
            <p:spPr bwMode="auto">
              <a:xfrm>
                <a:off x="1152"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7984" name="Rectangle 197"/>
              <p:cNvSpPr>
                <a:spLocks noChangeAspect="1" noChangeArrowheads="1"/>
              </p:cNvSpPr>
              <p:nvPr/>
            </p:nvSpPr>
            <p:spPr bwMode="auto">
              <a:xfrm>
                <a:off x="1200"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7985" name="Rectangle 198"/>
              <p:cNvSpPr>
                <a:spLocks noChangeAspect="1" noChangeArrowheads="1"/>
              </p:cNvSpPr>
              <p:nvPr/>
            </p:nvSpPr>
            <p:spPr bwMode="auto">
              <a:xfrm>
                <a:off x="1248"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sp>
          <p:nvSpPr>
            <p:cNvPr id="37978" name="Rectangle 199"/>
            <p:cNvSpPr>
              <a:spLocks noChangeAspect="1" noChangeArrowheads="1"/>
            </p:cNvSpPr>
            <p:nvPr/>
          </p:nvSpPr>
          <p:spPr bwMode="auto">
            <a:xfrm>
              <a:off x="3410" y="2527"/>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grpSp>
        <p:nvGrpSpPr>
          <p:cNvPr id="37896" name="Group 200"/>
          <p:cNvGrpSpPr>
            <a:grpSpLocks/>
          </p:cNvGrpSpPr>
          <p:nvPr/>
        </p:nvGrpSpPr>
        <p:grpSpPr bwMode="auto">
          <a:xfrm>
            <a:off x="6629400" y="2286000"/>
            <a:ext cx="1006475" cy="438150"/>
            <a:chOff x="3264" y="2352"/>
            <a:chExt cx="634" cy="276"/>
          </a:xfrm>
        </p:grpSpPr>
        <p:grpSp>
          <p:nvGrpSpPr>
            <p:cNvPr id="37897" name="Group 201"/>
            <p:cNvGrpSpPr>
              <a:grpSpLocks noChangeAspect="1"/>
            </p:cNvGrpSpPr>
            <p:nvPr/>
          </p:nvGrpSpPr>
          <p:grpSpPr bwMode="auto">
            <a:xfrm>
              <a:off x="3360" y="2424"/>
              <a:ext cx="290" cy="103"/>
              <a:chOff x="1053" y="2064"/>
              <a:chExt cx="387" cy="137"/>
            </a:xfrm>
          </p:grpSpPr>
          <p:sp>
            <p:nvSpPr>
              <p:cNvPr id="37952" name="AutoShape 202"/>
              <p:cNvSpPr>
                <a:spLocks noChangeAspect="1" noChangeArrowheads="1"/>
              </p:cNvSpPr>
              <p:nvPr/>
            </p:nvSpPr>
            <p:spPr bwMode="auto">
              <a:xfrm>
                <a:off x="1056" y="2064"/>
                <a:ext cx="384" cy="105"/>
              </a:xfrm>
              <a:prstGeom prst="parallelogram">
                <a:avLst>
                  <a:gd name="adj" fmla="val 91429"/>
                </a:avLst>
              </a:prstGeom>
              <a:gradFill rotWithShape="0">
                <a:gsLst>
                  <a:gs pos="0">
                    <a:srgbClr val="2F762F"/>
                  </a:gs>
                  <a:gs pos="100000">
                    <a:srgbClr val="66FF66"/>
                  </a:gs>
                </a:gsLst>
                <a:lin ang="0" scaled="1"/>
              </a:gradFill>
              <a:ln w="9525">
                <a:miter lim="800000"/>
                <a:headEnd/>
                <a:tailEnd/>
              </a:ln>
              <a:effectLst/>
              <a:scene3d>
                <a:camera prst="legacyPerspectiveBottom"/>
                <a:lightRig rig="legacyFlat3" dir="t"/>
              </a:scene3d>
              <a:sp3d extrusionH="87300" prstMaterial="legacyMatte">
                <a:bevelT w="13500" h="13500" prst="angle"/>
                <a:bevelB w="13500" h="13500" prst="angle"/>
                <a:extrusionClr>
                  <a:srgbClr val="66FF66"/>
                </a:extrusionClr>
                <a:contourClr>
                  <a:srgbClr val="2F762F"/>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37953" name="Rectangle 203"/>
              <p:cNvSpPr>
                <a:spLocks noChangeAspect="1" noChangeArrowheads="1"/>
              </p:cNvSpPr>
              <p:nvPr/>
            </p:nvSpPr>
            <p:spPr bwMode="auto">
              <a:xfrm>
                <a:off x="1053"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7954" name="Rectangle 204"/>
              <p:cNvSpPr>
                <a:spLocks noChangeAspect="1" noChangeArrowheads="1"/>
              </p:cNvSpPr>
              <p:nvPr/>
            </p:nvSpPr>
            <p:spPr bwMode="auto">
              <a:xfrm>
                <a:off x="1296"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7955" name="Rectangle 205"/>
              <p:cNvSpPr>
                <a:spLocks noChangeAspect="1" noChangeArrowheads="1"/>
              </p:cNvSpPr>
              <p:nvPr/>
            </p:nvSpPr>
            <p:spPr bwMode="auto">
              <a:xfrm>
                <a:off x="1104"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7956" name="Rectangle 206"/>
              <p:cNvSpPr>
                <a:spLocks noChangeAspect="1" noChangeArrowheads="1"/>
              </p:cNvSpPr>
              <p:nvPr/>
            </p:nvSpPr>
            <p:spPr bwMode="auto">
              <a:xfrm>
                <a:off x="1152"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7957" name="Rectangle 207"/>
              <p:cNvSpPr>
                <a:spLocks noChangeAspect="1" noChangeArrowheads="1"/>
              </p:cNvSpPr>
              <p:nvPr/>
            </p:nvSpPr>
            <p:spPr bwMode="auto">
              <a:xfrm>
                <a:off x="1200"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7958" name="Rectangle 208"/>
              <p:cNvSpPr>
                <a:spLocks noChangeAspect="1" noChangeArrowheads="1"/>
              </p:cNvSpPr>
              <p:nvPr/>
            </p:nvSpPr>
            <p:spPr bwMode="auto">
              <a:xfrm>
                <a:off x="1248"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sp>
          <p:nvSpPr>
            <p:cNvPr id="37898" name="AutoShape 209"/>
            <p:cNvSpPr>
              <a:spLocks noChangeAspect="1" noChangeArrowheads="1"/>
            </p:cNvSpPr>
            <p:nvPr/>
          </p:nvSpPr>
          <p:spPr bwMode="auto">
            <a:xfrm>
              <a:off x="3362" y="2352"/>
              <a:ext cx="288" cy="79"/>
            </a:xfrm>
            <a:prstGeom prst="parallelogram">
              <a:avLst>
                <a:gd name="adj" fmla="val 91139"/>
              </a:avLst>
            </a:prstGeom>
            <a:gradFill rotWithShape="0">
              <a:gsLst>
                <a:gs pos="0">
                  <a:srgbClr val="2F762F"/>
                </a:gs>
                <a:gs pos="100000">
                  <a:srgbClr val="66FF66"/>
                </a:gs>
              </a:gsLst>
              <a:lin ang="0" scaled="1"/>
            </a:gradFill>
            <a:ln w="9525">
              <a:miter lim="800000"/>
              <a:headEnd/>
              <a:tailEnd/>
            </a:ln>
            <a:effectLst/>
            <a:scene3d>
              <a:camera prst="legacyPerspectiveBottom"/>
              <a:lightRig rig="legacyFlat3" dir="t"/>
            </a:scene3d>
            <a:sp3d extrusionH="87300" prstMaterial="legacyMatte">
              <a:bevelT w="13500" h="13500" prst="angle"/>
              <a:bevelB w="13500" h="13500" prst="angle"/>
              <a:extrusionClr>
                <a:srgbClr val="66FF66"/>
              </a:extrusionClr>
              <a:contourClr>
                <a:srgbClr val="2F762F"/>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37899" name="Rectangle 210"/>
            <p:cNvSpPr>
              <a:spLocks noChangeAspect="1" noChangeArrowheads="1"/>
            </p:cNvSpPr>
            <p:nvPr/>
          </p:nvSpPr>
          <p:spPr bwMode="auto">
            <a:xfrm>
              <a:off x="3360" y="2431"/>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7900" name="Rectangle 211"/>
            <p:cNvSpPr>
              <a:spLocks noChangeAspect="1" noChangeArrowheads="1"/>
            </p:cNvSpPr>
            <p:nvPr/>
          </p:nvSpPr>
          <p:spPr bwMode="auto">
            <a:xfrm>
              <a:off x="3398" y="2431"/>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7901" name="Rectangle 212"/>
            <p:cNvSpPr>
              <a:spLocks noChangeAspect="1" noChangeArrowheads="1"/>
            </p:cNvSpPr>
            <p:nvPr/>
          </p:nvSpPr>
          <p:spPr bwMode="auto">
            <a:xfrm>
              <a:off x="3542" y="2431"/>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7902" name="Rectangle 213"/>
            <p:cNvSpPr>
              <a:spLocks noChangeAspect="1" noChangeArrowheads="1"/>
            </p:cNvSpPr>
            <p:nvPr/>
          </p:nvSpPr>
          <p:spPr bwMode="auto">
            <a:xfrm>
              <a:off x="3434" y="2431"/>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7903" name="Rectangle 214"/>
            <p:cNvSpPr>
              <a:spLocks noChangeAspect="1" noChangeArrowheads="1"/>
            </p:cNvSpPr>
            <p:nvPr/>
          </p:nvSpPr>
          <p:spPr bwMode="auto">
            <a:xfrm>
              <a:off x="3470" y="2431"/>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nvGrpSpPr>
            <p:cNvPr id="37904" name="Group 215"/>
            <p:cNvGrpSpPr>
              <a:grpSpLocks noChangeAspect="1"/>
            </p:cNvGrpSpPr>
            <p:nvPr/>
          </p:nvGrpSpPr>
          <p:grpSpPr bwMode="auto">
            <a:xfrm>
              <a:off x="3608" y="2429"/>
              <a:ext cx="290" cy="103"/>
              <a:chOff x="1053" y="2064"/>
              <a:chExt cx="387" cy="137"/>
            </a:xfrm>
          </p:grpSpPr>
          <p:sp>
            <p:nvSpPr>
              <p:cNvPr id="37945" name="AutoShape 216"/>
              <p:cNvSpPr>
                <a:spLocks noChangeAspect="1" noChangeArrowheads="1"/>
              </p:cNvSpPr>
              <p:nvPr/>
            </p:nvSpPr>
            <p:spPr bwMode="auto">
              <a:xfrm>
                <a:off x="1056" y="2064"/>
                <a:ext cx="384" cy="105"/>
              </a:xfrm>
              <a:prstGeom prst="parallelogram">
                <a:avLst>
                  <a:gd name="adj" fmla="val 91429"/>
                </a:avLst>
              </a:prstGeom>
              <a:gradFill rotWithShape="0">
                <a:gsLst>
                  <a:gs pos="0">
                    <a:srgbClr val="2F762F"/>
                  </a:gs>
                  <a:gs pos="100000">
                    <a:srgbClr val="66FF66"/>
                  </a:gs>
                </a:gsLst>
                <a:lin ang="0" scaled="1"/>
              </a:gradFill>
              <a:ln w="9525">
                <a:miter lim="800000"/>
                <a:headEnd/>
                <a:tailEnd/>
              </a:ln>
              <a:effectLst/>
              <a:scene3d>
                <a:camera prst="legacyPerspectiveBottom"/>
                <a:lightRig rig="legacyFlat3" dir="t"/>
              </a:scene3d>
              <a:sp3d extrusionH="87300" prstMaterial="legacyMatte">
                <a:bevelT w="13500" h="13500" prst="angle"/>
                <a:bevelB w="13500" h="13500" prst="angle"/>
                <a:extrusionClr>
                  <a:srgbClr val="66FF66"/>
                </a:extrusionClr>
                <a:contourClr>
                  <a:srgbClr val="2F762F"/>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37946" name="Rectangle 217"/>
              <p:cNvSpPr>
                <a:spLocks noChangeAspect="1" noChangeArrowheads="1"/>
              </p:cNvSpPr>
              <p:nvPr/>
            </p:nvSpPr>
            <p:spPr bwMode="auto">
              <a:xfrm>
                <a:off x="1053"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7947" name="Rectangle 218"/>
              <p:cNvSpPr>
                <a:spLocks noChangeAspect="1" noChangeArrowheads="1"/>
              </p:cNvSpPr>
              <p:nvPr/>
            </p:nvSpPr>
            <p:spPr bwMode="auto">
              <a:xfrm>
                <a:off x="1296"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7948" name="Rectangle 219"/>
              <p:cNvSpPr>
                <a:spLocks noChangeAspect="1" noChangeArrowheads="1"/>
              </p:cNvSpPr>
              <p:nvPr/>
            </p:nvSpPr>
            <p:spPr bwMode="auto">
              <a:xfrm>
                <a:off x="1104"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7949" name="Rectangle 220"/>
              <p:cNvSpPr>
                <a:spLocks noChangeAspect="1" noChangeArrowheads="1"/>
              </p:cNvSpPr>
              <p:nvPr/>
            </p:nvSpPr>
            <p:spPr bwMode="auto">
              <a:xfrm>
                <a:off x="1152"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7950" name="Rectangle 221"/>
              <p:cNvSpPr>
                <a:spLocks noChangeAspect="1" noChangeArrowheads="1"/>
              </p:cNvSpPr>
              <p:nvPr/>
            </p:nvSpPr>
            <p:spPr bwMode="auto">
              <a:xfrm>
                <a:off x="1200"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7951" name="Rectangle 222"/>
              <p:cNvSpPr>
                <a:spLocks noChangeAspect="1" noChangeArrowheads="1"/>
              </p:cNvSpPr>
              <p:nvPr/>
            </p:nvSpPr>
            <p:spPr bwMode="auto">
              <a:xfrm>
                <a:off x="1248"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grpSp>
          <p:nvGrpSpPr>
            <p:cNvPr id="37905" name="Group 223"/>
            <p:cNvGrpSpPr>
              <a:grpSpLocks noChangeAspect="1"/>
            </p:cNvGrpSpPr>
            <p:nvPr/>
          </p:nvGrpSpPr>
          <p:grpSpPr bwMode="auto">
            <a:xfrm>
              <a:off x="3608" y="2357"/>
              <a:ext cx="290" cy="103"/>
              <a:chOff x="1053" y="2064"/>
              <a:chExt cx="387" cy="137"/>
            </a:xfrm>
          </p:grpSpPr>
          <p:sp>
            <p:nvSpPr>
              <p:cNvPr id="37938" name="AutoShape 224"/>
              <p:cNvSpPr>
                <a:spLocks noChangeAspect="1" noChangeArrowheads="1"/>
              </p:cNvSpPr>
              <p:nvPr/>
            </p:nvSpPr>
            <p:spPr bwMode="auto">
              <a:xfrm>
                <a:off x="1056" y="2064"/>
                <a:ext cx="384" cy="105"/>
              </a:xfrm>
              <a:prstGeom prst="parallelogram">
                <a:avLst>
                  <a:gd name="adj" fmla="val 91429"/>
                </a:avLst>
              </a:prstGeom>
              <a:gradFill rotWithShape="0">
                <a:gsLst>
                  <a:gs pos="0">
                    <a:srgbClr val="2F762F"/>
                  </a:gs>
                  <a:gs pos="100000">
                    <a:srgbClr val="66FF66"/>
                  </a:gs>
                </a:gsLst>
                <a:lin ang="0" scaled="1"/>
              </a:gradFill>
              <a:ln w="9525">
                <a:miter lim="800000"/>
                <a:headEnd/>
                <a:tailEnd/>
              </a:ln>
              <a:effectLst/>
              <a:scene3d>
                <a:camera prst="legacyPerspectiveBottom"/>
                <a:lightRig rig="legacyFlat3" dir="t"/>
              </a:scene3d>
              <a:sp3d extrusionH="87300" prstMaterial="legacyMatte">
                <a:bevelT w="13500" h="13500" prst="angle"/>
                <a:bevelB w="13500" h="13500" prst="angle"/>
                <a:extrusionClr>
                  <a:srgbClr val="66FF66"/>
                </a:extrusionClr>
                <a:contourClr>
                  <a:srgbClr val="2F762F"/>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37939" name="Rectangle 225"/>
              <p:cNvSpPr>
                <a:spLocks noChangeAspect="1" noChangeArrowheads="1"/>
              </p:cNvSpPr>
              <p:nvPr/>
            </p:nvSpPr>
            <p:spPr bwMode="auto">
              <a:xfrm>
                <a:off x="1053"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7940" name="Rectangle 226"/>
              <p:cNvSpPr>
                <a:spLocks noChangeAspect="1" noChangeArrowheads="1"/>
              </p:cNvSpPr>
              <p:nvPr/>
            </p:nvSpPr>
            <p:spPr bwMode="auto">
              <a:xfrm>
                <a:off x="1296"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7941" name="Rectangle 227"/>
              <p:cNvSpPr>
                <a:spLocks noChangeAspect="1" noChangeArrowheads="1"/>
              </p:cNvSpPr>
              <p:nvPr/>
            </p:nvSpPr>
            <p:spPr bwMode="auto">
              <a:xfrm>
                <a:off x="1104"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7942" name="Rectangle 228"/>
              <p:cNvSpPr>
                <a:spLocks noChangeAspect="1" noChangeArrowheads="1"/>
              </p:cNvSpPr>
              <p:nvPr/>
            </p:nvSpPr>
            <p:spPr bwMode="auto">
              <a:xfrm>
                <a:off x="1152"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7943" name="Rectangle 229"/>
              <p:cNvSpPr>
                <a:spLocks noChangeAspect="1" noChangeArrowheads="1"/>
              </p:cNvSpPr>
              <p:nvPr/>
            </p:nvSpPr>
            <p:spPr bwMode="auto">
              <a:xfrm>
                <a:off x="1200"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7944" name="Rectangle 230"/>
              <p:cNvSpPr>
                <a:spLocks noChangeAspect="1" noChangeArrowheads="1"/>
              </p:cNvSpPr>
              <p:nvPr/>
            </p:nvSpPr>
            <p:spPr bwMode="auto">
              <a:xfrm>
                <a:off x="1248"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sp>
          <p:nvSpPr>
            <p:cNvPr id="37906" name="Rectangle 231"/>
            <p:cNvSpPr>
              <a:spLocks noChangeAspect="1" noChangeArrowheads="1"/>
            </p:cNvSpPr>
            <p:nvPr/>
          </p:nvSpPr>
          <p:spPr bwMode="auto">
            <a:xfrm>
              <a:off x="3506" y="2431"/>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nvGrpSpPr>
            <p:cNvPr id="37907" name="Group 232"/>
            <p:cNvGrpSpPr>
              <a:grpSpLocks noChangeAspect="1"/>
            </p:cNvGrpSpPr>
            <p:nvPr/>
          </p:nvGrpSpPr>
          <p:grpSpPr bwMode="auto">
            <a:xfrm>
              <a:off x="3264" y="2520"/>
              <a:ext cx="290" cy="103"/>
              <a:chOff x="1053" y="2064"/>
              <a:chExt cx="387" cy="137"/>
            </a:xfrm>
          </p:grpSpPr>
          <p:sp>
            <p:nvSpPr>
              <p:cNvPr id="37931" name="AutoShape 233"/>
              <p:cNvSpPr>
                <a:spLocks noChangeAspect="1" noChangeArrowheads="1"/>
              </p:cNvSpPr>
              <p:nvPr/>
            </p:nvSpPr>
            <p:spPr bwMode="auto">
              <a:xfrm>
                <a:off x="1056" y="2064"/>
                <a:ext cx="384" cy="105"/>
              </a:xfrm>
              <a:prstGeom prst="parallelogram">
                <a:avLst>
                  <a:gd name="adj" fmla="val 91429"/>
                </a:avLst>
              </a:prstGeom>
              <a:gradFill rotWithShape="0">
                <a:gsLst>
                  <a:gs pos="0">
                    <a:srgbClr val="2F762F"/>
                  </a:gs>
                  <a:gs pos="100000">
                    <a:srgbClr val="66FF66"/>
                  </a:gs>
                </a:gsLst>
                <a:lin ang="0" scaled="1"/>
              </a:gradFill>
              <a:ln w="9525">
                <a:miter lim="800000"/>
                <a:headEnd/>
                <a:tailEnd/>
              </a:ln>
              <a:effectLst/>
              <a:scene3d>
                <a:camera prst="legacyPerspectiveBottom"/>
                <a:lightRig rig="legacyFlat3" dir="t"/>
              </a:scene3d>
              <a:sp3d extrusionH="87300" prstMaterial="legacyMatte">
                <a:bevelT w="13500" h="13500" prst="angle"/>
                <a:bevelB w="13500" h="13500" prst="angle"/>
                <a:extrusionClr>
                  <a:srgbClr val="66FF66"/>
                </a:extrusionClr>
                <a:contourClr>
                  <a:srgbClr val="2F762F"/>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37932" name="Rectangle 234"/>
              <p:cNvSpPr>
                <a:spLocks noChangeAspect="1" noChangeArrowheads="1"/>
              </p:cNvSpPr>
              <p:nvPr/>
            </p:nvSpPr>
            <p:spPr bwMode="auto">
              <a:xfrm>
                <a:off x="1053"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7933" name="Rectangle 235"/>
              <p:cNvSpPr>
                <a:spLocks noChangeAspect="1" noChangeArrowheads="1"/>
              </p:cNvSpPr>
              <p:nvPr/>
            </p:nvSpPr>
            <p:spPr bwMode="auto">
              <a:xfrm>
                <a:off x="1296"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7934" name="Rectangle 236"/>
              <p:cNvSpPr>
                <a:spLocks noChangeAspect="1" noChangeArrowheads="1"/>
              </p:cNvSpPr>
              <p:nvPr/>
            </p:nvSpPr>
            <p:spPr bwMode="auto">
              <a:xfrm>
                <a:off x="1104"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7935" name="Rectangle 237"/>
              <p:cNvSpPr>
                <a:spLocks noChangeAspect="1" noChangeArrowheads="1"/>
              </p:cNvSpPr>
              <p:nvPr/>
            </p:nvSpPr>
            <p:spPr bwMode="auto">
              <a:xfrm>
                <a:off x="1152"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7936" name="Rectangle 238"/>
              <p:cNvSpPr>
                <a:spLocks noChangeAspect="1" noChangeArrowheads="1"/>
              </p:cNvSpPr>
              <p:nvPr/>
            </p:nvSpPr>
            <p:spPr bwMode="auto">
              <a:xfrm>
                <a:off x="1200"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7937" name="Rectangle 239"/>
              <p:cNvSpPr>
                <a:spLocks noChangeAspect="1" noChangeArrowheads="1"/>
              </p:cNvSpPr>
              <p:nvPr/>
            </p:nvSpPr>
            <p:spPr bwMode="auto">
              <a:xfrm>
                <a:off x="1248"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sp>
          <p:nvSpPr>
            <p:cNvPr id="37908" name="AutoShape 240"/>
            <p:cNvSpPr>
              <a:spLocks noChangeAspect="1" noChangeArrowheads="1"/>
            </p:cNvSpPr>
            <p:nvPr/>
          </p:nvSpPr>
          <p:spPr bwMode="auto">
            <a:xfrm>
              <a:off x="3266" y="2448"/>
              <a:ext cx="288" cy="79"/>
            </a:xfrm>
            <a:prstGeom prst="parallelogram">
              <a:avLst>
                <a:gd name="adj" fmla="val 91139"/>
              </a:avLst>
            </a:prstGeom>
            <a:gradFill rotWithShape="0">
              <a:gsLst>
                <a:gs pos="0">
                  <a:srgbClr val="2F762F"/>
                </a:gs>
                <a:gs pos="100000">
                  <a:srgbClr val="66FF66"/>
                </a:gs>
              </a:gsLst>
              <a:lin ang="0" scaled="1"/>
            </a:gradFill>
            <a:ln w="9525">
              <a:miter lim="800000"/>
              <a:headEnd/>
              <a:tailEnd/>
            </a:ln>
            <a:effectLst/>
            <a:scene3d>
              <a:camera prst="legacyPerspectiveBottom"/>
              <a:lightRig rig="legacyFlat3" dir="t"/>
            </a:scene3d>
            <a:sp3d extrusionH="87300" prstMaterial="legacyMatte">
              <a:bevelT w="13500" h="13500" prst="angle"/>
              <a:bevelB w="13500" h="13500" prst="angle"/>
              <a:extrusionClr>
                <a:srgbClr val="66FF66"/>
              </a:extrusionClr>
              <a:contourClr>
                <a:srgbClr val="2F762F"/>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37909" name="Rectangle 241"/>
            <p:cNvSpPr>
              <a:spLocks noChangeAspect="1" noChangeArrowheads="1"/>
            </p:cNvSpPr>
            <p:nvPr/>
          </p:nvSpPr>
          <p:spPr bwMode="auto">
            <a:xfrm>
              <a:off x="3264" y="2527"/>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7910" name="Rectangle 242"/>
            <p:cNvSpPr>
              <a:spLocks noChangeAspect="1" noChangeArrowheads="1"/>
            </p:cNvSpPr>
            <p:nvPr/>
          </p:nvSpPr>
          <p:spPr bwMode="auto">
            <a:xfrm>
              <a:off x="3302" y="2527"/>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7911" name="Rectangle 243"/>
            <p:cNvSpPr>
              <a:spLocks noChangeAspect="1" noChangeArrowheads="1"/>
            </p:cNvSpPr>
            <p:nvPr/>
          </p:nvSpPr>
          <p:spPr bwMode="auto">
            <a:xfrm>
              <a:off x="3446" y="2527"/>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7912" name="Rectangle 244"/>
            <p:cNvSpPr>
              <a:spLocks noChangeAspect="1" noChangeArrowheads="1"/>
            </p:cNvSpPr>
            <p:nvPr/>
          </p:nvSpPr>
          <p:spPr bwMode="auto">
            <a:xfrm>
              <a:off x="3338" y="2527"/>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7913" name="Rectangle 245"/>
            <p:cNvSpPr>
              <a:spLocks noChangeAspect="1" noChangeArrowheads="1"/>
            </p:cNvSpPr>
            <p:nvPr/>
          </p:nvSpPr>
          <p:spPr bwMode="auto">
            <a:xfrm>
              <a:off x="3374" y="2527"/>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nvGrpSpPr>
            <p:cNvPr id="37914" name="Group 246"/>
            <p:cNvGrpSpPr>
              <a:grpSpLocks noChangeAspect="1"/>
            </p:cNvGrpSpPr>
            <p:nvPr/>
          </p:nvGrpSpPr>
          <p:grpSpPr bwMode="auto">
            <a:xfrm>
              <a:off x="3512" y="2525"/>
              <a:ext cx="290" cy="103"/>
              <a:chOff x="1053" y="2064"/>
              <a:chExt cx="387" cy="137"/>
            </a:xfrm>
          </p:grpSpPr>
          <p:sp>
            <p:nvSpPr>
              <p:cNvPr id="37924" name="AutoShape 247"/>
              <p:cNvSpPr>
                <a:spLocks noChangeAspect="1" noChangeArrowheads="1"/>
              </p:cNvSpPr>
              <p:nvPr/>
            </p:nvSpPr>
            <p:spPr bwMode="auto">
              <a:xfrm>
                <a:off x="1056" y="2064"/>
                <a:ext cx="384" cy="105"/>
              </a:xfrm>
              <a:prstGeom prst="parallelogram">
                <a:avLst>
                  <a:gd name="adj" fmla="val 91429"/>
                </a:avLst>
              </a:prstGeom>
              <a:gradFill rotWithShape="0">
                <a:gsLst>
                  <a:gs pos="0">
                    <a:srgbClr val="2F762F"/>
                  </a:gs>
                  <a:gs pos="100000">
                    <a:srgbClr val="66FF66"/>
                  </a:gs>
                </a:gsLst>
                <a:lin ang="0" scaled="1"/>
              </a:gradFill>
              <a:ln w="9525">
                <a:miter lim="800000"/>
                <a:headEnd/>
                <a:tailEnd/>
              </a:ln>
              <a:effectLst/>
              <a:scene3d>
                <a:camera prst="legacyPerspectiveBottom"/>
                <a:lightRig rig="legacyFlat3" dir="t"/>
              </a:scene3d>
              <a:sp3d extrusionH="87300" prstMaterial="legacyMatte">
                <a:bevelT w="13500" h="13500" prst="angle"/>
                <a:bevelB w="13500" h="13500" prst="angle"/>
                <a:extrusionClr>
                  <a:srgbClr val="66FF66"/>
                </a:extrusionClr>
                <a:contourClr>
                  <a:srgbClr val="2F762F"/>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37925" name="Rectangle 248"/>
              <p:cNvSpPr>
                <a:spLocks noChangeAspect="1" noChangeArrowheads="1"/>
              </p:cNvSpPr>
              <p:nvPr/>
            </p:nvSpPr>
            <p:spPr bwMode="auto">
              <a:xfrm>
                <a:off x="1053"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7926" name="Rectangle 249"/>
              <p:cNvSpPr>
                <a:spLocks noChangeAspect="1" noChangeArrowheads="1"/>
              </p:cNvSpPr>
              <p:nvPr/>
            </p:nvSpPr>
            <p:spPr bwMode="auto">
              <a:xfrm>
                <a:off x="1296"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7927" name="Rectangle 250"/>
              <p:cNvSpPr>
                <a:spLocks noChangeAspect="1" noChangeArrowheads="1"/>
              </p:cNvSpPr>
              <p:nvPr/>
            </p:nvSpPr>
            <p:spPr bwMode="auto">
              <a:xfrm>
                <a:off x="1104"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7928" name="Rectangle 251"/>
              <p:cNvSpPr>
                <a:spLocks noChangeAspect="1" noChangeArrowheads="1"/>
              </p:cNvSpPr>
              <p:nvPr/>
            </p:nvSpPr>
            <p:spPr bwMode="auto">
              <a:xfrm>
                <a:off x="1152"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7929" name="Rectangle 252"/>
              <p:cNvSpPr>
                <a:spLocks noChangeAspect="1" noChangeArrowheads="1"/>
              </p:cNvSpPr>
              <p:nvPr/>
            </p:nvSpPr>
            <p:spPr bwMode="auto">
              <a:xfrm>
                <a:off x="1200"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7930" name="Rectangle 253"/>
              <p:cNvSpPr>
                <a:spLocks noChangeAspect="1" noChangeArrowheads="1"/>
              </p:cNvSpPr>
              <p:nvPr/>
            </p:nvSpPr>
            <p:spPr bwMode="auto">
              <a:xfrm>
                <a:off x="1248"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grpSp>
          <p:nvGrpSpPr>
            <p:cNvPr id="37915" name="Group 254"/>
            <p:cNvGrpSpPr>
              <a:grpSpLocks noChangeAspect="1"/>
            </p:cNvGrpSpPr>
            <p:nvPr/>
          </p:nvGrpSpPr>
          <p:grpSpPr bwMode="auto">
            <a:xfrm>
              <a:off x="3512" y="2453"/>
              <a:ext cx="290" cy="103"/>
              <a:chOff x="1053" y="2064"/>
              <a:chExt cx="387" cy="137"/>
            </a:xfrm>
          </p:grpSpPr>
          <p:sp>
            <p:nvSpPr>
              <p:cNvPr id="37917" name="AutoShape 255"/>
              <p:cNvSpPr>
                <a:spLocks noChangeAspect="1" noChangeArrowheads="1"/>
              </p:cNvSpPr>
              <p:nvPr/>
            </p:nvSpPr>
            <p:spPr bwMode="auto">
              <a:xfrm>
                <a:off x="1056" y="2064"/>
                <a:ext cx="384" cy="105"/>
              </a:xfrm>
              <a:prstGeom prst="parallelogram">
                <a:avLst>
                  <a:gd name="adj" fmla="val 91429"/>
                </a:avLst>
              </a:prstGeom>
              <a:gradFill rotWithShape="0">
                <a:gsLst>
                  <a:gs pos="0">
                    <a:srgbClr val="2F762F"/>
                  </a:gs>
                  <a:gs pos="100000">
                    <a:srgbClr val="66FF66"/>
                  </a:gs>
                </a:gsLst>
                <a:lin ang="0" scaled="1"/>
              </a:gradFill>
              <a:ln w="9525">
                <a:miter lim="800000"/>
                <a:headEnd/>
                <a:tailEnd/>
              </a:ln>
              <a:effectLst/>
              <a:scene3d>
                <a:camera prst="legacyPerspectiveBottom"/>
                <a:lightRig rig="legacyFlat3" dir="t"/>
              </a:scene3d>
              <a:sp3d extrusionH="87300" prstMaterial="legacyMatte">
                <a:bevelT w="13500" h="13500" prst="angle"/>
                <a:bevelB w="13500" h="13500" prst="angle"/>
                <a:extrusionClr>
                  <a:srgbClr val="66FF66"/>
                </a:extrusionClr>
                <a:contourClr>
                  <a:srgbClr val="2F762F"/>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37918" name="Rectangle 256"/>
              <p:cNvSpPr>
                <a:spLocks noChangeAspect="1" noChangeArrowheads="1"/>
              </p:cNvSpPr>
              <p:nvPr/>
            </p:nvSpPr>
            <p:spPr bwMode="auto">
              <a:xfrm>
                <a:off x="1053"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7919" name="Rectangle 257"/>
              <p:cNvSpPr>
                <a:spLocks noChangeAspect="1" noChangeArrowheads="1"/>
              </p:cNvSpPr>
              <p:nvPr/>
            </p:nvSpPr>
            <p:spPr bwMode="auto">
              <a:xfrm>
                <a:off x="1296"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7920" name="Rectangle 258"/>
              <p:cNvSpPr>
                <a:spLocks noChangeAspect="1" noChangeArrowheads="1"/>
              </p:cNvSpPr>
              <p:nvPr/>
            </p:nvSpPr>
            <p:spPr bwMode="auto">
              <a:xfrm>
                <a:off x="1104"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7921" name="Rectangle 259"/>
              <p:cNvSpPr>
                <a:spLocks noChangeAspect="1" noChangeArrowheads="1"/>
              </p:cNvSpPr>
              <p:nvPr/>
            </p:nvSpPr>
            <p:spPr bwMode="auto">
              <a:xfrm>
                <a:off x="1152"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7922" name="Rectangle 260"/>
              <p:cNvSpPr>
                <a:spLocks noChangeAspect="1" noChangeArrowheads="1"/>
              </p:cNvSpPr>
              <p:nvPr/>
            </p:nvSpPr>
            <p:spPr bwMode="auto">
              <a:xfrm>
                <a:off x="1200"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7923" name="Rectangle 261"/>
              <p:cNvSpPr>
                <a:spLocks noChangeAspect="1" noChangeArrowheads="1"/>
              </p:cNvSpPr>
              <p:nvPr/>
            </p:nvSpPr>
            <p:spPr bwMode="auto">
              <a:xfrm>
                <a:off x="1248"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sp>
          <p:nvSpPr>
            <p:cNvPr id="37916" name="Rectangle 262"/>
            <p:cNvSpPr>
              <a:spLocks noChangeAspect="1" noChangeArrowheads="1"/>
            </p:cNvSpPr>
            <p:nvPr/>
          </p:nvSpPr>
          <p:spPr bwMode="auto">
            <a:xfrm>
              <a:off x="3410" y="2527"/>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spTree>
    <p:extLst>
      <p:ext uri="{BB962C8B-B14F-4D97-AF65-F5344CB8AC3E}">
        <p14:creationId xmlns:p14="http://schemas.microsoft.com/office/powerpoint/2010/main" val="1811353338"/>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pPr eaLnBrk="1" hangingPunct="1"/>
            <a:r>
              <a:rPr lang="en-US" altLang="en-US"/>
              <a:t>A Cache Miss</a:t>
            </a:r>
          </a:p>
        </p:txBody>
      </p:sp>
      <p:sp>
        <p:nvSpPr>
          <p:cNvPr id="39939" name="Rectangle 3"/>
          <p:cNvSpPr>
            <a:spLocks noGrp="1" noChangeArrowheads="1"/>
          </p:cNvSpPr>
          <p:nvPr>
            <p:ph type="body" sz="half" idx="1"/>
          </p:nvPr>
        </p:nvSpPr>
        <p:spPr>
          <a:xfrm>
            <a:off x="1370013" y="1827213"/>
            <a:ext cx="5106987" cy="4114800"/>
          </a:xfrm>
        </p:spPr>
        <p:txBody>
          <a:bodyPr/>
          <a:lstStyle/>
          <a:p>
            <a:pPr eaLnBrk="1" hangingPunct="1"/>
            <a:r>
              <a:rPr lang="en-US" altLang="en-US"/>
              <a:t>Multiple levels of caching with similar characteristics? (via network)</a:t>
            </a:r>
          </a:p>
          <a:p>
            <a:pPr lvl="1" eaLnBrk="1" hangingPunct="1"/>
            <a:endParaRPr lang="en-US" altLang="en-US"/>
          </a:p>
        </p:txBody>
      </p:sp>
      <p:grpSp>
        <p:nvGrpSpPr>
          <p:cNvPr id="39940" name="Group 237"/>
          <p:cNvGrpSpPr>
            <a:grpSpLocks/>
          </p:cNvGrpSpPr>
          <p:nvPr/>
        </p:nvGrpSpPr>
        <p:grpSpPr bwMode="auto">
          <a:xfrm>
            <a:off x="6629400" y="3276600"/>
            <a:ext cx="1006475" cy="438150"/>
            <a:chOff x="3264" y="2352"/>
            <a:chExt cx="634" cy="276"/>
          </a:xfrm>
        </p:grpSpPr>
        <p:grpSp>
          <p:nvGrpSpPr>
            <p:cNvPr id="40033" name="Group 139"/>
            <p:cNvGrpSpPr>
              <a:grpSpLocks noChangeAspect="1"/>
            </p:cNvGrpSpPr>
            <p:nvPr/>
          </p:nvGrpSpPr>
          <p:grpSpPr bwMode="auto">
            <a:xfrm>
              <a:off x="3360" y="2424"/>
              <a:ext cx="290" cy="103"/>
              <a:chOff x="1053" y="2064"/>
              <a:chExt cx="387" cy="137"/>
            </a:xfrm>
          </p:grpSpPr>
          <p:sp>
            <p:nvSpPr>
              <p:cNvPr id="40088" name="AutoShape 140"/>
              <p:cNvSpPr>
                <a:spLocks noChangeAspect="1" noChangeArrowheads="1"/>
              </p:cNvSpPr>
              <p:nvPr/>
            </p:nvSpPr>
            <p:spPr bwMode="auto">
              <a:xfrm>
                <a:off x="1056" y="2064"/>
                <a:ext cx="384" cy="105"/>
              </a:xfrm>
              <a:prstGeom prst="parallelogram">
                <a:avLst>
                  <a:gd name="adj" fmla="val 91429"/>
                </a:avLst>
              </a:prstGeom>
              <a:gradFill rotWithShape="0">
                <a:gsLst>
                  <a:gs pos="0">
                    <a:srgbClr val="2F762F"/>
                  </a:gs>
                  <a:gs pos="100000">
                    <a:srgbClr val="66FF66"/>
                  </a:gs>
                </a:gsLst>
                <a:lin ang="0" scaled="1"/>
              </a:gradFill>
              <a:ln w="9525">
                <a:miter lim="800000"/>
                <a:headEnd/>
                <a:tailEnd/>
              </a:ln>
              <a:effectLst/>
              <a:scene3d>
                <a:camera prst="legacyPerspectiveBottom"/>
                <a:lightRig rig="legacyFlat3" dir="t"/>
              </a:scene3d>
              <a:sp3d extrusionH="87300" prstMaterial="legacyMatte">
                <a:bevelT w="13500" h="13500" prst="angle"/>
                <a:bevelB w="13500" h="13500" prst="angle"/>
                <a:extrusionClr>
                  <a:srgbClr val="66FF66"/>
                </a:extrusionClr>
                <a:contourClr>
                  <a:srgbClr val="2F762F"/>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40089" name="Rectangle 141"/>
              <p:cNvSpPr>
                <a:spLocks noChangeAspect="1" noChangeArrowheads="1"/>
              </p:cNvSpPr>
              <p:nvPr/>
            </p:nvSpPr>
            <p:spPr bwMode="auto">
              <a:xfrm>
                <a:off x="1053"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0090" name="Rectangle 142"/>
              <p:cNvSpPr>
                <a:spLocks noChangeAspect="1" noChangeArrowheads="1"/>
              </p:cNvSpPr>
              <p:nvPr/>
            </p:nvSpPr>
            <p:spPr bwMode="auto">
              <a:xfrm>
                <a:off x="1296"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0091" name="Rectangle 143"/>
              <p:cNvSpPr>
                <a:spLocks noChangeAspect="1" noChangeArrowheads="1"/>
              </p:cNvSpPr>
              <p:nvPr/>
            </p:nvSpPr>
            <p:spPr bwMode="auto">
              <a:xfrm>
                <a:off x="1104"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0092" name="Rectangle 144"/>
              <p:cNvSpPr>
                <a:spLocks noChangeAspect="1" noChangeArrowheads="1"/>
              </p:cNvSpPr>
              <p:nvPr/>
            </p:nvSpPr>
            <p:spPr bwMode="auto">
              <a:xfrm>
                <a:off x="1152"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0093" name="Rectangle 145"/>
              <p:cNvSpPr>
                <a:spLocks noChangeAspect="1" noChangeArrowheads="1"/>
              </p:cNvSpPr>
              <p:nvPr/>
            </p:nvSpPr>
            <p:spPr bwMode="auto">
              <a:xfrm>
                <a:off x="1200"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0094" name="Rectangle 146"/>
              <p:cNvSpPr>
                <a:spLocks noChangeAspect="1" noChangeArrowheads="1"/>
              </p:cNvSpPr>
              <p:nvPr/>
            </p:nvSpPr>
            <p:spPr bwMode="auto">
              <a:xfrm>
                <a:off x="1248"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sp>
          <p:nvSpPr>
            <p:cNvPr id="40034" name="AutoShape 147"/>
            <p:cNvSpPr>
              <a:spLocks noChangeAspect="1" noChangeArrowheads="1"/>
            </p:cNvSpPr>
            <p:nvPr/>
          </p:nvSpPr>
          <p:spPr bwMode="auto">
            <a:xfrm>
              <a:off x="3362" y="2352"/>
              <a:ext cx="288" cy="79"/>
            </a:xfrm>
            <a:prstGeom prst="parallelogram">
              <a:avLst>
                <a:gd name="adj" fmla="val 91139"/>
              </a:avLst>
            </a:prstGeom>
            <a:gradFill rotWithShape="0">
              <a:gsLst>
                <a:gs pos="0">
                  <a:srgbClr val="2F762F"/>
                </a:gs>
                <a:gs pos="100000">
                  <a:srgbClr val="66FF66"/>
                </a:gs>
              </a:gsLst>
              <a:lin ang="0" scaled="1"/>
            </a:gradFill>
            <a:ln w="9525">
              <a:miter lim="800000"/>
              <a:headEnd/>
              <a:tailEnd/>
            </a:ln>
            <a:effectLst/>
            <a:scene3d>
              <a:camera prst="legacyPerspectiveBottom"/>
              <a:lightRig rig="legacyFlat3" dir="t"/>
            </a:scene3d>
            <a:sp3d extrusionH="87300" prstMaterial="legacyMatte">
              <a:bevelT w="13500" h="13500" prst="angle"/>
              <a:bevelB w="13500" h="13500" prst="angle"/>
              <a:extrusionClr>
                <a:srgbClr val="66FF66"/>
              </a:extrusionClr>
              <a:contourClr>
                <a:srgbClr val="2F762F"/>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40035" name="Rectangle 148"/>
            <p:cNvSpPr>
              <a:spLocks noChangeAspect="1" noChangeArrowheads="1"/>
            </p:cNvSpPr>
            <p:nvPr/>
          </p:nvSpPr>
          <p:spPr bwMode="auto">
            <a:xfrm>
              <a:off x="3360" y="2431"/>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0036" name="Rectangle 149"/>
            <p:cNvSpPr>
              <a:spLocks noChangeAspect="1" noChangeArrowheads="1"/>
            </p:cNvSpPr>
            <p:nvPr/>
          </p:nvSpPr>
          <p:spPr bwMode="auto">
            <a:xfrm>
              <a:off x="3398" y="2431"/>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0037" name="Rectangle 150"/>
            <p:cNvSpPr>
              <a:spLocks noChangeAspect="1" noChangeArrowheads="1"/>
            </p:cNvSpPr>
            <p:nvPr/>
          </p:nvSpPr>
          <p:spPr bwMode="auto">
            <a:xfrm>
              <a:off x="3542" y="2431"/>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0038" name="Rectangle 151"/>
            <p:cNvSpPr>
              <a:spLocks noChangeAspect="1" noChangeArrowheads="1"/>
            </p:cNvSpPr>
            <p:nvPr/>
          </p:nvSpPr>
          <p:spPr bwMode="auto">
            <a:xfrm>
              <a:off x="3434" y="2431"/>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0039" name="Rectangle 152"/>
            <p:cNvSpPr>
              <a:spLocks noChangeAspect="1" noChangeArrowheads="1"/>
            </p:cNvSpPr>
            <p:nvPr/>
          </p:nvSpPr>
          <p:spPr bwMode="auto">
            <a:xfrm>
              <a:off x="3470" y="2431"/>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nvGrpSpPr>
            <p:cNvPr id="40040" name="Group 153"/>
            <p:cNvGrpSpPr>
              <a:grpSpLocks noChangeAspect="1"/>
            </p:cNvGrpSpPr>
            <p:nvPr/>
          </p:nvGrpSpPr>
          <p:grpSpPr bwMode="auto">
            <a:xfrm>
              <a:off x="3608" y="2429"/>
              <a:ext cx="290" cy="103"/>
              <a:chOff x="1053" y="2064"/>
              <a:chExt cx="387" cy="137"/>
            </a:xfrm>
          </p:grpSpPr>
          <p:sp>
            <p:nvSpPr>
              <p:cNvPr id="40081" name="AutoShape 154"/>
              <p:cNvSpPr>
                <a:spLocks noChangeAspect="1" noChangeArrowheads="1"/>
              </p:cNvSpPr>
              <p:nvPr/>
            </p:nvSpPr>
            <p:spPr bwMode="auto">
              <a:xfrm>
                <a:off x="1056" y="2064"/>
                <a:ext cx="384" cy="105"/>
              </a:xfrm>
              <a:prstGeom prst="parallelogram">
                <a:avLst>
                  <a:gd name="adj" fmla="val 91429"/>
                </a:avLst>
              </a:prstGeom>
              <a:gradFill rotWithShape="0">
                <a:gsLst>
                  <a:gs pos="0">
                    <a:srgbClr val="2F762F"/>
                  </a:gs>
                  <a:gs pos="100000">
                    <a:srgbClr val="66FF66"/>
                  </a:gs>
                </a:gsLst>
                <a:lin ang="0" scaled="1"/>
              </a:gradFill>
              <a:ln w="9525">
                <a:miter lim="800000"/>
                <a:headEnd/>
                <a:tailEnd/>
              </a:ln>
              <a:effectLst/>
              <a:scene3d>
                <a:camera prst="legacyPerspectiveBottom"/>
                <a:lightRig rig="legacyFlat3" dir="t"/>
              </a:scene3d>
              <a:sp3d extrusionH="87300" prstMaterial="legacyMatte">
                <a:bevelT w="13500" h="13500" prst="angle"/>
                <a:bevelB w="13500" h="13500" prst="angle"/>
                <a:extrusionClr>
                  <a:srgbClr val="66FF66"/>
                </a:extrusionClr>
                <a:contourClr>
                  <a:srgbClr val="2F762F"/>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40082" name="Rectangle 155"/>
              <p:cNvSpPr>
                <a:spLocks noChangeAspect="1" noChangeArrowheads="1"/>
              </p:cNvSpPr>
              <p:nvPr/>
            </p:nvSpPr>
            <p:spPr bwMode="auto">
              <a:xfrm>
                <a:off x="1053"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0083" name="Rectangle 156"/>
              <p:cNvSpPr>
                <a:spLocks noChangeAspect="1" noChangeArrowheads="1"/>
              </p:cNvSpPr>
              <p:nvPr/>
            </p:nvSpPr>
            <p:spPr bwMode="auto">
              <a:xfrm>
                <a:off x="1296"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0084" name="Rectangle 157"/>
              <p:cNvSpPr>
                <a:spLocks noChangeAspect="1" noChangeArrowheads="1"/>
              </p:cNvSpPr>
              <p:nvPr/>
            </p:nvSpPr>
            <p:spPr bwMode="auto">
              <a:xfrm>
                <a:off x="1104"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0085" name="Rectangle 158"/>
              <p:cNvSpPr>
                <a:spLocks noChangeAspect="1" noChangeArrowheads="1"/>
              </p:cNvSpPr>
              <p:nvPr/>
            </p:nvSpPr>
            <p:spPr bwMode="auto">
              <a:xfrm>
                <a:off x="1152"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0086" name="Rectangle 159"/>
              <p:cNvSpPr>
                <a:spLocks noChangeAspect="1" noChangeArrowheads="1"/>
              </p:cNvSpPr>
              <p:nvPr/>
            </p:nvSpPr>
            <p:spPr bwMode="auto">
              <a:xfrm>
                <a:off x="1200"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0087" name="Rectangle 160"/>
              <p:cNvSpPr>
                <a:spLocks noChangeAspect="1" noChangeArrowheads="1"/>
              </p:cNvSpPr>
              <p:nvPr/>
            </p:nvSpPr>
            <p:spPr bwMode="auto">
              <a:xfrm>
                <a:off x="1248"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grpSp>
          <p:nvGrpSpPr>
            <p:cNvPr id="40041" name="Group 161"/>
            <p:cNvGrpSpPr>
              <a:grpSpLocks noChangeAspect="1"/>
            </p:cNvGrpSpPr>
            <p:nvPr/>
          </p:nvGrpSpPr>
          <p:grpSpPr bwMode="auto">
            <a:xfrm>
              <a:off x="3608" y="2357"/>
              <a:ext cx="290" cy="103"/>
              <a:chOff x="1053" y="2064"/>
              <a:chExt cx="387" cy="137"/>
            </a:xfrm>
          </p:grpSpPr>
          <p:sp>
            <p:nvSpPr>
              <p:cNvPr id="40074" name="AutoShape 162"/>
              <p:cNvSpPr>
                <a:spLocks noChangeAspect="1" noChangeArrowheads="1"/>
              </p:cNvSpPr>
              <p:nvPr/>
            </p:nvSpPr>
            <p:spPr bwMode="auto">
              <a:xfrm>
                <a:off x="1056" y="2064"/>
                <a:ext cx="384" cy="105"/>
              </a:xfrm>
              <a:prstGeom prst="parallelogram">
                <a:avLst>
                  <a:gd name="adj" fmla="val 91429"/>
                </a:avLst>
              </a:prstGeom>
              <a:gradFill rotWithShape="0">
                <a:gsLst>
                  <a:gs pos="0">
                    <a:srgbClr val="2F762F"/>
                  </a:gs>
                  <a:gs pos="100000">
                    <a:srgbClr val="66FF66"/>
                  </a:gs>
                </a:gsLst>
                <a:lin ang="0" scaled="1"/>
              </a:gradFill>
              <a:ln w="9525">
                <a:miter lim="800000"/>
                <a:headEnd/>
                <a:tailEnd/>
              </a:ln>
              <a:effectLst/>
              <a:scene3d>
                <a:camera prst="legacyPerspectiveBottom"/>
                <a:lightRig rig="legacyFlat3" dir="t"/>
              </a:scene3d>
              <a:sp3d extrusionH="87300" prstMaterial="legacyMatte">
                <a:bevelT w="13500" h="13500" prst="angle"/>
                <a:bevelB w="13500" h="13500" prst="angle"/>
                <a:extrusionClr>
                  <a:srgbClr val="66FF66"/>
                </a:extrusionClr>
                <a:contourClr>
                  <a:srgbClr val="2F762F"/>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40075" name="Rectangle 163"/>
              <p:cNvSpPr>
                <a:spLocks noChangeAspect="1" noChangeArrowheads="1"/>
              </p:cNvSpPr>
              <p:nvPr/>
            </p:nvSpPr>
            <p:spPr bwMode="auto">
              <a:xfrm>
                <a:off x="1053"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0076" name="Rectangle 164"/>
              <p:cNvSpPr>
                <a:spLocks noChangeAspect="1" noChangeArrowheads="1"/>
              </p:cNvSpPr>
              <p:nvPr/>
            </p:nvSpPr>
            <p:spPr bwMode="auto">
              <a:xfrm>
                <a:off x="1296"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0077" name="Rectangle 165"/>
              <p:cNvSpPr>
                <a:spLocks noChangeAspect="1" noChangeArrowheads="1"/>
              </p:cNvSpPr>
              <p:nvPr/>
            </p:nvSpPr>
            <p:spPr bwMode="auto">
              <a:xfrm>
                <a:off x="1104"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0078" name="Rectangle 166"/>
              <p:cNvSpPr>
                <a:spLocks noChangeAspect="1" noChangeArrowheads="1"/>
              </p:cNvSpPr>
              <p:nvPr/>
            </p:nvSpPr>
            <p:spPr bwMode="auto">
              <a:xfrm>
                <a:off x="1152"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0079" name="Rectangle 167"/>
              <p:cNvSpPr>
                <a:spLocks noChangeAspect="1" noChangeArrowheads="1"/>
              </p:cNvSpPr>
              <p:nvPr/>
            </p:nvSpPr>
            <p:spPr bwMode="auto">
              <a:xfrm>
                <a:off x="1200"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0080" name="Rectangle 168"/>
              <p:cNvSpPr>
                <a:spLocks noChangeAspect="1" noChangeArrowheads="1"/>
              </p:cNvSpPr>
              <p:nvPr/>
            </p:nvSpPr>
            <p:spPr bwMode="auto">
              <a:xfrm>
                <a:off x="1248"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sp>
          <p:nvSpPr>
            <p:cNvPr id="40042" name="Rectangle 169"/>
            <p:cNvSpPr>
              <a:spLocks noChangeAspect="1" noChangeArrowheads="1"/>
            </p:cNvSpPr>
            <p:nvPr/>
          </p:nvSpPr>
          <p:spPr bwMode="auto">
            <a:xfrm>
              <a:off x="3506" y="2431"/>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nvGrpSpPr>
            <p:cNvPr id="40043" name="Group 174"/>
            <p:cNvGrpSpPr>
              <a:grpSpLocks noChangeAspect="1"/>
            </p:cNvGrpSpPr>
            <p:nvPr/>
          </p:nvGrpSpPr>
          <p:grpSpPr bwMode="auto">
            <a:xfrm>
              <a:off x="3264" y="2520"/>
              <a:ext cx="290" cy="103"/>
              <a:chOff x="1053" y="2064"/>
              <a:chExt cx="387" cy="137"/>
            </a:xfrm>
          </p:grpSpPr>
          <p:sp>
            <p:nvSpPr>
              <p:cNvPr id="40067" name="AutoShape 175"/>
              <p:cNvSpPr>
                <a:spLocks noChangeAspect="1" noChangeArrowheads="1"/>
              </p:cNvSpPr>
              <p:nvPr/>
            </p:nvSpPr>
            <p:spPr bwMode="auto">
              <a:xfrm>
                <a:off x="1056" y="2064"/>
                <a:ext cx="384" cy="105"/>
              </a:xfrm>
              <a:prstGeom prst="parallelogram">
                <a:avLst>
                  <a:gd name="adj" fmla="val 91429"/>
                </a:avLst>
              </a:prstGeom>
              <a:gradFill rotWithShape="0">
                <a:gsLst>
                  <a:gs pos="0">
                    <a:srgbClr val="2F762F"/>
                  </a:gs>
                  <a:gs pos="100000">
                    <a:srgbClr val="66FF66"/>
                  </a:gs>
                </a:gsLst>
                <a:lin ang="0" scaled="1"/>
              </a:gradFill>
              <a:ln w="9525">
                <a:miter lim="800000"/>
                <a:headEnd/>
                <a:tailEnd/>
              </a:ln>
              <a:effectLst/>
              <a:scene3d>
                <a:camera prst="legacyPerspectiveBottom"/>
                <a:lightRig rig="legacyFlat3" dir="t"/>
              </a:scene3d>
              <a:sp3d extrusionH="87300" prstMaterial="legacyMatte">
                <a:bevelT w="13500" h="13500" prst="angle"/>
                <a:bevelB w="13500" h="13500" prst="angle"/>
                <a:extrusionClr>
                  <a:srgbClr val="66FF66"/>
                </a:extrusionClr>
                <a:contourClr>
                  <a:srgbClr val="2F762F"/>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40068" name="Rectangle 176"/>
              <p:cNvSpPr>
                <a:spLocks noChangeAspect="1" noChangeArrowheads="1"/>
              </p:cNvSpPr>
              <p:nvPr/>
            </p:nvSpPr>
            <p:spPr bwMode="auto">
              <a:xfrm>
                <a:off x="1053"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0069" name="Rectangle 177"/>
              <p:cNvSpPr>
                <a:spLocks noChangeAspect="1" noChangeArrowheads="1"/>
              </p:cNvSpPr>
              <p:nvPr/>
            </p:nvSpPr>
            <p:spPr bwMode="auto">
              <a:xfrm>
                <a:off x="1296"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0070" name="Rectangle 178"/>
              <p:cNvSpPr>
                <a:spLocks noChangeAspect="1" noChangeArrowheads="1"/>
              </p:cNvSpPr>
              <p:nvPr/>
            </p:nvSpPr>
            <p:spPr bwMode="auto">
              <a:xfrm>
                <a:off x="1104"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0071" name="Rectangle 179"/>
              <p:cNvSpPr>
                <a:spLocks noChangeAspect="1" noChangeArrowheads="1"/>
              </p:cNvSpPr>
              <p:nvPr/>
            </p:nvSpPr>
            <p:spPr bwMode="auto">
              <a:xfrm>
                <a:off x="1152"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0072" name="Rectangle 180"/>
              <p:cNvSpPr>
                <a:spLocks noChangeAspect="1" noChangeArrowheads="1"/>
              </p:cNvSpPr>
              <p:nvPr/>
            </p:nvSpPr>
            <p:spPr bwMode="auto">
              <a:xfrm>
                <a:off x="1200"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0073" name="Rectangle 181"/>
              <p:cNvSpPr>
                <a:spLocks noChangeAspect="1" noChangeArrowheads="1"/>
              </p:cNvSpPr>
              <p:nvPr/>
            </p:nvSpPr>
            <p:spPr bwMode="auto">
              <a:xfrm>
                <a:off x="1248"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sp>
          <p:nvSpPr>
            <p:cNvPr id="40044" name="AutoShape 182"/>
            <p:cNvSpPr>
              <a:spLocks noChangeAspect="1" noChangeArrowheads="1"/>
            </p:cNvSpPr>
            <p:nvPr/>
          </p:nvSpPr>
          <p:spPr bwMode="auto">
            <a:xfrm>
              <a:off x="3266" y="2448"/>
              <a:ext cx="288" cy="79"/>
            </a:xfrm>
            <a:prstGeom prst="parallelogram">
              <a:avLst>
                <a:gd name="adj" fmla="val 91139"/>
              </a:avLst>
            </a:prstGeom>
            <a:gradFill rotWithShape="0">
              <a:gsLst>
                <a:gs pos="0">
                  <a:srgbClr val="2F762F"/>
                </a:gs>
                <a:gs pos="100000">
                  <a:srgbClr val="66FF66"/>
                </a:gs>
              </a:gsLst>
              <a:lin ang="0" scaled="1"/>
            </a:gradFill>
            <a:ln w="9525">
              <a:miter lim="800000"/>
              <a:headEnd/>
              <a:tailEnd/>
            </a:ln>
            <a:effectLst/>
            <a:scene3d>
              <a:camera prst="legacyPerspectiveBottom"/>
              <a:lightRig rig="legacyFlat3" dir="t"/>
            </a:scene3d>
            <a:sp3d extrusionH="87300" prstMaterial="legacyMatte">
              <a:bevelT w="13500" h="13500" prst="angle"/>
              <a:bevelB w="13500" h="13500" prst="angle"/>
              <a:extrusionClr>
                <a:srgbClr val="66FF66"/>
              </a:extrusionClr>
              <a:contourClr>
                <a:srgbClr val="2F762F"/>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40045" name="Rectangle 183"/>
            <p:cNvSpPr>
              <a:spLocks noChangeAspect="1" noChangeArrowheads="1"/>
            </p:cNvSpPr>
            <p:nvPr/>
          </p:nvSpPr>
          <p:spPr bwMode="auto">
            <a:xfrm>
              <a:off x="3264" y="2527"/>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0046" name="Rectangle 184"/>
            <p:cNvSpPr>
              <a:spLocks noChangeAspect="1" noChangeArrowheads="1"/>
            </p:cNvSpPr>
            <p:nvPr/>
          </p:nvSpPr>
          <p:spPr bwMode="auto">
            <a:xfrm>
              <a:off x="3302" y="2527"/>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0047" name="Rectangle 185"/>
            <p:cNvSpPr>
              <a:spLocks noChangeAspect="1" noChangeArrowheads="1"/>
            </p:cNvSpPr>
            <p:nvPr/>
          </p:nvSpPr>
          <p:spPr bwMode="auto">
            <a:xfrm>
              <a:off x="3446" y="2527"/>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0048" name="Rectangle 186"/>
            <p:cNvSpPr>
              <a:spLocks noChangeAspect="1" noChangeArrowheads="1"/>
            </p:cNvSpPr>
            <p:nvPr/>
          </p:nvSpPr>
          <p:spPr bwMode="auto">
            <a:xfrm>
              <a:off x="3338" y="2527"/>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0049" name="Rectangle 187"/>
            <p:cNvSpPr>
              <a:spLocks noChangeAspect="1" noChangeArrowheads="1"/>
            </p:cNvSpPr>
            <p:nvPr/>
          </p:nvSpPr>
          <p:spPr bwMode="auto">
            <a:xfrm>
              <a:off x="3374" y="2527"/>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nvGrpSpPr>
            <p:cNvPr id="40050" name="Group 188"/>
            <p:cNvGrpSpPr>
              <a:grpSpLocks noChangeAspect="1"/>
            </p:cNvGrpSpPr>
            <p:nvPr/>
          </p:nvGrpSpPr>
          <p:grpSpPr bwMode="auto">
            <a:xfrm>
              <a:off x="3512" y="2525"/>
              <a:ext cx="290" cy="103"/>
              <a:chOff x="1053" y="2064"/>
              <a:chExt cx="387" cy="137"/>
            </a:xfrm>
          </p:grpSpPr>
          <p:sp>
            <p:nvSpPr>
              <p:cNvPr id="40060" name="AutoShape 189"/>
              <p:cNvSpPr>
                <a:spLocks noChangeAspect="1" noChangeArrowheads="1"/>
              </p:cNvSpPr>
              <p:nvPr/>
            </p:nvSpPr>
            <p:spPr bwMode="auto">
              <a:xfrm>
                <a:off x="1056" y="2064"/>
                <a:ext cx="384" cy="105"/>
              </a:xfrm>
              <a:prstGeom prst="parallelogram">
                <a:avLst>
                  <a:gd name="adj" fmla="val 91429"/>
                </a:avLst>
              </a:prstGeom>
              <a:gradFill rotWithShape="0">
                <a:gsLst>
                  <a:gs pos="0">
                    <a:srgbClr val="2F762F"/>
                  </a:gs>
                  <a:gs pos="100000">
                    <a:srgbClr val="66FF66"/>
                  </a:gs>
                </a:gsLst>
                <a:lin ang="0" scaled="1"/>
              </a:gradFill>
              <a:ln w="9525">
                <a:miter lim="800000"/>
                <a:headEnd/>
                <a:tailEnd/>
              </a:ln>
              <a:effectLst/>
              <a:scene3d>
                <a:camera prst="legacyPerspectiveBottom"/>
                <a:lightRig rig="legacyFlat3" dir="t"/>
              </a:scene3d>
              <a:sp3d extrusionH="87300" prstMaterial="legacyMatte">
                <a:bevelT w="13500" h="13500" prst="angle"/>
                <a:bevelB w="13500" h="13500" prst="angle"/>
                <a:extrusionClr>
                  <a:srgbClr val="66FF66"/>
                </a:extrusionClr>
                <a:contourClr>
                  <a:srgbClr val="2F762F"/>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40061" name="Rectangle 190"/>
              <p:cNvSpPr>
                <a:spLocks noChangeAspect="1" noChangeArrowheads="1"/>
              </p:cNvSpPr>
              <p:nvPr/>
            </p:nvSpPr>
            <p:spPr bwMode="auto">
              <a:xfrm>
                <a:off x="1053"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0062" name="Rectangle 191"/>
              <p:cNvSpPr>
                <a:spLocks noChangeAspect="1" noChangeArrowheads="1"/>
              </p:cNvSpPr>
              <p:nvPr/>
            </p:nvSpPr>
            <p:spPr bwMode="auto">
              <a:xfrm>
                <a:off x="1296"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0063" name="Rectangle 192"/>
              <p:cNvSpPr>
                <a:spLocks noChangeAspect="1" noChangeArrowheads="1"/>
              </p:cNvSpPr>
              <p:nvPr/>
            </p:nvSpPr>
            <p:spPr bwMode="auto">
              <a:xfrm>
                <a:off x="1104"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0064" name="Rectangle 193"/>
              <p:cNvSpPr>
                <a:spLocks noChangeAspect="1" noChangeArrowheads="1"/>
              </p:cNvSpPr>
              <p:nvPr/>
            </p:nvSpPr>
            <p:spPr bwMode="auto">
              <a:xfrm>
                <a:off x="1152"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0065" name="Rectangle 194"/>
              <p:cNvSpPr>
                <a:spLocks noChangeAspect="1" noChangeArrowheads="1"/>
              </p:cNvSpPr>
              <p:nvPr/>
            </p:nvSpPr>
            <p:spPr bwMode="auto">
              <a:xfrm>
                <a:off x="1200"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0066" name="Rectangle 195"/>
              <p:cNvSpPr>
                <a:spLocks noChangeAspect="1" noChangeArrowheads="1"/>
              </p:cNvSpPr>
              <p:nvPr/>
            </p:nvSpPr>
            <p:spPr bwMode="auto">
              <a:xfrm>
                <a:off x="1248"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grpSp>
          <p:nvGrpSpPr>
            <p:cNvPr id="40051" name="Group 196"/>
            <p:cNvGrpSpPr>
              <a:grpSpLocks noChangeAspect="1"/>
            </p:cNvGrpSpPr>
            <p:nvPr/>
          </p:nvGrpSpPr>
          <p:grpSpPr bwMode="auto">
            <a:xfrm>
              <a:off x="3512" y="2453"/>
              <a:ext cx="290" cy="103"/>
              <a:chOff x="1053" y="2064"/>
              <a:chExt cx="387" cy="137"/>
            </a:xfrm>
          </p:grpSpPr>
          <p:sp>
            <p:nvSpPr>
              <p:cNvPr id="40053" name="AutoShape 197"/>
              <p:cNvSpPr>
                <a:spLocks noChangeAspect="1" noChangeArrowheads="1"/>
              </p:cNvSpPr>
              <p:nvPr/>
            </p:nvSpPr>
            <p:spPr bwMode="auto">
              <a:xfrm>
                <a:off x="1056" y="2064"/>
                <a:ext cx="384" cy="105"/>
              </a:xfrm>
              <a:prstGeom prst="parallelogram">
                <a:avLst>
                  <a:gd name="adj" fmla="val 91429"/>
                </a:avLst>
              </a:prstGeom>
              <a:gradFill rotWithShape="0">
                <a:gsLst>
                  <a:gs pos="0">
                    <a:srgbClr val="2F762F"/>
                  </a:gs>
                  <a:gs pos="100000">
                    <a:srgbClr val="66FF66"/>
                  </a:gs>
                </a:gsLst>
                <a:lin ang="0" scaled="1"/>
              </a:gradFill>
              <a:ln w="9525">
                <a:miter lim="800000"/>
                <a:headEnd/>
                <a:tailEnd/>
              </a:ln>
              <a:effectLst/>
              <a:scene3d>
                <a:camera prst="legacyPerspectiveBottom"/>
                <a:lightRig rig="legacyFlat3" dir="t"/>
              </a:scene3d>
              <a:sp3d extrusionH="87300" prstMaterial="legacyMatte">
                <a:bevelT w="13500" h="13500" prst="angle"/>
                <a:bevelB w="13500" h="13500" prst="angle"/>
                <a:extrusionClr>
                  <a:srgbClr val="66FF66"/>
                </a:extrusionClr>
                <a:contourClr>
                  <a:srgbClr val="2F762F"/>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40054" name="Rectangle 198"/>
              <p:cNvSpPr>
                <a:spLocks noChangeAspect="1" noChangeArrowheads="1"/>
              </p:cNvSpPr>
              <p:nvPr/>
            </p:nvSpPr>
            <p:spPr bwMode="auto">
              <a:xfrm>
                <a:off x="1053"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0055" name="Rectangle 199"/>
              <p:cNvSpPr>
                <a:spLocks noChangeAspect="1" noChangeArrowheads="1"/>
              </p:cNvSpPr>
              <p:nvPr/>
            </p:nvSpPr>
            <p:spPr bwMode="auto">
              <a:xfrm>
                <a:off x="1296"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0056" name="Rectangle 200"/>
              <p:cNvSpPr>
                <a:spLocks noChangeAspect="1" noChangeArrowheads="1"/>
              </p:cNvSpPr>
              <p:nvPr/>
            </p:nvSpPr>
            <p:spPr bwMode="auto">
              <a:xfrm>
                <a:off x="1104"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0057" name="Rectangle 201"/>
              <p:cNvSpPr>
                <a:spLocks noChangeAspect="1" noChangeArrowheads="1"/>
              </p:cNvSpPr>
              <p:nvPr/>
            </p:nvSpPr>
            <p:spPr bwMode="auto">
              <a:xfrm>
                <a:off x="1152"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0058" name="Rectangle 202"/>
              <p:cNvSpPr>
                <a:spLocks noChangeAspect="1" noChangeArrowheads="1"/>
              </p:cNvSpPr>
              <p:nvPr/>
            </p:nvSpPr>
            <p:spPr bwMode="auto">
              <a:xfrm>
                <a:off x="1200"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0059" name="Rectangle 203"/>
              <p:cNvSpPr>
                <a:spLocks noChangeAspect="1" noChangeArrowheads="1"/>
              </p:cNvSpPr>
              <p:nvPr/>
            </p:nvSpPr>
            <p:spPr bwMode="auto">
              <a:xfrm>
                <a:off x="1248"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sp>
          <p:nvSpPr>
            <p:cNvPr id="40052" name="Rectangle 204"/>
            <p:cNvSpPr>
              <a:spLocks noChangeAspect="1" noChangeArrowheads="1"/>
            </p:cNvSpPr>
            <p:nvPr/>
          </p:nvSpPr>
          <p:spPr bwMode="auto">
            <a:xfrm>
              <a:off x="3410" y="2527"/>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grpSp>
        <p:nvGrpSpPr>
          <p:cNvPr id="39941" name="Group 208"/>
          <p:cNvGrpSpPr>
            <a:grpSpLocks/>
          </p:cNvGrpSpPr>
          <p:nvPr/>
        </p:nvGrpSpPr>
        <p:grpSpPr bwMode="auto">
          <a:xfrm>
            <a:off x="6705600" y="4210050"/>
            <a:ext cx="985838" cy="1123950"/>
            <a:chOff x="4320" y="2064"/>
            <a:chExt cx="621" cy="708"/>
          </a:xfrm>
        </p:grpSpPr>
        <p:grpSp>
          <p:nvGrpSpPr>
            <p:cNvPr id="40008" name="Group 209"/>
            <p:cNvGrpSpPr>
              <a:grpSpLocks noChangeAspect="1"/>
            </p:cNvGrpSpPr>
            <p:nvPr/>
          </p:nvGrpSpPr>
          <p:grpSpPr bwMode="auto">
            <a:xfrm>
              <a:off x="4640" y="2127"/>
              <a:ext cx="301" cy="552"/>
              <a:chOff x="1519" y="2532"/>
              <a:chExt cx="401" cy="736"/>
            </a:xfrm>
          </p:grpSpPr>
          <p:sp>
            <p:nvSpPr>
              <p:cNvPr id="40029" name="Freeform 210"/>
              <p:cNvSpPr>
                <a:spLocks noChangeAspect="1"/>
              </p:cNvSpPr>
              <p:nvPr/>
            </p:nvSpPr>
            <p:spPr bwMode="auto">
              <a:xfrm>
                <a:off x="1519" y="2867"/>
                <a:ext cx="401" cy="232"/>
              </a:xfrm>
              <a:custGeom>
                <a:avLst/>
                <a:gdLst>
                  <a:gd name="T0" fmla="*/ 0 w 408"/>
                  <a:gd name="T1" fmla="*/ 58 h 236"/>
                  <a:gd name="T2" fmla="*/ 366 w 408"/>
                  <a:gd name="T3" fmla="*/ 0 h 236"/>
                  <a:gd name="T4" fmla="*/ 366 w 408"/>
                  <a:gd name="T5" fmla="*/ 153 h 236"/>
                  <a:gd name="T6" fmla="*/ 0 w 408"/>
                  <a:gd name="T7" fmla="*/ 211 h 236"/>
                  <a:gd name="T8" fmla="*/ 0 w 408"/>
                  <a:gd name="T9" fmla="*/ 58 h 2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8" h="236">
                    <a:moveTo>
                      <a:pt x="0" y="64"/>
                    </a:moveTo>
                    <a:lnTo>
                      <a:pt x="407" y="0"/>
                    </a:lnTo>
                    <a:lnTo>
                      <a:pt x="407" y="171"/>
                    </a:lnTo>
                    <a:lnTo>
                      <a:pt x="0" y="235"/>
                    </a:lnTo>
                    <a:lnTo>
                      <a:pt x="0" y="64"/>
                    </a:lnTo>
                  </a:path>
                </a:pathLst>
              </a:custGeom>
              <a:solidFill>
                <a:srgbClr val="FFFF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sp>
            <p:nvSpPr>
              <p:cNvPr id="40030" name="Freeform 211"/>
              <p:cNvSpPr>
                <a:spLocks noChangeAspect="1"/>
              </p:cNvSpPr>
              <p:nvPr/>
            </p:nvSpPr>
            <p:spPr bwMode="auto">
              <a:xfrm>
                <a:off x="1519" y="3035"/>
                <a:ext cx="401" cy="233"/>
              </a:xfrm>
              <a:custGeom>
                <a:avLst/>
                <a:gdLst>
                  <a:gd name="T0" fmla="*/ 0 w 408"/>
                  <a:gd name="T1" fmla="*/ 58 h 237"/>
                  <a:gd name="T2" fmla="*/ 366 w 408"/>
                  <a:gd name="T3" fmla="*/ 0 h 237"/>
                  <a:gd name="T4" fmla="*/ 366 w 408"/>
                  <a:gd name="T5" fmla="*/ 153 h 237"/>
                  <a:gd name="T6" fmla="*/ 0 w 408"/>
                  <a:gd name="T7" fmla="*/ 212 h 237"/>
                  <a:gd name="T8" fmla="*/ 0 w 408"/>
                  <a:gd name="T9" fmla="*/ 58 h 2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8" h="237">
                    <a:moveTo>
                      <a:pt x="0" y="64"/>
                    </a:moveTo>
                    <a:lnTo>
                      <a:pt x="407" y="0"/>
                    </a:lnTo>
                    <a:lnTo>
                      <a:pt x="407" y="171"/>
                    </a:lnTo>
                    <a:lnTo>
                      <a:pt x="0" y="236"/>
                    </a:lnTo>
                    <a:lnTo>
                      <a:pt x="0" y="64"/>
                    </a:lnTo>
                  </a:path>
                </a:pathLst>
              </a:custGeom>
              <a:solidFill>
                <a:srgbClr val="FFFF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sp>
            <p:nvSpPr>
              <p:cNvPr id="40031" name="Freeform 212"/>
              <p:cNvSpPr>
                <a:spLocks noChangeAspect="1"/>
              </p:cNvSpPr>
              <p:nvPr/>
            </p:nvSpPr>
            <p:spPr bwMode="auto">
              <a:xfrm>
                <a:off x="1519" y="2700"/>
                <a:ext cx="401" cy="232"/>
              </a:xfrm>
              <a:custGeom>
                <a:avLst/>
                <a:gdLst>
                  <a:gd name="T0" fmla="*/ 0 w 408"/>
                  <a:gd name="T1" fmla="*/ 58 h 236"/>
                  <a:gd name="T2" fmla="*/ 366 w 408"/>
                  <a:gd name="T3" fmla="*/ 0 h 236"/>
                  <a:gd name="T4" fmla="*/ 366 w 408"/>
                  <a:gd name="T5" fmla="*/ 153 h 236"/>
                  <a:gd name="T6" fmla="*/ 0 w 408"/>
                  <a:gd name="T7" fmla="*/ 211 h 236"/>
                  <a:gd name="T8" fmla="*/ 0 w 408"/>
                  <a:gd name="T9" fmla="*/ 58 h 2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8" h="236">
                    <a:moveTo>
                      <a:pt x="0" y="64"/>
                    </a:moveTo>
                    <a:lnTo>
                      <a:pt x="407" y="0"/>
                    </a:lnTo>
                    <a:lnTo>
                      <a:pt x="407" y="171"/>
                    </a:lnTo>
                    <a:lnTo>
                      <a:pt x="0" y="235"/>
                    </a:lnTo>
                    <a:lnTo>
                      <a:pt x="0" y="64"/>
                    </a:lnTo>
                  </a:path>
                </a:pathLst>
              </a:custGeom>
              <a:solidFill>
                <a:srgbClr val="FFFF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sp>
            <p:nvSpPr>
              <p:cNvPr id="40032" name="Freeform 213"/>
              <p:cNvSpPr>
                <a:spLocks noChangeAspect="1"/>
              </p:cNvSpPr>
              <p:nvPr/>
            </p:nvSpPr>
            <p:spPr bwMode="auto">
              <a:xfrm>
                <a:off x="1519" y="2532"/>
                <a:ext cx="401" cy="232"/>
              </a:xfrm>
              <a:custGeom>
                <a:avLst/>
                <a:gdLst>
                  <a:gd name="T0" fmla="*/ 0 w 408"/>
                  <a:gd name="T1" fmla="*/ 58 h 236"/>
                  <a:gd name="T2" fmla="*/ 366 w 408"/>
                  <a:gd name="T3" fmla="*/ 0 h 236"/>
                  <a:gd name="T4" fmla="*/ 366 w 408"/>
                  <a:gd name="T5" fmla="*/ 153 h 236"/>
                  <a:gd name="T6" fmla="*/ 0 w 408"/>
                  <a:gd name="T7" fmla="*/ 211 h 236"/>
                  <a:gd name="T8" fmla="*/ 0 w 408"/>
                  <a:gd name="T9" fmla="*/ 58 h 2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8" h="236">
                    <a:moveTo>
                      <a:pt x="0" y="64"/>
                    </a:moveTo>
                    <a:lnTo>
                      <a:pt x="407" y="0"/>
                    </a:lnTo>
                    <a:lnTo>
                      <a:pt x="407" y="171"/>
                    </a:lnTo>
                    <a:lnTo>
                      <a:pt x="0" y="235"/>
                    </a:lnTo>
                    <a:lnTo>
                      <a:pt x="0" y="64"/>
                    </a:lnTo>
                  </a:path>
                </a:pathLst>
              </a:custGeom>
              <a:solidFill>
                <a:srgbClr val="FFFF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grpSp>
        <p:grpSp>
          <p:nvGrpSpPr>
            <p:cNvPr id="40009" name="Group 214"/>
            <p:cNvGrpSpPr>
              <a:grpSpLocks noChangeAspect="1"/>
            </p:cNvGrpSpPr>
            <p:nvPr/>
          </p:nvGrpSpPr>
          <p:grpSpPr bwMode="auto">
            <a:xfrm>
              <a:off x="4320" y="2174"/>
              <a:ext cx="176" cy="598"/>
              <a:chOff x="1092" y="2595"/>
              <a:chExt cx="235" cy="797"/>
            </a:xfrm>
          </p:grpSpPr>
          <p:sp>
            <p:nvSpPr>
              <p:cNvPr id="40027" name="Rectangle 215"/>
              <p:cNvSpPr>
                <a:spLocks noChangeAspect="1" noChangeArrowheads="1"/>
              </p:cNvSpPr>
              <p:nvPr/>
            </p:nvSpPr>
            <p:spPr bwMode="auto">
              <a:xfrm>
                <a:off x="1092" y="2595"/>
                <a:ext cx="233" cy="671"/>
              </a:xfrm>
              <a:prstGeom prst="rect">
                <a:avLst/>
              </a:prstGeom>
              <a:gradFill rotWithShape="0">
                <a:gsLst>
                  <a:gs pos="0">
                    <a:srgbClr val="B20000"/>
                  </a:gs>
                  <a:gs pos="100000">
                    <a:srgbClr val="FF00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40028" name="Arc 216"/>
              <p:cNvSpPr>
                <a:spLocks noChangeAspect="1"/>
              </p:cNvSpPr>
              <p:nvPr/>
            </p:nvSpPr>
            <p:spPr bwMode="auto">
              <a:xfrm>
                <a:off x="1093" y="3266"/>
                <a:ext cx="234" cy="126"/>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lnTo>
                      <a:pt x="21600" y="21600"/>
                    </a:lnTo>
                    <a:close/>
                  </a:path>
                </a:pathLst>
              </a:custGeom>
              <a:gradFill rotWithShape="0">
                <a:gsLst>
                  <a:gs pos="0">
                    <a:srgbClr val="B20000"/>
                  </a:gs>
                  <a:gs pos="100000">
                    <a:srgbClr val="FF0000"/>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grpSp>
        <p:sp>
          <p:nvSpPr>
            <p:cNvPr id="40010" name="Arc 217"/>
            <p:cNvSpPr>
              <a:spLocks noChangeAspect="1"/>
            </p:cNvSpPr>
            <p:nvPr/>
          </p:nvSpPr>
          <p:spPr bwMode="auto">
            <a:xfrm>
              <a:off x="4321" y="2064"/>
              <a:ext cx="619" cy="207"/>
            </a:xfrm>
            <a:custGeom>
              <a:avLst/>
              <a:gdLst>
                <a:gd name="T0" fmla="*/ 0 w 41173"/>
                <a:gd name="T1" fmla="*/ 0 h 40670"/>
                <a:gd name="T2" fmla="*/ 0 w 41173"/>
                <a:gd name="T3" fmla="*/ 0 h 40670"/>
                <a:gd name="T4" fmla="*/ 0 w 41173"/>
                <a:gd name="T5" fmla="*/ 0 h 40670"/>
                <a:gd name="T6" fmla="*/ 0 60000 65536"/>
                <a:gd name="T7" fmla="*/ 0 60000 65536"/>
                <a:gd name="T8" fmla="*/ 0 60000 65536"/>
              </a:gdLst>
              <a:ahLst/>
              <a:cxnLst>
                <a:cxn ang="T6">
                  <a:pos x="T0" y="T1"/>
                </a:cxn>
                <a:cxn ang="T7">
                  <a:pos x="T2" y="T3"/>
                </a:cxn>
                <a:cxn ang="T8">
                  <a:pos x="T4" y="T5"/>
                </a:cxn>
              </a:cxnLst>
              <a:rect l="0" t="0" r="r" b="b"/>
              <a:pathLst>
                <a:path w="41173" h="40670" fill="none" extrusionOk="0">
                  <a:moveTo>
                    <a:pt x="11456" y="40669"/>
                  </a:moveTo>
                  <a:cubicBezTo>
                    <a:pt x="4405" y="36919"/>
                    <a:pt x="0" y="29585"/>
                    <a:pt x="0" y="21600"/>
                  </a:cubicBezTo>
                  <a:cubicBezTo>
                    <a:pt x="0" y="9670"/>
                    <a:pt x="9670" y="0"/>
                    <a:pt x="21600" y="0"/>
                  </a:cubicBezTo>
                  <a:cubicBezTo>
                    <a:pt x="29991" y="-1"/>
                    <a:pt x="37623" y="4860"/>
                    <a:pt x="41172" y="12464"/>
                  </a:cubicBezTo>
                </a:path>
                <a:path w="41173" h="40670" stroke="0" extrusionOk="0">
                  <a:moveTo>
                    <a:pt x="11456" y="40669"/>
                  </a:moveTo>
                  <a:cubicBezTo>
                    <a:pt x="4405" y="36919"/>
                    <a:pt x="0" y="29585"/>
                    <a:pt x="0" y="21600"/>
                  </a:cubicBezTo>
                  <a:cubicBezTo>
                    <a:pt x="0" y="9670"/>
                    <a:pt x="9670" y="0"/>
                    <a:pt x="21600" y="0"/>
                  </a:cubicBezTo>
                  <a:cubicBezTo>
                    <a:pt x="29991" y="-1"/>
                    <a:pt x="37623" y="4860"/>
                    <a:pt x="41172" y="12464"/>
                  </a:cubicBezTo>
                  <a:lnTo>
                    <a:pt x="21600" y="21600"/>
                  </a:lnTo>
                  <a:lnTo>
                    <a:pt x="11456" y="40669"/>
                  </a:lnTo>
                  <a:close/>
                </a:path>
              </a:pathLst>
            </a:custGeom>
            <a:gradFill rotWithShape="0">
              <a:gsLst>
                <a:gs pos="0">
                  <a:srgbClr val="B20000"/>
                </a:gs>
                <a:gs pos="100000">
                  <a:srgbClr val="FF0000"/>
                </a:gs>
              </a:gsLst>
              <a:lin ang="540000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grpSp>
          <p:nvGrpSpPr>
            <p:cNvPr id="40011" name="Group 218"/>
            <p:cNvGrpSpPr>
              <a:grpSpLocks noChangeAspect="1"/>
            </p:cNvGrpSpPr>
            <p:nvPr/>
          </p:nvGrpSpPr>
          <p:grpSpPr bwMode="auto">
            <a:xfrm>
              <a:off x="4495" y="2174"/>
              <a:ext cx="151" cy="598"/>
              <a:chOff x="1325" y="2595"/>
              <a:chExt cx="202" cy="798"/>
            </a:xfrm>
          </p:grpSpPr>
          <p:sp>
            <p:nvSpPr>
              <p:cNvPr id="40023" name="Freeform 219"/>
              <p:cNvSpPr>
                <a:spLocks noChangeAspect="1"/>
              </p:cNvSpPr>
              <p:nvPr/>
            </p:nvSpPr>
            <p:spPr bwMode="auto">
              <a:xfrm>
                <a:off x="1325" y="2930"/>
                <a:ext cx="202" cy="295"/>
              </a:xfrm>
              <a:custGeom>
                <a:avLst/>
                <a:gdLst>
                  <a:gd name="T0" fmla="*/ 0 w 205"/>
                  <a:gd name="T1" fmla="*/ 116 h 300"/>
                  <a:gd name="T2" fmla="*/ 0 w 205"/>
                  <a:gd name="T3" fmla="*/ 269 h 300"/>
                  <a:gd name="T4" fmla="*/ 186 w 205"/>
                  <a:gd name="T5" fmla="*/ 153 h 300"/>
                  <a:gd name="T6" fmla="*/ 186 w 205"/>
                  <a:gd name="T7" fmla="*/ 0 h 300"/>
                  <a:gd name="T8" fmla="*/ 0 w 205"/>
                  <a:gd name="T9" fmla="*/ 116 h 3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5" h="300">
                    <a:moveTo>
                      <a:pt x="0" y="128"/>
                    </a:moveTo>
                    <a:lnTo>
                      <a:pt x="0" y="299"/>
                    </a:lnTo>
                    <a:lnTo>
                      <a:pt x="204" y="171"/>
                    </a:lnTo>
                    <a:lnTo>
                      <a:pt x="204" y="0"/>
                    </a:lnTo>
                    <a:lnTo>
                      <a:pt x="0" y="128"/>
                    </a:lnTo>
                  </a:path>
                </a:pathLst>
              </a:custGeom>
              <a:gradFill rotWithShape="0">
                <a:gsLst>
                  <a:gs pos="0">
                    <a:srgbClr val="B2B200"/>
                  </a:gs>
                  <a:gs pos="100000">
                    <a:srgbClr val="FFFF00"/>
                  </a:gs>
                </a:gsLst>
                <a:lin ang="0" scaled="1"/>
              </a:gra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sp>
            <p:nvSpPr>
              <p:cNvPr id="40024" name="Freeform 220"/>
              <p:cNvSpPr>
                <a:spLocks noChangeAspect="1"/>
              </p:cNvSpPr>
              <p:nvPr/>
            </p:nvSpPr>
            <p:spPr bwMode="auto">
              <a:xfrm>
                <a:off x="1325" y="3098"/>
                <a:ext cx="202" cy="295"/>
              </a:xfrm>
              <a:custGeom>
                <a:avLst/>
                <a:gdLst>
                  <a:gd name="T0" fmla="*/ 0 w 205"/>
                  <a:gd name="T1" fmla="*/ 116 h 300"/>
                  <a:gd name="T2" fmla="*/ 0 w 205"/>
                  <a:gd name="T3" fmla="*/ 269 h 300"/>
                  <a:gd name="T4" fmla="*/ 186 w 205"/>
                  <a:gd name="T5" fmla="*/ 153 h 300"/>
                  <a:gd name="T6" fmla="*/ 186 w 205"/>
                  <a:gd name="T7" fmla="*/ 0 h 300"/>
                  <a:gd name="T8" fmla="*/ 0 w 205"/>
                  <a:gd name="T9" fmla="*/ 116 h 3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5" h="300">
                    <a:moveTo>
                      <a:pt x="0" y="128"/>
                    </a:moveTo>
                    <a:lnTo>
                      <a:pt x="0" y="299"/>
                    </a:lnTo>
                    <a:lnTo>
                      <a:pt x="204" y="171"/>
                    </a:lnTo>
                    <a:lnTo>
                      <a:pt x="204" y="0"/>
                    </a:lnTo>
                    <a:lnTo>
                      <a:pt x="0" y="128"/>
                    </a:lnTo>
                  </a:path>
                </a:pathLst>
              </a:custGeom>
              <a:gradFill rotWithShape="0">
                <a:gsLst>
                  <a:gs pos="0">
                    <a:srgbClr val="B2B200"/>
                  </a:gs>
                  <a:gs pos="100000">
                    <a:srgbClr val="FFFF00"/>
                  </a:gs>
                </a:gsLst>
                <a:lin ang="0" scaled="1"/>
              </a:gra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sp>
            <p:nvSpPr>
              <p:cNvPr id="40025" name="Freeform 221"/>
              <p:cNvSpPr>
                <a:spLocks noChangeAspect="1"/>
              </p:cNvSpPr>
              <p:nvPr/>
            </p:nvSpPr>
            <p:spPr bwMode="auto">
              <a:xfrm>
                <a:off x="1325" y="2763"/>
                <a:ext cx="202" cy="295"/>
              </a:xfrm>
              <a:custGeom>
                <a:avLst/>
                <a:gdLst>
                  <a:gd name="T0" fmla="*/ 0 w 205"/>
                  <a:gd name="T1" fmla="*/ 116 h 300"/>
                  <a:gd name="T2" fmla="*/ 0 w 205"/>
                  <a:gd name="T3" fmla="*/ 269 h 300"/>
                  <a:gd name="T4" fmla="*/ 186 w 205"/>
                  <a:gd name="T5" fmla="*/ 153 h 300"/>
                  <a:gd name="T6" fmla="*/ 186 w 205"/>
                  <a:gd name="T7" fmla="*/ 0 h 300"/>
                  <a:gd name="T8" fmla="*/ 0 w 205"/>
                  <a:gd name="T9" fmla="*/ 116 h 3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5" h="300">
                    <a:moveTo>
                      <a:pt x="0" y="128"/>
                    </a:moveTo>
                    <a:lnTo>
                      <a:pt x="0" y="299"/>
                    </a:lnTo>
                    <a:lnTo>
                      <a:pt x="204" y="171"/>
                    </a:lnTo>
                    <a:lnTo>
                      <a:pt x="204" y="0"/>
                    </a:lnTo>
                    <a:lnTo>
                      <a:pt x="0" y="128"/>
                    </a:lnTo>
                  </a:path>
                </a:pathLst>
              </a:custGeom>
              <a:gradFill rotWithShape="0">
                <a:gsLst>
                  <a:gs pos="0">
                    <a:srgbClr val="B2B200"/>
                  </a:gs>
                  <a:gs pos="100000">
                    <a:srgbClr val="FFFF00"/>
                  </a:gs>
                </a:gsLst>
                <a:lin ang="0" scaled="1"/>
              </a:gra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sp>
            <p:nvSpPr>
              <p:cNvPr id="40026" name="Freeform 222"/>
              <p:cNvSpPr>
                <a:spLocks noChangeAspect="1"/>
              </p:cNvSpPr>
              <p:nvPr/>
            </p:nvSpPr>
            <p:spPr bwMode="auto">
              <a:xfrm>
                <a:off x="1325" y="2595"/>
                <a:ext cx="202" cy="295"/>
              </a:xfrm>
              <a:custGeom>
                <a:avLst/>
                <a:gdLst>
                  <a:gd name="T0" fmla="*/ 0 w 205"/>
                  <a:gd name="T1" fmla="*/ 116 h 300"/>
                  <a:gd name="T2" fmla="*/ 0 w 205"/>
                  <a:gd name="T3" fmla="*/ 269 h 300"/>
                  <a:gd name="T4" fmla="*/ 186 w 205"/>
                  <a:gd name="T5" fmla="*/ 153 h 300"/>
                  <a:gd name="T6" fmla="*/ 186 w 205"/>
                  <a:gd name="T7" fmla="*/ 0 h 300"/>
                  <a:gd name="T8" fmla="*/ 0 w 205"/>
                  <a:gd name="T9" fmla="*/ 116 h 3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5" h="300">
                    <a:moveTo>
                      <a:pt x="0" y="128"/>
                    </a:moveTo>
                    <a:lnTo>
                      <a:pt x="0" y="299"/>
                    </a:lnTo>
                    <a:lnTo>
                      <a:pt x="204" y="171"/>
                    </a:lnTo>
                    <a:lnTo>
                      <a:pt x="204" y="0"/>
                    </a:lnTo>
                    <a:lnTo>
                      <a:pt x="0" y="128"/>
                    </a:lnTo>
                  </a:path>
                </a:pathLst>
              </a:custGeom>
              <a:gradFill rotWithShape="0">
                <a:gsLst>
                  <a:gs pos="0">
                    <a:srgbClr val="B2B200"/>
                  </a:gs>
                  <a:gs pos="100000">
                    <a:srgbClr val="FFFF00"/>
                  </a:gs>
                </a:gsLst>
                <a:lin ang="0" scaled="1"/>
              </a:gra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grpSp>
        <p:grpSp>
          <p:nvGrpSpPr>
            <p:cNvPr id="40012" name="Group 223"/>
            <p:cNvGrpSpPr>
              <a:grpSpLocks noChangeAspect="1"/>
            </p:cNvGrpSpPr>
            <p:nvPr/>
          </p:nvGrpSpPr>
          <p:grpSpPr bwMode="auto">
            <a:xfrm>
              <a:off x="4490" y="2172"/>
              <a:ext cx="432" cy="504"/>
              <a:chOff x="1319" y="2592"/>
              <a:chExt cx="576" cy="672"/>
            </a:xfrm>
          </p:grpSpPr>
          <p:sp>
            <p:nvSpPr>
              <p:cNvPr id="40013" name="Freeform 224"/>
              <p:cNvSpPr>
                <a:spLocks noChangeAspect="1"/>
              </p:cNvSpPr>
              <p:nvPr/>
            </p:nvSpPr>
            <p:spPr bwMode="auto">
              <a:xfrm>
                <a:off x="1799" y="2640"/>
                <a:ext cx="96" cy="56"/>
              </a:xfrm>
              <a:custGeom>
                <a:avLst/>
                <a:gdLst>
                  <a:gd name="T0" fmla="*/ 0 w 408"/>
                  <a:gd name="T1" fmla="*/ 0 h 236"/>
                  <a:gd name="T2" fmla="*/ 0 w 408"/>
                  <a:gd name="T3" fmla="*/ 0 h 236"/>
                  <a:gd name="T4" fmla="*/ 0 w 408"/>
                  <a:gd name="T5" fmla="*/ 0 h 236"/>
                  <a:gd name="T6" fmla="*/ 0 w 408"/>
                  <a:gd name="T7" fmla="*/ 0 h 236"/>
                  <a:gd name="T8" fmla="*/ 0 w 408"/>
                  <a:gd name="T9" fmla="*/ 0 h 2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8" h="236">
                    <a:moveTo>
                      <a:pt x="0" y="64"/>
                    </a:moveTo>
                    <a:lnTo>
                      <a:pt x="407" y="0"/>
                    </a:lnTo>
                    <a:lnTo>
                      <a:pt x="407" y="171"/>
                    </a:lnTo>
                    <a:lnTo>
                      <a:pt x="0" y="235"/>
                    </a:lnTo>
                    <a:lnTo>
                      <a:pt x="0" y="64"/>
                    </a:lnTo>
                  </a:path>
                </a:pathLst>
              </a:custGeom>
              <a:gradFill rotWithShape="0">
                <a:gsLst>
                  <a:gs pos="0">
                    <a:srgbClr val="007676"/>
                  </a:gs>
                  <a:gs pos="100000">
                    <a:srgbClr val="00FFFF"/>
                  </a:gs>
                </a:gsLst>
                <a:lin ang="0" scaled="1"/>
              </a:gra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sp>
            <p:nvSpPr>
              <p:cNvPr id="40014" name="Freeform 225"/>
              <p:cNvSpPr>
                <a:spLocks noChangeAspect="1"/>
              </p:cNvSpPr>
              <p:nvPr/>
            </p:nvSpPr>
            <p:spPr bwMode="auto">
              <a:xfrm>
                <a:off x="1703" y="2592"/>
                <a:ext cx="96" cy="56"/>
              </a:xfrm>
              <a:custGeom>
                <a:avLst/>
                <a:gdLst>
                  <a:gd name="T0" fmla="*/ 0 w 408"/>
                  <a:gd name="T1" fmla="*/ 0 h 236"/>
                  <a:gd name="T2" fmla="*/ 0 w 408"/>
                  <a:gd name="T3" fmla="*/ 0 h 236"/>
                  <a:gd name="T4" fmla="*/ 0 w 408"/>
                  <a:gd name="T5" fmla="*/ 0 h 236"/>
                  <a:gd name="T6" fmla="*/ 0 w 408"/>
                  <a:gd name="T7" fmla="*/ 0 h 236"/>
                  <a:gd name="T8" fmla="*/ 0 w 408"/>
                  <a:gd name="T9" fmla="*/ 0 h 2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8" h="236">
                    <a:moveTo>
                      <a:pt x="0" y="64"/>
                    </a:moveTo>
                    <a:lnTo>
                      <a:pt x="407" y="0"/>
                    </a:lnTo>
                    <a:lnTo>
                      <a:pt x="407" y="171"/>
                    </a:lnTo>
                    <a:lnTo>
                      <a:pt x="0" y="235"/>
                    </a:lnTo>
                    <a:lnTo>
                      <a:pt x="0" y="64"/>
                    </a:lnTo>
                  </a:path>
                </a:pathLst>
              </a:custGeom>
              <a:gradFill rotWithShape="0">
                <a:gsLst>
                  <a:gs pos="0">
                    <a:srgbClr val="007676"/>
                  </a:gs>
                  <a:gs pos="100000">
                    <a:srgbClr val="00FFFF"/>
                  </a:gs>
                </a:gsLst>
                <a:lin ang="0" scaled="1"/>
              </a:gra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sp>
            <p:nvSpPr>
              <p:cNvPr id="40015" name="Freeform 226"/>
              <p:cNvSpPr>
                <a:spLocks noChangeAspect="1"/>
              </p:cNvSpPr>
              <p:nvPr/>
            </p:nvSpPr>
            <p:spPr bwMode="auto">
              <a:xfrm>
                <a:off x="1607" y="3112"/>
                <a:ext cx="96" cy="56"/>
              </a:xfrm>
              <a:custGeom>
                <a:avLst/>
                <a:gdLst>
                  <a:gd name="T0" fmla="*/ 0 w 408"/>
                  <a:gd name="T1" fmla="*/ 0 h 236"/>
                  <a:gd name="T2" fmla="*/ 0 w 408"/>
                  <a:gd name="T3" fmla="*/ 0 h 236"/>
                  <a:gd name="T4" fmla="*/ 0 w 408"/>
                  <a:gd name="T5" fmla="*/ 0 h 236"/>
                  <a:gd name="T6" fmla="*/ 0 w 408"/>
                  <a:gd name="T7" fmla="*/ 0 h 236"/>
                  <a:gd name="T8" fmla="*/ 0 w 408"/>
                  <a:gd name="T9" fmla="*/ 0 h 2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8" h="236">
                    <a:moveTo>
                      <a:pt x="0" y="64"/>
                    </a:moveTo>
                    <a:lnTo>
                      <a:pt x="407" y="0"/>
                    </a:lnTo>
                    <a:lnTo>
                      <a:pt x="407" y="171"/>
                    </a:lnTo>
                    <a:lnTo>
                      <a:pt x="0" y="235"/>
                    </a:lnTo>
                    <a:lnTo>
                      <a:pt x="0" y="64"/>
                    </a:lnTo>
                  </a:path>
                </a:pathLst>
              </a:custGeom>
              <a:gradFill rotWithShape="0">
                <a:gsLst>
                  <a:gs pos="0">
                    <a:srgbClr val="007676"/>
                  </a:gs>
                  <a:gs pos="100000">
                    <a:srgbClr val="00FFFF"/>
                  </a:gs>
                </a:gsLst>
                <a:lin ang="0" scaled="1"/>
              </a:gra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sp>
            <p:nvSpPr>
              <p:cNvPr id="40016" name="Freeform 227"/>
              <p:cNvSpPr>
                <a:spLocks noChangeAspect="1"/>
              </p:cNvSpPr>
              <p:nvPr/>
            </p:nvSpPr>
            <p:spPr bwMode="auto">
              <a:xfrm>
                <a:off x="1415" y="2688"/>
                <a:ext cx="73" cy="106"/>
              </a:xfrm>
              <a:custGeom>
                <a:avLst/>
                <a:gdLst>
                  <a:gd name="T0" fmla="*/ 0 w 205"/>
                  <a:gd name="T1" fmla="*/ 0 h 300"/>
                  <a:gd name="T2" fmla="*/ 0 w 205"/>
                  <a:gd name="T3" fmla="*/ 1 h 300"/>
                  <a:gd name="T4" fmla="*/ 0 w 205"/>
                  <a:gd name="T5" fmla="*/ 0 h 300"/>
                  <a:gd name="T6" fmla="*/ 0 w 205"/>
                  <a:gd name="T7" fmla="*/ 0 h 300"/>
                  <a:gd name="T8" fmla="*/ 0 w 205"/>
                  <a:gd name="T9" fmla="*/ 0 h 3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5" h="300">
                    <a:moveTo>
                      <a:pt x="0" y="128"/>
                    </a:moveTo>
                    <a:lnTo>
                      <a:pt x="0" y="299"/>
                    </a:lnTo>
                    <a:lnTo>
                      <a:pt x="204" y="171"/>
                    </a:lnTo>
                    <a:lnTo>
                      <a:pt x="204" y="0"/>
                    </a:lnTo>
                    <a:lnTo>
                      <a:pt x="0" y="128"/>
                    </a:lnTo>
                  </a:path>
                </a:pathLst>
              </a:custGeom>
              <a:gradFill rotWithShape="0">
                <a:gsLst>
                  <a:gs pos="0">
                    <a:srgbClr val="007676"/>
                  </a:gs>
                  <a:gs pos="100000">
                    <a:srgbClr val="00FFFF"/>
                  </a:gs>
                </a:gsLst>
                <a:lin ang="0" scaled="1"/>
              </a:gra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sp>
            <p:nvSpPr>
              <p:cNvPr id="40017" name="Freeform 228"/>
              <p:cNvSpPr>
                <a:spLocks noChangeAspect="1"/>
              </p:cNvSpPr>
              <p:nvPr/>
            </p:nvSpPr>
            <p:spPr bwMode="auto">
              <a:xfrm>
                <a:off x="1607" y="2784"/>
                <a:ext cx="144" cy="84"/>
              </a:xfrm>
              <a:custGeom>
                <a:avLst/>
                <a:gdLst>
                  <a:gd name="T0" fmla="*/ 0 w 408"/>
                  <a:gd name="T1" fmla="*/ 0 h 236"/>
                  <a:gd name="T2" fmla="*/ 1 w 408"/>
                  <a:gd name="T3" fmla="*/ 0 h 236"/>
                  <a:gd name="T4" fmla="*/ 1 w 408"/>
                  <a:gd name="T5" fmla="*/ 0 h 236"/>
                  <a:gd name="T6" fmla="*/ 0 w 408"/>
                  <a:gd name="T7" fmla="*/ 0 h 236"/>
                  <a:gd name="T8" fmla="*/ 0 w 408"/>
                  <a:gd name="T9" fmla="*/ 0 h 2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8" h="236">
                    <a:moveTo>
                      <a:pt x="0" y="64"/>
                    </a:moveTo>
                    <a:lnTo>
                      <a:pt x="407" y="0"/>
                    </a:lnTo>
                    <a:lnTo>
                      <a:pt x="407" y="171"/>
                    </a:lnTo>
                    <a:lnTo>
                      <a:pt x="0" y="235"/>
                    </a:lnTo>
                    <a:lnTo>
                      <a:pt x="0" y="64"/>
                    </a:lnTo>
                  </a:path>
                </a:pathLst>
              </a:custGeom>
              <a:gradFill rotWithShape="0">
                <a:gsLst>
                  <a:gs pos="0">
                    <a:srgbClr val="007676"/>
                  </a:gs>
                  <a:gs pos="100000">
                    <a:srgbClr val="00FFFF"/>
                  </a:gs>
                </a:gsLst>
                <a:lin ang="0" scaled="1"/>
              </a:gra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sp>
            <p:nvSpPr>
              <p:cNvPr id="40018" name="Freeform 229"/>
              <p:cNvSpPr>
                <a:spLocks noChangeAspect="1"/>
              </p:cNvSpPr>
              <p:nvPr/>
            </p:nvSpPr>
            <p:spPr bwMode="auto">
              <a:xfrm>
                <a:off x="1559" y="2832"/>
                <a:ext cx="336" cy="196"/>
              </a:xfrm>
              <a:custGeom>
                <a:avLst/>
                <a:gdLst>
                  <a:gd name="T0" fmla="*/ 0 w 408"/>
                  <a:gd name="T1" fmla="*/ 22 h 236"/>
                  <a:gd name="T2" fmla="*/ 127 w 408"/>
                  <a:gd name="T3" fmla="*/ 0 h 236"/>
                  <a:gd name="T4" fmla="*/ 127 w 408"/>
                  <a:gd name="T5" fmla="*/ 56 h 236"/>
                  <a:gd name="T6" fmla="*/ 0 w 408"/>
                  <a:gd name="T7" fmla="*/ 77 h 236"/>
                  <a:gd name="T8" fmla="*/ 0 w 408"/>
                  <a:gd name="T9" fmla="*/ 22 h 2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8" h="236">
                    <a:moveTo>
                      <a:pt x="0" y="64"/>
                    </a:moveTo>
                    <a:lnTo>
                      <a:pt x="407" y="0"/>
                    </a:lnTo>
                    <a:lnTo>
                      <a:pt x="407" y="171"/>
                    </a:lnTo>
                    <a:lnTo>
                      <a:pt x="0" y="235"/>
                    </a:lnTo>
                    <a:lnTo>
                      <a:pt x="0" y="64"/>
                    </a:lnTo>
                  </a:path>
                </a:pathLst>
              </a:custGeom>
              <a:gradFill rotWithShape="0">
                <a:gsLst>
                  <a:gs pos="0">
                    <a:srgbClr val="007676"/>
                  </a:gs>
                  <a:gs pos="100000">
                    <a:srgbClr val="00FFFF"/>
                  </a:gs>
                </a:gsLst>
                <a:lin ang="0" scaled="1"/>
              </a:gra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sp>
            <p:nvSpPr>
              <p:cNvPr id="40019" name="Freeform 230"/>
              <p:cNvSpPr>
                <a:spLocks noChangeAspect="1"/>
              </p:cNvSpPr>
              <p:nvPr/>
            </p:nvSpPr>
            <p:spPr bwMode="auto">
              <a:xfrm>
                <a:off x="1367" y="2870"/>
                <a:ext cx="73" cy="106"/>
              </a:xfrm>
              <a:custGeom>
                <a:avLst/>
                <a:gdLst>
                  <a:gd name="T0" fmla="*/ 0 w 205"/>
                  <a:gd name="T1" fmla="*/ 0 h 300"/>
                  <a:gd name="T2" fmla="*/ 0 w 205"/>
                  <a:gd name="T3" fmla="*/ 1 h 300"/>
                  <a:gd name="T4" fmla="*/ 0 w 205"/>
                  <a:gd name="T5" fmla="*/ 0 h 300"/>
                  <a:gd name="T6" fmla="*/ 0 w 205"/>
                  <a:gd name="T7" fmla="*/ 0 h 300"/>
                  <a:gd name="T8" fmla="*/ 0 w 205"/>
                  <a:gd name="T9" fmla="*/ 0 h 3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5" h="300">
                    <a:moveTo>
                      <a:pt x="0" y="128"/>
                    </a:moveTo>
                    <a:lnTo>
                      <a:pt x="0" y="299"/>
                    </a:lnTo>
                    <a:lnTo>
                      <a:pt x="204" y="171"/>
                    </a:lnTo>
                    <a:lnTo>
                      <a:pt x="204" y="0"/>
                    </a:lnTo>
                    <a:lnTo>
                      <a:pt x="0" y="128"/>
                    </a:lnTo>
                  </a:path>
                </a:pathLst>
              </a:custGeom>
              <a:gradFill rotWithShape="0">
                <a:gsLst>
                  <a:gs pos="0">
                    <a:srgbClr val="007676"/>
                  </a:gs>
                  <a:gs pos="100000">
                    <a:srgbClr val="00FFFF"/>
                  </a:gs>
                </a:gsLst>
                <a:lin ang="0" scaled="1"/>
              </a:gra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sp>
            <p:nvSpPr>
              <p:cNvPr id="40020" name="Freeform 231"/>
              <p:cNvSpPr>
                <a:spLocks noChangeAspect="1"/>
              </p:cNvSpPr>
              <p:nvPr/>
            </p:nvSpPr>
            <p:spPr bwMode="auto">
              <a:xfrm>
                <a:off x="1438" y="3158"/>
                <a:ext cx="73" cy="106"/>
              </a:xfrm>
              <a:custGeom>
                <a:avLst/>
                <a:gdLst>
                  <a:gd name="T0" fmla="*/ 0 w 205"/>
                  <a:gd name="T1" fmla="*/ 0 h 300"/>
                  <a:gd name="T2" fmla="*/ 0 w 205"/>
                  <a:gd name="T3" fmla="*/ 1 h 300"/>
                  <a:gd name="T4" fmla="*/ 0 w 205"/>
                  <a:gd name="T5" fmla="*/ 0 h 300"/>
                  <a:gd name="T6" fmla="*/ 0 w 205"/>
                  <a:gd name="T7" fmla="*/ 0 h 300"/>
                  <a:gd name="T8" fmla="*/ 0 w 205"/>
                  <a:gd name="T9" fmla="*/ 0 h 3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5" h="300">
                    <a:moveTo>
                      <a:pt x="0" y="128"/>
                    </a:moveTo>
                    <a:lnTo>
                      <a:pt x="0" y="299"/>
                    </a:lnTo>
                    <a:lnTo>
                      <a:pt x="204" y="171"/>
                    </a:lnTo>
                    <a:lnTo>
                      <a:pt x="204" y="0"/>
                    </a:lnTo>
                    <a:lnTo>
                      <a:pt x="0" y="128"/>
                    </a:lnTo>
                  </a:path>
                </a:pathLst>
              </a:custGeom>
              <a:gradFill rotWithShape="0">
                <a:gsLst>
                  <a:gs pos="0">
                    <a:srgbClr val="007676"/>
                  </a:gs>
                  <a:gs pos="100000">
                    <a:srgbClr val="00FFFF"/>
                  </a:gs>
                </a:gsLst>
                <a:lin ang="0" scaled="1"/>
              </a:gra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sp>
            <p:nvSpPr>
              <p:cNvPr id="40021" name="Freeform 232"/>
              <p:cNvSpPr>
                <a:spLocks noChangeAspect="1"/>
              </p:cNvSpPr>
              <p:nvPr/>
            </p:nvSpPr>
            <p:spPr bwMode="auto">
              <a:xfrm>
                <a:off x="1319" y="2928"/>
                <a:ext cx="205" cy="298"/>
              </a:xfrm>
              <a:custGeom>
                <a:avLst/>
                <a:gdLst>
                  <a:gd name="T0" fmla="*/ 0 w 205"/>
                  <a:gd name="T1" fmla="*/ 122 h 300"/>
                  <a:gd name="T2" fmla="*/ 0 w 205"/>
                  <a:gd name="T3" fmla="*/ 287 h 300"/>
                  <a:gd name="T4" fmla="*/ 204 w 205"/>
                  <a:gd name="T5" fmla="*/ 165 h 300"/>
                  <a:gd name="T6" fmla="*/ 204 w 205"/>
                  <a:gd name="T7" fmla="*/ 0 h 300"/>
                  <a:gd name="T8" fmla="*/ 0 w 205"/>
                  <a:gd name="T9" fmla="*/ 122 h 3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5" h="300">
                    <a:moveTo>
                      <a:pt x="0" y="128"/>
                    </a:moveTo>
                    <a:lnTo>
                      <a:pt x="0" y="299"/>
                    </a:lnTo>
                    <a:lnTo>
                      <a:pt x="204" y="171"/>
                    </a:lnTo>
                    <a:lnTo>
                      <a:pt x="204" y="0"/>
                    </a:lnTo>
                    <a:lnTo>
                      <a:pt x="0" y="128"/>
                    </a:lnTo>
                  </a:path>
                </a:pathLst>
              </a:custGeom>
              <a:gradFill rotWithShape="0">
                <a:gsLst>
                  <a:gs pos="0">
                    <a:srgbClr val="007676"/>
                  </a:gs>
                  <a:gs pos="100000">
                    <a:srgbClr val="00FFFF"/>
                  </a:gs>
                </a:gsLst>
                <a:lin ang="0" scaled="1"/>
              </a:gra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sp>
            <p:nvSpPr>
              <p:cNvPr id="40022" name="Freeform 233"/>
              <p:cNvSpPr>
                <a:spLocks noChangeAspect="1"/>
              </p:cNvSpPr>
              <p:nvPr/>
            </p:nvSpPr>
            <p:spPr bwMode="auto">
              <a:xfrm>
                <a:off x="1559" y="2640"/>
                <a:ext cx="192" cy="112"/>
              </a:xfrm>
              <a:custGeom>
                <a:avLst/>
                <a:gdLst>
                  <a:gd name="T0" fmla="*/ 0 w 408"/>
                  <a:gd name="T1" fmla="*/ 0 h 236"/>
                  <a:gd name="T2" fmla="*/ 4 w 408"/>
                  <a:gd name="T3" fmla="*/ 0 h 236"/>
                  <a:gd name="T4" fmla="*/ 4 w 408"/>
                  <a:gd name="T5" fmla="*/ 2 h 236"/>
                  <a:gd name="T6" fmla="*/ 0 w 408"/>
                  <a:gd name="T7" fmla="*/ 3 h 236"/>
                  <a:gd name="T8" fmla="*/ 0 w 408"/>
                  <a:gd name="T9" fmla="*/ 0 h 2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8" h="236">
                    <a:moveTo>
                      <a:pt x="0" y="64"/>
                    </a:moveTo>
                    <a:lnTo>
                      <a:pt x="407" y="0"/>
                    </a:lnTo>
                    <a:lnTo>
                      <a:pt x="407" y="171"/>
                    </a:lnTo>
                    <a:lnTo>
                      <a:pt x="0" y="235"/>
                    </a:lnTo>
                    <a:lnTo>
                      <a:pt x="0" y="64"/>
                    </a:lnTo>
                  </a:path>
                </a:pathLst>
              </a:custGeom>
              <a:gradFill rotWithShape="0">
                <a:gsLst>
                  <a:gs pos="0">
                    <a:srgbClr val="007676"/>
                  </a:gs>
                  <a:gs pos="100000">
                    <a:srgbClr val="00FFFF"/>
                  </a:gs>
                </a:gsLst>
                <a:lin ang="0" scaled="1"/>
              </a:gra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grpSp>
      </p:grpSp>
      <p:sp>
        <p:nvSpPr>
          <p:cNvPr id="243946" name="Line 234"/>
          <p:cNvSpPr>
            <a:spLocks noChangeShapeType="1"/>
          </p:cNvSpPr>
          <p:nvPr/>
        </p:nvSpPr>
        <p:spPr bwMode="auto">
          <a:xfrm>
            <a:off x="6858000" y="1752600"/>
            <a:ext cx="0" cy="3810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3947" name="Line 235"/>
          <p:cNvSpPr>
            <a:spLocks noChangeShapeType="1"/>
          </p:cNvSpPr>
          <p:nvPr/>
        </p:nvSpPr>
        <p:spPr bwMode="auto">
          <a:xfrm>
            <a:off x="6858000" y="2819400"/>
            <a:ext cx="0" cy="3810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3948" name="Line 236"/>
          <p:cNvSpPr>
            <a:spLocks noChangeShapeType="1"/>
          </p:cNvSpPr>
          <p:nvPr/>
        </p:nvSpPr>
        <p:spPr bwMode="auto">
          <a:xfrm>
            <a:off x="6858000" y="3810000"/>
            <a:ext cx="0" cy="3810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39945" name="Group 238"/>
          <p:cNvGrpSpPr>
            <a:grpSpLocks/>
          </p:cNvGrpSpPr>
          <p:nvPr/>
        </p:nvGrpSpPr>
        <p:grpSpPr bwMode="auto">
          <a:xfrm>
            <a:off x="6629400" y="2286000"/>
            <a:ext cx="1006475" cy="438150"/>
            <a:chOff x="3264" y="2352"/>
            <a:chExt cx="634" cy="276"/>
          </a:xfrm>
        </p:grpSpPr>
        <p:grpSp>
          <p:nvGrpSpPr>
            <p:cNvPr id="39946" name="Group 239"/>
            <p:cNvGrpSpPr>
              <a:grpSpLocks noChangeAspect="1"/>
            </p:cNvGrpSpPr>
            <p:nvPr/>
          </p:nvGrpSpPr>
          <p:grpSpPr bwMode="auto">
            <a:xfrm>
              <a:off x="3360" y="2424"/>
              <a:ext cx="290" cy="103"/>
              <a:chOff x="1053" y="2064"/>
              <a:chExt cx="387" cy="137"/>
            </a:xfrm>
          </p:grpSpPr>
          <p:sp>
            <p:nvSpPr>
              <p:cNvPr id="40001" name="AutoShape 240"/>
              <p:cNvSpPr>
                <a:spLocks noChangeAspect="1" noChangeArrowheads="1"/>
              </p:cNvSpPr>
              <p:nvPr/>
            </p:nvSpPr>
            <p:spPr bwMode="auto">
              <a:xfrm>
                <a:off x="1056" y="2064"/>
                <a:ext cx="384" cy="105"/>
              </a:xfrm>
              <a:prstGeom prst="parallelogram">
                <a:avLst>
                  <a:gd name="adj" fmla="val 91429"/>
                </a:avLst>
              </a:prstGeom>
              <a:gradFill rotWithShape="0">
                <a:gsLst>
                  <a:gs pos="0">
                    <a:srgbClr val="2F762F"/>
                  </a:gs>
                  <a:gs pos="100000">
                    <a:srgbClr val="66FF66"/>
                  </a:gs>
                </a:gsLst>
                <a:lin ang="0" scaled="1"/>
              </a:gradFill>
              <a:ln w="9525">
                <a:miter lim="800000"/>
                <a:headEnd/>
                <a:tailEnd/>
              </a:ln>
              <a:effectLst/>
              <a:scene3d>
                <a:camera prst="legacyPerspectiveBottom"/>
                <a:lightRig rig="legacyFlat3" dir="t"/>
              </a:scene3d>
              <a:sp3d extrusionH="87300" prstMaterial="legacyMatte">
                <a:bevelT w="13500" h="13500" prst="angle"/>
                <a:bevelB w="13500" h="13500" prst="angle"/>
                <a:extrusionClr>
                  <a:srgbClr val="66FF66"/>
                </a:extrusionClr>
                <a:contourClr>
                  <a:srgbClr val="2F762F"/>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40002" name="Rectangle 241"/>
              <p:cNvSpPr>
                <a:spLocks noChangeAspect="1" noChangeArrowheads="1"/>
              </p:cNvSpPr>
              <p:nvPr/>
            </p:nvSpPr>
            <p:spPr bwMode="auto">
              <a:xfrm>
                <a:off x="1053"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0003" name="Rectangle 242"/>
              <p:cNvSpPr>
                <a:spLocks noChangeAspect="1" noChangeArrowheads="1"/>
              </p:cNvSpPr>
              <p:nvPr/>
            </p:nvSpPr>
            <p:spPr bwMode="auto">
              <a:xfrm>
                <a:off x="1296"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0004" name="Rectangle 243"/>
              <p:cNvSpPr>
                <a:spLocks noChangeAspect="1" noChangeArrowheads="1"/>
              </p:cNvSpPr>
              <p:nvPr/>
            </p:nvSpPr>
            <p:spPr bwMode="auto">
              <a:xfrm>
                <a:off x="1104"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0005" name="Rectangle 244"/>
              <p:cNvSpPr>
                <a:spLocks noChangeAspect="1" noChangeArrowheads="1"/>
              </p:cNvSpPr>
              <p:nvPr/>
            </p:nvSpPr>
            <p:spPr bwMode="auto">
              <a:xfrm>
                <a:off x="1152"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0006" name="Rectangle 245"/>
              <p:cNvSpPr>
                <a:spLocks noChangeAspect="1" noChangeArrowheads="1"/>
              </p:cNvSpPr>
              <p:nvPr/>
            </p:nvSpPr>
            <p:spPr bwMode="auto">
              <a:xfrm>
                <a:off x="1200"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0007" name="Rectangle 246"/>
              <p:cNvSpPr>
                <a:spLocks noChangeAspect="1" noChangeArrowheads="1"/>
              </p:cNvSpPr>
              <p:nvPr/>
            </p:nvSpPr>
            <p:spPr bwMode="auto">
              <a:xfrm>
                <a:off x="1248"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sp>
          <p:nvSpPr>
            <p:cNvPr id="39947" name="AutoShape 247"/>
            <p:cNvSpPr>
              <a:spLocks noChangeAspect="1" noChangeArrowheads="1"/>
            </p:cNvSpPr>
            <p:nvPr/>
          </p:nvSpPr>
          <p:spPr bwMode="auto">
            <a:xfrm>
              <a:off x="3362" y="2352"/>
              <a:ext cx="288" cy="79"/>
            </a:xfrm>
            <a:prstGeom prst="parallelogram">
              <a:avLst>
                <a:gd name="adj" fmla="val 91139"/>
              </a:avLst>
            </a:prstGeom>
            <a:gradFill rotWithShape="0">
              <a:gsLst>
                <a:gs pos="0">
                  <a:srgbClr val="2F762F"/>
                </a:gs>
                <a:gs pos="100000">
                  <a:srgbClr val="66FF66"/>
                </a:gs>
              </a:gsLst>
              <a:lin ang="0" scaled="1"/>
            </a:gradFill>
            <a:ln w="9525">
              <a:miter lim="800000"/>
              <a:headEnd/>
              <a:tailEnd/>
            </a:ln>
            <a:effectLst/>
            <a:scene3d>
              <a:camera prst="legacyPerspectiveBottom"/>
              <a:lightRig rig="legacyFlat3" dir="t"/>
            </a:scene3d>
            <a:sp3d extrusionH="87300" prstMaterial="legacyMatte">
              <a:bevelT w="13500" h="13500" prst="angle"/>
              <a:bevelB w="13500" h="13500" prst="angle"/>
              <a:extrusionClr>
                <a:srgbClr val="66FF66"/>
              </a:extrusionClr>
              <a:contourClr>
                <a:srgbClr val="2F762F"/>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39948" name="Rectangle 248"/>
            <p:cNvSpPr>
              <a:spLocks noChangeAspect="1" noChangeArrowheads="1"/>
            </p:cNvSpPr>
            <p:nvPr/>
          </p:nvSpPr>
          <p:spPr bwMode="auto">
            <a:xfrm>
              <a:off x="3360" y="2431"/>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9949" name="Rectangle 249"/>
            <p:cNvSpPr>
              <a:spLocks noChangeAspect="1" noChangeArrowheads="1"/>
            </p:cNvSpPr>
            <p:nvPr/>
          </p:nvSpPr>
          <p:spPr bwMode="auto">
            <a:xfrm>
              <a:off x="3398" y="2431"/>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9950" name="Rectangle 250"/>
            <p:cNvSpPr>
              <a:spLocks noChangeAspect="1" noChangeArrowheads="1"/>
            </p:cNvSpPr>
            <p:nvPr/>
          </p:nvSpPr>
          <p:spPr bwMode="auto">
            <a:xfrm>
              <a:off x="3542" y="2431"/>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9951" name="Rectangle 251"/>
            <p:cNvSpPr>
              <a:spLocks noChangeAspect="1" noChangeArrowheads="1"/>
            </p:cNvSpPr>
            <p:nvPr/>
          </p:nvSpPr>
          <p:spPr bwMode="auto">
            <a:xfrm>
              <a:off x="3434" y="2431"/>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9952" name="Rectangle 252"/>
            <p:cNvSpPr>
              <a:spLocks noChangeAspect="1" noChangeArrowheads="1"/>
            </p:cNvSpPr>
            <p:nvPr/>
          </p:nvSpPr>
          <p:spPr bwMode="auto">
            <a:xfrm>
              <a:off x="3470" y="2431"/>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nvGrpSpPr>
            <p:cNvPr id="39953" name="Group 253"/>
            <p:cNvGrpSpPr>
              <a:grpSpLocks noChangeAspect="1"/>
            </p:cNvGrpSpPr>
            <p:nvPr/>
          </p:nvGrpSpPr>
          <p:grpSpPr bwMode="auto">
            <a:xfrm>
              <a:off x="3608" y="2429"/>
              <a:ext cx="290" cy="103"/>
              <a:chOff x="1053" y="2064"/>
              <a:chExt cx="387" cy="137"/>
            </a:xfrm>
          </p:grpSpPr>
          <p:sp>
            <p:nvSpPr>
              <p:cNvPr id="39994" name="AutoShape 254"/>
              <p:cNvSpPr>
                <a:spLocks noChangeAspect="1" noChangeArrowheads="1"/>
              </p:cNvSpPr>
              <p:nvPr/>
            </p:nvSpPr>
            <p:spPr bwMode="auto">
              <a:xfrm>
                <a:off x="1056" y="2064"/>
                <a:ext cx="384" cy="105"/>
              </a:xfrm>
              <a:prstGeom prst="parallelogram">
                <a:avLst>
                  <a:gd name="adj" fmla="val 91429"/>
                </a:avLst>
              </a:prstGeom>
              <a:gradFill rotWithShape="0">
                <a:gsLst>
                  <a:gs pos="0">
                    <a:srgbClr val="2F762F"/>
                  </a:gs>
                  <a:gs pos="100000">
                    <a:srgbClr val="66FF66"/>
                  </a:gs>
                </a:gsLst>
                <a:lin ang="0" scaled="1"/>
              </a:gradFill>
              <a:ln w="9525">
                <a:miter lim="800000"/>
                <a:headEnd/>
                <a:tailEnd/>
              </a:ln>
              <a:effectLst/>
              <a:scene3d>
                <a:camera prst="legacyPerspectiveBottom"/>
                <a:lightRig rig="legacyFlat3" dir="t"/>
              </a:scene3d>
              <a:sp3d extrusionH="87300" prstMaterial="legacyMatte">
                <a:bevelT w="13500" h="13500" prst="angle"/>
                <a:bevelB w="13500" h="13500" prst="angle"/>
                <a:extrusionClr>
                  <a:srgbClr val="66FF66"/>
                </a:extrusionClr>
                <a:contourClr>
                  <a:srgbClr val="2F762F"/>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39995" name="Rectangle 255"/>
              <p:cNvSpPr>
                <a:spLocks noChangeAspect="1" noChangeArrowheads="1"/>
              </p:cNvSpPr>
              <p:nvPr/>
            </p:nvSpPr>
            <p:spPr bwMode="auto">
              <a:xfrm>
                <a:off x="1053"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9996" name="Rectangle 256"/>
              <p:cNvSpPr>
                <a:spLocks noChangeAspect="1" noChangeArrowheads="1"/>
              </p:cNvSpPr>
              <p:nvPr/>
            </p:nvSpPr>
            <p:spPr bwMode="auto">
              <a:xfrm>
                <a:off x="1296"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9997" name="Rectangle 257"/>
              <p:cNvSpPr>
                <a:spLocks noChangeAspect="1" noChangeArrowheads="1"/>
              </p:cNvSpPr>
              <p:nvPr/>
            </p:nvSpPr>
            <p:spPr bwMode="auto">
              <a:xfrm>
                <a:off x="1104"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9998" name="Rectangle 258"/>
              <p:cNvSpPr>
                <a:spLocks noChangeAspect="1" noChangeArrowheads="1"/>
              </p:cNvSpPr>
              <p:nvPr/>
            </p:nvSpPr>
            <p:spPr bwMode="auto">
              <a:xfrm>
                <a:off x="1152"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9999" name="Rectangle 259"/>
              <p:cNvSpPr>
                <a:spLocks noChangeAspect="1" noChangeArrowheads="1"/>
              </p:cNvSpPr>
              <p:nvPr/>
            </p:nvSpPr>
            <p:spPr bwMode="auto">
              <a:xfrm>
                <a:off x="1200"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0000" name="Rectangle 260"/>
              <p:cNvSpPr>
                <a:spLocks noChangeAspect="1" noChangeArrowheads="1"/>
              </p:cNvSpPr>
              <p:nvPr/>
            </p:nvSpPr>
            <p:spPr bwMode="auto">
              <a:xfrm>
                <a:off x="1248"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grpSp>
          <p:nvGrpSpPr>
            <p:cNvPr id="39954" name="Group 261"/>
            <p:cNvGrpSpPr>
              <a:grpSpLocks noChangeAspect="1"/>
            </p:cNvGrpSpPr>
            <p:nvPr/>
          </p:nvGrpSpPr>
          <p:grpSpPr bwMode="auto">
            <a:xfrm>
              <a:off x="3608" y="2357"/>
              <a:ext cx="290" cy="103"/>
              <a:chOff x="1053" y="2064"/>
              <a:chExt cx="387" cy="137"/>
            </a:xfrm>
          </p:grpSpPr>
          <p:sp>
            <p:nvSpPr>
              <p:cNvPr id="39987" name="AutoShape 262"/>
              <p:cNvSpPr>
                <a:spLocks noChangeAspect="1" noChangeArrowheads="1"/>
              </p:cNvSpPr>
              <p:nvPr/>
            </p:nvSpPr>
            <p:spPr bwMode="auto">
              <a:xfrm>
                <a:off x="1056" y="2064"/>
                <a:ext cx="384" cy="105"/>
              </a:xfrm>
              <a:prstGeom prst="parallelogram">
                <a:avLst>
                  <a:gd name="adj" fmla="val 91429"/>
                </a:avLst>
              </a:prstGeom>
              <a:gradFill rotWithShape="0">
                <a:gsLst>
                  <a:gs pos="0">
                    <a:srgbClr val="2F762F"/>
                  </a:gs>
                  <a:gs pos="100000">
                    <a:srgbClr val="66FF66"/>
                  </a:gs>
                </a:gsLst>
                <a:lin ang="0" scaled="1"/>
              </a:gradFill>
              <a:ln w="9525">
                <a:miter lim="800000"/>
                <a:headEnd/>
                <a:tailEnd/>
              </a:ln>
              <a:effectLst/>
              <a:scene3d>
                <a:camera prst="legacyPerspectiveBottom"/>
                <a:lightRig rig="legacyFlat3" dir="t"/>
              </a:scene3d>
              <a:sp3d extrusionH="87300" prstMaterial="legacyMatte">
                <a:bevelT w="13500" h="13500" prst="angle"/>
                <a:bevelB w="13500" h="13500" prst="angle"/>
                <a:extrusionClr>
                  <a:srgbClr val="66FF66"/>
                </a:extrusionClr>
                <a:contourClr>
                  <a:srgbClr val="2F762F"/>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39988" name="Rectangle 263"/>
              <p:cNvSpPr>
                <a:spLocks noChangeAspect="1" noChangeArrowheads="1"/>
              </p:cNvSpPr>
              <p:nvPr/>
            </p:nvSpPr>
            <p:spPr bwMode="auto">
              <a:xfrm>
                <a:off x="1053"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9989" name="Rectangle 264"/>
              <p:cNvSpPr>
                <a:spLocks noChangeAspect="1" noChangeArrowheads="1"/>
              </p:cNvSpPr>
              <p:nvPr/>
            </p:nvSpPr>
            <p:spPr bwMode="auto">
              <a:xfrm>
                <a:off x="1296"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9990" name="Rectangle 265"/>
              <p:cNvSpPr>
                <a:spLocks noChangeAspect="1" noChangeArrowheads="1"/>
              </p:cNvSpPr>
              <p:nvPr/>
            </p:nvSpPr>
            <p:spPr bwMode="auto">
              <a:xfrm>
                <a:off x="1104"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9991" name="Rectangle 266"/>
              <p:cNvSpPr>
                <a:spLocks noChangeAspect="1" noChangeArrowheads="1"/>
              </p:cNvSpPr>
              <p:nvPr/>
            </p:nvSpPr>
            <p:spPr bwMode="auto">
              <a:xfrm>
                <a:off x="1152"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9992" name="Rectangle 267"/>
              <p:cNvSpPr>
                <a:spLocks noChangeAspect="1" noChangeArrowheads="1"/>
              </p:cNvSpPr>
              <p:nvPr/>
            </p:nvSpPr>
            <p:spPr bwMode="auto">
              <a:xfrm>
                <a:off x="1200"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9993" name="Rectangle 268"/>
              <p:cNvSpPr>
                <a:spLocks noChangeAspect="1" noChangeArrowheads="1"/>
              </p:cNvSpPr>
              <p:nvPr/>
            </p:nvSpPr>
            <p:spPr bwMode="auto">
              <a:xfrm>
                <a:off x="1248"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sp>
          <p:nvSpPr>
            <p:cNvPr id="39955" name="Rectangle 269"/>
            <p:cNvSpPr>
              <a:spLocks noChangeAspect="1" noChangeArrowheads="1"/>
            </p:cNvSpPr>
            <p:nvPr/>
          </p:nvSpPr>
          <p:spPr bwMode="auto">
            <a:xfrm>
              <a:off x="3506" y="2431"/>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nvGrpSpPr>
            <p:cNvPr id="39956" name="Group 270"/>
            <p:cNvGrpSpPr>
              <a:grpSpLocks noChangeAspect="1"/>
            </p:cNvGrpSpPr>
            <p:nvPr/>
          </p:nvGrpSpPr>
          <p:grpSpPr bwMode="auto">
            <a:xfrm>
              <a:off x="3264" y="2520"/>
              <a:ext cx="290" cy="103"/>
              <a:chOff x="1053" y="2064"/>
              <a:chExt cx="387" cy="137"/>
            </a:xfrm>
          </p:grpSpPr>
          <p:sp>
            <p:nvSpPr>
              <p:cNvPr id="39980" name="AutoShape 271"/>
              <p:cNvSpPr>
                <a:spLocks noChangeAspect="1" noChangeArrowheads="1"/>
              </p:cNvSpPr>
              <p:nvPr/>
            </p:nvSpPr>
            <p:spPr bwMode="auto">
              <a:xfrm>
                <a:off x="1056" y="2064"/>
                <a:ext cx="384" cy="105"/>
              </a:xfrm>
              <a:prstGeom prst="parallelogram">
                <a:avLst>
                  <a:gd name="adj" fmla="val 91429"/>
                </a:avLst>
              </a:prstGeom>
              <a:gradFill rotWithShape="0">
                <a:gsLst>
                  <a:gs pos="0">
                    <a:srgbClr val="2F762F"/>
                  </a:gs>
                  <a:gs pos="100000">
                    <a:srgbClr val="66FF66"/>
                  </a:gs>
                </a:gsLst>
                <a:lin ang="0" scaled="1"/>
              </a:gradFill>
              <a:ln w="9525">
                <a:miter lim="800000"/>
                <a:headEnd/>
                <a:tailEnd/>
              </a:ln>
              <a:effectLst/>
              <a:scene3d>
                <a:camera prst="legacyPerspectiveBottom"/>
                <a:lightRig rig="legacyFlat3" dir="t"/>
              </a:scene3d>
              <a:sp3d extrusionH="87300" prstMaterial="legacyMatte">
                <a:bevelT w="13500" h="13500" prst="angle"/>
                <a:bevelB w="13500" h="13500" prst="angle"/>
                <a:extrusionClr>
                  <a:srgbClr val="66FF66"/>
                </a:extrusionClr>
                <a:contourClr>
                  <a:srgbClr val="2F762F"/>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39981" name="Rectangle 272"/>
              <p:cNvSpPr>
                <a:spLocks noChangeAspect="1" noChangeArrowheads="1"/>
              </p:cNvSpPr>
              <p:nvPr/>
            </p:nvSpPr>
            <p:spPr bwMode="auto">
              <a:xfrm>
                <a:off x="1053"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9982" name="Rectangle 273"/>
              <p:cNvSpPr>
                <a:spLocks noChangeAspect="1" noChangeArrowheads="1"/>
              </p:cNvSpPr>
              <p:nvPr/>
            </p:nvSpPr>
            <p:spPr bwMode="auto">
              <a:xfrm>
                <a:off x="1296"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9983" name="Rectangle 274"/>
              <p:cNvSpPr>
                <a:spLocks noChangeAspect="1" noChangeArrowheads="1"/>
              </p:cNvSpPr>
              <p:nvPr/>
            </p:nvSpPr>
            <p:spPr bwMode="auto">
              <a:xfrm>
                <a:off x="1104"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9984" name="Rectangle 275"/>
              <p:cNvSpPr>
                <a:spLocks noChangeAspect="1" noChangeArrowheads="1"/>
              </p:cNvSpPr>
              <p:nvPr/>
            </p:nvSpPr>
            <p:spPr bwMode="auto">
              <a:xfrm>
                <a:off x="1152"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9985" name="Rectangle 276"/>
              <p:cNvSpPr>
                <a:spLocks noChangeAspect="1" noChangeArrowheads="1"/>
              </p:cNvSpPr>
              <p:nvPr/>
            </p:nvSpPr>
            <p:spPr bwMode="auto">
              <a:xfrm>
                <a:off x="1200"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9986" name="Rectangle 277"/>
              <p:cNvSpPr>
                <a:spLocks noChangeAspect="1" noChangeArrowheads="1"/>
              </p:cNvSpPr>
              <p:nvPr/>
            </p:nvSpPr>
            <p:spPr bwMode="auto">
              <a:xfrm>
                <a:off x="1248"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sp>
          <p:nvSpPr>
            <p:cNvPr id="39957" name="AutoShape 278"/>
            <p:cNvSpPr>
              <a:spLocks noChangeAspect="1" noChangeArrowheads="1"/>
            </p:cNvSpPr>
            <p:nvPr/>
          </p:nvSpPr>
          <p:spPr bwMode="auto">
            <a:xfrm>
              <a:off x="3266" y="2448"/>
              <a:ext cx="288" cy="79"/>
            </a:xfrm>
            <a:prstGeom prst="parallelogram">
              <a:avLst>
                <a:gd name="adj" fmla="val 91139"/>
              </a:avLst>
            </a:prstGeom>
            <a:gradFill rotWithShape="0">
              <a:gsLst>
                <a:gs pos="0">
                  <a:srgbClr val="2F762F"/>
                </a:gs>
                <a:gs pos="100000">
                  <a:srgbClr val="66FF66"/>
                </a:gs>
              </a:gsLst>
              <a:lin ang="0" scaled="1"/>
            </a:gradFill>
            <a:ln w="9525">
              <a:miter lim="800000"/>
              <a:headEnd/>
              <a:tailEnd/>
            </a:ln>
            <a:effectLst/>
            <a:scene3d>
              <a:camera prst="legacyPerspectiveBottom"/>
              <a:lightRig rig="legacyFlat3" dir="t"/>
            </a:scene3d>
            <a:sp3d extrusionH="87300" prstMaterial="legacyMatte">
              <a:bevelT w="13500" h="13500" prst="angle"/>
              <a:bevelB w="13500" h="13500" prst="angle"/>
              <a:extrusionClr>
                <a:srgbClr val="66FF66"/>
              </a:extrusionClr>
              <a:contourClr>
                <a:srgbClr val="2F762F"/>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39958" name="Rectangle 279"/>
            <p:cNvSpPr>
              <a:spLocks noChangeAspect="1" noChangeArrowheads="1"/>
            </p:cNvSpPr>
            <p:nvPr/>
          </p:nvSpPr>
          <p:spPr bwMode="auto">
            <a:xfrm>
              <a:off x="3264" y="2527"/>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9959" name="Rectangle 280"/>
            <p:cNvSpPr>
              <a:spLocks noChangeAspect="1" noChangeArrowheads="1"/>
            </p:cNvSpPr>
            <p:nvPr/>
          </p:nvSpPr>
          <p:spPr bwMode="auto">
            <a:xfrm>
              <a:off x="3302" y="2527"/>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9960" name="Rectangle 281"/>
            <p:cNvSpPr>
              <a:spLocks noChangeAspect="1" noChangeArrowheads="1"/>
            </p:cNvSpPr>
            <p:nvPr/>
          </p:nvSpPr>
          <p:spPr bwMode="auto">
            <a:xfrm>
              <a:off x="3446" y="2527"/>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9961" name="Rectangle 282"/>
            <p:cNvSpPr>
              <a:spLocks noChangeAspect="1" noChangeArrowheads="1"/>
            </p:cNvSpPr>
            <p:nvPr/>
          </p:nvSpPr>
          <p:spPr bwMode="auto">
            <a:xfrm>
              <a:off x="3338" y="2527"/>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9962" name="Rectangle 283"/>
            <p:cNvSpPr>
              <a:spLocks noChangeAspect="1" noChangeArrowheads="1"/>
            </p:cNvSpPr>
            <p:nvPr/>
          </p:nvSpPr>
          <p:spPr bwMode="auto">
            <a:xfrm>
              <a:off x="3374" y="2527"/>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nvGrpSpPr>
            <p:cNvPr id="39963" name="Group 284"/>
            <p:cNvGrpSpPr>
              <a:grpSpLocks noChangeAspect="1"/>
            </p:cNvGrpSpPr>
            <p:nvPr/>
          </p:nvGrpSpPr>
          <p:grpSpPr bwMode="auto">
            <a:xfrm>
              <a:off x="3512" y="2525"/>
              <a:ext cx="290" cy="103"/>
              <a:chOff x="1053" y="2064"/>
              <a:chExt cx="387" cy="137"/>
            </a:xfrm>
          </p:grpSpPr>
          <p:sp>
            <p:nvSpPr>
              <p:cNvPr id="39973" name="AutoShape 285"/>
              <p:cNvSpPr>
                <a:spLocks noChangeAspect="1" noChangeArrowheads="1"/>
              </p:cNvSpPr>
              <p:nvPr/>
            </p:nvSpPr>
            <p:spPr bwMode="auto">
              <a:xfrm>
                <a:off x="1056" y="2064"/>
                <a:ext cx="384" cy="105"/>
              </a:xfrm>
              <a:prstGeom prst="parallelogram">
                <a:avLst>
                  <a:gd name="adj" fmla="val 91429"/>
                </a:avLst>
              </a:prstGeom>
              <a:gradFill rotWithShape="0">
                <a:gsLst>
                  <a:gs pos="0">
                    <a:srgbClr val="2F762F"/>
                  </a:gs>
                  <a:gs pos="100000">
                    <a:srgbClr val="66FF66"/>
                  </a:gs>
                </a:gsLst>
                <a:lin ang="0" scaled="1"/>
              </a:gradFill>
              <a:ln w="9525">
                <a:miter lim="800000"/>
                <a:headEnd/>
                <a:tailEnd/>
              </a:ln>
              <a:effectLst/>
              <a:scene3d>
                <a:camera prst="legacyPerspectiveBottom"/>
                <a:lightRig rig="legacyFlat3" dir="t"/>
              </a:scene3d>
              <a:sp3d extrusionH="87300" prstMaterial="legacyMatte">
                <a:bevelT w="13500" h="13500" prst="angle"/>
                <a:bevelB w="13500" h="13500" prst="angle"/>
                <a:extrusionClr>
                  <a:srgbClr val="66FF66"/>
                </a:extrusionClr>
                <a:contourClr>
                  <a:srgbClr val="2F762F"/>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39974" name="Rectangle 286"/>
              <p:cNvSpPr>
                <a:spLocks noChangeAspect="1" noChangeArrowheads="1"/>
              </p:cNvSpPr>
              <p:nvPr/>
            </p:nvSpPr>
            <p:spPr bwMode="auto">
              <a:xfrm>
                <a:off x="1053"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9975" name="Rectangle 287"/>
              <p:cNvSpPr>
                <a:spLocks noChangeAspect="1" noChangeArrowheads="1"/>
              </p:cNvSpPr>
              <p:nvPr/>
            </p:nvSpPr>
            <p:spPr bwMode="auto">
              <a:xfrm>
                <a:off x="1296"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9976" name="Rectangle 288"/>
              <p:cNvSpPr>
                <a:spLocks noChangeAspect="1" noChangeArrowheads="1"/>
              </p:cNvSpPr>
              <p:nvPr/>
            </p:nvSpPr>
            <p:spPr bwMode="auto">
              <a:xfrm>
                <a:off x="1104"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9977" name="Rectangle 289"/>
              <p:cNvSpPr>
                <a:spLocks noChangeAspect="1" noChangeArrowheads="1"/>
              </p:cNvSpPr>
              <p:nvPr/>
            </p:nvSpPr>
            <p:spPr bwMode="auto">
              <a:xfrm>
                <a:off x="1152"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9978" name="Rectangle 290"/>
              <p:cNvSpPr>
                <a:spLocks noChangeAspect="1" noChangeArrowheads="1"/>
              </p:cNvSpPr>
              <p:nvPr/>
            </p:nvSpPr>
            <p:spPr bwMode="auto">
              <a:xfrm>
                <a:off x="1200"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9979" name="Rectangle 291"/>
              <p:cNvSpPr>
                <a:spLocks noChangeAspect="1" noChangeArrowheads="1"/>
              </p:cNvSpPr>
              <p:nvPr/>
            </p:nvSpPr>
            <p:spPr bwMode="auto">
              <a:xfrm>
                <a:off x="1248"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grpSp>
          <p:nvGrpSpPr>
            <p:cNvPr id="39964" name="Group 292"/>
            <p:cNvGrpSpPr>
              <a:grpSpLocks noChangeAspect="1"/>
            </p:cNvGrpSpPr>
            <p:nvPr/>
          </p:nvGrpSpPr>
          <p:grpSpPr bwMode="auto">
            <a:xfrm>
              <a:off x="3512" y="2453"/>
              <a:ext cx="290" cy="103"/>
              <a:chOff x="1053" y="2064"/>
              <a:chExt cx="387" cy="137"/>
            </a:xfrm>
          </p:grpSpPr>
          <p:sp>
            <p:nvSpPr>
              <p:cNvPr id="39966" name="AutoShape 293"/>
              <p:cNvSpPr>
                <a:spLocks noChangeAspect="1" noChangeArrowheads="1"/>
              </p:cNvSpPr>
              <p:nvPr/>
            </p:nvSpPr>
            <p:spPr bwMode="auto">
              <a:xfrm>
                <a:off x="1056" y="2064"/>
                <a:ext cx="384" cy="105"/>
              </a:xfrm>
              <a:prstGeom prst="parallelogram">
                <a:avLst>
                  <a:gd name="adj" fmla="val 91429"/>
                </a:avLst>
              </a:prstGeom>
              <a:gradFill rotWithShape="0">
                <a:gsLst>
                  <a:gs pos="0">
                    <a:srgbClr val="2F762F"/>
                  </a:gs>
                  <a:gs pos="100000">
                    <a:srgbClr val="66FF66"/>
                  </a:gs>
                </a:gsLst>
                <a:lin ang="0" scaled="1"/>
              </a:gradFill>
              <a:ln w="9525">
                <a:miter lim="800000"/>
                <a:headEnd/>
                <a:tailEnd/>
              </a:ln>
              <a:effectLst/>
              <a:scene3d>
                <a:camera prst="legacyPerspectiveBottom"/>
                <a:lightRig rig="legacyFlat3" dir="t"/>
              </a:scene3d>
              <a:sp3d extrusionH="87300" prstMaterial="legacyMatte">
                <a:bevelT w="13500" h="13500" prst="angle"/>
                <a:bevelB w="13500" h="13500" prst="angle"/>
                <a:extrusionClr>
                  <a:srgbClr val="66FF66"/>
                </a:extrusionClr>
                <a:contourClr>
                  <a:srgbClr val="2F762F"/>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39967" name="Rectangle 294"/>
              <p:cNvSpPr>
                <a:spLocks noChangeAspect="1" noChangeArrowheads="1"/>
              </p:cNvSpPr>
              <p:nvPr/>
            </p:nvSpPr>
            <p:spPr bwMode="auto">
              <a:xfrm>
                <a:off x="1053"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9968" name="Rectangle 295"/>
              <p:cNvSpPr>
                <a:spLocks noChangeAspect="1" noChangeArrowheads="1"/>
              </p:cNvSpPr>
              <p:nvPr/>
            </p:nvSpPr>
            <p:spPr bwMode="auto">
              <a:xfrm>
                <a:off x="1296"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9969" name="Rectangle 296"/>
              <p:cNvSpPr>
                <a:spLocks noChangeAspect="1" noChangeArrowheads="1"/>
              </p:cNvSpPr>
              <p:nvPr/>
            </p:nvSpPr>
            <p:spPr bwMode="auto">
              <a:xfrm>
                <a:off x="1104"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9970" name="Rectangle 297"/>
              <p:cNvSpPr>
                <a:spLocks noChangeAspect="1" noChangeArrowheads="1"/>
              </p:cNvSpPr>
              <p:nvPr/>
            </p:nvSpPr>
            <p:spPr bwMode="auto">
              <a:xfrm>
                <a:off x="1152"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9971" name="Rectangle 298"/>
              <p:cNvSpPr>
                <a:spLocks noChangeAspect="1" noChangeArrowheads="1"/>
              </p:cNvSpPr>
              <p:nvPr/>
            </p:nvSpPr>
            <p:spPr bwMode="auto">
              <a:xfrm>
                <a:off x="1200"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9972" name="Rectangle 299"/>
              <p:cNvSpPr>
                <a:spLocks noChangeAspect="1" noChangeArrowheads="1"/>
              </p:cNvSpPr>
              <p:nvPr/>
            </p:nvSpPr>
            <p:spPr bwMode="auto">
              <a:xfrm>
                <a:off x="1248"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sp>
          <p:nvSpPr>
            <p:cNvPr id="39965" name="Rectangle 300"/>
            <p:cNvSpPr>
              <a:spLocks noChangeAspect="1" noChangeArrowheads="1"/>
            </p:cNvSpPr>
            <p:nvPr/>
          </p:nvSpPr>
          <p:spPr bwMode="auto">
            <a:xfrm>
              <a:off x="3410" y="2527"/>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spTree>
    <p:extLst>
      <p:ext uri="{BB962C8B-B14F-4D97-AF65-F5344CB8AC3E}">
        <p14:creationId xmlns:p14="http://schemas.microsoft.com/office/powerpoint/2010/main" val="216218396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43946"/>
                                        </p:tgtEl>
                                        <p:attrNameLst>
                                          <p:attrName>style.visibility</p:attrName>
                                        </p:attrNameLst>
                                      </p:cBhvr>
                                      <p:to>
                                        <p:strVal val="visible"/>
                                      </p:to>
                                    </p:set>
                                    <p:animEffect transition="in" filter="wipe(up)">
                                      <p:cBhvr>
                                        <p:cTn id="7" dur="500"/>
                                        <p:tgtEl>
                                          <p:spTgt spid="24394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243947"/>
                                        </p:tgtEl>
                                        <p:attrNameLst>
                                          <p:attrName>style.visibility</p:attrName>
                                        </p:attrNameLst>
                                      </p:cBhvr>
                                      <p:to>
                                        <p:strVal val="visible"/>
                                      </p:to>
                                    </p:set>
                                    <p:animEffect transition="in" filter="wipe(up)">
                                      <p:cBhvr>
                                        <p:cTn id="12" dur="500"/>
                                        <p:tgtEl>
                                          <p:spTgt spid="24394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243948"/>
                                        </p:tgtEl>
                                        <p:attrNameLst>
                                          <p:attrName>style.visibility</p:attrName>
                                        </p:attrNameLst>
                                      </p:cBhvr>
                                      <p:to>
                                        <p:strVal val="visible"/>
                                      </p:to>
                                    </p:set>
                                    <p:animEffect transition="in" filter="wipe(up)">
                                      <p:cBhvr>
                                        <p:cTn id="17" dur="500"/>
                                        <p:tgtEl>
                                          <p:spTgt spid="2439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3946" grpId="0" animBg="1"/>
      <p:bldP spid="243947" grpId="0" animBg="1"/>
      <p:bldP spid="243948" grpId="0" animBg="1"/>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1986" name="Group 365"/>
          <p:cNvGrpSpPr>
            <a:grpSpLocks noChangeAspect="1"/>
          </p:cNvGrpSpPr>
          <p:nvPr/>
        </p:nvGrpSpPr>
        <p:grpSpPr bwMode="auto">
          <a:xfrm>
            <a:off x="6781800" y="2400300"/>
            <a:ext cx="460375" cy="163513"/>
            <a:chOff x="1053" y="2064"/>
            <a:chExt cx="387" cy="137"/>
          </a:xfrm>
        </p:grpSpPr>
        <p:sp>
          <p:nvSpPr>
            <p:cNvPr id="42145" name="AutoShape 366"/>
            <p:cNvSpPr>
              <a:spLocks noChangeAspect="1" noChangeArrowheads="1"/>
            </p:cNvSpPr>
            <p:nvPr/>
          </p:nvSpPr>
          <p:spPr bwMode="auto">
            <a:xfrm>
              <a:off x="1056" y="2064"/>
              <a:ext cx="384" cy="105"/>
            </a:xfrm>
            <a:prstGeom prst="parallelogram">
              <a:avLst>
                <a:gd name="adj" fmla="val 91429"/>
              </a:avLst>
            </a:prstGeom>
            <a:gradFill rotWithShape="0">
              <a:gsLst>
                <a:gs pos="0">
                  <a:srgbClr val="2F762F"/>
                </a:gs>
                <a:gs pos="100000">
                  <a:srgbClr val="66FF66"/>
                </a:gs>
              </a:gsLst>
              <a:lin ang="0" scaled="1"/>
            </a:gradFill>
            <a:ln w="9525">
              <a:miter lim="800000"/>
              <a:headEnd/>
              <a:tailEnd/>
            </a:ln>
            <a:effectLst/>
            <a:scene3d>
              <a:camera prst="legacyPerspectiveBottom"/>
              <a:lightRig rig="legacyFlat3" dir="t"/>
            </a:scene3d>
            <a:sp3d extrusionH="87300" prstMaterial="legacyMatte">
              <a:bevelT w="13500" h="13500" prst="angle"/>
              <a:bevelB w="13500" h="13500" prst="angle"/>
              <a:extrusionClr>
                <a:srgbClr val="66FF66"/>
              </a:extrusionClr>
              <a:contourClr>
                <a:srgbClr val="2F762F"/>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42146" name="Rectangle 367"/>
            <p:cNvSpPr>
              <a:spLocks noChangeAspect="1" noChangeArrowheads="1"/>
            </p:cNvSpPr>
            <p:nvPr/>
          </p:nvSpPr>
          <p:spPr bwMode="auto">
            <a:xfrm>
              <a:off x="1053"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2147" name="Rectangle 368"/>
            <p:cNvSpPr>
              <a:spLocks noChangeAspect="1" noChangeArrowheads="1"/>
            </p:cNvSpPr>
            <p:nvPr/>
          </p:nvSpPr>
          <p:spPr bwMode="auto">
            <a:xfrm>
              <a:off x="1296"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2148" name="Rectangle 369"/>
            <p:cNvSpPr>
              <a:spLocks noChangeAspect="1" noChangeArrowheads="1"/>
            </p:cNvSpPr>
            <p:nvPr/>
          </p:nvSpPr>
          <p:spPr bwMode="auto">
            <a:xfrm>
              <a:off x="1104"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2149" name="Rectangle 370"/>
            <p:cNvSpPr>
              <a:spLocks noChangeAspect="1" noChangeArrowheads="1"/>
            </p:cNvSpPr>
            <p:nvPr/>
          </p:nvSpPr>
          <p:spPr bwMode="auto">
            <a:xfrm>
              <a:off x="1152"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2150" name="Rectangle 371"/>
            <p:cNvSpPr>
              <a:spLocks noChangeAspect="1" noChangeArrowheads="1"/>
            </p:cNvSpPr>
            <p:nvPr/>
          </p:nvSpPr>
          <p:spPr bwMode="auto">
            <a:xfrm>
              <a:off x="1200"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2151" name="Rectangle 372"/>
            <p:cNvSpPr>
              <a:spLocks noChangeAspect="1" noChangeArrowheads="1"/>
            </p:cNvSpPr>
            <p:nvPr/>
          </p:nvSpPr>
          <p:spPr bwMode="auto">
            <a:xfrm>
              <a:off x="1248"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sp>
        <p:nvSpPr>
          <p:cNvPr id="41987" name="AutoShape 373"/>
          <p:cNvSpPr>
            <a:spLocks noChangeAspect="1" noChangeArrowheads="1"/>
          </p:cNvSpPr>
          <p:nvPr/>
        </p:nvSpPr>
        <p:spPr bwMode="auto">
          <a:xfrm>
            <a:off x="6784975" y="2286000"/>
            <a:ext cx="457200" cy="125413"/>
          </a:xfrm>
          <a:prstGeom prst="parallelogram">
            <a:avLst>
              <a:gd name="adj" fmla="val 91139"/>
            </a:avLst>
          </a:prstGeom>
          <a:gradFill rotWithShape="0">
            <a:gsLst>
              <a:gs pos="0">
                <a:srgbClr val="2F762F"/>
              </a:gs>
              <a:gs pos="100000">
                <a:srgbClr val="66FF66"/>
              </a:gs>
            </a:gsLst>
            <a:lin ang="0" scaled="1"/>
          </a:gradFill>
          <a:ln w="9525">
            <a:miter lim="800000"/>
            <a:headEnd/>
            <a:tailEnd/>
          </a:ln>
          <a:effectLst/>
          <a:scene3d>
            <a:camera prst="legacyPerspectiveBottom"/>
            <a:lightRig rig="legacyFlat3" dir="t"/>
          </a:scene3d>
          <a:sp3d extrusionH="87300" prstMaterial="legacyMatte">
            <a:bevelT w="13500" h="13500" prst="angle"/>
            <a:bevelB w="13500" h="13500" prst="angle"/>
            <a:extrusionClr>
              <a:srgbClr val="66FF66"/>
            </a:extrusionClr>
            <a:contourClr>
              <a:srgbClr val="2F762F"/>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41988" name="Rectangle 374"/>
          <p:cNvSpPr>
            <a:spLocks noChangeAspect="1" noChangeArrowheads="1"/>
          </p:cNvSpPr>
          <p:nvPr/>
        </p:nvSpPr>
        <p:spPr bwMode="auto">
          <a:xfrm>
            <a:off x="6781800" y="2411413"/>
            <a:ext cx="34925" cy="38100"/>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1989" name="Rectangle 375"/>
          <p:cNvSpPr>
            <a:spLocks noChangeAspect="1" noChangeArrowheads="1"/>
          </p:cNvSpPr>
          <p:nvPr/>
        </p:nvSpPr>
        <p:spPr bwMode="auto">
          <a:xfrm>
            <a:off x="6842125" y="2411413"/>
            <a:ext cx="34925" cy="38100"/>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1990" name="Rectangle 376"/>
          <p:cNvSpPr>
            <a:spLocks noChangeAspect="1" noChangeArrowheads="1"/>
          </p:cNvSpPr>
          <p:nvPr/>
        </p:nvSpPr>
        <p:spPr bwMode="auto">
          <a:xfrm>
            <a:off x="7070725" y="2411413"/>
            <a:ext cx="34925" cy="38100"/>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1991" name="Rectangle 377"/>
          <p:cNvSpPr>
            <a:spLocks noChangeAspect="1" noChangeArrowheads="1"/>
          </p:cNvSpPr>
          <p:nvPr/>
        </p:nvSpPr>
        <p:spPr bwMode="auto">
          <a:xfrm>
            <a:off x="6899275" y="2411413"/>
            <a:ext cx="34925" cy="38100"/>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1992" name="Rectangle 378"/>
          <p:cNvSpPr>
            <a:spLocks noChangeAspect="1" noChangeArrowheads="1"/>
          </p:cNvSpPr>
          <p:nvPr/>
        </p:nvSpPr>
        <p:spPr bwMode="auto">
          <a:xfrm>
            <a:off x="6956425" y="2411413"/>
            <a:ext cx="34925" cy="38100"/>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nvGrpSpPr>
          <p:cNvPr id="41993" name="Group 379"/>
          <p:cNvGrpSpPr>
            <a:grpSpLocks noChangeAspect="1"/>
          </p:cNvGrpSpPr>
          <p:nvPr/>
        </p:nvGrpSpPr>
        <p:grpSpPr bwMode="auto">
          <a:xfrm>
            <a:off x="7175500" y="2408238"/>
            <a:ext cx="460375" cy="163512"/>
            <a:chOff x="1053" y="2064"/>
            <a:chExt cx="387" cy="137"/>
          </a:xfrm>
        </p:grpSpPr>
        <p:sp>
          <p:nvSpPr>
            <p:cNvPr id="42138" name="AutoShape 380"/>
            <p:cNvSpPr>
              <a:spLocks noChangeAspect="1" noChangeArrowheads="1"/>
            </p:cNvSpPr>
            <p:nvPr/>
          </p:nvSpPr>
          <p:spPr bwMode="auto">
            <a:xfrm>
              <a:off x="1056" y="2064"/>
              <a:ext cx="384" cy="105"/>
            </a:xfrm>
            <a:prstGeom prst="parallelogram">
              <a:avLst>
                <a:gd name="adj" fmla="val 91429"/>
              </a:avLst>
            </a:prstGeom>
            <a:gradFill rotWithShape="0">
              <a:gsLst>
                <a:gs pos="0">
                  <a:srgbClr val="2F762F"/>
                </a:gs>
                <a:gs pos="100000">
                  <a:srgbClr val="66FF66"/>
                </a:gs>
              </a:gsLst>
              <a:lin ang="0" scaled="1"/>
            </a:gradFill>
            <a:ln w="9525">
              <a:miter lim="800000"/>
              <a:headEnd/>
              <a:tailEnd/>
            </a:ln>
            <a:effectLst/>
            <a:scene3d>
              <a:camera prst="legacyPerspectiveBottom"/>
              <a:lightRig rig="legacyFlat3" dir="t"/>
            </a:scene3d>
            <a:sp3d extrusionH="87300" prstMaterial="legacyMatte">
              <a:bevelT w="13500" h="13500" prst="angle"/>
              <a:bevelB w="13500" h="13500" prst="angle"/>
              <a:extrusionClr>
                <a:srgbClr val="66FF66"/>
              </a:extrusionClr>
              <a:contourClr>
                <a:srgbClr val="2F762F"/>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42139" name="Rectangle 381"/>
            <p:cNvSpPr>
              <a:spLocks noChangeAspect="1" noChangeArrowheads="1"/>
            </p:cNvSpPr>
            <p:nvPr/>
          </p:nvSpPr>
          <p:spPr bwMode="auto">
            <a:xfrm>
              <a:off x="1053"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2140" name="Rectangle 382"/>
            <p:cNvSpPr>
              <a:spLocks noChangeAspect="1" noChangeArrowheads="1"/>
            </p:cNvSpPr>
            <p:nvPr/>
          </p:nvSpPr>
          <p:spPr bwMode="auto">
            <a:xfrm>
              <a:off x="1296"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2141" name="Rectangle 383"/>
            <p:cNvSpPr>
              <a:spLocks noChangeAspect="1" noChangeArrowheads="1"/>
            </p:cNvSpPr>
            <p:nvPr/>
          </p:nvSpPr>
          <p:spPr bwMode="auto">
            <a:xfrm>
              <a:off x="1104"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2142" name="Rectangle 384"/>
            <p:cNvSpPr>
              <a:spLocks noChangeAspect="1" noChangeArrowheads="1"/>
            </p:cNvSpPr>
            <p:nvPr/>
          </p:nvSpPr>
          <p:spPr bwMode="auto">
            <a:xfrm>
              <a:off x="1152"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2143" name="Rectangle 385"/>
            <p:cNvSpPr>
              <a:spLocks noChangeAspect="1" noChangeArrowheads="1"/>
            </p:cNvSpPr>
            <p:nvPr/>
          </p:nvSpPr>
          <p:spPr bwMode="auto">
            <a:xfrm>
              <a:off x="1200"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2144" name="Rectangle 386"/>
            <p:cNvSpPr>
              <a:spLocks noChangeAspect="1" noChangeArrowheads="1"/>
            </p:cNvSpPr>
            <p:nvPr/>
          </p:nvSpPr>
          <p:spPr bwMode="auto">
            <a:xfrm>
              <a:off x="1248"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grpSp>
        <p:nvGrpSpPr>
          <p:cNvPr id="41994" name="Group 387"/>
          <p:cNvGrpSpPr>
            <a:grpSpLocks noChangeAspect="1"/>
          </p:cNvGrpSpPr>
          <p:nvPr/>
        </p:nvGrpSpPr>
        <p:grpSpPr bwMode="auto">
          <a:xfrm>
            <a:off x="7175500" y="2293938"/>
            <a:ext cx="460375" cy="163512"/>
            <a:chOff x="1053" y="2064"/>
            <a:chExt cx="387" cy="137"/>
          </a:xfrm>
        </p:grpSpPr>
        <p:sp>
          <p:nvSpPr>
            <p:cNvPr id="42131" name="AutoShape 388"/>
            <p:cNvSpPr>
              <a:spLocks noChangeAspect="1" noChangeArrowheads="1"/>
            </p:cNvSpPr>
            <p:nvPr/>
          </p:nvSpPr>
          <p:spPr bwMode="auto">
            <a:xfrm>
              <a:off x="1056" y="2064"/>
              <a:ext cx="384" cy="105"/>
            </a:xfrm>
            <a:prstGeom prst="parallelogram">
              <a:avLst>
                <a:gd name="adj" fmla="val 91429"/>
              </a:avLst>
            </a:prstGeom>
            <a:gradFill rotWithShape="0">
              <a:gsLst>
                <a:gs pos="0">
                  <a:srgbClr val="2F762F"/>
                </a:gs>
                <a:gs pos="100000">
                  <a:srgbClr val="66FF66"/>
                </a:gs>
              </a:gsLst>
              <a:lin ang="0" scaled="1"/>
            </a:gradFill>
            <a:ln w="9525">
              <a:miter lim="800000"/>
              <a:headEnd/>
              <a:tailEnd/>
            </a:ln>
            <a:effectLst/>
            <a:scene3d>
              <a:camera prst="legacyPerspectiveBottom"/>
              <a:lightRig rig="legacyFlat3" dir="t"/>
            </a:scene3d>
            <a:sp3d extrusionH="87300" prstMaterial="legacyMatte">
              <a:bevelT w="13500" h="13500" prst="angle"/>
              <a:bevelB w="13500" h="13500" prst="angle"/>
              <a:extrusionClr>
                <a:srgbClr val="66FF66"/>
              </a:extrusionClr>
              <a:contourClr>
                <a:srgbClr val="2F762F"/>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42132" name="Rectangle 389"/>
            <p:cNvSpPr>
              <a:spLocks noChangeAspect="1" noChangeArrowheads="1"/>
            </p:cNvSpPr>
            <p:nvPr/>
          </p:nvSpPr>
          <p:spPr bwMode="auto">
            <a:xfrm>
              <a:off x="1053"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2133" name="Rectangle 390"/>
            <p:cNvSpPr>
              <a:spLocks noChangeAspect="1" noChangeArrowheads="1"/>
            </p:cNvSpPr>
            <p:nvPr/>
          </p:nvSpPr>
          <p:spPr bwMode="auto">
            <a:xfrm>
              <a:off x="1296"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2134" name="Rectangle 391"/>
            <p:cNvSpPr>
              <a:spLocks noChangeAspect="1" noChangeArrowheads="1"/>
            </p:cNvSpPr>
            <p:nvPr/>
          </p:nvSpPr>
          <p:spPr bwMode="auto">
            <a:xfrm>
              <a:off x="1104"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2135" name="Rectangle 392"/>
            <p:cNvSpPr>
              <a:spLocks noChangeAspect="1" noChangeArrowheads="1"/>
            </p:cNvSpPr>
            <p:nvPr/>
          </p:nvSpPr>
          <p:spPr bwMode="auto">
            <a:xfrm>
              <a:off x="1152"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2136" name="Rectangle 393"/>
            <p:cNvSpPr>
              <a:spLocks noChangeAspect="1" noChangeArrowheads="1"/>
            </p:cNvSpPr>
            <p:nvPr/>
          </p:nvSpPr>
          <p:spPr bwMode="auto">
            <a:xfrm>
              <a:off x="1200"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2137" name="Rectangle 394"/>
            <p:cNvSpPr>
              <a:spLocks noChangeAspect="1" noChangeArrowheads="1"/>
            </p:cNvSpPr>
            <p:nvPr/>
          </p:nvSpPr>
          <p:spPr bwMode="auto">
            <a:xfrm>
              <a:off x="1248"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sp>
        <p:nvSpPr>
          <p:cNvPr id="41995" name="Rectangle 395"/>
          <p:cNvSpPr>
            <a:spLocks noChangeAspect="1" noChangeArrowheads="1"/>
          </p:cNvSpPr>
          <p:nvPr/>
        </p:nvSpPr>
        <p:spPr bwMode="auto">
          <a:xfrm>
            <a:off x="7013575" y="2411413"/>
            <a:ext cx="34925" cy="38100"/>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nvGrpSpPr>
          <p:cNvPr id="41996" name="Group 396"/>
          <p:cNvGrpSpPr>
            <a:grpSpLocks noChangeAspect="1"/>
          </p:cNvGrpSpPr>
          <p:nvPr/>
        </p:nvGrpSpPr>
        <p:grpSpPr bwMode="auto">
          <a:xfrm>
            <a:off x="6629400" y="2552700"/>
            <a:ext cx="460375" cy="163513"/>
            <a:chOff x="1053" y="2064"/>
            <a:chExt cx="387" cy="137"/>
          </a:xfrm>
        </p:grpSpPr>
        <p:sp>
          <p:nvSpPr>
            <p:cNvPr id="42124" name="AutoShape 397"/>
            <p:cNvSpPr>
              <a:spLocks noChangeAspect="1" noChangeArrowheads="1"/>
            </p:cNvSpPr>
            <p:nvPr/>
          </p:nvSpPr>
          <p:spPr bwMode="auto">
            <a:xfrm>
              <a:off x="1056" y="2064"/>
              <a:ext cx="384" cy="105"/>
            </a:xfrm>
            <a:prstGeom prst="parallelogram">
              <a:avLst>
                <a:gd name="adj" fmla="val 91429"/>
              </a:avLst>
            </a:prstGeom>
            <a:gradFill rotWithShape="0">
              <a:gsLst>
                <a:gs pos="0">
                  <a:srgbClr val="2F762F"/>
                </a:gs>
                <a:gs pos="100000">
                  <a:srgbClr val="66FF66"/>
                </a:gs>
              </a:gsLst>
              <a:lin ang="0" scaled="1"/>
            </a:gradFill>
            <a:ln w="9525">
              <a:miter lim="800000"/>
              <a:headEnd/>
              <a:tailEnd/>
            </a:ln>
            <a:effectLst/>
            <a:scene3d>
              <a:camera prst="legacyPerspectiveBottom"/>
              <a:lightRig rig="legacyFlat3" dir="t"/>
            </a:scene3d>
            <a:sp3d extrusionH="87300" prstMaterial="legacyMatte">
              <a:bevelT w="13500" h="13500" prst="angle"/>
              <a:bevelB w="13500" h="13500" prst="angle"/>
              <a:extrusionClr>
                <a:srgbClr val="66FF66"/>
              </a:extrusionClr>
              <a:contourClr>
                <a:srgbClr val="2F762F"/>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42125" name="Rectangle 398"/>
            <p:cNvSpPr>
              <a:spLocks noChangeAspect="1" noChangeArrowheads="1"/>
            </p:cNvSpPr>
            <p:nvPr/>
          </p:nvSpPr>
          <p:spPr bwMode="auto">
            <a:xfrm>
              <a:off x="1053"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2126" name="Rectangle 399"/>
            <p:cNvSpPr>
              <a:spLocks noChangeAspect="1" noChangeArrowheads="1"/>
            </p:cNvSpPr>
            <p:nvPr/>
          </p:nvSpPr>
          <p:spPr bwMode="auto">
            <a:xfrm>
              <a:off x="1296"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2127" name="Rectangle 400"/>
            <p:cNvSpPr>
              <a:spLocks noChangeAspect="1" noChangeArrowheads="1"/>
            </p:cNvSpPr>
            <p:nvPr/>
          </p:nvSpPr>
          <p:spPr bwMode="auto">
            <a:xfrm>
              <a:off x="1104"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2128" name="Rectangle 401"/>
            <p:cNvSpPr>
              <a:spLocks noChangeAspect="1" noChangeArrowheads="1"/>
            </p:cNvSpPr>
            <p:nvPr/>
          </p:nvSpPr>
          <p:spPr bwMode="auto">
            <a:xfrm>
              <a:off x="1152"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2129" name="Rectangle 402"/>
            <p:cNvSpPr>
              <a:spLocks noChangeAspect="1" noChangeArrowheads="1"/>
            </p:cNvSpPr>
            <p:nvPr/>
          </p:nvSpPr>
          <p:spPr bwMode="auto">
            <a:xfrm>
              <a:off x="1200"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2130" name="Rectangle 403"/>
            <p:cNvSpPr>
              <a:spLocks noChangeAspect="1" noChangeArrowheads="1"/>
            </p:cNvSpPr>
            <p:nvPr/>
          </p:nvSpPr>
          <p:spPr bwMode="auto">
            <a:xfrm>
              <a:off x="1248"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sp>
        <p:nvSpPr>
          <p:cNvPr id="41997" name="AutoShape 404"/>
          <p:cNvSpPr>
            <a:spLocks noChangeAspect="1" noChangeArrowheads="1"/>
          </p:cNvSpPr>
          <p:nvPr/>
        </p:nvSpPr>
        <p:spPr bwMode="auto">
          <a:xfrm>
            <a:off x="6632575" y="2438400"/>
            <a:ext cx="457200" cy="125413"/>
          </a:xfrm>
          <a:prstGeom prst="parallelogram">
            <a:avLst>
              <a:gd name="adj" fmla="val 91139"/>
            </a:avLst>
          </a:prstGeom>
          <a:gradFill rotWithShape="0">
            <a:gsLst>
              <a:gs pos="0">
                <a:srgbClr val="2F762F"/>
              </a:gs>
              <a:gs pos="100000">
                <a:srgbClr val="66FF66"/>
              </a:gs>
            </a:gsLst>
            <a:lin ang="0" scaled="1"/>
          </a:gradFill>
          <a:ln w="9525">
            <a:miter lim="800000"/>
            <a:headEnd/>
            <a:tailEnd/>
          </a:ln>
          <a:effectLst/>
          <a:scene3d>
            <a:camera prst="legacyPerspectiveBottom"/>
            <a:lightRig rig="legacyFlat3" dir="t"/>
          </a:scene3d>
          <a:sp3d extrusionH="87300" prstMaterial="legacyMatte">
            <a:bevelT w="13500" h="13500" prst="angle"/>
            <a:bevelB w="13500" h="13500" prst="angle"/>
            <a:extrusionClr>
              <a:srgbClr val="66FF66"/>
            </a:extrusionClr>
            <a:contourClr>
              <a:srgbClr val="2F762F"/>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41998" name="Rectangle 405"/>
          <p:cNvSpPr>
            <a:spLocks noChangeAspect="1" noChangeArrowheads="1"/>
          </p:cNvSpPr>
          <p:nvPr/>
        </p:nvSpPr>
        <p:spPr bwMode="auto">
          <a:xfrm>
            <a:off x="6629400" y="2563813"/>
            <a:ext cx="34925" cy="38100"/>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1999" name="Rectangle 406"/>
          <p:cNvSpPr>
            <a:spLocks noChangeAspect="1" noChangeArrowheads="1"/>
          </p:cNvSpPr>
          <p:nvPr/>
        </p:nvSpPr>
        <p:spPr bwMode="auto">
          <a:xfrm>
            <a:off x="6689725" y="2563813"/>
            <a:ext cx="34925" cy="38100"/>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2000" name="Rectangle 407"/>
          <p:cNvSpPr>
            <a:spLocks noChangeAspect="1" noChangeArrowheads="1"/>
          </p:cNvSpPr>
          <p:nvPr/>
        </p:nvSpPr>
        <p:spPr bwMode="auto">
          <a:xfrm>
            <a:off x="6918325" y="2563813"/>
            <a:ext cx="34925" cy="38100"/>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2001" name="Rectangle 408"/>
          <p:cNvSpPr>
            <a:spLocks noChangeAspect="1" noChangeArrowheads="1"/>
          </p:cNvSpPr>
          <p:nvPr/>
        </p:nvSpPr>
        <p:spPr bwMode="auto">
          <a:xfrm>
            <a:off x="6746875" y="2563813"/>
            <a:ext cx="34925" cy="38100"/>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2002" name="Rectangle 409"/>
          <p:cNvSpPr>
            <a:spLocks noChangeAspect="1" noChangeArrowheads="1"/>
          </p:cNvSpPr>
          <p:nvPr/>
        </p:nvSpPr>
        <p:spPr bwMode="auto">
          <a:xfrm>
            <a:off x="6804025" y="2563813"/>
            <a:ext cx="34925" cy="38100"/>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nvGrpSpPr>
          <p:cNvPr id="42003" name="Group 410"/>
          <p:cNvGrpSpPr>
            <a:grpSpLocks noChangeAspect="1"/>
          </p:cNvGrpSpPr>
          <p:nvPr/>
        </p:nvGrpSpPr>
        <p:grpSpPr bwMode="auto">
          <a:xfrm>
            <a:off x="7023100" y="2560638"/>
            <a:ext cx="460375" cy="163512"/>
            <a:chOff x="1053" y="2064"/>
            <a:chExt cx="387" cy="137"/>
          </a:xfrm>
        </p:grpSpPr>
        <p:sp>
          <p:nvSpPr>
            <p:cNvPr id="42117" name="AutoShape 411"/>
            <p:cNvSpPr>
              <a:spLocks noChangeAspect="1" noChangeArrowheads="1"/>
            </p:cNvSpPr>
            <p:nvPr/>
          </p:nvSpPr>
          <p:spPr bwMode="auto">
            <a:xfrm>
              <a:off x="1056" y="2064"/>
              <a:ext cx="384" cy="105"/>
            </a:xfrm>
            <a:prstGeom prst="parallelogram">
              <a:avLst>
                <a:gd name="adj" fmla="val 91429"/>
              </a:avLst>
            </a:prstGeom>
            <a:gradFill rotWithShape="0">
              <a:gsLst>
                <a:gs pos="0">
                  <a:srgbClr val="2F762F"/>
                </a:gs>
                <a:gs pos="100000">
                  <a:srgbClr val="66FF66"/>
                </a:gs>
              </a:gsLst>
              <a:lin ang="0" scaled="1"/>
            </a:gradFill>
            <a:ln w="9525">
              <a:miter lim="800000"/>
              <a:headEnd/>
              <a:tailEnd/>
            </a:ln>
            <a:effectLst/>
            <a:scene3d>
              <a:camera prst="legacyPerspectiveBottom"/>
              <a:lightRig rig="legacyFlat3" dir="t"/>
            </a:scene3d>
            <a:sp3d extrusionH="87300" prstMaterial="legacyMatte">
              <a:bevelT w="13500" h="13500" prst="angle"/>
              <a:bevelB w="13500" h="13500" prst="angle"/>
              <a:extrusionClr>
                <a:srgbClr val="66FF66"/>
              </a:extrusionClr>
              <a:contourClr>
                <a:srgbClr val="2F762F"/>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42118" name="Rectangle 412"/>
            <p:cNvSpPr>
              <a:spLocks noChangeAspect="1" noChangeArrowheads="1"/>
            </p:cNvSpPr>
            <p:nvPr/>
          </p:nvSpPr>
          <p:spPr bwMode="auto">
            <a:xfrm>
              <a:off x="1053"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2119" name="Rectangle 413"/>
            <p:cNvSpPr>
              <a:spLocks noChangeAspect="1" noChangeArrowheads="1"/>
            </p:cNvSpPr>
            <p:nvPr/>
          </p:nvSpPr>
          <p:spPr bwMode="auto">
            <a:xfrm>
              <a:off x="1296"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2120" name="Rectangle 414"/>
            <p:cNvSpPr>
              <a:spLocks noChangeAspect="1" noChangeArrowheads="1"/>
            </p:cNvSpPr>
            <p:nvPr/>
          </p:nvSpPr>
          <p:spPr bwMode="auto">
            <a:xfrm>
              <a:off x="1104"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2121" name="Rectangle 415"/>
            <p:cNvSpPr>
              <a:spLocks noChangeAspect="1" noChangeArrowheads="1"/>
            </p:cNvSpPr>
            <p:nvPr/>
          </p:nvSpPr>
          <p:spPr bwMode="auto">
            <a:xfrm>
              <a:off x="1152"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2122" name="Rectangle 416"/>
            <p:cNvSpPr>
              <a:spLocks noChangeAspect="1" noChangeArrowheads="1"/>
            </p:cNvSpPr>
            <p:nvPr/>
          </p:nvSpPr>
          <p:spPr bwMode="auto">
            <a:xfrm>
              <a:off x="1200"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2123" name="Rectangle 417"/>
            <p:cNvSpPr>
              <a:spLocks noChangeAspect="1" noChangeArrowheads="1"/>
            </p:cNvSpPr>
            <p:nvPr/>
          </p:nvSpPr>
          <p:spPr bwMode="auto">
            <a:xfrm>
              <a:off x="1248"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grpSp>
        <p:nvGrpSpPr>
          <p:cNvPr id="42004" name="Group 418"/>
          <p:cNvGrpSpPr>
            <a:grpSpLocks noChangeAspect="1"/>
          </p:cNvGrpSpPr>
          <p:nvPr/>
        </p:nvGrpSpPr>
        <p:grpSpPr bwMode="auto">
          <a:xfrm>
            <a:off x="7023100" y="2446338"/>
            <a:ext cx="460375" cy="163512"/>
            <a:chOff x="1053" y="2064"/>
            <a:chExt cx="387" cy="137"/>
          </a:xfrm>
        </p:grpSpPr>
        <p:sp>
          <p:nvSpPr>
            <p:cNvPr id="42110" name="AutoShape 419"/>
            <p:cNvSpPr>
              <a:spLocks noChangeAspect="1" noChangeArrowheads="1"/>
            </p:cNvSpPr>
            <p:nvPr/>
          </p:nvSpPr>
          <p:spPr bwMode="auto">
            <a:xfrm>
              <a:off x="1056" y="2064"/>
              <a:ext cx="384" cy="105"/>
            </a:xfrm>
            <a:prstGeom prst="parallelogram">
              <a:avLst>
                <a:gd name="adj" fmla="val 91429"/>
              </a:avLst>
            </a:prstGeom>
            <a:gradFill rotWithShape="0">
              <a:gsLst>
                <a:gs pos="0">
                  <a:srgbClr val="2F762F"/>
                </a:gs>
                <a:gs pos="100000">
                  <a:srgbClr val="66FF66"/>
                </a:gs>
              </a:gsLst>
              <a:lin ang="0" scaled="1"/>
            </a:gradFill>
            <a:ln w="9525">
              <a:miter lim="800000"/>
              <a:headEnd/>
              <a:tailEnd/>
            </a:ln>
            <a:effectLst/>
            <a:scene3d>
              <a:camera prst="legacyPerspectiveBottom"/>
              <a:lightRig rig="legacyFlat3" dir="t"/>
            </a:scene3d>
            <a:sp3d extrusionH="87300" prstMaterial="legacyMatte">
              <a:bevelT w="13500" h="13500" prst="angle"/>
              <a:bevelB w="13500" h="13500" prst="angle"/>
              <a:extrusionClr>
                <a:srgbClr val="66FF66"/>
              </a:extrusionClr>
              <a:contourClr>
                <a:srgbClr val="2F762F"/>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42111" name="Rectangle 420"/>
            <p:cNvSpPr>
              <a:spLocks noChangeAspect="1" noChangeArrowheads="1"/>
            </p:cNvSpPr>
            <p:nvPr/>
          </p:nvSpPr>
          <p:spPr bwMode="auto">
            <a:xfrm>
              <a:off x="1053"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2112" name="Rectangle 421"/>
            <p:cNvSpPr>
              <a:spLocks noChangeAspect="1" noChangeArrowheads="1"/>
            </p:cNvSpPr>
            <p:nvPr/>
          </p:nvSpPr>
          <p:spPr bwMode="auto">
            <a:xfrm>
              <a:off x="1296"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2113" name="Rectangle 422"/>
            <p:cNvSpPr>
              <a:spLocks noChangeAspect="1" noChangeArrowheads="1"/>
            </p:cNvSpPr>
            <p:nvPr/>
          </p:nvSpPr>
          <p:spPr bwMode="auto">
            <a:xfrm>
              <a:off x="1104"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2114" name="Rectangle 423"/>
            <p:cNvSpPr>
              <a:spLocks noChangeAspect="1" noChangeArrowheads="1"/>
            </p:cNvSpPr>
            <p:nvPr/>
          </p:nvSpPr>
          <p:spPr bwMode="auto">
            <a:xfrm>
              <a:off x="1152"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2115" name="Rectangle 424"/>
            <p:cNvSpPr>
              <a:spLocks noChangeAspect="1" noChangeArrowheads="1"/>
            </p:cNvSpPr>
            <p:nvPr/>
          </p:nvSpPr>
          <p:spPr bwMode="auto">
            <a:xfrm>
              <a:off x="1200"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2116" name="Rectangle 425"/>
            <p:cNvSpPr>
              <a:spLocks noChangeAspect="1" noChangeArrowheads="1"/>
            </p:cNvSpPr>
            <p:nvPr/>
          </p:nvSpPr>
          <p:spPr bwMode="auto">
            <a:xfrm>
              <a:off x="1248"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sp>
        <p:nvSpPr>
          <p:cNvPr id="42005" name="Rectangle 426"/>
          <p:cNvSpPr>
            <a:spLocks noChangeAspect="1" noChangeArrowheads="1"/>
          </p:cNvSpPr>
          <p:nvPr/>
        </p:nvSpPr>
        <p:spPr bwMode="auto">
          <a:xfrm>
            <a:off x="6861175" y="2563813"/>
            <a:ext cx="34925" cy="38100"/>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2006" name="Rectangle 2"/>
          <p:cNvSpPr>
            <a:spLocks noGrp="1" noChangeArrowheads="1"/>
          </p:cNvSpPr>
          <p:nvPr>
            <p:ph type="title"/>
          </p:nvPr>
        </p:nvSpPr>
        <p:spPr/>
        <p:txBody>
          <a:bodyPr/>
          <a:lstStyle/>
          <a:p>
            <a:pPr eaLnBrk="1" hangingPunct="1"/>
            <a:r>
              <a:rPr lang="en-US" altLang="en-US"/>
              <a:t>A Cache Miss</a:t>
            </a:r>
          </a:p>
        </p:txBody>
      </p:sp>
      <p:sp>
        <p:nvSpPr>
          <p:cNvPr id="42007" name="Rectangle 3"/>
          <p:cNvSpPr>
            <a:spLocks noGrp="1" noChangeArrowheads="1"/>
          </p:cNvSpPr>
          <p:nvPr>
            <p:ph type="body" sz="half" idx="1"/>
          </p:nvPr>
        </p:nvSpPr>
        <p:spPr>
          <a:xfrm>
            <a:off x="1370013" y="1827213"/>
            <a:ext cx="5106987" cy="4114800"/>
          </a:xfrm>
        </p:spPr>
        <p:txBody>
          <a:bodyPr/>
          <a:lstStyle/>
          <a:p>
            <a:pPr eaLnBrk="1" hangingPunct="1"/>
            <a:r>
              <a:rPr lang="en-US" altLang="en-US"/>
              <a:t>Multiple levels of caching with similar characteristics? (via network)</a:t>
            </a:r>
          </a:p>
          <a:p>
            <a:pPr lvl="1" eaLnBrk="1" hangingPunct="1"/>
            <a:endParaRPr lang="en-US" altLang="en-US"/>
          </a:p>
        </p:txBody>
      </p:sp>
      <p:grpSp>
        <p:nvGrpSpPr>
          <p:cNvPr id="42008" name="Group 136"/>
          <p:cNvGrpSpPr>
            <a:grpSpLocks noChangeAspect="1"/>
          </p:cNvGrpSpPr>
          <p:nvPr/>
        </p:nvGrpSpPr>
        <p:grpSpPr bwMode="auto">
          <a:xfrm>
            <a:off x="6781800" y="3390900"/>
            <a:ext cx="460375" cy="163513"/>
            <a:chOff x="1053" y="2064"/>
            <a:chExt cx="387" cy="137"/>
          </a:xfrm>
        </p:grpSpPr>
        <p:sp>
          <p:nvSpPr>
            <p:cNvPr id="42103" name="AutoShape 137"/>
            <p:cNvSpPr>
              <a:spLocks noChangeAspect="1" noChangeArrowheads="1"/>
            </p:cNvSpPr>
            <p:nvPr/>
          </p:nvSpPr>
          <p:spPr bwMode="auto">
            <a:xfrm>
              <a:off x="1056" y="2064"/>
              <a:ext cx="384" cy="105"/>
            </a:xfrm>
            <a:prstGeom prst="parallelogram">
              <a:avLst>
                <a:gd name="adj" fmla="val 91429"/>
              </a:avLst>
            </a:prstGeom>
            <a:gradFill rotWithShape="0">
              <a:gsLst>
                <a:gs pos="0">
                  <a:srgbClr val="2F762F"/>
                </a:gs>
                <a:gs pos="100000">
                  <a:srgbClr val="66FF66"/>
                </a:gs>
              </a:gsLst>
              <a:lin ang="0" scaled="1"/>
            </a:gradFill>
            <a:ln w="9525">
              <a:miter lim="800000"/>
              <a:headEnd/>
              <a:tailEnd/>
            </a:ln>
            <a:effectLst/>
            <a:scene3d>
              <a:camera prst="legacyPerspectiveBottom"/>
              <a:lightRig rig="legacyFlat3" dir="t"/>
            </a:scene3d>
            <a:sp3d extrusionH="87300" prstMaterial="legacyMatte">
              <a:bevelT w="13500" h="13500" prst="angle"/>
              <a:bevelB w="13500" h="13500" prst="angle"/>
              <a:extrusionClr>
                <a:srgbClr val="66FF66"/>
              </a:extrusionClr>
              <a:contourClr>
                <a:srgbClr val="2F762F"/>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42104" name="Rectangle 138"/>
            <p:cNvSpPr>
              <a:spLocks noChangeAspect="1" noChangeArrowheads="1"/>
            </p:cNvSpPr>
            <p:nvPr/>
          </p:nvSpPr>
          <p:spPr bwMode="auto">
            <a:xfrm>
              <a:off x="1053"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2105" name="Rectangle 139"/>
            <p:cNvSpPr>
              <a:spLocks noChangeAspect="1" noChangeArrowheads="1"/>
            </p:cNvSpPr>
            <p:nvPr/>
          </p:nvSpPr>
          <p:spPr bwMode="auto">
            <a:xfrm>
              <a:off x="1296"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2106" name="Rectangle 140"/>
            <p:cNvSpPr>
              <a:spLocks noChangeAspect="1" noChangeArrowheads="1"/>
            </p:cNvSpPr>
            <p:nvPr/>
          </p:nvSpPr>
          <p:spPr bwMode="auto">
            <a:xfrm>
              <a:off x="1104"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2107" name="Rectangle 141"/>
            <p:cNvSpPr>
              <a:spLocks noChangeAspect="1" noChangeArrowheads="1"/>
            </p:cNvSpPr>
            <p:nvPr/>
          </p:nvSpPr>
          <p:spPr bwMode="auto">
            <a:xfrm>
              <a:off x="1152"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2108" name="Rectangle 142"/>
            <p:cNvSpPr>
              <a:spLocks noChangeAspect="1" noChangeArrowheads="1"/>
            </p:cNvSpPr>
            <p:nvPr/>
          </p:nvSpPr>
          <p:spPr bwMode="auto">
            <a:xfrm>
              <a:off x="1200"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2109" name="Rectangle 143"/>
            <p:cNvSpPr>
              <a:spLocks noChangeAspect="1" noChangeArrowheads="1"/>
            </p:cNvSpPr>
            <p:nvPr/>
          </p:nvSpPr>
          <p:spPr bwMode="auto">
            <a:xfrm>
              <a:off x="1248"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sp>
        <p:nvSpPr>
          <p:cNvPr id="42009" name="AutoShape 144"/>
          <p:cNvSpPr>
            <a:spLocks noChangeAspect="1" noChangeArrowheads="1"/>
          </p:cNvSpPr>
          <p:nvPr/>
        </p:nvSpPr>
        <p:spPr bwMode="auto">
          <a:xfrm>
            <a:off x="6784975" y="3276600"/>
            <a:ext cx="457200" cy="125413"/>
          </a:xfrm>
          <a:prstGeom prst="parallelogram">
            <a:avLst>
              <a:gd name="adj" fmla="val 91139"/>
            </a:avLst>
          </a:prstGeom>
          <a:gradFill rotWithShape="0">
            <a:gsLst>
              <a:gs pos="0">
                <a:srgbClr val="2F762F"/>
              </a:gs>
              <a:gs pos="100000">
                <a:srgbClr val="66FF66"/>
              </a:gs>
            </a:gsLst>
            <a:lin ang="0" scaled="1"/>
          </a:gradFill>
          <a:ln w="9525">
            <a:miter lim="800000"/>
            <a:headEnd/>
            <a:tailEnd/>
          </a:ln>
          <a:effectLst/>
          <a:scene3d>
            <a:camera prst="legacyPerspectiveBottom"/>
            <a:lightRig rig="legacyFlat3" dir="t"/>
          </a:scene3d>
          <a:sp3d extrusionH="87300" prstMaterial="legacyMatte">
            <a:bevelT w="13500" h="13500" prst="angle"/>
            <a:bevelB w="13500" h="13500" prst="angle"/>
            <a:extrusionClr>
              <a:srgbClr val="66FF66"/>
            </a:extrusionClr>
            <a:contourClr>
              <a:srgbClr val="2F762F"/>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42010" name="Rectangle 145"/>
          <p:cNvSpPr>
            <a:spLocks noChangeAspect="1" noChangeArrowheads="1"/>
          </p:cNvSpPr>
          <p:nvPr/>
        </p:nvSpPr>
        <p:spPr bwMode="auto">
          <a:xfrm>
            <a:off x="6781800" y="3402013"/>
            <a:ext cx="34925" cy="38100"/>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2011" name="Rectangle 146"/>
          <p:cNvSpPr>
            <a:spLocks noChangeAspect="1" noChangeArrowheads="1"/>
          </p:cNvSpPr>
          <p:nvPr/>
        </p:nvSpPr>
        <p:spPr bwMode="auto">
          <a:xfrm>
            <a:off x="6842125" y="3402013"/>
            <a:ext cx="34925" cy="38100"/>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2012" name="Rectangle 147"/>
          <p:cNvSpPr>
            <a:spLocks noChangeAspect="1" noChangeArrowheads="1"/>
          </p:cNvSpPr>
          <p:nvPr/>
        </p:nvSpPr>
        <p:spPr bwMode="auto">
          <a:xfrm>
            <a:off x="7070725" y="3402013"/>
            <a:ext cx="34925" cy="38100"/>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2013" name="Rectangle 148"/>
          <p:cNvSpPr>
            <a:spLocks noChangeAspect="1" noChangeArrowheads="1"/>
          </p:cNvSpPr>
          <p:nvPr/>
        </p:nvSpPr>
        <p:spPr bwMode="auto">
          <a:xfrm>
            <a:off x="6899275" y="3402013"/>
            <a:ext cx="34925" cy="38100"/>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2014" name="Rectangle 149"/>
          <p:cNvSpPr>
            <a:spLocks noChangeAspect="1" noChangeArrowheads="1"/>
          </p:cNvSpPr>
          <p:nvPr/>
        </p:nvSpPr>
        <p:spPr bwMode="auto">
          <a:xfrm>
            <a:off x="6956425" y="3402013"/>
            <a:ext cx="34925" cy="38100"/>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nvGrpSpPr>
          <p:cNvPr id="42015" name="Group 150"/>
          <p:cNvGrpSpPr>
            <a:grpSpLocks noChangeAspect="1"/>
          </p:cNvGrpSpPr>
          <p:nvPr/>
        </p:nvGrpSpPr>
        <p:grpSpPr bwMode="auto">
          <a:xfrm>
            <a:off x="7175500" y="3398838"/>
            <a:ext cx="460375" cy="163512"/>
            <a:chOff x="1053" y="2064"/>
            <a:chExt cx="387" cy="137"/>
          </a:xfrm>
        </p:grpSpPr>
        <p:sp>
          <p:nvSpPr>
            <p:cNvPr id="42096" name="AutoShape 151"/>
            <p:cNvSpPr>
              <a:spLocks noChangeAspect="1" noChangeArrowheads="1"/>
            </p:cNvSpPr>
            <p:nvPr/>
          </p:nvSpPr>
          <p:spPr bwMode="auto">
            <a:xfrm>
              <a:off x="1056" y="2064"/>
              <a:ext cx="384" cy="105"/>
            </a:xfrm>
            <a:prstGeom prst="parallelogram">
              <a:avLst>
                <a:gd name="adj" fmla="val 91429"/>
              </a:avLst>
            </a:prstGeom>
            <a:gradFill rotWithShape="0">
              <a:gsLst>
                <a:gs pos="0">
                  <a:srgbClr val="2F762F"/>
                </a:gs>
                <a:gs pos="100000">
                  <a:srgbClr val="66FF66"/>
                </a:gs>
              </a:gsLst>
              <a:lin ang="0" scaled="1"/>
            </a:gradFill>
            <a:ln w="9525">
              <a:miter lim="800000"/>
              <a:headEnd/>
              <a:tailEnd/>
            </a:ln>
            <a:effectLst/>
            <a:scene3d>
              <a:camera prst="legacyPerspectiveBottom"/>
              <a:lightRig rig="legacyFlat3" dir="t"/>
            </a:scene3d>
            <a:sp3d extrusionH="87300" prstMaterial="legacyMatte">
              <a:bevelT w="13500" h="13500" prst="angle"/>
              <a:bevelB w="13500" h="13500" prst="angle"/>
              <a:extrusionClr>
                <a:srgbClr val="66FF66"/>
              </a:extrusionClr>
              <a:contourClr>
                <a:srgbClr val="2F762F"/>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42097" name="Rectangle 152"/>
            <p:cNvSpPr>
              <a:spLocks noChangeAspect="1" noChangeArrowheads="1"/>
            </p:cNvSpPr>
            <p:nvPr/>
          </p:nvSpPr>
          <p:spPr bwMode="auto">
            <a:xfrm>
              <a:off x="1053"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2098" name="Rectangle 153"/>
            <p:cNvSpPr>
              <a:spLocks noChangeAspect="1" noChangeArrowheads="1"/>
            </p:cNvSpPr>
            <p:nvPr/>
          </p:nvSpPr>
          <p:spPr bwMode="auto">
            <a:xfrm>
              <a:off x="1296"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2099" name="Rectangle 154"/>
            <p:cNvSpPr>
              <a:spLocks noChangeAspect="1" noChangeArrowheads="1"/>
            </p:cNvSpPr>
            <p:nvPr/>
          </p:nvSpPr>
          <p:spPr bwMode="auto">
            <a:xfrm>
              <a:off x="1104"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2100" name="Rectangle 155"/>
            <p:cNvSpPr>
              <a:spLocks noChangeAspect="1" noChangeArrowheads="1"/>
            </p:cNvSpPr>
            <p:nvPr/>
          </p:nvSpPr>
          <p:spPr bwMode="auto">
            <a:xfrm>
              <a:off x="1152"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2101" name="Rectangle 156"/>
            <p:cNvSpPr>
              <a:spLocks noChangeAspect="1" noChangeArrowheads="1"/>
            </p:cNvSpPr>
            <p:nvPr/>
          </p:nvSpPr>
          <p:spPr bwMode="auto">
            <a:xfrm>
              <a:off x="1200"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2102" name="Rectangle 157"/>
            <p:cNvSpPr>
              <a:spLocks noChangeAspect="1" noChangeArrowheads="1"/>
            </p:cNvSpPr>
            <p:nvPr/>
          </p:nvSpPr>
          <p:spPr bwMode="auto">
            <a:xfrm>
              <a:off x="1248"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grpSp>
        <p:nvGrpSpPr>
          <p:cNvPr id="42016" name="Group 158"/>
          <p:cNvGrpSpPr>
            <a:grpSpLocks noChangeAspect="1"/>
          </p:cNvGrpSpPr>
          <p:nvPr/>
        </p:nvGrpSpPr>
        <p:grpSpPr bwMode="auto">
          <a:xfrm>
            <a:off x="7175500" y="3284538"/>
            <a:ext cx="460375" cy="163512"/>
            <a:chOff x="1053" y="2064"/>
            <a:chExt cx="387" cy="137"/>
          </a:xfrm>
        </p:grpSpPr>
        <p:sp>
          <p:nvSpPr>
            <p:cNvPr id="42089" name="AutoShape 159"/>
            <p:cNvSpPr>
              <a:spLocks noChangeAspect="1" noChangeArrowheads="1"/>
            </p:cNvSpPr>
            <p:nvPr/>
          </p:nvSpPr>
          <p:spPr bwMode="auto">
            <a:xfrm>
              <a:off x="1056" y="2064"/>
              <a:ext cx="384" cy="105"/>
            </a:xfrm>
            <a:prstGeom prst="parallelogram">
              <a:avLst>
                <a:gd name="adj" fmla="val 91429"/>
              </a:avLst>
            </a:prstGeom>
            <a:gradFill rotWithShape="0">
              <a:gsLst>
                <a:gs pos="0">
                  <a:srgbClr val="2F762F"/>
                </a:gs>
                <a:gs pos="100000">
                  <a:srgbClr val="66FF66"/>
                </a:gs>
              </a:gsLst>
              <a:lin ang="0" scaled="1"/>
            </a:gradFill>
            <a:ln w="9525">
              <a:miter lim="800000"/>
              <a:headEnd/>
              <a:tailEnd/>
            </a:ln>
            <a:effectLst/>
            <a:scene3d>
              <a:camera prst="legacyPerspectiveBottom"/>
              <a:lightRig rig="legacyFlat3" dir="t"/>
            </a:scene3d>
            <a:sp3d extrusionH="87300" prstMaterial="legacyMatte">
              <a:bevelT w="13500" h="13500" prst="angle"/>
              <a:bevelB w="13500" h="13500" prst="angle"/>
              <a:extrusionClr>
                <a:srgbClr val="66FF66"/>
              </a:extrusionClr>
              <a:contourClr>
                <a:srgbClr val="2F762F"/>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42090" name="Rectangle 160"/>
            <p:cNvSpPr>
              <a:spLocks noChangeAspect="1" noChangeArrowheads="1"/>
            </p:cNvSpPr>
            <p:nvPr/>
          </p:nvSpPr>
          <p:spPr bwMode="auto">
            <a:xfrm>
              <a:off x="1053"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2091" name="Rectangle 161"/>
            <p:cNvSpPr>
              <a:spLocks noChangeAspect="1" noChangeArrowheads="1"/>
            </p:cNvSpPr>
            <p:nvPr/>
          </p:nvSpPr>
          <p:spPr bwMode="auto">
            <a:xfrm>
              <a:off x="1296"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2092" name="Rectangle 162"/>
            <p:cNvSpPr>
              <a:spLocks noChangeAspect="1" noChangeArrowheads="1"/>
            </p:cNvSpPr>
            <p:nvPr/>
          </p:nvSpPr>
          <p:spPr bwMode="auto">
            <a:xfrm>
              <a:off x="1104"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2093" name="Rectangle 163"/>
            <p:cNvSpPr>
              <a:spLocks noChangeAspect="1" noChangeArrowheads="1"/>
            </p:cNvSpPr>
            <p:nvPr/>
          </p:nvSpPr>
          <p:spPr bwMode="auto">
            <a:xfrm>
              <a:off x="1152"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2094" name="Rectangle 164"/>
            <p:cNvSpPr>
              <a:spLocks noChangeAspect="1" noChangeArrowheads="1"/>
            </p:cNvSpPr>
            <p:nvPr/>
          </p:nvSpPr>
          <p:spPr bwMode="auto">
            <a:xfrm>
              <a:off x="1200"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2095" name="Rectangle 165"/>
            <p:cNvSpPr>
              <a:spLocks noChangeAspect="1" noChangeArrowheads="1"/>
            </p:cNvSpPr>
            <p:nvPr/>
          </p:nvSpPr>
          <p:spPr bwMode="auto">
            <a:xfrm>
              <a:off x="1248"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sp>
        <p:nvSpPr>
          <p:cNvPr id="42017" name="Rectangle 166"/>
          <p:cNvSpPr>
            <a:spLocks noChangeAspect="1" noChangeArrowheads="1"/>
          </p:cNvSpPr>
          <p:nvPr/>
        </p:nvSpPr>
        <p:spPr bwMode="auto">
          <a:xfrm>
            <a:off x="7013575" y="3402013"/>
            <a:ext cx="34925" cy="38100"/>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nvGrpSpPr>
          <p:cNvPr id="42018" name="Group 171"/>
          <p:cNvGrpSpPr>
            <a:grpSpLocks noChangeAspect="1"/>
          </p:cNvGrpSpPr>
          <p:nvPr/>
        </p:nvGrpSpPr>
        <p:grpSpPr bwMode="auto">
          <a:xfrm>
            <a:off x="6629400" y="3543300"/>
            <a:ext cx="460375" cy="163513"/>
            <a:chOff x="1053" y="2064"/>
            <a:chExt cx="387" cy="137"/>
          </a:xfrm>
        </p:grpSpPr>
        <p:sp>
          <p:nvSpPr>
            <p:cNvPr id="42082" name="AutoShape 172"/>
            <p:cNvSpPr>
              <a:spLocks noChangeAspect="1" noChangeArrowheads="1"/>
            </p:cNvSpPr>
            <p:nvPr/>
          </p:nvSpPr>
          <p:spPr bwMode="auto">
            <a:xfrm>
              <a:off x="1056" y="2064"/>
              <a:ext cx="384" cy="105"/>
            </a:xfrm>
            <a:prstGeom prst="parallelogram">
              <a:avLst>
                <a:gd name="adj" fmla="val 91429"/>
              </a:avLst>
            </a:prstGeom>
            <a:gradFill rotWithShape="0">
              <a:gsLst>
                <a:gs pos="0">
                  <a:srgbClr val="2F762F"/>
                </a:gs>
                <a:gs pos="100000">
                  <a:srgbClr val="66FF66"/>
                </a:gs>
              </a:gsLst>
              <a:lin ang="0" scaled="1"/>
            </a:gradFill>
            <a:ln w="9525">
              <a:miter lim="800000"/>
              <a:headEnd/>
              <a:tailEnd/>
            </a:ln>
            <a:effectLst/>
            <a:scene3d>
              <a:camera prst="legacyPerspectiveBottom"/>
              <a:lightRig rig="legacyFlat3" dir="t"/>
            </a:scene3d>
            <a:sp3d extrusionH="87300" prstMaterial="legacyMatte">
              <a:bevelT w="13500" h="13500" prst="angle"/>
              <a:bevelB w="13500" h="13500" prst="angle"/>
              <a:extrusionClr>
                <a:srgbClr val="66FF66"/>
              </a:extrusionClr>
              <a:contourClr>
                <a:srgbClr val="2F762F"/>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42083" name="Rectangle 173"/>
            <p:cNvSpPr>
              <a:spLocks noChangeAspect="1" noChangeArrowheads="1"/>
            </p:cNvSpPr>
            <p:nvPr/>
          </p:nvSpPr>
          <p:spPr bwMode="auto">
            <a:xfrm>
              <a:off x="1053"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2084" name="Rectangle 174"/>
            <p:cNvSpPr>
              <a:spLocks noChangeAspect="1" noChangeArrowheads="1"/>
            </p:cNvSpPr>
            <p:nvPr/>
          </p:nvSpPr>
          <p:spPr bwMode="auto">
            <a:xfrm>
              <a:off x="1296"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2085" name="Rectangle 175"/>
            <p:cNvSpPr>
              <a:spLocks noChangeAspect="1" noChangeArrowheads="1"/>
            </p:cNvSpPr>
            <p:nvPr/>
          </p:nvSpPr>
          <p:spPr bwMode="auto">
            <a:xfrm>
              <a:off x="1104"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2086" name="Rectangle 176"/>
            <p:cNvSpPr>
              <a:spLocks noChangeAspect="1" noChangeArrowheads="1"/>
            </p:cNvSpPr>
            <p:nvPr/>
          </p:nvSpPr>
          <p:spPr bwMode="auto">
            <a:xfrm>
              <a:off x="1152"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2087" name="Rectangle 177"/>
            <p:cNvSpPr>
              <a:spLocks noChangeAspect="1" noChangeArrowheads="1"/>
            </p:cNvSpPr>
            <p:nvPr/>
          </p:nvSpPr>
          <p:spPr bwMode="auto">
            <a:xfrm>
              <a:off x="1200"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2088" name="Rectangle 178"/>
            <p:cNvSpPr>
              <a:spLocks noChangeAspect="1" noChangeArrowheads="1"/>
            </p:cNvSpPr>
            <p:nvPr/>
          </p:nvSpPr>
          <p:spPr bwMode="auto">
            <a:xfrm>
              <a:off x="1248"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sp>
        <p:nvSpPr>
          <p:cNvPr id="42019" name="AutoShape 179"/>
          <p:cNvSpPr>
            <a:spLocks noChangeAspect="1" noChangeArrowheads="1"/>
          </p:cNvSpPr>
          <p:nvPr/>
        </p:nvSpPr>
        <p:spPr bwMode="auto">
          <a:xfrm>
            <a:off x="6632575" y="3429000"/>
            <a:ext cx="457200" cy="125413"/>
          </a:xfrm>
          <a:prstGeom prst="parallelogram">
            <a:avLst>
              <a:gd name="adj" fmla="val 91139"/>
            </a:avLst>
          </a:prstGeom>
          <a:gradFill rotWithShape="0">
            <a:gsLst>
              <a:gs pos="0">
                <a:srgbClr val="2F762F"/>
              </a:gs>
              <a:gs pos="100000">
                <a:srgbClr val="66FF66"/>
              </a:gs>
            </a:gsLst>
            <a:lin ang="0" scaled="1"/>
          </a:gradFill>
          <a:ln w="9525">
            <a:miter lim="800000"/>
            <a:headEnd/>
            <a:tailEnd/>
          </a:ln>
          <a:effectLst/>
          <a:scene3d>
            <a:camera prst="legacyPerspectiveBottom"/>
            <a:lightRig rig="legacyFlat3" dir="t"/>
          </a:scene3d>
          <a:sp3d extrusionH="87300" prstMaterial="legacyMatte">
            <a:bevelT w="13500" h="13500" prst="angle"/>
            <a:bevelB w="13500" h="13500" prst="angle"/>
            <a:extrusionClr>
              <a:srgbClr val="66FF66"/>
            </a:extrusionClr>
            <a:contourClr>
              <a:srgbClr val="2F762F"/>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42020" name="Rectangle 180"/>
          <p:cNvSpPr>
            <a:spLocks noChangeAspect="1" noChangeArrowheads="1"/>
          </p:cNvSpPr>
          <p:nvPr/>
        </p:nvSpPr>
        <p:spPr bwMode="auto">
          <a:xfrm>
            <a:off x="6629400" y="3554413"/>
            <a:ext cx="34925" cy="38100"/>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2021" name="Rectangle 181"/>
          <p:cNvSpPr>
            <a:spLocks noChangeAspect="1" noChangeArrowheads="1"/>
          </p:cNvSpPr>
          <p:nvPr/>
        </p:nvSpPr>
        <p:spPr bwMode="auto">
          <a:xfrm>
            <a:off x="6689725" y="3554413"/>
            <a:ext cx="34925" cy="38100"/>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2022" name="Rectangle 182"/>
          <p:cNvSpPr>
            <a:spLocks noChangeAspect="1" noChangeArrowheads="1"/>
          </p:cNvSpPr>
          <p:nvPr/>
        </p:nvSpPr>
        <p:spPr bwMode="auto">
          <a:xfrm>
            <a:off x="6918325" y="3554413"/>
            <a:ext cx="34925" cy="38100"/>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2023" name="Rectangle 183"/>
          <p:cNvSpPr>
            <a:spLocks noChangeAspect="1" noChangeArrowheads="1"/>
          </p:cNvSpPr>
          <p:nvPr/>
        </p:nvSpPr>
        <p:spPr bwMode="auto">
          <a:xfrm>
            <a:off x="6746875" y="3554413"/>
            <a:ext cx="34925" cy="38100"/>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2024" name="Rectangle 184"/>
          <p:cNvSpPr>
            <a:spLocks noChangeAspect="1" noChangeArrowheads="1"/>
          </p:cNvSpPr>
          <p:nvPr/>
        </p:nvSpPr>
        <p:spPr bwMode="auto">
          <a:xfrm>
            <a:off x="6804025" y="3554413"/>
            <a:ext cx="34925" cy="38100"/>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nvGrpSpPr>
          <p:cNvPr id="42025" name="Group 185"/>
          <p:cNvGrpSpPr>
            <a:grpSpLocks noChangeAspect="1"/>
          </p:cNvGrpSpPr>
          <p:nvPr/>
        </p:nvGrpSpPr>
        <p:grpSpPr bwMode="auto">
          <a:xfrm>
            <a:off x="7023100" y="3551238"/>
            <a:ext cx="460375" cy="163512"/>
            <a:chOff x="1053" y="2064"/>
            <a:chExt cx="387" cy="137"/>
          </a:xfrm>
        </p:grpSpPr>
        <p:sp>
          <p:nvSpPr>
            <p:cNvPr id="42075" name="AutoShape 186"/>
            <p:cNvSpPr>
              <a:spLocks noChangeAspect="1" noChangeArrowheads="1"/>
            </p:cNvSpPr>
            <p:nvPr/>
          </p:nvSpPr>
          <p:spPr bwMode="auto">
            <a:xfrm>
              <a:off x="1056" y="2064"/>
              <a:ext cx="384" cy="105"/>
            </a:xfrm>
            <a:prstGeom prst="parallelogram">
              <a:avLst>
                <a:gd name="adj" fmla="val 91429"/>
              </a:avLst>
            </a:prstGeom>
            <a:gradFill rotWithShape="0">
              <a:gsLst>
                <a:gs pos="0">
                  <a:srgbClr val="2F762F"/>
                </a:gs>
                <a:gs pos="100000">
                  <a:srgbClr val="66FF66"/>
                </a:gs>
              </a:gsLst>
              <a:lin ang="0" scaled="1"/>
            </a:gradFill>
            <a:ln w="9525">
              <a:miter lim="800000"/>
              <a:headEnd/>
              <a:tailEnd/>
            </a:ln>
            <a:effectLst/>
            <a:scene3d>
              <a:camera prst="legacyPerspectiveBottom"/>
              <a:lightRig rig="legacyFlat3" dir="t"/>
            </a:scene3d>
            <a:sp3d extrusionH="87300" prstMaterial="legacyMatte">
              <a:bevelT w="13500" h="13500" prst="angle"/>
              <a:bevelB w="13500" h="13500" prst="angle"/>
              <a:extrusionClr>
                <a:srgbClr val="66FF66"/>
              </a:extrusionClr>
              <a:contourClr>
                <a:srgbClr val="2F762F"/>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42076" name="Rectangle 187"/>
            <p:cNvSpPr>
              <a:spLocks noChangeAspect="1" noChangeArrowheads="1"/>
            </p:cNvSpPr>
            <p:nvPr/>
          </p:nvSpPr>
          <p:spPr bwMode="auto">
            <a:xfrm>
              <a:off x="1053"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2077" name="Rectangle 188"/>
            <p:cNvSpPr>
              <a:spLocks noChangeAspect="1" noChangeArrowheads="1"/>
            </p:cNvSpPr>
            <p:nvPr/>
          </p:nvSpPr>
          <p:spPr bwMode="auto">
            <a:xfrm>
              <a:off x="1296"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2078" name="Rectangle 189"/>
            <p:cNvSpPr>
              <a:spLocks noChangeAspect="1" noChangeArrowheads="1"/>
            </p:cNvSpPr>
            <p:nvPr/>
          </p:nvSpPr>
          <p:spPr bwMode="auto">
            <a:xfrm>
              <a:off x="1104"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2079" name="Rectangle 190"/>
            <p:cNvSpPr>
              <a:spLocks noChangeAspect="1" noChangeArrowheads="1"/>
            </p:cNvSpPr>
            <p:nvPr/>
          </p:nvSpPr>
          <p:spPr bwMode="auto">
            <a:xfrm>
              <a:off x="1152"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2080" name="Rectangle 191"/>
            <p:cNvSpPr>
              <a:spLocks noChangeAspect="1" noChangeArrowheads="1"/>
            </p:cNvSpPr>
            <p:nvPr/>
          </p:nvSpPr>
          <p:spPr bwMode="auto">
            <a:xfrm>
              <a:off x="1200"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2081" name="Rectangle 192"/>
            <p:cNvSpPr>
              <a:spLocks noChangeAspect="1" noChangeArrowheads="1"/>
            </p:cNvSpPr>
            <p:nvPr/>
          </p:nvSpPr>
          <p:spPr bwMode="auto">
            <a:xfrm>
              <a:off x="1248"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grpSp>
        <p:nvGrpSpPr>
          <p:cNvPr id="42026" name="Group 193"/>
          <p:cNvGrpSpPr>
            <a:grpSpLocks noChangeAspect="1"/>
          </p:cNvGrpSpPr>
          <p:nvPr/>
        </p:nvGrpSpPr>
        <p:grpSpPr bwMode="auto">
          <a:xfrm>
            <a:off x="7023100" y="3436938"/>
            <a:ext cx="460375" cy="163512"/>
            <a:chOff x="1053" y="2064"/>
            <a:chExt cx="387" cy="137"/>
          </a:xfrm>
        </p:grpSpPr>
        <p:sp>
          <p:nvSpPr>
            <p:cNvPr id="42068" name="AutoShape 194"/>
            <p:cNvSpPr>
              <a:spLocks noChangeAspect="1" noChangeArrowheads="1"/>
            </p:cNvSpPr>
            <p:nvPr/>
          </p:nvSpPr>
          <p:spPr bwMode="auto">
            <a:xfrm>
              <a:off x="1056" y="2064"/>
              <a:ext cx="384" cy="105"/>
            </a:xfrm>
            <a:prstGeom prst="parallelogram">
              <a:avLst>
                <a:gd name="adj" fmla="val 91429"/>
              </a:avLst>
            </a:prstGeom>
            <a:gradFill rotWithShape="0">
              <a:gsLst>
                <a:gs pos="0">
                  <a:srgbClr val="2F762F"/>
                </a:gs>
                <a:gs pos="100000">
                  <a:srgbClr val="66FF66"/>
                </a:gs>
              </a:gsLst>
              <a:lin ang="0" scaled="1"/>
            </a:gradFill>
            <a:ln w="9525">
              <a:miter lim="800000"/>
              <a:headEnd/>
              <a:tailEnd/>
            </a:ln>
            <a:effectLst/>
            <a:scene3d>
              <a:camera prst="legacyPerspectiveBottom"/>
              <a:lightRig rig="legacyFlat3" dir="t"/>
            </a:scene3d>
            <a:sp3d extrusionH="87300" prstMaterial="legacyMatte">
              <a:bevelT w="13500" h="13500" prst="angle"/>
              <a:bevelB w="13500" h="13500" prst="angle"/>
              <a:extrusionClr>
                <a:srgbClr val="66FF66"/>
              </a:extrusionClr>
              <a:contourClr>
                <a:srgbClr val="2F762F"/>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42069" name="Rectangle 195"/>
            <p:cNvSpPr>
              <a:spLocks noChangeAspect="1" noChangeArrowheads="1"/>
            </p:cNvSpPr>
            <p:nvPr/>
          </p:nvSpPr>
          <p:spPr bwMode="auto">
            <a:xfrm>
              <a:off x="1053"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2070" name="Rectangle 196"/>
            <p:cNvSpPr>
              <a:spLocks noChangeAspect="1" noChangeArrowheads="1"/>
            </p:cNvSpPr>
            <p:nvPr/>
          </p:nvSpPr>
          <p:spPr bwMode="auto">
            <a:xfrm>
              <a:off x="1296"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2071" name="Rectangle 197"/>
            <p:cNvSpPr>
              <a:spLocks noChangeAspect="1" noChangeArrowheads="1"/>
            </p:cNvSpPr>
            <p:nvPr/>
          </p:nvSpPr>
          <p:spPr bwMode="auto">
            <a:xfrm>
              <a:off x="1104"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2072" name="Rectangle 198"/>
            <p:cNvSpPr>
              <a:spLocks noChangeAspect="1" noChangeArrowheads="1"/>
            </p:cNvSpPr>
            <p:nvPr/>
          </p:nvSpPr>
          <p:spPr bwMode="auto">
            <a:xfrm>
              <a:off x="1152"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2073" name="Rectangle 199"/>
            <p:cNvSpPr>
              <a:spLocks noChangeAspect="1" noChangeArrowheads="1"/>
            </p:cNvSpPr>
            <p:nvPr/>
          </p:nvSpPr>
          <p:spPr bwMode="auto">
            <a:xfrm>
              <a:off x="1200"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2074" name="Rectangle 200"/>
            <p:cNvSpPr>
              <a:spLocks noChangeAspect="1" noChangeArrowheads="1"/>
            </p:cNvSpPr>
            <p:nvPr/>
          </p:nvSpPr>
          <p:spPr bwMode="auto">
            <a:xfrm>
              <a:off x="1248"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sp>
        <p:nvSpPr>
          <p:cNvPr id="42027" name="Rectangle 201"/>
          <p:cNvSpPr>
            <a:spLocks noChangeAspect="1" noChangeArrowheads="1"/>
          </p:cNvSpPr>
          <p:nvPr/>
        </p:nvSpPr>
        <p:spPr bwMode="auto">
          <a:xfrm>
            <a:off x="6861175" y="3554413"/>
            <a:ext cx="34925" cy="38100"/>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nvGrpSpPr>
          <p:cNvPr id="42028" name="Group 205"/>
          <p:cNvGrpSpPr>
            <a:grpSpLocks/>
          </p:cNvGrpSpPr>
          <p:nvPr/>
        </p:nvGrpSpPr>
        <p:grpSpPr bwMode="auto">
          <a:xfrm>
            <a:off x="6705600" y="4210050"/>
            <a:ext cx="985838" cy="1123950"/>
            <a:chOff x="4320" y="2064"/>
            <a:chExt cx="621" cy="708"/>
          </a:xfrm>
        </p:grpSpPr>
        <p:grpSp>
          <p:nvGrpSpPr>
            <p:cNvPr id="42043" name="Group 206"/>
            <p:cNvGrpSpPr>
              <a:grpSpLocks noChangeAspect="1"/>
            </p:cNvGrpSpPr>
            <p:nvPr/>
          </p:nvGrpSpPr>
          <p:grpSpPr bwMode="auto">
            <a:xfrm>
              <a:off x="4640" y="2127"/>
              <a:ext cx="301" cy="552"/>
              <a:chOff x="1519" y="2532"/>
              <a:chExt cx="401" cy="736"/>
            </a:xfrm>
          </p:grpSpPr>
          <p:sp>
            <p:nvSpPr>
              <p:cNvPr id="42064" name="Freeform 207"/>
              <p:cNvSpPr>
                <a:spLocks noChangeAspect="1"/>
              </p:cNvSpPr>
              <p:nvPr/>
            </p:nvSpPr>
            <p:spPr bwMode="auto">
              <a:xfrm>
                <a:off x="1519" y="2867"/>
                <a:ext cx="401" cy="232"/>
              </a:xfrm>
              <a:custGeom>
                <a:avLst/>
                <a:gdLst>
                  <a:gd name="T0" fmla="*/ 0 w 408"/>
                  <a:gd name="T1" fmla="*/ 58 h 236"/>
                  <a:gd name="T2" fmla="*/ 366 w 408"/>
                  <a:gd name="T3" fmla="*/ 0 h 236"/>
                  <a:gd name="T4" fmla="*/ 366 w 408"/>
                  <a:gd name="T5" fmla="*/ 153 h 236"/>
                  <a:gd name="T6" fmla="*/ 0 w 408"/>
                  <a:gd name="T7" fmla="*/ 211 h 236"/>
                  <a:gd name="T8" fmla="*/ 0 w 408"/>
                  <a:gd name="T9" fmla="*/ 58 h 2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8" h="236">
                    <a:moveTo>
                      <a:pt x="0" y="64"/>
                    </a:moveTo>
                    <a:lnTo>
                      <a:pt x="407" y="0"/>
                    </a:lnTo>
                    <a:lnTo>
                      <a:pt x="407" y="171"/>
                    </a:lnTo>
                    <a:lnTo>
                      <a:pt x="0" y="235"/>
                    </a:lnTo>
                    <a:lnTo>
                      <a:pt x="0" y="64"/>
                    </a:lnTo>
                  </a:path>
                </a:pathLst>
              </a:custGeom>
              <a:solidFill>
                <a:srgbClr val="FFFF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sp>
            <p:nvSpPr>
              <p:cNvPr id="42065" name="Freeform 208"/>
              <p:cNvSpPr>
                <a:spLocks noChangeAspect="1"/>
              </p:cNvSpPr>
              <p:nvPr/>
            </p:nvSpPr>
            <p:spPr bwMode="auto">
              <a:xfrm>
                <a:off x="1519" y="3035"/>
                <a:ext cx="401" cy="233"/>
              </a:xfrm>
              <a:custGeom>
                <a:avLst/>
                <a:gdLst>
                  <a:gd name="T0" fmla="*/ 0 w 408"/>
                  <a:gd name="T1" fmla="*/ 58 h 237"/>
                  <a:gd name="T2" fmla="*/ 366 w 408"/>
                  <a:gd name="T3" fmla="*/ 0 h 237"/>
                  <a:gd name="T4" fmla="*/ 366 w 408"/>
                  <a:gd name="T5" fmla="*/ 153 h 237"/>
                  <a:gd name="T6" fmla="*/ 0 w 408"/>
                  <a:gd name="T7" fmla="*/ 212 h 237"/>
                  <a:gd name="T8" fmla="*/ 0 w 408"/>
                  <a:gd name="T9" fmla="*/ 58 h 2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8" h="237">
                    <a:moveTo>
                      <a:pt x="0" y="64"/>
                    </a:moveTo>
                    <a:lnTo>
                      <a:pt x="407" y="0"/>
                    </a:lnTo>
                    <a:lnTo>
                      <a:pt x="407" y="171"/>
                    </a:lnTo>
                    <a:lnTo>
                      <a:pt x="0" y="236"/>
                    </a:lnTo>
                    <a:lnTo>
                      <a:pt x="0" y="64"/>
                    </a:lnTo>
                  </a:path>
                </a:pathLst>
              </a:custGeom>
              <a:solidFill>
                <a:srgbClr val="FFFF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sp>
            <p:nvSpPr>
              <p:cNvPr id="42066" name="Freeform 209"/>
              <p:cNvSpPr>
                <a:spLocks noChangeAspect="1"/>
              </p:cNvSpPr>
              <p:nvPr/>
            </p:nvSpPr>
            <p:spPr bwMode="auto">
              <a:xfrm>
                <a:off x="1519" y="2700"/>
                <a:ext cx="401" cy="232"/>
              </a:xfrm>
              <a:custGeom>
                <a:avLst/>
                <a:gdLst>
                  <a:gd name="T0" fmla="*/ 0 w 408"/>
                  <a:gd name="T1" fmla="*/ 58 h 236"/>
                  <a:gd name="T2" fmla="*/ 366 w 408"/>
                  <a:gd name="T3" fmla="*/ 0 h 236"/>
                  <a:gd name="T4" fmla="*/ 366 w 408"/>
                  <a:gd name="T5" fmla="*/ 153 h 236"/>
                  <a:gd name="T6" fmla="*/ 0 w 408"/>
                  <a:gd name="T7" fmla="*/ 211 h 236"/>
                  <a:gd name="T8" fmla="*/ 0 w 408"/>
                  <a:gd name="T9" fmla="*/ 58 h 2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8" h="236">
                    <a:moveTo>
                      <a:pt x="0" y="64"/>
                    </a:moveTo>
                    <a:lnTo>
                      <a:pt x="407" y="0"/>
                    </a:lnTo>
                    <a:lnTo>
                      <a:pt x="407" y="171"/>
                    </a:lnTo>
                    <a:lnTo>
                      <a:pt x="0" y="235"/>
                    </a:lnTo>
                    <a:lnTo>
                      <a:pt x="0" y="64"/>
                    </a:lnTo>
                  </a:path>
                </a:pathLst>
              </a:custGeom>
              <a:solidFill>
                <a:srgbClr val="FFFF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sp>
            <p:nvSpPr>
              <p:cNvPr id="42067" name="Freeform 210"/>
              <p:cNvSpPr>
                <a:spLocks noChangeAspect="1"/>
              </p:cNvSpPr>
              <p:nvPr/>
            </p:nvSpPr>
            <p:spPr bwMode="auto">
              <a:xfrm>
                <a:off x="1519" y="2532"/>
                <a:ext cx="401" cy="232"/>
              </a:xfrm>
              <a:custGeom>
                <a:avLst/>
                <a:gdLst>
                  <a:gd name="T0" fmla="*/ 0 w 408"/>
                  <a:gd name="T1" fmla="*/ 58 h 236"/>
                  <a:gd name="T2" fmla="*/ 366 w 408"/>
                  <a:gd name="T3" fmla="*/ 0 h 236"/>
                  <a:gd name="T4" fmla="*/ 366 w 408"/>
                  <a:gd name="T5" fmla="*/ 153 h 236"/>
                  <a:gd name="T6" fmla="*/ 0 w 408"/>
                  <a:gd name="T7" fmla="*/ 211 h 236"/>
                  <a:gd name="T8" fmla="*/ 0 w 408"/>
                  <a:gd name="T9" fmla="*/ 58 h 2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8" h="236">
                    <a:moveTo>
                      <a:pt x="0" y="64"/>
                    </a:moveTo>
                    <a:lnTo>
                      <a:pt x="407" y="0"/>
                    </a:lnTo>
                    <a:lnTo>
                      <a:pt x="407" y="171"/>
                    </a:lnTo>
                    <a:lnTo>
                      <a:pt x="0" y="235"/>
                    </a:lnTo>
                    <a:lnTo>
                      <a:pt x="0" y="64"/>
                    </a:lnTo>
                  </a:path>
                </a:pathLst>
              </a:custGeom>
              <a:solidFill>
                <a:srgbClr val="FFFF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grpSp>
        <p:grpSp>
          <p:nvGrpSpPr>
            <p:cNvPr id="42044" name="Group 211"/>
            <p:cNvGrpSpPr>
              <a:grpSpLocks noChangeAspect="1"/>
            </p:cNvGrpSpPr>
            <p:nvPr/>
          </p:nvGrpSpPr>
          <p:grpSpPr bwMode="auto">
            <a:xfrm>
              <a:off x="4320" y="2174"/>
              <a:ext cx="176" cy="598"/>
              <a:chOff x="1092" y="2595"/>
              <a:chExt cx="235" cy="797"/>
            </a:xfrm>
          </p:grpSpPr>
          <p:sp>
            <p:nvSpPr>
              <p:cNvPr id="42062" name="Rectangle 212"/>
              <p:cNvSpPr>
                <a:spLocks noChangeAspect="1" noChangeArrowheads="1"/>
              </p:cNvSpPr>
              <p:nvPr/>
            </p:nvSpPr>
            <p:spPr bwMode="auto">
              <a:xfrm>
                <a:off x="1092" y="2595"/>
                <a:ext cx="233" cy="671"/>
              </a:xfrm>
              <a:prstGeom prst="rect">
                <a:avLst/>
              </a:prstGeom>
              <a:gradFill rotWithShape="0">
                <a:gsLst>
                  <a:gs pos="0">
                    <a:srgbClr val="B20000"/>
                  </a:gs>
                  <a:gs pos="100000">
                    <a:srgbClr val="FF00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42063" name="Arc 213"/>
              <p:cNvSpPr>
                <a:spLocks noChangeAspect="1"/>
              </p:cNvSpPr>
              <p:nvPr/>
            </p:nvSpPr>
            <p:spPr bwMode="auto">
              <a:xfrm>
                <a:off x="1093" y="3266"/>
                <a:ext cx="234" cy="126"/>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lnTo>
                      <a:pt x="21600" y="21600"/>
                    </a:lnTo>
                    <a:close/>
                  </a:path>
                </a:pathLst>
              </a:custGeom>
              <a:gradFill rotWithShape="0">
                <a:gsLst>
                  <a:gs pos="0">
                    <a:srgbClr val="B20000"/>
                  </a:gs>
                  <a:gs pos="100000">
                    <a:srgbClr val="FF0000"/>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grpSp>
        <p:sp>
          <p:nvSpPr>
            <p:cNvPr id="42045" name="Arc 214"/>
            <p:cNvSpPr>
              <a:spLocks noChangeAspect="1"/>
            </p:cNvSpPr>
            <p:nvPr/>
          </p:nvSpPr>
          <p:spPr bwMode="auto">
            <a:xfrm>
              <a:off x="4321" y="2064"/>
              <a:ext cx="619" cy="207"/>
            </a:xfrm>
            <a:custGeom>
              <a:avLst/>
              <a:gdLst>
                <a:gd name="T0" fmla="*/ 0 w 41173"/>
                <a:gd name="T1" fmla="*/ 0 h 40670"/>
                <a:gd name="T2" fmla="*/ 0 w 41173"/>
                <a:gd name="T3" fmla="*/ 0 h 40670"/>
                <a:gd name="T4" fmla="*/ 0 w 41173"/>
                <a:gd name="T5" fmla="*/ 0 h 40670"/>
                <a:gd name="T6" fmla="*/ 0 60000 65536"/>
                <a:gd name="T7" fmla="*/ 0 60000 65536"/>
                <a:gd name="T8" fmla="*/ 0 60000 65536"/>
              </a:gdLst>
              <a:ahLst/>
              <a:cxnLst>
                <a:cxn ang="T6">
                  <a:pos x="T0" y="T1"/>
                </a:cxn>
                <a:cxn ang="T7">
                  <a:pos x="T2" y="T3"/>
                </a:cxn>
                <a:cxn ang="T8">
                  <a:pos x="T4" y="T5"/>
                </a:cxn>
              </a:cxnLst>
              <a:rect l="0" t="0" r="r" b="b"/>
              <a:pathLst>
                <a:path w="41173" h="40670" fill="none" extrusionOk="0">
                  <a:moveTo>
                    <a:pt x="11456" y="40669"/>
                  </a:moveTo>
                  <a:cubicBezTo>
                    <a:pt x="4405" y="36919"/>
                    <a:pt x="0" y="29585"/>
                    <a:pt x="0" y="21600"/>
                  </a:cubicBezTo>
                  <a:cubicBezTo>
                    <a:pt x="0" y="9670"/>
                    <a:pt x="9670" y="0"/>
                    <a:pt x="21600" y="0"/>
                  </a:cubicBezTo>
                  <a:cubicBezTo>
                    <a:pt x="29991" y="-1"/>
                    <a:pt x="37623" y="4860"/>
                    <a:pt x="41172" y="12464"/>
                  </a:cubicBezTo>
                </a:path>
                <a:path w="41173" h="40670" stroke="0" extrusionOk="0">
                  <a:moveTo>
                    <a:pt x="11456" y="40669"/>
                  </a:moveTo>
                  <a:cubicBezTo>
                    <a:pt x="4405" y="36919"/>
                    <a:pt x="0" y="29585"/>
                    <a:pt x="0" y="21600"/>
                  </a:cubicBezTo>
                  <a:cubicBezTo>
                    <a:pt x="0" y="9670"/>
                    <a:pt x="9670" y="0"/>
                    <a:pt x="21600" y="0"/>
                  </a:cubicBezTo>
                  <a:cubicBezTo>
                    <a:pt x="29991" y="-1"/>
                    <a:pt x="37623" y="4860"/>
                    <a:pt x="41172" y="12464"/>
                  </a:cubicBezTo>
                  <a:lnTo>
                    <a:pt x="21600" y="21600"/>
                  </a:lnTo>
                  <a:lnTo>
                    <a:pt x="11456" y="40669"/>
                  </a:lnTo>
                  <a:close/>
                </a:path>
              </a:pathLst>
            </a:custGeom>
            <a:gradFill rotWithShape="0">
              <a:gsLst>
                <a:gs pos="0">
                  <a:srgbClr val="B20000"/>
                </a:gs>
                <a:gs pos="100000">
                  <a:srgbClr val="FF0000"/>
                </a:gs>
              </a:gsLst>
              <a:lin ang="540000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grpSp>
          <p:nvGrpSpPr>
            <p:cNvPr id="42046" name="Group 215"/>
            <p:cNvGrpSpPr>
              <a:grpSpLocks noChangeAspect="1"/>
            </p:cNvGrpSpPr>
            <p:nvPr/>
          </p:nvGrpSpPr>
          <p:grpSpPr bwMode="auto">
            <a:xfrm>
              <a:off x="4495" y="2174"/>
              <a:ext cx="151" cy="598"/>
              <a:chOff x="1325" y="2595"/>
              <a:chExt cx="202" cy="798"/>
            </a:xfrm>
          </p:grpSpPr>
          <p:sp>
            <p:nvSpPr>
              <p:cNvPr id="42058" name="Freeform 216"/>
              <p:cNvSpPr>
                <a:spLocks noChangeAspect="1"/>
              </p:cNvSpPr>
              <p:nvPr/>
            </p:nvSpPr>
            <p:spPr bwMode="auto">
              <a:xfrm>
                <a:off x="1325" y="2930"/>
                <a:ext cx="202" cy="295"/>
              </a:xfrm>
              <a:custGeom>
                <a:avLst/>
                <a:gdLst>
                  <a:gd name="T0" fmla="*/ 0 w 205"/>
                  <a:gd name="T1" fmla="*/ 116 h 300"/>
                  <a:gd name="T2" fmla="*/ 0 w 205"/>
                  <a:gd name="T3" fmla="*/ 269 h 300"/>
                  <a:gd name="T4" fmla="*/ 186 w 205"/>
                  <a:gd name="T5" fmla="*/ 153 h 300"/>
                  <a:gd name="T6" fmla="*/ 186 w 205"/>
                  <a:gd name="T7" fmla="*/ 0 h 300"/>
                  <a:gd name="T8" fmla="*/ 0 w 205"/>
                  <a:gd name="T9" fmla="*/ 116 h 3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5" h="300">
                    <a:moveTo>
                      <a:pt x="0" y="128"/>
                    </a:moveTo>
                    <a:lnTo>
                      <a:pt x="0" y="299"/>
                    </a:lnTo>
                    <a:lnTo>
                      <a:pt x="204" y="171"/>
                    </a:lnTo>
                    <a:lnTo>
                      <a:pt x="204" y="0"/>
                    </a:lnTo>
                    <a:lnTo>
                      <a:pt x="0" y="128"/>
                    </a:lnTo>
                  </a:path>
                </a:pathLst>
              </a:custGeom>
              <a:gradFill rotWithShape="0">
                <a:gsLst>
                  <a:gs pos="0">
                    <a:srgbClr val="B2B200"/>
                  </a:gs>
                  <a:gs pos="100000">
                    <a:srgbClr val="FFFF00"/>
                  </a:gs>
                </a:gsLst>
                <a:lin ang="0" scaled="1"/>
              </a:gra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sp>
            <p:nvSpPr>
              <p:cNvPr id="42059" name="Freeform 217"/>
              <p:cNvSpPr>
                <a:spLocks noChangeAspect="1"/>
              </p:cNvSpPr>
              <p:nvPr/>
            </p:nvSpPr>
            <p:spPr bwMode="auto">
              <a:xfrm>
                <a:off x="1325" y="3098"/>
                <a:ext cx="202" cy="295"/>
              </a:xfrm>
              <a:custGeom>
                <a:avLst/>
                <a:gdLst>
                  <a:gd name="T0" fmla="*/ 0 w 205"/>
                  <a:gd name="T1" fmla="*/ 116 h 300"/>
                  <a:gd name="T2" fmla="*/ 0 w 205"/>
                  <a:gd name="T3" fmla="*/ 269 h 300"/>
                  <a:gd name="T4" fmla="*/ 186 w 205"/>
                  <a:gd name="T5" fmla="*/ 153 h 300"/>
                  <a:gd name="T6" fmla="*/ 186 w 205"/>
                  <a:gd name="T7" fmla="*/ 0 h 300"/>
                  <a:gd name="T8" fmla="*/ 0 w 205"/>
                  <a:gd name="T9" fmla="*/ 116 h 3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5" h="300">
                    <a:moveTo>
                      <a:pt x="0" y="128"/>
                    </a:moveTo>
                    <a:lnTo>
                      <a:pt x="0" y="299"/>
                    </a:lnTo>
                    <a:lnTo>
                      <a:pt x="204" y="171"/>
                    </a:lnTo>
                    <a:lnTo>
                      <a:pt x="204" y="0"/>
                    </a:lnTo>
                    <a:lnTo>
                      <a:pt x="0" y="128"/>
                    </a:lnTo>
                  </a:path>
                </a:pathLst>
              </a:custGeom>
              <a:gradFill rotWithShape="0">
                <a:gsLst>
                  <a:gs pos="0">
                    <a:srgbClr val="B2B200"/>
                  </a:gs>
                  <a:gs pos="100000">
                    <a:srgbClr val="FFFF00"/>
                  </a:gs>
                </a:gsLst>
                <a:lin ang="0" scaled="1"/>
              </a:gra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sp>
            <p:nvSpPr>
              <p:cNvPr id="42060" name="Freeform 218"/>
              <p:cNvSpPr>
                <a:spLocks noChangeAspect="1"/>
              </p:cNvSpPr>
              <p:nvPr/>
            </p:nvSpPr>
            <p:spPr bwMode="auto">
              <a:xfrm>
                <a:off x="1325" y="2763"/>
                <a:ext cx="202" cy="295"/>
              </a:xfrm>
              <a:custGeom>
                <a:avLst/>
                <a:gdLst>
                  <a:gd name="T0" fmla="*/ 0 w 205"/>
                  <a:gd name="T1" fmla="*/ 116 h 300"/>
                  <a:gd name="T2" fmla="*/ 0 w 205"/>
                  <a:gd name="T3" fmla="*/ 269 h 300"/>
                  <a:gd name="T4" fmla="*/ 186 w 205"/>
                  <a:gd name="T5" fmla="*/ 153 h 300"/>
                  <a:gd name="T6" fmla="*/ 186 w 205"/>
                  <a:gd name="T7" fmla="*/ 0 h 300"/>
                  <a:gd name="T8" fmla="*/ 0 w 205"/>
                  <a:gd name="T9" fmla="*/ 116 h 3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5" h="300">
                    <a:moveTo>
                      <a:pt x="0" y="128"/>
                    </a:moveTo>
                    <a:lnTo>
                      <a:pt x="0" y="299"/>
                    </a:lnTo>
                    <a:lnTo>
                      <a:pt x="204" y="171"/>
                    </a:lnTo>
                    <a:lnTo>
                      <a:pt x="204" y="0"/>
                    </a:lnTo>
                    <a:lnTo>
                      <a:pt x="0" y="128"/>
                    </a:lnTo>
                  </a:path>
                </a:pathLst>
              </a:custGeom>
              <a:gradFill rotWithShape="0">
                <a:gsLst>
                  <a:gs pos="0">
                    <a:srgbClr val="B2B200"/>
                  </a:gs>
                  <a:gs pos="100000">
                    <a:srgbClr val="FFFF00"/>
                  </a:gs>
                </a:gsLst>
                <a:lin ang="0" scaled="1"/>
              </a:gra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sp>
            <p:nvSpPr>
              <p:cNvPr id="42061" name="Freeform 219"/>
              <p:cNvSpPr>
                <a:spLocks noChangeAspect="1"/>
              </p:cNvSpPr>
              <p:nvPr/>
            </p:nvSpPr>
            <p:spPr bwMode="auto">
              <a:xfrm>
                <a:off x="1325" y="2595"/>
                <a:ext cx="202" cy="295"/>
              </a:xfrm>
              <a:custGeom>
                <a:avLst/>
                <a:gdLst>
                  <a:gd name="T0" fmla="*/ 0 w 205"/>
                  <a:gd name="T1" fmla="*/ 116 h 300"/>
                  <a:gd name="T2" fmla="*/ 0 w 205"/>
                  <a:gd name="T3" fmla="*/ 269 h 300"/>
                  <a:gd name="T4" fmla="*/ 186 w 205"/>
                  <a:gd name="T5" fmla="*/ 153 h 300"/>
                  <a:gd name="T6" fmla="*/ 186 w 205"/>
                  <a:gd name="T7" fmla="*/ 0 h 300"/>
                  <a:gd name="T8" fmla="*/ 0 w 205"/>
                  <a:gd name="T9" fmla="*/ 116 h 3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5" h="300">
                    <a:moveTo>
                      <a:pt x="0" y="128"/>
                    </a:moveTo>
                    <a:lnTo>
                      <a:pt x="0" y="299"/>
                    </a:lnTo>
                    <a:lnTo>
                      <a:pt x="204" y="171"/>
                    </a:lnTo>
                    <a:lnTo>
                      <a:pt x="204" y="0"/>
                    </a:lnTo>
                    <a:lnTo>
                      <a:pt x="0" y="128"/>
                    </a:lnTo>
                  </a:path>
                </a:pathLst>
              </a:custGeom>
              <a:gradFill rotWithShape="0">
                <a:gsLst>
                  <a:gs pos="0">
                    <a:srgbClr val="B2B200"/>
                  </a:gs>
                  <a:gs pos="100000">
                    <a:srgbClr val="FFFF00"/>
                  </a:gs>
                </a:gsLst>
                <a:lin ang="0" scaled="1"/>
              </a:gra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grpSp>
        <p:grpSp>
          <p:nvGrpSpPr>
            <p:cNvPr id="42047" name="Group 220"/>
            <p:cNvGrpSpPr>
              <a:grpSpLocks noChangeAspect="1"/>
            </p:cNvGrpSpPr>
            <p:nvPr/>
          </p:nvGrpSpPr>
          <p:grpSpPr bwMode="auto">
            <a:xfrm>
              <a:off x="4490" y="2172"/>
              <a:ext cx="432" cy="504"/>
              <a:chOff x="1319" y="2592"/>
              <a:chExt cx="576" cy="672"/>
            </a:xfrm>
          </p:grpSpPr>
          <p:sp>
            <p:nvSpPr>
              <p:cNvPr id="42048" name="Freeform 221"/>
              <p:cNvSpPr>
                <a:spLocks noChangeAspect="1"/>
              </p:cNvSpPr>
              <p:nvPr/>
            </p:nvSpPr>
            <p:spPr bwMode="auto">
              <a:xfrm>
                <a:off x="1799" y="2640"/>
                <a:ext cx="96" cy="56"/>
              </a:xfrm>
              <a:custGeom>
                <a:avLst/>
                <a:gdLst>
                  <a:gd name="T0" fmla="*/ 0 w 408"/>
                  <a:gd name="T1" fmla="*/ 0 h 236"/>
                  <a:gd name="T2" fmla="*/ 0 w 408"/>
                  <a:gd name="T3" fmla="*/ 0 h 236"/>
                  <a:gd name="T4" fmla="*/ 0 w 408"/>
                  <a:gd name="T5" fmla="*/ 0 h 236"/>
                  <a:gd name="T6" fmla="*/ 0 w 408"/>
                  <a:gd name="T7" fmla="*/ 0 h 236"/>
                  <a:gd name="T8" fmla="*/ 0 w 408"/>
                  <a:gd name="T9" fmla="*/ 0 h 2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8" h="236">
                    <a:moveTo>
                      <a:pt x="0" y="64"/>
                    </a:moveTo>
                    <a:lnTo>
                      <a:pt x="407" y="0"/>
                    </a:lnTo>
                    <a:lnTo>
                      <a:pt x="407" y="171"/>
                    </a:lnTo>
                    <a:lnTo>
                      <a:pt x="0" y="235"/>
                    </a:lnTo>
                    <a:lnTo>
                      <a:pt x="0" y="64"/>
                    </a:lnTo>
                  </a:path>
                </a:pathLst>
              </a:custGeom>
              <a:gradFill rotWithShape="0">
                <a:gsLst>
                  <a:gs pos="0">
                    <a:srgbClr val="007676"/>
                  </a:gs>
                  <a:gs pos="100000">
                    <a:srgbClr val="00FFFF"/>
                  </a:gs>
                </a:gsLst>
                <a:lin ang="0" scaled="1"/>
              </a:gra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sp>
            <p:nvSpPr>
              <p:cNvPr id="42049" name="Freeform 222"/>
              <p:cNvSpPr>
                <a:spLocks noChangeAspect="1"/>
              </p:cNvSpPr>
              <p:nvPr/>
            </p:nvSpPr>
            <p:spPr bwMode="auto">
              <a:xfrm>
                <a:off x="1703" y="2592"/>
                <a:ext cx="96" cy="56"/>
              </a:xfrm>
              <a:custGeom>
                <a:avLst/>
                <a:gdLst>
                  <a:gd name="T0" fmla="*/ 0 w 408"/>
                  <a:gd name="T1" fmla="*/ 0 h 236"/>
                  <a:gd name="T2" fmla="*/ 0 w 408"/>
                  <a:gd name="T3" fmla="*/ 0 h 236"/>
                  <a:gd name="T4" fmla="*/ 0 w 408"/>
                  <a:gd name="T5" fmla="*/ 0 h 236"/>
                  <a:gd name="T6" fmla="*/ 0 w 408"/>
                  <a:gd name="T7" fmla="*/ 0 h 236"/>
                  <a:gd name="T8" fmla="*/ 0 w 408"/>
                  <a:gd name="T9" fmla="*/ 0 h 2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8" h="236">
                    <a:moveTo>
                      <a:pt x="0" y="64"/>
                    </a:moveTo>
                    <a:lnTo>
                      <a:pt x="407" y="0"/>
                    </a:lnTo>
                    <a:lnTo>
                      <a:pt x="407" y="171"/>
                    </a:lnTo>
                    <a:lnTo>
                      <a:pt x="0" y="235"/>
                    </a:lnTo>
                    <a:lnTo>
                      <a:pt x="0" y="64"/>
                    </a:lnTo>
                  </a:path>
                </a:pathLst>
              </a:custGeom>
              <a:gradFill rotWithShape="0">
                <a:gsLst>
                  <a:gs pos="0">
                    <a:srgbClr val="007676"/>
                  </a:gs>
                  <a:gs pos="100000">
                    <a:srgbClr val="00FFFF"/>
                  </a:gs>
                </a:gsLst>
                <a:lin ang="0" scaled="1"/>
              </a:gra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sp>
            <p:nvSpPr>
              <p:cNvPr id="42050" name="Freeform 223"/>
              <p:cNvSpPr>
                <a:spLocks noChangeAspect="1"/>
              </p:cNvSpPr>
              <p:nvPr/>
            </p:nvSpPr>
            <p:spPr bwMode="auto">
              <a:xfrm>
                <a:off x="1607" y="3112"/>
                <a:ext cx="96" cy="56"/>
              </a:xfrm>
              <a:custGeom>
                <a:avLst/>
                <a:gdLst>
                  <a:gd name="T0" fmla="*/ 0 w 408"/>
                  <a:gd name="T1" fmla="*/ 0 h 236"/>
                  <a:gd name="T2" fmla="*/ 0 w 408"/>
                  <a:gd name="T3" fmla="*/ 0 h 236"/>
                  <a:gd name="T4" fmla="*/ 0 w 408"/>
                  <a:gd name="T5" fmla="*/ 0 h 236"/>
                  <a:gd name="T6" fmla="*/ 0 w 408"/>
                  <a:gd name="T7" fmla="*/ 0 h 236"/>
                  <a:gd name="T8" fmla="*/ 0 w 408"/>
                  <a:gd name="T9" fmla="*/ 0 h 2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8" h="236">
                    <a:moveTo>
                      <a:pt x="0" y="64"/>
                    </a:moveTo>
                    <a:lnTo>
                      <a:pt x="407" y="0"/>
                    </a:lnTo>
                    <a:lnTo>
                      <a:pt x="407" y="171"/>
                    </a:lnTo>
                    <a:lnTo>
                      <a:pt x="0" y="235"/>
                    </a:lnTo>
                    <a:lnTo>
                      <a:pt x="0" y="64"/>
                    </a:lnTo>
                  </a:path>
                </a:pathLst>
              </a:custGeom>
              <a:gradFill rotWithShape="0">
                <a:gsLst>
                  <a:gs pos="0">
                    <a:srgbClr val="007676"/>
                  </a:gs>
                  <a:gs pos="100000">
                    <a:srgbClr val="00FFFF"/>
                  </a:gs>
                </a:gsLst>
                <a:lin ang="0" scaled="1"/>
              </a:gra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sp>
            <p:nvSpPr>
              <p:cNvPr id="42051" name="Freeform 224"/>
              <p:cNvSpPr>
                <a:spLocks noChangeAspect="1"/>
              </p:cNvSpPr>
              <p:nvPr/>
            </p:nvSpPr>
            <p:spPr bwMode="auto">
              <a:xfrm>
                <a:off x="1415" y="2688"/>
                <a:ext cx="73" cy="106"/>
              </a:xfrm>
              <a:custGeom>
                <a:avLst/>
                <a:gdLst>
                  <a:gd name="T0" fmla="*/ 0 w 205"/>
                  <a:gd name="T1" fmla="*/ 0 h 300"/>
                  <a:gd name="T2" fmla="*/ 0 w 205"/>
                  <a:gd name="T3" fmla="*/ 1 h 300"/>
                  <a:gd name="T4" fmla="*/ 0 w 205"/>
                  <a:gd name="T5" fmla="*/ 0 h 300"/>
                  <a:gd name="T6" fmla="*/ 0 w 205"/>
                  <a:gd name="T7" fmla="*/ 0 h 300"/>
                  <a:gd name="T8" fmla="*/ 0 w 205"/>
                  <a:gd name="T9" fmla="*/ 0 h 3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5" h="300">
                    <a:moveTo>
                      <a:pt x="0" y="128"/>
                    </a:moveTo>
                    <a:lnTo>
                      <a:pt x="0" y="299"/>
                    </a:lnTo>
                    <a:lnTo>
                      <a:pt x="204" y="171"/>
                    </a:lnTo>
                    <a:lnTo>
                      <a:pt x="204" y="0"/>
                    </a:lnTo>
                    <a:lnTo>
                      <a:pt x="0" y="128"/>
                    </a:lnTo>
                  </a:path>
                </a:pathLst>
              </a:custGeom>
              <a:gradFill rotWithShape="0">
                <a:gsLst>
                  <a:gs pos="0">
                    <a:srgbClr val="007676"/>
                  </a:gs>
                  <a:gs pos="100000">
                    <a:srgbClr val="00FFFF"/>
                  </a:gs>
                </a:gsLst>
                <a:lin ang="0" scaled="1"/>
              </a:gra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sp>
            <p:nvSpPr>
              <p:cNvPr id="42052" name="Freeform 225"/>
              <p:cNvSpPr>
                <a:spLocks noChangeAspect="1"/>
              </p:cNvSpPr>
              <p:nvPr/>
            </p:nvSpPr>
            <p:spPr bwMode="auto">
              <a:xfrm>
                <a:off x="1607" y="2784"/>
                <a:ext cx="144" cy="84"/>
              </a:xfrm>
              <a:custGeom>
                <a:avLst/>
                <a:gdLst>
                  <a:gd name="T0" fmla="*/ 0 w 408"/>
                  <a:gd name="T1" fmla="*/ 0 h 236"/>
                  <a:gd name="T2" fmla="*/ 1 w 408"/>
                  <a:gd name="T3" fmla="*/ 0 h 236"/>
                  <a:gd name="T4" fmla="*/ 1 w 408"/>
                  <a:gd name="T5" fmla="*/ 0 h 236"/>
                  <a:gd name="T6" fmla="*/ 0 w 408"/>
                  <a:gd name="T7" fmla="*/ 0 h 236"/>
                  <a:gd name="T8" fmla="*/ 0 w 408"/>
                  <a:gd name="T9" fmla="*/ 0 h 2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8" h="236">
                    <a:moveTo>
                      <a:pt x="0" y="64"/>
                    </a:moveTo>
                    <a:lnTo>
                      <a:pt x="407" y="0"/>
                    </a:lnTo>
                    <a:lnTo>
                      <a:pt x="407" y="171"/>
                    </a:lnTo>
                    <a:lnTo>
                      <a:pt x="0" y="235"/>
                    </a:lnTo>
                    <a:lnTo>
                      <a:pt x="0" y="64"/>
                    </a:lnTo>
                  </a:path>
                </a:pathLst>
              </a:custGeom>
              <a:gradFill rotWithShape="0">
                <a:gsLst>
                  <a:gs pos="0">
                    <a:srgbClr val="007676"/>
                  </a:gs>
                  <a:gs pos="100000">
                    <a:srgbClr val="00FFFF"/>
                  </a:gs>
                </a:gsLst>
                <a:lin ang="0" scaled="1"/>
              </a:gra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sp>
            <p:nvSpPr>
              <p:cNvPr id="42053" name="Freeform 226"/>
              <p:cNvSpPr>
                <a:spLocks noChangeAspect="1"/>
              </p:cNvSpPr>
              <p:nvPr/>
            </p:nvSpPr>
            <p:spPr bwMode="auto">
              <a:xfrm>
                <a:off x="1559" y="2832"/>
                <a:ext cx="336" cy="196"/>
              </a:xfrm>
              <a:custGeom>
                <a:avLst/>
                <a:gdLst>
                  <a:gd name="T0" fmla="*/ 0 w 408"/>
                  <a:gd name="T1" fmla="*/ 22 h 236"/>
                  <a:gd name="T2" fmla="*/ 127 w 408"/>
                  <a:gd name="T3" fmla="*/ 0 h 236"/>
                  <a:gd name="T4" fmla="*/ 127 w 408"/>
                  <a:gd name="T5" fmla="*/ 56 h 236"/>
                  <a:gd name="T6" fmla="*/ 0 w 408"/>
                  <a:gd name="T7" fmla="*/ 77 h 236"/>
                  <a:gd name="T8" fmla="*/ 0 w 408"/>
                  <a:gd name="T9" fmla="*/ 22 h 2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8" h="236">
                    <a:moveTo>
                      <a:pt x="0" y="64"/>
                    </a:moveTo>
                    <a:lnTo>
                      <a:pt x="407" y="0"/>
                    </a:lnTo>
                    <a:lnTo>
                      <a:pt x="407" y="171"/>
                    </a:lnTo>
                    <a:lnTo>
                      <a:pt x="0" y="235"/>
                    </a:lnTo>
                    <a:lnTo>
                      <a:pt x="0" y="64"/>
                    </a:lnTo>
                  </a:path>
                </a:pathLst>
              </a:custGeom>
              <a:gradFill rotWithShape="0">
                <a:gsLst>
                  <a:gs pos="0">
                    <a:srgbClr val="007676"/>
                  </a:gs>
                  <a:gs pos="100000">
                    <a:srgbClr val="00FFFF"/>
                  </a:gs>
                </a:gsLst>
                <a:lin ang="0" scaled="1"/>
              </a:gra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sp>
            <p:nvSpPr>
              <p:cNvPr id="42054" name="Freeform 227"/>
              <p:cNvSpPr>
                <a:spLocks noChangeAspect="1"/>
              </p:cNvSpPr>
              <p:nvPr/>
            </p:nvSpPr>
            <p:spPr bwMode="auto">
              <a:xfrm>
                <a:off x="1367" y="2870"/>
                <a:ext cx="73" cy="106"/>
              </a:xfrm>
              <a:custGeom>
                <a:avLst/>
                <a:gdLst>
                  <a:gd name="T0" fmla="*/ 0 w 205"/>
                  <a:gd name="T1" fmla="*/ 0 h 300"/>
                  <a:gd name="T2" fmla="*/ 0 w 205"/>
                  <a:gd name="T3" fmla="*/ 1 h 300"/>
                  <a:gd name="T4" fmla="*/ 0 w 205"/>
                  <a:gd name="T5" fmla="*/ 0 h 300"/>
                  <a:gd name="T6" fmla="*/ 0 w 205"/>
                  <a:gd name="T7" fmla="*/ 0 h 300"/>
                  <a:gd name="T8" fmla="*/ 0 w 205"/>
                  <a:gd name="T9" fmla="*/ 0 h 3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5" h="300">
                    <a:moveTo>
                      <a:pt x="0" y="128"/>
                    </a:moveTo>
                    <a:lnTo>
                      <a:pt x="0" y="299"/>
                    </a:lnTo>
                    <a:lnTo>
                      <a:pt x="204" y="171"/>
                    </a:lnTo>
                    <a:lnTo>
                      <a:pt x="204" y="0"/>
                    </a:lnTo>
                    <a:lnTo>
                      <a:pt x="0" y="128"/>
                    </a:lnTo>
                  </a:path>
                </a:pathLst>
              </a:custGeom>
              <a:gradFill rotWithShape="0">
                <a:gsLst>
                  <a:gs pos="0">
                    <a:srgbClr val="007676"/>
                  </a:gs>
                  <a:gs pos="100000">
                    <a:srgbClr val="00FFFF"/>
                  </a:gs>
                </a:gsLst>
                <a:lin ang="0" scaled="1"/>
              </a:gra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sp>
            <p:nvSpPr>
              <p:cNvPr id="42055" name="Freeform 228"/>
              <p:cNvSpPr>
                <a:spLocks noChangeAspect="1"/>
              </p:cNvSpPr>
              <p:nvPr/>
            </p:nvSpPr>
            <p:spPr bwMode="auto">
              <a:xfrm>
                <a:off x="1438" y="3158"/>
                <a:ext cx="73" cy="106"/>
              </a:xfrm>
              <a:custGeom>
                <a:avLst/>
                <a:gdLst>
                  <a:gd name="T0" fmla="*/ 0 w 205"/>
                  <a:gd name="T1" fmla="*/ 0 h 300"/>
                  <a:gd name="T2" fmla="*/ 0 w 205"/>
                  <a:gd name="T3" fmla="*/ 1 h 300"/>
                  <a:gd name="T4" fmla="*/ 0 w 205"/>
                  <a:gd name="T5" fmla="*/ 0 h 300"/>
                  <a:gd name="T6" fmla="*/ 0 w 205"/>
                  <a:gd name="T7" fmla="*/ 0 h 300"/>
                  <a:gd name="T8" fmla="*/ 0 w 205"/>
                  <a:gd name="T9" fmla="*/ 0 h 3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5" h="300">
                    <a:moveTo>
                      <a:pt x="0" y="128"/>
                    </a:moveTo>
                    <a:lnTo>
                      <a:pt x="0" y="299"/>
                    </a:lnTo>
                    <a:lnTo>
                      <a:pt x="204" y="171"/>
                    </a:lnTo>
                    <a:lnTo>
                      <a:pt x="204" y="0"/>
                    </a:lnTo>
                    <a:lnTo>
                      <a:pt x="0" y="128"/>
                    </a:lnTo>
                  </a:path>
                </a:pathLst>
              </a:custGeom>
              <a:gradFill rotWithShape="0">
                <a:gsLst>
                  <a:gs pos="0">
                    <a:srgbClr val="007676"/>
                  </a:gs>
                  <a:gs pos="100000">
                    <a:srgbClr val="00FFFF"/>
                  </a:gs>
                </a:gsLst>
                <a:lin ang="0" scaled="1"/>
              </a:gra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sp>
            <p:nvSpPr>
              <p:cNvPr id="42056" name="Freeform 229"/>
              <p:cNvSpPr>
                <a:spLocks noChangeAspect="1"/>
              </p:cNvSpPr>
              <p:nvPr/>
            </p:nvSpPr>
            <p:spPr bwMode="auto">
              <a:xfrm>
                <a:off x="1319" y="2928"/>
                <a:ext cx="205" cy="298"/>
              </a:xfrm>
              <a:custGeom>
                <a:avLst/>
                <a:gdLst>
                  <a:gd name="T0" fmla="*/ 0 w 205"/>
                  <a:gd name="T1" fmla="*/ 122 h 300"/>
                  <a:gd name="T2" fmla="*/ 0 w 205"/>
                  <a:gd name="T3" fmla="*/ 287 h 300"/>
                  <a:gd name="T4" fmla="*/ 204 w 205"/>
                  <a:gd name="T5" fmla="*/ 165 h 300"/>
                  <a:gd name="T6" fmla="*/ 204 w 205"/>
                  <a:gd name="T7" fmla="*/ 0 h 300"/>
                  <a:gd name="T8" fmla="*/ 0 w 205"/>
                  <a:gd name="T9" fmla="*/ 122 h 3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5" h="300">
                    <a:moveTo>
                      <a:pt x="0" y="128"/>
                    </a:moveTo>
                    <a:lnTo>
                      <a:pt x="0" y="299"/>
                    </a:lnTo>
                    <a:lnTo>
                      <a:pt x="204" y="171"/>
                    </a:lnTo>
                    <a:lnTo>
                      <a:pt x="204" y="0"/>
                    </a:lnTo>
                    <a:lnTo>
                      <a:pt x="0" y="128"/>
                    </a:lnTo>
                  </a:path>
                </a:pathLst>
              </a:custGeom>
              <a:gradFill rotWithShape="0">
                <a:gsLst>
                  <a:gs pos="0">
                    <a:srgbClr val="007676"/>
                  </a:gs>
                  <a:gs pos="100000">
                    <a:srgbClr val="00FFFF"/>
                  </a:gs>
                </a:gsLst>
                <a:lin ang="0" scaled="1"/>
              </a:gra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sp>
            <p:nvSpPr>
              <p:cNvPr id="42057" name="Freeform 230"/>
              <p:cNvSpPr>
                <a:spLocks noChangeAspect="1"/>
              </p:cNvSpPr>
              <p:nvPr/>
            </p:nvSpPr>
            <p:spPr bwMode="auto">
              <a:xfrm>
                <a:off x="1559" y="2640"/>
                <a:ext cx="192" cy="112"/>
              </a:xfrm>
              <a:custGeom>
                <a:avLst/>
                <a:gdLst>
                  <a:gd name="T0" fmla="*/ 0 w 408"/>
                  <a:gd name="T1" fmla="*/ 0 h 236"/>
                  <a:gd name="T2" fmla="*/ 4 w 408"/>
                  <a:gd name="T3" fmla="*/ 0 h 236"/>
                  <a:gd name="T4" fmla="*/ 4 w 408"/>
                  <a:gd name="T5" fmla="*/ 2 h 236"/>
                  <a:gd name="T6" fmla="*/ 0 w 408"/>
                  <a:gd name="T7" fmla="*/ 3 h 236"/>
                  <a:gd name="T8" fmla="*/ 0 w 408"/>
                  <a:gd name="T9" fmla="*/ 0 h 2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8" h="236">
                    <a:moveTo>
                      <a:pt x="0" y="64"/>
                    </a:moveTo>
                    <a:lnTo>
                      <a:pt x="407" y="0"/>
                    </a:lnTo>
                    <a:lnTo>
                      <a:pt x="407" y="171"/>
                    </a:lnTo>
                    <a:lnTo>
                      <a:pt x="0" y="235"/>
                    </a:lnTo>
                    <a:lnTo>
                      <a:pt x="0" y="64"/>
                    </a:lnTo>
                  </a:path>
                </a:pathLst>
              </a:custGeom>
              <a:gradFill rotWithShape="0">
                <a:gsLst>
                  <a:gs pos="0">
                    <a:srgbClr val="007676"/>
                  </a:gs>
                  <a:gs pos="100000">
                    <a:srgbClr val="00FFFF"/>
                  </a:gs>
                </a:gsLst>
                <a:lin ang="0" scaled="1"/>
              </a:gra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grpSp>
      </p:grpSp>
      <p:sp>
        <p:nvSpPr>
          <p:cNvPr id="42029" name="Line 231"/>
          <p:cNvSpPr>
            <a:spLocks noChangeShapeType="1"/>
          </p:cNvSpPr>
          <p:nvPr/>
        </p:nvSpPr>
        <p:spPr bwMode="auto">
          <a:xfrm>
            <a:off x="6858000" y="1752600"/>
            <a:ext cx="0" cy="3810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2030" name="Line 232"/>
          <p:cNvSpPr>
            <a:spLocks noChangeShapeType="1"/>
          </p:cNvSpPr>
          <p:nvPr/>
        </p:nvSpPr>
        <p:spPr bwMode="auto">
          <a:xfrm>
            <a:off x="6858000" y="2819400"/>
            <a:ext cx="0" cy="3810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2031" name="Line 233"/>
          <p:cNvSpPr>
            <a:spLocks noChangeShapeType="1"/>
          </p:cNvSpPr>
          <p:nvPr/>
        </p:nvSpPr>
        <p:spPr bwMode="auto">
          <a:xfrm>
            <a:off x="6858000" y="3810000"/>
            <a:ext cx="0" cy="3810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6120" name="Line 360"/>
          <p:cNvSpPr>
            <a:spLocks noChangeShapeType="1"/>
          </p:cNvSpPr>
          <p:nvPr/>
        </p:nvSpPr>
        <p:spPr bwMode="auto">
          <a:xfrm>
            <a:off x="7467600" y="1752600"/>
            <a:ext cx="0" cy="381000"/>
          </a:xfrm>
          <a:prstGeom prst="line">
            <a:avLst/>
          </a:prstGeom>
          <a:noFill/>
          <a:ln w="9525">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246189" name="Group 429"/>
          <p:cNvGrpSpPr>
            <a:grpSpLocks/>
          </p:cNvGrpSpPr>
          <p:nvPr/>
        </p:nvGrpSpPr>
        <p:grpSpPr bwMode="auto">
          <a:xfrm>
            <a:off x="7197725" y="2481263"/>
            <a:ext cx="269875" cy="719137"/>
            <a:chOff x="4534" y="1563"/>
            <a:chExt cx="170" cy="453"/>
          </a:xfrm>
        </p:grpSpPr>
        <p:sp>
          <p:nvSpPr>
            <p:cNvPr id="42041" name="AutoShape 427"/>
            <p:cNvSpPr>
              <a:spLocks noChangeAspect="1" noChangeArrowheads="1"/>
            </p:cNvSpPr>
            <p:nvPr/>
          </p:nvSpPr>
          <p:spPr bwMode="auto">
            <a:xfrm>
              <a:off x="4534" y="1563"/>
              <a:ext cx="144" cy="40"/>
            </a:xfrm>
            <a:prstGeom prst="parallelogram">
              <a:avLst>
                <a:gd name="adj" fmla="val 90000"/>
              </a:avLst>
            </a:prstGeom>
            <a:gradFill rotWithShape="0">
              <a:gsLst>
                <a:gs pos="0">
                  <a:srgbClr val="007676"/>
                </a:gs>
                <a:gs pos="100000">
                  <a:srgbClr val="00FFFF"/>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42042" name="Line 361"/>
            <p:cNvSpPr>
              <a:spLocks noChangeShapeType="1"/>
            </p:cNvSpPr>
            <p:nvPr/>
          </p:nvSpPr>
          <p:spPr bwMode="auto">
            <a:xfrm>
              <a:off x="4704" y="1776"/>
              <a:ext cx="0" cy="240"/>
            </a:xfrm>
            <a:prstGeom prst="line">
              <a:avLst/>
            </a:prstGeom>
            <a:noFill/>
            <a:ln w="9525">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246188" name="Group 428"/>
          <p:cNvGrpSpPr>
            <a:grpSpLocks/>
          </p:cNvGrpSpPr>
          <p:nvPr/>
        </p:nvGrpSpPr>
        <p:grpSpPr bwMode="auto">
          <a:xfrm>
            <a:off x="7197725" y="3471863"/>
            <a:ext cx="269875" cy="719137"/>
            <a:chOff x="4534" y="2187"/>
            <a:chExt cx="170" cy="453"/>
          </a:xfrm>
        </p:grpSpPr>
        <p:sp>
          <p:nvSpPr>
            <p:cNvPr id="42039" name="AutoShape 203"/>
            <p:cNvSpPr>
              <a:spLocks noChangeAspect="1" noChangeArrowheads="1"/>
            </p:cNvSpPr>
            <p:nvPr/>
          </p:nvSpPr>
          <p:spPr bwMode="auto">
            <a:xfrm>
              <a:off x="4534" y="2187"/>
              <a:ext cx="144" cy="40"/>
            </a:xfrm>
            <a:prstGeom prst="parallelogram">
              <a:avLst>
                <a:gd name="adj" fmla="val 90000"/>
              </a:avLst>
            </a:prstGeom>
            <a:gradFill rotWithShape="0">
              <a:gsLst>
                <a:gs pos="0">
                  <a:srgbClr val="007676"/>
                </a:gs>
                <a:gs pos="100000">
                  <a:srgbClr val="00FFFF"/>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42040" name="Line 362"/>
            <p:cNvSpPr>
              <a:spLocks noChangeShapeType="1"/>
            </p:cNvSpPr>
            <p:nvPr/>
          </p:nvSpPr>
          <p:spPr bwMode="auto">
            <a:xfrm>
              <a:off x="4704" y="2400"/>
              <a:ext cx="0" cy="240"/>
            </a:xfrm>
            <a:prstGeom prst="line">
              <a:avLst/>
            </a:prstGeom>
            <a:noFill/>
            <a:ln w="9525">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246193" name="Group 433"/>
          <p:cNvGrpSpPr>
            <a:grpSpLocks/>
          </p:cNvGrpSpPr>
          <p:nvPr/>
        </p:nvGrpSpPr>
        <p:grpSpPr bwMode="auto">
          <a:xfrm>
            <a:off x="1355725" y="2590800"/>
            <a:ext cx="5883275" cy="1966913"/>
            <a:chOff x="854" y="1632"/>
            <a:chExt cx="3706" cy="1239"/>
          </a:xfrm>
        </p:grpSpPr>
        <p:sp>
          <p:nvSpPr>
            <p:cNvPr id="42036" name="Line 430"/>
            <p:cNvSpPr>
              <a:spLocks noChangeShapeType="1"/>
            </p:cNvSpPr>
            <p:nvPr/>
          </p:nvSpPr>
          <p:spPr bwMode="auto">
            <a:xfrm flipV="1">
              <a:off x="2640" y="1632"/>
              <a:ext cx="1920" cy="1008"/>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2037" name="Line 431"/>
            <p:cNvSpPr>
              <a:spLocks noChangeShapeType="1"/>
            </p:cNvSpPr>
            <p:nvPr/>
          </p:nvSpPr>
          <p:spPr bwMode="auto">
            <a:xfrm flipV="1">
              <a:off x="2640" y="2208"/>
              <a:ext cx="1920" cy="43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2038" name="Text Box 432"/>
            <p:cNvSpPr txBox="1">
              <a:spLocks noChangeArrowheads="1"/>
            </p:cNvSpPr>
            <p:nvPr/>
          </p:nvSpPr>
          <p:spPr bwMode="auto">
            <a:xfrm>
              <a:off x="854" y="2640"/>
              <a:ext cx="2497"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r>
                <a:rPr lang="en-US" altLang="en-US" sz="1800"/>
                <a:t>Why cache the same data twice?</a:t>
              </a:r>
            </a:p>
          </p:txBody>
        </p:sp>
      </p:grpSp>
    </p:spTree>
    <p:extLst>
      <p:ext uri="{BB962C8B-B14F-4D97-AF65-F5344CB8AC3E}">
        <p14:creationId xmlns:p14="http://schemas.microsoft.com/office/powerpoint/2010/main" val="313866882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nodeType="clickEffect">
                                  <p:stCondLst>
                                    <p:cond delay="0"/>
                                  </p:stCondLst>
                                  <p:childTnLst>
                                    <p:set>
                                      <p:cBhvr>
                                        <p:cTn id="6" dur="1" fill="hold">
                                          <p:stCondLst>
                                            <p:cond delay="0"/>
                                          </p:stCondLst>
                                        </p:cTn>
                                        <p:tgtEl>
                                          <p:spTgt spid="246188"/>
                                        </p:tgtEl>
                                        <p:attrNameLst>
                                          <p:attrName>style.visibility</p:attrName>
                                        </p:attrNameLst>
                                      </p:cBhvr>
                                      <p:to>
                                        <p:strVal val="visible"/>
                                      </p:to>
                                    </p:set>
                                    <p:animEffect transition="in" filter="wipe(down)">
                                      <p:cBhvr>
                                        <p:cTn id="7" dur="500"/>
                                        <p:tgtEl>
                                          <p:spTgt spid="24618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nodeType="clickEffect">
                                  <p:stCondLst>
                                    <p:cond delay="0"/>
                                  </p:stCondLst>
                                  <p:childTnLst>
                                    <p:set>
                                      <p:cBhvr>
                                        <p:cTn id="11" dur="1" fill="hold">
                                          <p:stCondLst>
                                            <p:cond delay="0"/>
                                          </p:stCondLst>
                                        </p:cTn>
                                        <p:tgtEl>
                                          <p:spTgt spid="246189"/>
                                        </p:tgtEl>
                                        <p:attrNameLst>
                                          <p:attrName>style.visibility</p:attrName>
                                        </p:attrNameLst>
                                      </p:cBhvr>
                                      <p:to>
                                        <p:strVal val="visible"/>
                                      </p:to>
                                    </p:set>
                                    <p:animEffect transition="in" filter="wipe(down)">
                                      <p:cBhvr>
                                        <p:cTn id="12" dur="500"/>
                                        <p:tgtEl>
                                          <p:spTgt spid="24618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46120"/>
                                        </p:tgtEl>
                                        <p:attrNameLst>
                                          <p:attrName>style.visibility</p:attrName>
                                        </p:attrNameLst>
                                      </p:cBhvr>
                                      <p:to>
                                        <p:strVal val="visible"/>
                                      </p:to>
                                    </p:set>
                                    <p:animEffect transition="in" filter="wipe(down)">
                                      <p:cBhvr>
                                        <p:cTn id="17" dur="500"/>
                                        <p:tgtEl>
                                          <p:spTgt spid="246120"/>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nodeType="clickEffect">
                                  <p:stCondLst>
                                    <p:cond delay="0"/>
                                  </p:stCondLst>
                                  <p:childTnLst>
                                    <p:set>
                                      <p:cBhvr>
                                        <p:cTn id="21" dur="1" fill="hold">
                                          <p:stCondLst>
                                            <p:cond delay="0"/>
                                          </p:stCondLst>
                                        </p:cTn>
                                        <p:tgtEl>
                                          <p:spTgt spid="246193"/>
                                        </p:tgtEl>
                                        <p:attrNameLst>
                                          <p:attrName>style.visibility</p:attrName>
                                        </p:attrNameLst>
                                      </p:cBhvr>
                                      <p:to>
                                        <p:strVal val="visible"/>
                                      </p:to>
                                    </p:set>
                                    <p:animEffect transition="in" filter="wipe(left)">
                                      <p:cBhvr>
                                        <p:cTn id="22" dur="500"/>
                                        <p:tgtEl>
                                          <p:spTgt spid="2461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6120" grpId="0" animBg="1"/>
    </p:bld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pPr eaLnBrk="1" hangingPunct="1"/>
            <a:r>
              <a:rPr lang="en-US" altLang="en-US"/>
              <a:t>What if….</a:t>
            </a:r>
          </a:p>
        </p:txBody>
      </p:sp>
      <p:sp>
        <p:nvSpPr>
          <p:cNvPr id="44035" name="Rectangle 3"/>
          <p:cNvSpPr>
            <a:spLocks noGrp="1" noChangeArrowheads="1"/>
          </p:cNvSpPr>
          <p:nvPr>
            <p:ph type="body" sz="half" idx="1"/>
          </p:nvPr>
        </p:nvSpPr>
        <p:spPr>
          <a:xfrm>
            <a:off x="1370013" y="1827213"/>
            <a:ext cx="5106987" cy="4114800"/>
          </a:xfrm>
        </p:spPr>
        <p:txBody>
          <a:bodyPr/>
          <a:lstStyle/>
          <a:p>
            <a:pPr eaLnBrk="1" hangingPunct="1"/>
            <a:r>
              <a:rPr lang="en-US" altLang="en-US"/>
              <a:t>A network of caches? </a:t>
            </a:r>
          </a:p>
        </p:txBody>
      </p:sp>
      <p:sp>
        <p:nvSpPr>
          <p:cNvPr id="44036" name="Line 4"/>
          <p:cNvSpPr>
            <a:spLocks noChangeAspect="1" noChangeShapeType="1"/>
          </p:cNvSpPr>
          <p:nvPr/>
        </p:nvSpPr>
        <p:spPr bwMode="auto">
          <a:xfrm>
            <a:off x="7162800" y="3810000"/>
            <a:ext cx="0" cy="315913"/>
          </a:xfrm>
          <a:prstGeom prst="line">
            <a:avLst/>
          </a:prstGeom>
          <a:noFill/>
          <a:ln w="9525">
            <a:solidFill>
              <a:schemeClr val="tx1"/>
            </a:solidFill>
            <a:miter lim="800000"/>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44037" name="AutoShape 5"/>
          <p:cNvSpPr>
            <a:spLocks noChangeArrowheads="1"/>
          </p:cNvSpPr>
          <p:nvPr/>
        </p:nvSpPr>
        <p:spPr bwMode="auto">
          <a:xfrm>
            <a:off x="6705600" y="4267200"/>
            <a:ext cx="914400" cy="1143000"/>
          </a:xfrm>
          <a:prstGeom prst="can">
            <a:avLst>
              <a:gd name="adj" fmla="val 31250"/>
            </a:avLst>
          </a:prstGeom>
          <a:gradFill rotWithShape="1">
            <a:gsLst>
              <a:gs pos="0">
                <a:srgbClr val="761800"/>
              </a:gs>
              <a:gs pos="50000">
                <a:srgbClr val="FF3300"/>
              </a:gs>
              <a:gs pos="100000">
                <a:srgbClr val="761800"/>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grpSp>
        <p:nvGrpSpPr>
          <p:cNvPr id="44038" name="Group 7"/>
          <p:cNvGrpSpPr>
            <a:grpSpLocks/>
          </p:cNvGrpSpPr>
          <p:nvPr/>
        </p:nvGrpSpPr>
        <p:grpSpPr bwMode="auto">
          <a:xfrm>
            <a:off x="6629400" y="3276600"/>
            <a:ext cx="1006475" cy="438150"/>
            <a:chOff x="3264" y="2352"/>
            <a:chExt cx="634" cy="276"/>
          </a:xfrm>
        </p:grpSpPr>
        <p:grpSp>
          <p:nvGrpSpPr>
            <p:cNvPr id="44167" name="Group 8"/>
            <p:cNvGrpSpPr>
              <a:grpSpLocks noChangeAspect="1"/>
            </p:cNvGrpSpPr>
            <p:nvPr/>
          </p:nvGrpSpPr>
          <p:grpSpPr bwMode="auto">
            <a:xfrm>
              <a:off x="3360" y="2424"/>
              <a:ext cx="290" cy="103"/>
              <a:chOff x="1053" y="2064"/>
              <a:chExt cx="387" cy="137"/>
            </a:xfrm>
          </p:grpSpPr>
          <p:sp>
            <p:nvSpPr>
              <p:cNvPr id="44222" name="AutoShape 9"/>
              <p:cNvSpPr>
                <a:spLocks noChangeAspect="1" noChangeArrowheads="1"/>
              </p:cNvSpPr>
              <p:nvPr/>
            </p:nvSpPr>
            <p:spPr bwMode="auto">
              <a:xfrm>
                <a:off x="1056" y="2064"/>
                <a:ext cx="384" cy="105"/>
              </a:xfrm>
              <a:prstGeom prst="parallelogram">
                <a:avLst>
                  <a:gd name="adj" fmla="val 91429"/>
                </a:avLst>
              </a:prstGeom>
              <a:gradFill rotWithShape="0">
                <a:gsLst>
                  <a:gs pos="0">
                    <a:srgbClr val="2F762F"/>
                  </a:gs>
                  <a:gs pos="100000">
                    <a:srgbClr val="66FF66"/>
                  </a:gs>
                </a:gsLst>
                <a:lin ang="0" scaled="1"/>
              </a:gradFill>
              <a:ln w="9525">
                <a:miter lim="800000"/>
                <a:headEnd/>
                <a:tailEnd/>
              </a:ln>
              <a:effectLst/>
              <a:scene3d>
                <a:camera prst="legacyPerspectiveBottom"/>
                <a:lightRig rig="legacyFlat3" dir="t"/>
              </a:scene3d>
              <a:sp3d extrusionH="87300" prstMaterial="legacyMatte">
                <a:bevelT w="13500" h="13500" prst="angle"/>
                <a:bevelB w="13500" h="13500" prst="angle"/>
                <a:extrusionClr>
                  <a:srgbClr val="66FF66"/>
                </a:extrusionClr>
                <a:contourClr>
                  <a:srgbClr val="2F762F"/>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44223" name="Rectangle 10"/>
              <p:cNvSpPr>
                <a:spLocks noChangeAspect="1" noChangeArrowheads="1"/>
              </p:cNvSpPr>
              <p:nvPr/>
            </p:nvSpPr>
            <p:spPr bwMode="auto">
              <a:xfrm>
                <a:off x="1053"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4224" name="Rectangle 11"/>
              <p:cNvSpPr>
                <a:spLocks noChangeAspect="1" noChangeArrowheads="1"/>
              </p:cNvSpPr>
              <p:nvPr/>
            </p:nvSpPr>
            <p:spPr bwMode="auto">
              <a:xfrm>
                <a:off x="1296"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4225" name="Rectangle 12"/>
              <p:cNvSpPr>
                <a:spLocks noChangeAspect="1" noChangeArrowheads="1"/>
              </p:cNvSpPr>
              <p:nvPr/>
            </p:nvSpPr>
            <p:spPr bwMode="auto">
              <a:xfrm>
                <a:off x="1104"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4226" name="Rectangle 13"/>
              <p:cNvSpPr>
                <a:spLocks noChangeAspect="1" noChangeArrowheads="1"/>
              </p:cNvSpPr>
              <p:nvPr/>
            </p:nvSpPr>
            <p:spPr bwMode="auto">
              <a:xfrm>
                <a:off x="1152"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4227" name="Rectangle 14"/>
              <p:cNvSpPr>
                <a:spLocks noChangeAspect="1" noChangeArrowheads="1"/>
              </p:cNvSpPr>
              <p:nvPr/>
            </p:nvSpPr>
            <p:spPr bwMode="auto">
              <a:xfrm>
                <a:off x="1200"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4228" name="Rectangle 15"/>
              <p:cNvSpPr>
                <a:spLocks noChangeAspect="1" noChangeArrowheads="1"/>
              </p:cNvSpPr>
              <p:nvPr/>
            </p:nvSpPr>
            <p:spPr bwMode="auto">
              <a:xfrm>
                <a:off x="1248"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sp>
          <p:nvSpPr>
            <p:cNvPr id="44168" name="AutoShape 16"/>
            <p:cNvSpPr>
              <a:spLocks noChangeAspect="1" noChangeArrowheads="1"/>
            </p:cNvSpPr>
            <p:nvPr/>
          </p:nvSpPr>
          <p:spPr bwMode="auto">
            <a:xfrm>
              <a:off x="3362" y="2352"/>
              <a:ext cx="288" cy="79"/>
            </a:xfrm>
            <a:prstGeom prst="parallelogram">
              <a:avLst>
                <a:gd name="adj" fmla="val 91139"/>
              </a:avLst>
            </a:prstGeom>
            <a:gradFill rotWithShape="0">
              <a:gsLst>
                <a:gs pos="0">
                  <a:srgbClr val="2F762F"/>
                </a:gs>
                <a:gs pos="100000">
                  <a:srgbClr val="66FF66"/>
                </a:gs>
              </a:gsLst>
              <a:lin ang="0" scaled="1"/>
            </a:gradFill>
            <a:ln w="9525">
              <a:miter lim="800000"/>
              <a:headEnd/>
              <a:tailEnd/>
            </a:ln>
            <a:effectLst/>
            <a:scene3d>
              <a:camera prst="legacyPerspectiveBottom"/>
              <a:lightRig rig="legacyFlat3" dir="t"/>
            </a:scene3d>
            <a:sp3d extrusionH="87300" prstMaterial="legacyMatte">
              <a:bevelT w="13500" h="13500" prst="angle"/>
              <a:bevelB w="13500" h="13500" prst="angle"/>
              <a:extrusionClr>
                <a:srgbClr val="66FF66"/>
              </a:extrusionClr>
              <a:contourClr>
                <a:srgbClr val="2F762F"/>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44169" name="Rectangle 17"/>
            <p:cNvSpPr>
              <a:spLocks noChangeAspect="1" noChangeArrowheads="1"/>
            </p:cNvSpPr>
            <p:nvPr/>
          </p:nvSpPr>
          <p:spPr bwMode="auto">
            <a:xfrm>
              <a:off x="3360" y="2431"/>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4170" name="Rectangle 18"/>
            <p:cNvSpPr>
              <a:spLocks noChangeAspect="1" noChangeArrowheads="1"/>
            </p:cNvSpPr>
            <p:nvPr/>
          </p:nvSpPr>
          <p:spPr bwMode="auto">
            <a:xfrm>
              <a:off x="3398" y="2431"/>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4171" name="Rectangle 19"/>
            <p:cNvSpPr>
              <a:spLocks noChangeAspect="1" noChangeArrowheads="1"/>
            </p:cNvSpPr>
            <p:nvPr/>
          </p:nvSpPr>
          <p:spPr bwMode="auto">
            <a:xfrm>
              <a:off x="3542" y="2431"/>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4172" name="Rectangle 20"/>
            <p:cNvSpPr>
              <a:spLocks noChangeAspect="1" noChangeArrowheads="1"/>
            </p:cNvSpPr>
            <p:nvPr/>
          </p:nvSpPr>
          <p:spPr bwMode="auto">
            <a:xfrm>
              <a:off x="3434" y="2431"/>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4173" name="Rectangle 21"/>
            <p:cNvSpPr>
              <a:spLocks noChangeAspect="1" noChangeArrowheads="1"/>
            </p:cNvSpPr>
            <p:nvPr/>
          </p:nvSpPr>
          <p:spPr bwMode="auto">
            <a:xfrm>
              <a:off x="3470" y="2431"/>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nvGrpSpPr>
            <p:cNvPr id="44174" name="Group 22"/>
            <p:cNvGrpSpPr>
              <a:grpSpLocks noChangeAspect="1"/>
            </p:cNvGrpSpPr>
            <p:nvPr/>
          </p:nvGrpSpPr>
          <p:grpSpPr bwMode="auto">
            <a:xfrm>
              <a:off x="3608" y="2429"/>
              <a:ext cx="290" cy="103"/>
              <a:chOff x="1053" y="2064"/>
              <a:chExt cx="387" cy="137"/>
            </a:xfrm>
          </p:grpSpPr>
          <p:sp>
            <p:nvSpPr>
              <p:cNvPr id="44215" name="AutoShape 23"/>
              <p:cNvSpPr>
                <a:spLocks noChangeAspect="1" noChangeArrowheads="1"/>
              </p:cNvSpPr>
              <p:nvPr/>
            </p:nvSpPr>
            <p:spPr bwMode="auto">
              <a:xfrm>
                <a:off x="1056" y="2064"/>
                <a:ext cx="384" cy="105"/>
              </a:xfrm>
              <a:prstGeom prst="parallelogram">
                <a:avLst>
                  <a:gd name="adj" fmla="val 91429"/>
                </a:avLst>
              </a:prstGeom>
              <a:gradFill rotWithShape="0">
                <a:gsLst>
                  <a:gs pos="0">
                    <a:srgbClr val="2F762F"/>
                  </a:gs>
                  <a:gs pos="100000">
                    <a:srgbClr val="66FF66"/>
                  </a:gs>
                </a:gsLst>
                <a:lin ang="0" scaled="1"/>
              </a:gradFill>
              <a:ln w="9525">
                <a:miter lim="800000"/>
                <a:headEnd/>
                <a:tailEnd/>
              </a:ln>
              <a:effectLst/>
              <a:scene3d>
                <a:camera prst="legacyPerspectiveBottom"/>
                <a:lightRig rig="legacyFlat3" dir="t"/>
              </a:scene3d>
              <a:sp3d extrusionH="87300" prstMaterial="legacyMatte">
                <a:bevelT w="13500" h="13500" prst="angle"/>
                <a:bevelB w="13500" h="13500" prst="angle"/>
                <a:extrusionClr>
                  <a:srgbClr val="66FF66"/>
                </a:extrusionClr>
                <a:contourClr>
                  <a:srgbClr val="2F762F"/>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44216" name="Rectangle 24"/>
              <p:cNvSpPr>
                <a:spLocks noChangeAspect="1" noChangeArrowheads="1"/>
              </p:cNvSpPr>
              <p:nvPr/>
            </p:nvSpPr>
            <p:spPr bwMode="auto">
              <a:xfrm>
                <a:off x="1053"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4217" name="Rectangle 25"/>
              <p:cNvSpPr>
                <a:spLocks noChangeAspect="1" noChangeArrowheads="1"/>
              </p:cNvSpPr>
              <p:nvPr/>
            </p:nvSpPr>
            <p:spPr bwMode="auto">
              <a:xfrm>
                <a:off x="1296"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4218" name="Rectangle 26"/>
              <p:cNvSpPr>
                <a:spLocks noChangeAspect="1" noChangeArrowheads="1"/>
              </p:cNvSpPr>
              <p:nvPr/>
            </p:nvSpPr>
            <p:spPr bwMode="auto">
              <a:xfrm>
                <a:off x="1104"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4219" name="Rectangle 27"/>
              <p:cNvSpPr>
                <a:spLocks noChangeAspect="1" noChangeArrowheads="1"/>
              </p:cNvSpPr>
              <p:nvPr/>
            </p:nvSpPr>
            <p:spPr bwMode="auto">
              <a:xfrm>
                <a:off x="1152"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4220" name="Rectangle 28"/>
              <p:cNvSpPr>
                <a:spLocks noChangeAspect="1" noChangeArrowheads="1"/>
              </p:cNvSpPr>
              <p:nvPr/>
            </p:nvSpPr>
            <p:spPr bwMode="auto">
              <a:xfrm>
                <a:off x="1200"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4221" name="Rectangle 29"/>
              <p:cNvSpPr>
                <a:spLocks noChangeAspect="1" noChangeArrowheads="1"/>
              </p:cNvSpPr>
              <p:nvPr/>
            </p:nvSpPr>
            <p:spPr bwMode="auto">
              <a:xfrm>
                <a:off x="1248"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grpSp>
          <p:nvGrpSpPr>
            <p:cNvPr id="44175" name="Group 30"/>
            <p:cNvGrpSpPr>
              <a:grpSpLocks noChangeAspect="1"/>
            </p:cNvGrpSpPr>
            <p:nvPr/>
          </p:nvGrpSpPr>
          <p:grpSpPr bwMode="auto">
            <a:xfrm>
              <a:off x="3608" y="2357"/>
              <a:ext cx="290" cy="103"/>
              <a:chOff x="1053" y="2064"/>
              <a:chExt cx="387" cy="137"/>
            </a:xfrm>
          </p:grpSpPr>
          <p:sp>
            <p:nvSpPr>
              <p:cNvPr id="44208" name="AutoShape 31"/>
              <p:cNvSpPr>
                <a:spLocks noChangeAspect="1" noChangeArrowheads="1"/>
              </p:cNvSpPr>
              <p:nvPr/>
            </p:nvSpPr>
            <p:spPr bwMode="auto">
              <a:xfrm>
                <a:off x="1056" y="2064"/>
                <a:ext cx="384" cy="105"/>
              </a:xfrm>
              <a:prstGeom prst="parallelogram">
                <a:avLst>
                  <a:gd name="adj" fmla="val 91429"/>
                </a:avLst>
              </a:prstGeom>
              <a:gradFill rotWithShape="0">
                <a:gsLst>
                  <a:gs pos="0">
                    <a:srgbClr val="2F762F"/>
                  </a:gs>
                  <a:gs pos="100000">
                    <a:srgbClr val="66FF66"/>
                  </a:gs>
                </a:gsLst>
                <a:lin ang="0" scaled="1"/>
              </a:gradFill>
              <a:ln w="9525">
                <a:miter lim="800000"/>
                <a:headEnd/>
                <a:tailEnd/>
              </a:ln>
              <a:effectLst/>
              <a:scene3d>
                <a:camera prst="legacyPerspectiveBottom"/>
                <a:lightRig rig="legacyFlat3" dir="t"/>
              </a:scene3d>
              <a:sp3d extrusionH="87300" prstMaterial="legacyMatte">
                <a:bevelT w="13500" h="13500" prst="angle"/>
                <a:bevelB w="13500" h="13500" prst="angle"/>
                <a:extrusionClr>
                  <a:srgbClr val="66FF66"/>
                </a:extrusionClr>
                <a:contourClr>
                  <a:srgbClr val="2F762F"/>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44209" name="Rectangle 32"/>
              <p:cNvSpPr>
                <a:spLocks noChangeAspect="1" noChangeArrowheads="1"/>
              </p:cNvSpPr>
              <p:nvPr/>
            </p:nvSpPr>
            <p:spPr bwMode="auto">
              <a:xfrm>
                <a:off x="1053"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4210" name="Rectangle 33"/>
              <p:cNvSpPr>
                <a:spLocks noChangeAspect="1" noChangeArrowheads="1"/>
              </p:cNvSpPr>
              <p:nvPr/>
            </p:nvSpPr>
            <p:spPr bwMode="auto">
              <a:xfrm>
                <a:off x="1296"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4211" name="Rectangle 34"/>
              <p:cNvSpPr>
                <a:spLocks noChangeAspect="1" noChangeArrowheads="1"/>
              </p:cNvSpPr>
              <p:nvPr/>
            </p:nvSpPr>
            <p:spPr bwMode="auto">
              <a:xfrm>
                <a:off x="1104"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4212" name="Rectangle 35"/>
              <p:cNvSpPr>
                <a:spLocks noChangeAspect="1" noChangeArrowheads="1"/>
              </p:cNvSpPr>
              <p:nvPr/>
            </p:nvSpPr>
            <p:spPr bwMode="auto">
              <a:xfrm>
                <a:off x="1152"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4213" name="Rectangle 36"/>
              <p:cNvSpPr>
                <a:spLocks noChangeAspect="1" noChangeArrowheads="1"/>
              </p:cNvSpPr>
              <p:nvPr/>
            </p:nvSpPr>
            <p:spPr bwMode="auto">
              <a:xfrm>
                <a:off x="1200"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4214" name="Rectangle 37"/>
              <p:cNvSpPr>
                <a:spLocks noChangeAspect="1" noChangeArrowheads="1"/>
              </p:cNvSpPr>
              <p:nvPr/>
            </p:nvSpPr>
            <p:spPr bwMode="auto">
              <a:xfrm>
                <a:off x="1248"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sp>
          <p:nvSpPr>
            <p:cNvPr id="44176" name="Rectangle 38"/>
            <p:cNvSpPr>
              <a:spLocks noChangeAspect="1" noChangeArrowheads="1"/>
            </p:cNvSpPr>
            <p:nvPr/>
          </p:nvSpPr>
          <p:spPr bwMode="auto">
            <a:xfrm>
              <a:off x="3506" y="2431"/>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nvGrpSpPr>
            <p:cNvPr id="44177" name="Group 39"/>
            <p:cNvGrpSpPr>
              <a:grpSpLocks noChangeAspect="1"/>
            </p:cNvGrpSpPr>
            <p:nvPr/>
          </p:nvGrpSpPr>
          <p:grpSpPr bwMode="auto">
            <a:xfrm>
              <a:off x="3264" y="2520"/>
              <a:ext cx="290" cy="103"/>
              <a:chOff x="1053" y="2064"/>
              <a:chExt cx="387" cy="137"/>
            </a:xfrm>
          </p:grpSpPr>
          <p:sp>
            <p:nvSpPr>
              <p:cNvPr id="44201" name="AutoShape 40"/>
              <p:cNvSpPr>
                <a:spLocks noChangeAspect="1" noChangeArrowheads="1"/>
              </p:cNvSpPr>
              <p:nvPr/>
            </p:nvSpPr>
            <p:spPr bwMode="auto">
              <a:xfrm>
                <a:off x="1056" y="2064"/>
                <a:ext cx="384" cy="105"/>
              </a:xfrm>
              <a:prstGeom prst="parallelogram">
                <a:avLst>
                  <a:gd name="adj" fmla="val 91429"/>
                </a:avLst>
              </a:prstGeom>
              <a:gradFill rotWithShape="0">
                <a:gsLst>
                  <a:gs pos="0">
                    <a:srgbClr val="2F762F"/>
                  </a:gs>
                  <a:gs pos="100000">
                    <a:srgbClr val="66FF66"/>
                  </a:gs>
                </a:gsLst>
                <a:lin ang="0" scaled="1"/>
              </a:gradFill>
              <a:ln w="9525">
                <a:miter lim="800000"/>
                <a:headEnd/>
                <a:tailEnd/>
              </a:ln>
              <a:effectLst/>
              <a:scene3d>
                <a:camera prst="legacyPerspectiveBottom"/>
                <a:lightRig rig="legacyFlat3" dir="t"/>
              </a:scene3d>
              <a:sp3d extrusionH="87300" prstMaterial="legacyMatte">
                <a:bevelT w="13500" h="13500" prst="angle"/>
                <a:bevelB w="13500" h="13500" prst="angle"/>
                <a:extrusionClr>
                  <a:srgbClr val="66FF66"/>
                </a:extrusionClr>
                <a:contourClr>
                  <a:srgbClr val="2F762F"/>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44202" name="Rectangle 41"/>
              <p:cNvSpPr>
                <a:spLocks noChangeAspect="1" noChangeArrowheads="1"/>
              </p:cNvSpPr>
              <p:nvPr/>
            </p:nvSpPr>
            <p:spPr bwMode="auto">
              <a:xfrm>
                <a:off x="1053"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4203" name="Rectangle 42"/>
              <p:cNvSpPr>
                <a:spLocks noChangeAspect="1" noChangeArrowheads="1"/>
              </p:cNvSpPr>
              <p:nvPr/>
            </p:nvSpPr>
            <p:spPr bwMode="auto">
              <a:xfrm>
                <a:off x="1296"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4204" name="Rectangle 43"/>
              <p:cNvSpPr>
                <a:spLocks noChangeAspect="1" noChangeArrowheads="1"/>
              </p:cNvSpPr>
              <p:nvPr/>
            </p:nvSpPr>
            <p:spPr bwMode="auto">
              <a:xfrm>
                <a:off x="1104"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4205" name="Rectangle 44"/>
              <p:cNvSpPr>
                <a:spLocks noChangeAspect="1" noChangeArrowheads="1"/>
              </p:cNvSpPr>
              <p:nvPr/>
            </p:nvSpPr>
            <p:spPr bwMode="auto">
              <a:xfrm>
                <a:off x="1152"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4206" name="Rectangle 45"/>
              <p:cNvSpPr>
                <a:spLocks noChangeAspect="1" noChangeArrowheads="1"/>
              </p:cNvSpPr>
              <p:nvPr/>
            </p:nvSpPr>
            <p:spPr bwMode="auto">
              <a:xfrm>
                <a:off x="1200"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4207" name="Rectangle 46"/>
              <p:cNvSpPr>
                <a:spLocks noChangeAspect="1" noChangeArrowheads="1"/>
              </p:cNvSpPr>
              <p:nvPr/>
            </p:nvSpPr>
            <p:spPr bwMode="auto">
              <a:xfrm>
                <a:off x="1248"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sp>
          <p:nvSpPr>
            <p:cNvPr id="44178" name="AutoShape 47"/>
            <p:cNvSpPr>
              <a:spLocks noChangeAspect="1" noChangeArrowheads="1"/>
            </p:cNvSpPr>
            <p:nvPr/>
          </p:nvSpPr>
          <p:spPr bwMode="auto">
            <a:xfrm>
              <a:off x="3266" y="2448"/>
              <a:ext cx="288" cy="79"/>
            </a:xfrm>
            <a:prstGeom prst="parallelogram">
              <a:avLst>
                <a:gd name="adj" fmla="val 91139"/>
              </a:avLst>
            </a:prstGeom>
            <a:gradFill rotWithShape="0">
              <a:gsLst>
                <a:gs pos="0">
                  <a:srgbClr val="2F762F"/>
                </a:gs>
                <a:gs pos="100000">
                  <a:srgbClr val="66FF66"/>
                </a:gs>
              </a:gsLst>
              <a:lin ang="0" scaled="1"/>
            </a:gradFill>
            <a:ln w="9525">
              <a:miter lim="800000"/>
              <a:headEnd/>
              <a:tailEnd/>
            </a:ln>
            <a:effectLst/>
            <a:scene3d>
              <a:camera prst="legacyPerspectiveBottom"/>
              <a:lightRig rig="legacyFlat3" dir="t"/>
            </a:scene3d>
            <a:sp3d extrusionH="87300" prstMaterial="legacyMatte">
              <a:bevelT w="13500" h="13500" prst="angle"/>
              <a:bevelB w="13500" h="13500" prst="angle"/>
              <a:extrusionClr>
                <a:srgbClr val="66FF66"/>
              </a:extrusionClr>
              <a:contourClr>
                <a:srgbClr val="2F762F"/>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44179" name="Rectangle 48"/>
            <p:cNvSpPr>
              <a:spLocks noChangeAspect="1" noChangeArrowheads="1"/>
            </p:cNvSpPr>
            <p:nvPr/>
          </p:nvSpPr>
          <p:spPr bwMode="auto">
            <a:xfrm>
              <a:off x="3264" y="2527"/>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4180" name="Rectangle 49"/>
            <p:cNvSpPr>
              <a:spLocks noChangeAspect="1" noChangeArrowheads="1"/>
            </p:cNvSpPr>
            <p:nvPr/>
          </p:nvSpPr>
          <p:spPr bwMode="auto">
            <a:xfrm>
              <a:off x="3302" y="2527"/>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4181" name="Rectangle 50"/>
            <p:cNvSpPr>
              <a:spLocks noChangeAspect="1" noChangeArrowheads="1"/>
            </p:cNvSpPr>
            <p:nvPr/>
          </p:nvSpPr>
          <p:spPr bwMode="auto">
            <a:xfrm>
              <a:off x="3446" y="2527"/>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4182" name="Rectangle 51"/>
            <p:cNvSpPr>
              <a:spLocks noChangeAspect="1" noChangeArrowheads="1"/>
            </p:cNvSpPr>
            <p:nvPr/>
          </p:nvSpPr>
          <p:spPr bwMode="auto">
            <a:xfrm>
              <a:off x="3338" y="2527"/>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4183" name="Rectangle 52"/>
            <p:cNvSpPr>
              <a:spLocks noChangeAspect="1" noChangeArrowheads="1"/>
            </p:cNvSpPr>
            <p:nvPr/>
          </p:nvSpPr>
          <p:spPr bwMode="auto">
            <a:xfrm>
              <a:off x="3374" y="2527"/>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nvGrpSpPr>
            <p:cNvPr id="44184" name="Group 53"/>
            <p:cNvGrpSpPr>
              <a:grpSpLocks noChangeAspect="1"/>
            </p:cNvGrpSpPr>
            <p:nvPr/>
          </p:nvGrpSpPr>
          <p:grpSpPr bwMode="auto">
            <a:xfrm>
              <a:off x="3512" y="2525"/>
              <a:ext cx="290" cy="103"/>
              <a:chOff x="1053" y="2064"/>
              <a:chExt cx="387" cy="137"/>
            </a:xfrm>
          </p:grpSpPr>
          <p:sp>
            <p:nvSpPr>
              <p:cNvPr id="44194" name="AutoShape 54"/>
              <p:cNvSpPr>
                <a:spLocks noChangeAspect="1" noChangeArrowheads="1"/>
              </p:cNvSpPr>
              <p:nvPr/>
            </p:nvSpPr>
            <p:spPr bwMode="auto">
              <a:xfrm>
                <a:off x="1056" y="2064"/>
                <a:ext cx="384" cy="105"/>
              </a:xfrm>
              <a:prstGeom prst="parallelogram">
                <a:avLst>
                  <a:gd name="adj" fmla="val 91429"/>
                </a:avLst>
              </a:prstGeom>
              <a:gradFill rotWithShape="0">
                <a:gsLst>
                  <a:gs pos="0">
                    <a:srgbClr val="2F762F"/>
                  </a:gs>
                  <a:gs pos="100000">
                    <a:srgbClr val="66FF66"/>
                  </a:gs>
                </a:gsLst>
                <a:lin ang="0" scaled="1"/>
              </a:gradFill>
              <a:ln w="9525">
                <a:miter lim="800000"/>
                <a:headEnd/>
                <a:tailEnd/>
              </a:ln>
              <a:effectLst/>
              <a:scene3d>
                <a:camera prst="legacyPerspectiveBottom"/>
                <a:lightRig rig="legacyFlat3" dir="t"/>
              </a:scene3d>
              <a:sp3d extrusionH="87300" prstMaterial="legacyMatte">
                <a:bevelT w="13500" h="13500" prst="angle"/>
                <a:bevelB w="13500" h="13500" prst="angle"/>
                <a:extrusionClr>
                  <a:srgbClr val="66FF66"/>
                </a:extrusionClr>
                <a:contourClr>
                  <a:srgbClr val="2F762F"/>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44195" name="Rectangle 55"/>
              <p:cNvSpPr>
                <a:spLocks noChangeAspect="1" noChangeArrowheads="1"/>
              </p:cNvSpPr>
              <p:nvPr/>
            </p:nvSpPr>
            <p:spPr bwMode="auto">
              <a:xfrm>
                <a:off x="1053"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4196" name="Rectangle 56"/>
              <p:cNvSpPr>
                <a:spLocks noChangeAspect="1" noChangeArrowheads="1"/>
              </p:cNvSpPr>
              <p:nvPr/>
            </p:nvSpPr>
            <p:spPr bwMode="auto">
              <a:xfrm>
                <a:off x="1296"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4197" name="Rectangle 57"/>
              <p:cNvSpPr>
                <a:spLocks noChangeAspect="1" noChangeArrowheads="1"/>
              </p:cNvSpPr>
              <p:nvPr/>
            </p:nvSpPr>
            <p:spPr bwMode="auto">
              <a:xfrm>
                <a:off x="1104"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4198" name="Rectangle 58"/>
              <p:cNvSpPr>
                <a:spLocks noChangeAspect="1" noChangeArrowheads="1"/>
              </p:cNvSpPr>
              <p:nvPr/>
            </p:nvSpPr>
            <p:spPr bwMode="auto">
              <a:xfrm>
                <a:off x="1152"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4199" name="Rectangle 59"/>
              <p:cNvSpPr>
                <a:spLocks noChangeAspect="1" noChangeArrowheads="1"/>
              </p:cNvSpPr>
              <p:nvPr/>
            </p:nvSpPr>
            <p:spPr bwMode="auto">
              <a:xfrm>
                <a:off x="1200"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4200" name="Rectangle 60"/>
              <p:cNvSpPr>
                <a:spLocks noChangeAspect="1" noChangeArrowheads="1"/>
              </p:cNvSpPr>
              <p:nvPr/>
            </p:nvSpPr>
            <p:spPr bwMode="auto">
              <a:xfrm>
                <a:off x="1248"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grpSp>
          <p:nvGrpSpPr>
            <p:cNvPr id="44185" name="Group 61"/>
            <p:cNvGrpSpPr>
              <a:grpSpLocks noChangeAspect="1"/>
            </p:cNvGrpSpPr>
            <p:nvPr/>
          </p:nvGrpSpPr>
          <p:grpSpPr bwMode="auto">
            <a:xfrm>
              <a:off x="3512" y="2453"/>
              <a:ext cx="290" cy="103"/>
              <a:chOff x="1053" y="2064"/>
              <a:chExt cx="387" cy="137"/>
            </a:xfrm>
          </p:grpSpPr>
          <p:sp>
            <p:nvSpPr>
              <p:cNvPr id="44187" name="AutoShape 62"/>
              <p:cNvSpPr>
                <a:spLocks noChangeAspect="1" noChangeArrowheads="1"/>
              </p:cNvSpPr>
              <p:nvPr/>
            </p:nvSpPr>
            <p:spPr bwMode="auto">
              <a:xfrm>
                <a:off x="1056" y="2064"/>
                <a:ext cx="384" cy="105"/>
              </a:xfrm>
              <a:prstGeom prst="parallelogram">
                <a:avLst>
                  <a:gd name="adj" fmla="val 91429"/>
                </a:avLst>
              </a:prstGeom>
              <a:gradFill rotWithShape="0">
                <a:gsLst>
                  <a:gs pos="0">
                    <a:srgbClr val="2F762F"/>
                  </a:gs>
                  <a:gs pos="100000">
                    <a:srgbClr val="66FF66"/>
                  </a:gs>
                </a:gsLst>
                <a:lin ang="0" scaled="1"/>
              </a:gradFill>
              <a:ln w="9525">
                <a:miter lim="800000"/>
                <a:headEnd/>
                <a:tailEnd/>
              </a:ln>
              <a:effectLst/>
              <a:scene3d>
                <a:camera prst="legacyPerspectiveBottom"/>
                <a:lightRig rig="legacyFlat3" dir="t"/>
              </a:scene3d>
              <a:sp3d extrusionH="87300" prstMaterial="legacyMatte">
                <a:bevelT w="13500" h="13500" prst="angle"/>
                <a:bevelB w="13500" h="13500" prst="angle"/>
                <a:extrusionClr>
                  <a:srgbClr val="66FF66"/>
                </a:extrusionClr>
                <a:contourClr>
                  <a:srgbClr val="2F762F"/>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44188" name="Rectangle 63"/>
              <p:cNvSpPr>
                <a:spLocks noChangeAspect="1" noChangeArrowheads="1"/>
              </p:cNvSpPr>
              <p:nvPr/>
            </p:nvSpPr>
            <p:spPr bwMode="auto">
              <a:xfrm>
                <a:off x="1053"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4189" name="Rectangle 64"/>
              <p:cNvSpPr>
                <a:spLocks noChangeAspect="1" noChangeArrowheads="1"/>
              </p:cNvSpPr>
              <p:nvPr/>
            </p:nvSpPr>
            <p:spPr bwMode="auto">
              <a:xfrm>
                <a:off x="1296"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4190" name="Rectangle 65"/>
              <p:cNvSpPr>
                <a:spLocks noChangeAspect="1" noChangeArrowheads="1"/>
              </p:cNvSpPr>
              <p:nvPr/>
            </p:nvSpPr>
            <p:spPr bwMode="auto">
              <a:xfrm>
                <a:off x="1104"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4191" name="Rectangle 66"/>
              <p:cNvSpPr>
                <a:spLocks noChangeAspect="1" noChangeArrowheads="1"/>
              </p:cNvSpPr>
              <p:nvPr/>
            </p:nvSpPr>
            <p:spPr bwMode="auto">
              <a:xfrm>
                <a:off x="1152"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4192" name="Rectangle 67"/>
              <p:cNvSpPr>
                <a:spLocks noChangeAspect="1" noChangeArrowheads="1"/>
              </p:cNvSpPr>
              <p:nvPr/>
            </p:nvSpPr>
            <p:spPr bwMode="auto">
              <a:xfrm>
                <a:off x="1200"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4193" name="Rectangle 68"/>
              <p:cNvSpPr>
                <a:spLocks noChangeAspect="1" noChangeArrowheads="1"/>
              </p:cNvSpPr>
              <p:nvPr/>
            </p:nvSpPr>
            <p:spPr bwMode="auto">
              <a:xfrm>
                <a:off x="1248"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sp>
          <p:nvSpPr>
            <p:cNvPr id="44186" name="Rectangle 69"/>
            <p:cNvSpPr>
              <a:spLocks noChangeAspect="1" noChangeArrowheads="1"/>
            </p:cNvSpPr>
            <p:nvPr/>
          </p:nvSpPr>
          <p:spPr bwMode="auto">
            <a:xfrm>
              <a:off x="3410" y="2527"/>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grpSp>
        <p:nvGrpSpPr>
          <p:cNvPr id="44039" name="Group 70"/>
          <p:cNvGrpSpPr>
            <a:grpSpLocks/>
          </p:cNvGrpSpPr>
          <p:nvPr/>
        </p:nvGrpSpPr>
        <p:grpSpPr bwMode="auto">
          <a:xfrm>
            <a:off x="5622925" y="2286000"/>
            <a:ext cx="1006475" cy="438150"/>
            <a:chOff x="3264" y="2352"/>
            <a:chExt cx="634" cy="276"/>
          </a:xfrm>
        </p:grpSpPr>
        <p:grpSp>
          <p:nvGrpSpPr>
            <p:cNvPr id="44105" name="Group 71"/>
            <p:cNvGrpSpPr>
              <a:grpSpLocks noChangeAspect="1"/>
            </p:cNvGrpSpPr>
            <p:nvPr/>
          </p:nvGrpSpPr>
          <p:grpSpPr bwMode="auto">
            <a:xfrm>
              <a:off x="3360" y="2424"/>
              <a:ext cx="290" cy="103"/>
              <a:chOff x="1053" y="2064"/>
              <a:chExt cx="387" cy="137"/>
            </a:xfrm>
          </p:grpSpPr>
          <p:sp>
            <p:nvSpPr>
              <p:cNvPr id="44160" name="AutoShape 72"/>
              <p:cNvSpPr>
                <a:spLocks noChangeAspect="1" noChangeArrowheads="1"/>
              </p:cNvSpPr>
              <p:nvPr/>
            </p:nvSpPr>
            <p:spPr bwMode="auto">
              <a:xfrm>
                <a:off x="1056" y="2064"/>
                <a:ext cx="384" cy="105"/>
              </a:xfrm>
              <a:prstGeom prst="parallelogram">
                <a:avLst>
                  <a:gd name="adj" fmla="val 91429"/>
                </a:avLst>
              </a:prstGeom>
              <a:gradFill rotWithShape="0">
                <a:gsLst>
                  <a:gs pos="0">
                    <a:srgbClr val="2F762F"/>
                  </a:gs>
                  <a:gs pos="100000">
                    <a:srgbClr val="66FF66"/>
                  </a:gs>
                </a:gsLst>
                <a:lin ang="0" scaled="1"/>
              </a:gradFill>
              <a:ln w="9525">
                <a:miter lim="800000"/>
                <a:headEnd/>
                <a:tailEnd/>
              </a:ln>
              <a:effectLst/>
              <a:scene3d>
                <a:camera prst="legacyPerspectiveBottom"/>
                <a:lightRig rig="legacyFlat3" dir="t"/>
              </a:scene3d>
              <a:sp3d extrusionH="87300" prstMaterial="legacyMatte">
                <a:bevelT w="13500" h="13500" prst="angle"/>
                <a:bevelB w="13500" h="13500" prst="angle"/>
                <a:extrusionClr>
                  <a:srgbClr val="66FF66"/>
                </a:extrusionClr>
                <a:contourClr>
                  <a:srgbClr val="2F762F"/>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44161" name="Rectangle 73"/>
              <p:cNvSpPr>
                <a:spLocks noChangeAspect="1" noChangeArrowheads="1"/>
              </p:cNvSpPr>
              <p:nvPr/>
            </p:nvSpPr>
            <p:spPr bwMode="auto">
              <a:xfrm>
                <a:off x="1053"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4162" name="Rectangle 74"/>
              <p:cNvSpPr>
                <a:spLocks noChangeAspect="1" noChangeArrowheads="1"/>
              </p:cNvSpPr>
              <p:nvPr/>
            </p:nvSpPr>
            <p:spPr bwMode="auto">
              <a:xfrm>
                <a:off x="1296"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4163" name="Rectangle 75"/>
              <p:cNvSpPr>
                <a:spLocks noChangeAspect="1" noChangeArrowheads="1"/>
              </p:cNvSpPr>
              <p:nvPr/>
            </p:nvSpPr>
            <p:spPr bwMode="auto">
              <a:xfrm>
                <a:off x="1104"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4164" name="Rectangle 76"/>
              <p:cNvSpPr>
                <a:spLocks noChangeAspect="1" noChangeArrowheads="1"/>
              </p:cNvSpPr>
              <p:nvPr/>
            </p:nvSpPr>
            <p:spPr bwMode="auto">
              <a:xfrm>
                <a:off x="1152"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4165" name="Rectangle 77"/>
              <p:cNvSpPr>
                <a:spLocks noChangeAspect="1" noChangeArrowheads="1"/>
              </p:cNvSpPr>
              <p:nvPr/>
            </p:nvSpPr>
            <p:spPr bwMode="auto">
              <a:xfrm>
                <a:off x="1200"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4166" name="Rectangle 78"/>
              <p:cNvSpPr>
                <a:spLocks noChangeAspect="1" noChangeArrowheads="1"/>
              </p:cNvSpPr>
              <p:nvPr/>
            </p:nvSpPr>
            <p:spPr bwMode="auto">
              <a:xfrm>
                <a:off x="1248"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sp>
          <p:nvSpPr>
            <p:cNvPr id="44106" name="AutoShape 79"/>
            <p:cNvSpPr>
              <a:spLocks noChangeAspect="1" noChangeArrowheads="1"/>
            </p:cNvSpPr>
            <p:nvPr/>
          </p:nvSpPr>
          <p:spPr bwMode="auto">
            <a:xfrm>
              <a:off x="3362" y="2352"/>
              <a:ext cx="288" cy="79"/>
            </a:xfrm>
            <a:prstGeom prst="parallelogram">
              <a:avLst>
                <a:gd name="adj" fmla="val 91139"/>
              </a:avLst>
            </a:prstGeom>
            <a:gradFill rotWithShape="0">
              <a:gsLst>
                <a:gs pos="0">
                  <a:srgbClr val="2F762F"/>
                </a:gs>
                <a:gs pos="100000">
                  <a:srgbClr val="66FF66"/>
                </a:gs>
              </a:gsLst>
              <a:lin ang="0" scaled="1"/>
            </a:gradFill>
            <a:ln w="9525">
              <a:miter lim="800000"/>
              <a:headEnd/>
              <a:tailEnd/>
            </a:ln>
            <a:effectLst/>
            <a:scene3d>
              <a:camera prst="legacyPerspectiveBottom"/>
              <a:lightRig rig="legacyFlat3" dir="t"/>
            </a:scene3d>
            <a:sp3d extrusionH="87300" prstMaterial="legacyMatte">
              <a:bevelT w="13500" h="13500" prst="angle"/>
              <a:bevelB w="13500" h="13500" prst="angle"/>
              <a:extrusionClr>
                <a:srgbClr val="66FF66"/>
              </a:extrusionClr>
              <a:contourClr>
                <a:srgbClr val="2F762F"/>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44107" name="Rectangle 80"/>
            <p:cNvSpPr>
              <a:spLocks noChangeAspect="1" noChangeArrowheads="1"/>
            </p:cNvSpPr>
            <p:nvPr/>
          </p:nvSpPr>
          <p:spPr bwMode="auto">
            <a:xfrm>
              <a:off x="3360" y="2431"/>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4108" name="Rectangle 81"/>
            <p:cNvSpPr>
              <a:spLocks noChangeAspect="1" noChangeArrowheads="1"/>
            </p:cNvSpPr>
            <p:nvPr/>
          </p:nvSpPr>
          <p:spPr bwMode="auto">
            <a:xfrm>
              <a:off x="3398" y="2431"/>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4109" name="Rectangle 82"/>
            <p:cNvSpPr>
              <a:spLocks noChangeAspect="1" noChangeArrowheads="1"/>
            </p:cNvSpPr>
            <p:nvPr/>
          </p:nvSpPr>
          <p:spPr bwMode="auto">
            <a:xfrm>
              <a:off x="3542" y="2431"/>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4110" name="Rectangle 83"/>
            <p:cNvSpPr>
              <a:spLocks noChangeAspect="1" noChangeArrowheads="1"/>
            </p:cNvSpPr>
            <p:nvPr/>
          </p:nvSpPr>
          <p:spPr bwMode="auto">
            <a:xfrm>
              <a:off x="3434" y="2431"/>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4111" name="Rectangle 84"/>
            <p:cNvSpPr>
              <a:spLocks noChangeAspect="1" noChangeArrowheads="1"/>
            </p:cNvSpPr>
            <p:nvPr/>
          </p:nvSpPr>
          <p:spPr bwMode="auto">
            <a:xfrm>
              <a:off x="3470" y="2431"/>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nvGrpSpPr>
            <p:cNvPr id="44112" name="Group 85"/>
            <p:cNvGrpSpPr>
              <a:grpSpLocks noChangeAspect="1"/>
            </p:cNvGrpSpPr>
            <p:nvPr/>
          </p:nvGrpSpPr>
          <p:grpSpPr bwMode="auto">
            <a:xfrm>
              <a:off x="3608" y="2429"/>
              <a:ext cx="290" cy="103"/>
              <a:chOff x="1053" y="2064"/>
              <a:chExt cx="387" cy="137"/>
            </a:xfrm>
          </p:grpSpPr>
          <p:sp>
            <p:nvSpPr>
              <p:cNvPr id="44153" name="AutoShape 86"/>
              <p:cNvSpPr>
                <a:spLocks noChangeAspect="1" noChangeArrowheads="1"/>
              </p:cNvSpPr>
              <p:nvPr/>
            </p:nvSpPr>
            <p:spPr bwMode="auto">
              <a:xfrm>
                <a:off x="1056" y="2064"/>
                <a:ext cx="384" cy="105"/>
              </a:xfrm>
              <a:prstGeom prst="parallelogram">
                <a:avLst>
                  <a:gd name="adj" fmla="val 91429"/>
                </a:avLst>
              </a:prstGeom>
              <a:gradFill rotWithShape="0">
                <a:gsLst>
                  <a:gs pos="0">
                    <a:srgbClr val="2F762F"/>
                  </a:gs>
                  <a:gs pos="100000">
                    <a:srgbClr val="66FF66"/>
                  </a:gs>
                </a:gsLst>
                <a:lin ang="0" scaled="1"/>
              </a:gradFill>
              <a:ln w="9525">
                <a:miter lim="800000"/>
                <a:headEnd/>
                <a:tailEnd/>
              </a:ln>
              <a:effectLst/>
              <a:scene3d>
                <a:camera prst="legacyPerspectiveBottom"/>
                <a:lightRig rig="legacyFlat3" dir="t"/>
              </a:scene3d>
              <a:sp3d extrusionH="87300" prstMaterial="legacyMatte">
                <a:bevelT w="13500" h="13500" prst="angle"/>
                <a:bevelB w="13500" h="13500" prst="angle"/>
                <a:extrusionClr>
                  <a:srgbClr val="66FF66"/>
                </a:extrusionClr>
                <a:contourClr>
                  <a:srgbClr val="2F762F"/>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44154" name="Rectangle 87"/>
              <p:cNvSpPr>
                <a:spLocks noChangeAspect="1" noChangeArrowheads="1"/>
              </p:cNvSpPr>
              <p:nvPr/>
            </p:nvSpPr>
            <p:spPr bwMode="auto">
              <a:xfrm>
                <a:off x="1053"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4155" name="Rectangle 88"/>
              <p:cNvSpPr>
                <a:spLocks noChangeAspect="1" noChangeArrowheads="1"/>
              </p:cNvSpPr>
              <p:nvPr/>
            </p:nvSpPr>
            <p:spPr bwMode="auto">
              <a:xfrm>
                <a:off x="1296"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4156" name="Rectangle 89"/>
              <p:cNvSpPr>
                <a:spLocks noChangeAspect="1" noChangeArrowheads="1"/>
              </p:cNvSpPr>
              <p:nvPr/>
            </p:nvSpPr>
            <p:spPr bwMode="auto">
              <a:xfrm>
                <a:off x="1104"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4157" name="Rectangle 90"/>
              <p:cNvSpPr>
                <a:spLocks noChangeAspect="1" noChangeArrowheads="1"/>
              </p:cNvSpPr>
              <p:nvPr/>
            </p:nvSpPr>
            <p:spPr bwMode="auto">
              <a:xfrm>
                <a:off x="1152"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4158" name="Rectangle 91"/>
              <p:cNvSpPr>
                <a:spLocks noChangeAspect="1" noChangeArrowheads="1"/>
              </p:cNvSpPr>
              <p:nvPr/>
            </p:nvSpPr>
            <p:spPr bwMode="auto">
              <a:xfrm>
                <a:off x="1200"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4159" name="Rectangle 92"/>
              <p:cNvSpPr>
                <a:spLocks noChangeAspect="1" noChangeArrowheads="1"/>
              </p:cNvSpPr>
              <p:nvPr/>
            </p:nvSpPr>
            <p:spPr bwMode="auto">
              <a:xfrm>
                <a:off x="1248"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grpSp>
          <p:nvGrpSpPr>
            <p:cNvPr id="44113" name="Group 93"/>
            <p:cNvGrpSpPr>
              <a:grpSpLocks noChangeAspect="1"/>
            </p:cNvGrpSpPr>
            <p:nvPr/>
          </p:nvGrpSpPr>
          <p:grpSpPr bwMode="auto">
            <a:xfrm>
              <a:off x="3608" y="2357"/>
              <a:ext cx="290" cy="103"/>
              <a:chOff x="1053" y="2064"/>
              <a:chExt cx="387" cy="137"/>
            </a:xfrm>
          </p:grpSpPr>
          <p:sp>
            <p:nvSpPr>
              <p:cNvPr id="44146" name="AutoShape 94"/>
              <p:cNvSpPr>
                <a:spLocks noChangeAspect="1" noChangeArrowheads="1"/>
              </p:cNvSpPr>
              <p:nvPr/>
            </p:nvSpPr>
            <p:spPr bwMode="auto">
              <a:xfrm>
                <a:off x="1056" y="2064"/>
                <a:ext cx="384" cy="105"/>
              </a:xfrm>
              <a:prstGeom prst="parallelogram">
                <a:avLst>
                  <a:gd name="adj" fmla="val 91429"/>
                </a:avLst>
              </a:prstGeom>
              <a:gradFill rotWithShape="0">
                <a:gsLst>
                  <a:gs pos="0">
                    <a:srgbClr val="2F762F"/>
                  </a:gs>
                  <a:gs pos="100000">
                    <a:srgbClr val="66FF66"/>
                  </a:gs>
                </a:gsLst>
                <a:lin ang="0" scaled="1"/>
              </a:gradFill>
              <a:ln w="9525">
                <a:miter lim="800000"/>
                <a:headEnd/>
                <a:tailEnd/>
              </a:ln>
              <a:effectLst/>
              <a:scene3d>
                <a:camera prst="legacyPerspectiveBottom"/>
                <a:lightRig rig="legacyFlat3" dir="t"/>
              </a:scene3d>
              <a:sp3d extrusionH="87300" prstMaterial="legacyMatte">
                <a:bevelT w="13500" h="13500" prst="angle"/>
                <a:bevelB w="13500" h="13500" prst="angle"/>
                <a:extrusionClr>
                  <a:srgbClr val="66FF66"/>
                </a:extrusionClr>
                <a:contourClr>
                  <a:srgbClr val="2F762F"/>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44147" name="Rectangle 95"/>
              <p:cNvSpPr>
                <a:spLocks noChangeAspect="1" noChangeArrowheads="1"/>
              </p:cNvSpPr>
              <p:nvPr/>
            </p:nvSpPr>
            <p:spPr bwMode="auto">
              <a:xfrm>
                <a:off x="1053"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4148" name="Rectangle 96"/>
              <p:cNvSpPr>
                <a:spLocks noChangeAspect="1" noChangeArrowheads="1"/>
              </p:cNvSpPr>
              <p:nvPr/>
            </p:nvSpPr>
            <p:spPr bwMode="auto">
              <a:xfrm>
                <a:off x="1296"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4149" name="Rectangle 97"/>
              <p:cNvSpPr>
                <a:spLocks noChangeAspect="1" noChangeArrowheads="1"/>
              </p:cNvSpPr>
              <p:nvPr/>
            </p:nvSpPr>
            <p:spPr bwMode="auto">
              <a:xfrm>
                <a:off x="1104"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4150" name="Rectangle 98"/>
              <p:cNvSpPr>
                <a:spLocks noChangeAspect="1" noChangeArrowheads="1"/>
              </p:cNvSpPr>
              <p:nvPr/>
            </p:nvSpPr>
            <p:spPr bwMode="auto">
              <a:xfrm>
                <a:off x="1152"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4151" name="Rectangle 99"/>
              <p:cNvSpPr>
                <a:spLocks noChangeAspect="1" noChangeArrowheads="1"/>
              </p:cNvSpPr>
              <p:nvPr/>
            </p:nvSpPr>
            <p:spPr bwMode="auto">
              <a:xfrm>
                <a:off x="1200"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4152" name="Rectangle 100"/>
              <p:cNvSpPr>
                <a:spLocks noChangeAspect="1" noChangeArrowheads="1"/>
              </p:cNvSpPr>
              <p:nvPr/>
            </p:nvSpPr>
            <p:spPr bwMode="auto">
              <a:xfrm>
                <a:off x="1248"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sp>
          <p:nvSpPr>
            <p:cNvPr id="44114" name="Rectangle 101"/>
            <p:cNvSpPr>
              <a:spLocks noChangeAspect="1" noChangeArrowheads="1"/>
            </p:cNvSpPr>
            <p:nvPr/>
          </p:nvSpPr>
          <p:spPr bwMode="auto">
            <a:xfrm>
              <a:off x="3506" y="2431"/>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nvGrpSpPr>
            <p:cNvPr id="44115" name="Group 102"/>
            <p:cNvGrpSpPr>
              <a:grpSpLocks noChangeAspect="1"/>
            </p:cNvGrpSpPr>
            <p:nvPr/>
          </p:nvGrpSpPr>
          <p:grpSpPr bwMode="auto">
            <a:xfrm>
              <a:off x="3264" y="2520"/>
              <a:ext cx="290" cy="103"/>
              <a:chOff x="1053" y="2064"/>
              <a:chExt cx="387" cy="137"/>
            </a:xfrm>
          </p:grpSpPr>
          <p:sp>
            <p:nvSpPr>
              <p:cNvPr id="44139" name="AutoShape 103"/>
              <p:cNvSpPr>
                <a:spLocks noChangeAspect="1" noChangeArrowheads="1"/>
              </p:cNvSpPr>
              <p:nvPr/>
            </p:nvSpPr>
            <p:spPr bwMode="auto">
              <a:xfrm>
                <a:off x="1056" y="2064"/>
                <a:ext cx="384" cy="105"/>
              </a:xfrm>
              <a:prstGeom prst="parallelogram">
                <a:avLst>
                  <a:gd name="adj" fmla="val 91429"/>
                </a:avLst>
              </a:prstGeom>
              <a:gradFill rotWithShape="0">
                <a:gsLst>
                  <a:gs pos="0">
                    <a:srgbClr val="2F762F"/>
                  </a:gs>
                  <a:gs pos="100000">
                    <a:srgbClr val="66FF66"/>
                  </a:gs>
                </a:gsLst>
                <a:lin ang="0" scaled="1"/>
              </a:gradFill>
              <a:ln w="9525">
                <a:miter lim="800000"/>
                <a:headEnd/>
                <a:tailEnd/>
              </a:ln>
              <a:effectLst/>
              <a:scene3d>
                <a:camera prst="legacyPerspectiveBottom"/>
                <a:lightRig rig="legacyFlat3" dir="t"/>
              </a:scene3d>
              <a:sp3d extrusionH="87300" prstMaterial="legacyMatte">
                <a:bevelT w="13500" h="13500" prst="angle"/>
                <a:bevelB w="13500" h="13500" prst="angle"/>
                <a:extrusionClr>
                  <a:srgbClr val="66FF66"/>
                </a:extrusionClr>
                <a:contourClr>
                  <a:srgbClr val="2F762F"/>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44140" name="Rectangle 104"/>
              <p:cNvSpPr>
                <a:spLocks noChangeAspect="1" noChangeArrowheads="1"/>
              </p:cNvSpPr>
              <p:nvPr/>
            </p:nvSpPr>
            <p:spPr bwMode="auto">
              <a:xfrm>
                <a:off x="1053"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4141" name="Rectangle 105"/>
              <p:cNvSpPr>
                <a:spLocks noChangeAspect="1" noChangeArrowheads="1"/>
              </p:cNvSpPr>
              <p:nvPr/>
            </p:nvSpPr>
            <p:spPr bwMode="auto">
              <a:xfrm>
                <a:off x="1296"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4142" name="Rectangle 106"/>
              <p:cNvSpPr>
                <a:spLocks noChangeAspect="1" noChangeArrowheads="1"/>
              </p:cNvSpPr>
              <p:nvPr/>
            </p:nvSpPr>
            <p:spPr bwMode="auto">
              <a:xfrm>
                <a:off x="1104"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4143" name="Rectangle 107"/>
              <p:cNvSpPr>
                <a:spLocks noChangeAspect="1" noChangeArrowheads="1"/>
              </p:cNvSpPr>
              <p:nvPr/>
            </p:nvSpPr>
            <p:spPr bwMode="auto">
              <a:xfrm>
                <a:off x="1152"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4144" name="Rectangle 108"/>
              <p:cNvSpPr>
                <a:spLocks noChangeAspect="1" noChangeArrowheads="1"/>
              </p:cNvSpPr>
              <p:nvPr/>
            </p:nvSpPr>
            <p:spPr bwMode="auto">
              <a:xfrm>
                <a:off x="1200"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4145" name="Rectangle 109"/>
              <p:cNvSpPr>
                <a:spLocks noChangeAspect="1" noChangeArrowheads="1"/>
              </p:cNvSpPr>
              <p:nvPr/>
            </p:nvSpPr>
            <p:spPr bwMode="auto">
              <a:xfrm>
                <a:off x="1248"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sp>
          <p:nvSpPr>
            <p:cNvPr id="44116" name="AutoShape 110"/>
            <p:cNvSpPr>
              <a:spLocks noChangeAspect="1" noChangeArrowheads="1"/>
            </p:cNvSpPr>
            <p:nvPr/>
          </p:nvSpPr>
          <p:spPr bwMode="auto">
            <a:xfrm>
              <a:off x="3266" y="2448"/>
              <a:ext cx="288" cy="79"/>
            </a:xfrm>
            <a:prstGeom prst="parallelogram">
              <a:avLst>
                <a:gd name="adj" fmla="val 91139"/>
              </a:avLst>
            </a:prstGeom>
            <a:gradFill rotWithShape="0">
              <a:gsLst>
                <a:gs pos="0">
                  <a:srgbClr val="2F762F"/>
                </a:gs>
                <a:gs pos="100000">
                  <a:srgbClr val="66FF66"/>
                </a:gs>
              </a:gsLst>
              <a:lin ang="0" scaled="1"/>
            </a:gradFill>
            <a:ln w="9525">
              <a:miter lim="800000"/>
              <a:headEnd/>
              <a:tailEnd/>
            </a:ln>
            <a:effectLst/>
            <a:scene3d>
              <a:camera prst="legacyPerspectiveBottom"/>
              <a:lightRig rig="legacyFlat3" dir="t"/>
            </a:scene3d>
            <a:sp3d extrusionH="87300" prstMaterial="legacyMatte">
              <a:bevelT w="13500" h="13500" prst="angle"/>
              <a:bevelB w="13500" h="13500" prst="angle"/>
              <a:extrusionClr>
                <a:srgbClr val="66FF66"/>
              </a:extrusionClr>
              <a:contourClr>
                <a:srgbClr val="2F762F"/>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44117" name="Rectangle 111"/>
            <p:cNvSpPr>
              <a:spLocks noChangeAspect="1" noChangeArrowheads="1"/>
            </p:cNvSpPr>
            <p:nvPr/>
          </p:nvSpPr>
          <p:spPr bwMode="auto">
            <a:xfrm>
              <a:off x="3264" y="2527"/>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4118" name="Rectangle 112"/>
            <p:cNvSpPr>
              <a:spLocks noChangeAspect="1" noChangeArrowheads="1"/>
            </p:cNvSpPr>
            <p:nvPr/>
          </p:nvSpPr>
          <p:spPr bwMode="auto">
            <a:xfrm>
              <a:off x="3302" y="2527"/>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4119" name="Rectangle 113"/>
            <p:cNvSpPr>
              <a:spLocks noChangeAspect="1" noChangeArrowheads="1"/>
            </p:cNvSpPr>
            <p:nvPr/>
          </p:nvSpPr>
          <p:spPr bwMode="auto">
            <a:xfrm>
              <a:off x="3446" y="2527"/>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4120" name="Rectangle 114"/>
            <p:cNvSpPr>
              <a:spLocks noChangeAspect="1" noChangeArrowheads="1"/>
            </p:cNvSpPr>
            <p:nvPr/>
          </p:nvSpPr>
          <p:spPr bwMode="auto">
            <a:xfrm>
              <a:off x="3338" y="2527"/>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4121" name="Rectangle 115"/>
            <p:cNvSpPr>
              <a:spLocks noChangeAspect="1" noChangeArrowheads="1"/>
            </p:cNvSpPr>
            <p:nvPr/>
          </p:nvSpPr>
          <p:spPr bwMode="auto">
            <a:xfrm>
              <a:off x="3374" y="2527"/>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nvGrpSpPr>
            <p:cNvPr id="44122" name="Group 116"/>
            <p:cNvGrpSpPr>
              <a:grpSpLocks noChangeAspect="1"/>
            </p:cNvGrpSpPr>
            <p:nvPr/>
          </p:nvGrpSpPr>
          <p:grpSpPr bwMode="auto">
            <a:xfrm>
              <a:off x="3512" y="2525"/>
              <a:ext cx="290" cy="103"/>
              <a:chOff x="1053" y="2064"/>
              <a:chExt cx="387" cy="137"/>
            </a:xfrm>
          </p:grpSpPr>
          <p:sp>
            <p:nvSpPr>
              <p:cNvPr id="44132" name="AutoShape 117"/>
              <p:cNvSpPr>
                <a:spLocks noChangeAspect="1" noChangeArrowheads="1"/>
              </p:cNvSpPr>
              <p:nvPr/>
            </p:nvSpPr>
            <p:spPr bwMode="auto">
              <a:xfrm>
                <a:off x="1056" y="2064"/>
                <a:ext cx="384" cy="105"/>
              </a:xfrm>
              <a:prstGeom prst="parallelogram">
                <a:avLst>
                  <a:gd name="adj" fmla="val 91429"/>
                </a:avLst>
              </a:prstGeom>
              <a:gradFill rotWithShape="0">
                <a:gsLst>
                  <a:gs pos="0">
                    <a:srgbClr val="2F762F"/>
                  </a:gs>
                  <a:gs pos="100000">
                    <a:srgbClr val="66FF66"/>
                  </a:gs>
                </a:gsLst>
                <a:lin ang="0" scaled="1"/>
              </a:gradFill>
              <a:ln w="9525">
                <a:miter lim="800000"/>
                <a:headEnd/>
                <a:tailEnd/>
              </a:ln>
              <a:effectLst/>
              <a:scene3d>
                <a:camera prst="legacyPerspectiveBottom"/>
                <a:lightRig rig="legacyFlat3" dir="t"/>
              </a:scene3d>
              <a:sp3d extrusionH="87300" prstMaterial="legacyMatte">
                <a:bevelT w="13500" h="13500" prst="angle"/>
                <a:bevelB w="13500" h="13500" prst="angle"/>
                <a:extrusionClr>
                  <a:srgbClr val="66FF66"/>
                </a:extrusionClr>
                <a:contourClr>
                  <a:srgbClr val="2F762F"/>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44133" name="Rectangle 118"/>
              <p:cNvSpPr>
                <a:spLocks noChangeAspect="1" noChangeArrowheads="1"/>
              </p:cNvSpPr>
              <p:nvPr/>
            </p:nvSpPr>
            <p:spPr bwMode="auto">
              <a:xfrm>
                <a:off x="1053"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4134" name="Rectangle 119"/>
              <p:cNvSpPr>
                <a:spLocks noChangeAspect="1" noChangeArrowheads="1"/>
              </p:cNvSpPr>
              <p:nvPr/>
            </p:nvSpPr>
            <p:spPr bwMode="auto">
              <a:xfrm>
                <a:off x="1296"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4135" name="Rectangle 120"/>
              <p:cNvSpPr>
                <a:spLocks noChangeAspect="1" noChangeArrowheads="1"/>
              </p:cNvSpPr>
              <p:nvPr/>
            </p:nvSpPr>
            <p:spPr bwMode="auto">
              <a:xfrm>
                <a:off x="1104"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4136" name="Rectangle 121"/>
              <p:cNvSpPr>
                <a:spLocks noChangeAspect="1" noChangeArrowheads="1"/>
              </p:cNvSpPr>
              <p:nvPr/>
            </p:nvSpPr>
            <p:spPr bwMode="auto">
              <a:xfrm>
                <a:off x="1152"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4137" name="Rectangle 122"/>
              <p:cNvSpPr>
                <a:spLocks noChangeAspect="1" noChangeArrowheads="1"/>
              </p:cNvSpPr>
              <p:nvPr/>
            </p:nvSpPr>
            <p:spPr bwMode="auto">
              <a:xfrm>
                <a:off x="1200"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4138" name="Rectangle 123"/>
              <p:cNvSpPr>
                <a:spLocks noChangeAspect="1" noChangeArrowheads="1"/>
              </p:cNvSpPr>
              <p:nvPr/>
            </p:nvSpPr>
            <p:spPr bwMode="auto">
              <a:xfrm>
                <a:off x="1248"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grpSp>
          <p:nvGrpSpPr>
            <p:cNvPr id="44123" name="Group 124"/>
            <p:cNvGrpSpPr>
              <a:grpSpLocks noChangeAspect="1"/>
            </p:cNvGrpSpPr>
            <p:nvPr/>
          </p:nvGrpSpPr>
          <p:grpSpPr bwMode="auto">
            <a:xfrm>
              <a:off x="3512" y="2453"/>
              <a:ext cx="290" cy="103"/>
              <a:chOff x="1053" y="2064"/>
              <a:chExt cx="387" cy="137"/>
            </a:xfrm>
          </p:grpSpPr>
          <p:sp>
            <p:nvSpPr>
              <p:cNvPr id="44125" name="AutoShape 125"/>
              <p:cNvSpPr>
                <a:spLocks noChangeAspect="1" noChangeArrowheads="1"/>
              </p:cNvSpPr>
              <p:nvPr/>
            </p:nvSpPr>
            <p:spPr bwMode="auto">
              <a:xfrm>
                <a:off x="1056" y="2064"/>
                <a:ext cx="384" cy="105"/>
              </a:xfrm>
              <a:prstGeom prst="parallelogram">
                <a:avLst>
                  <a:gd name="adj" fmla="val 91429"/>
                </a:avLst>
              </a:prstGeom>
              <a:gradFill rotWithShape="0">
                <a:gsLst>
                  <a:gs pos="0">
                    <a:srgbClr val="2F762F"/>
                  </a:gs>
                  <a:gs pos="100000">
                    <a:srgbClr val="66FF66"/>
                  </a:gs>
                </a:gsLst>
                <a:lin ang="0" scaled="1"/>
              </a:gradFill>
              <a:ln w="9525">
                <a:miter lim="800000"/>
                <a:headEnd/>
                <a:tailEnd/>
              </a:ln>
              <a:effectLst/>
              <a:scene3d>
                <a:camera prst="legacyPerspectiveBottom"/>
                <a:lightRig rig="legacyFlat3" dir="t"/>
              </a:scene3d>
              <a:sp3d extrusionH="87300" prstMaterial="legacyMatte">
                <a:bevelT w="13500" h="13500" prst="angle"/>
                <a:bevelB w="13500" h="13500" prst="angle"/>
                <a:extrusionClr>
                  <a:srgbClr val="66FF66"/>
                </a:extrusionClr>
                <a:contourClr>
                  <a:srgbClr val="2F762F"/>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44126" name="Rectangle 126"/>
              <p:cNvSpPr>
                <a:spLocks noChangeAspect="1" noChangeArrowheads="1"/>
              </p:cNvSpPr>
              <p:nvPr/>
            </p:nvSpPr>
            <p:spPr bwMode="auto">
              <a:xfrm>
                <a:off x="1053"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4127" name="Rectangle 127"/>
              <p:cNvSpPr>
                <a:spLocks noChangeAspect="1" noChangeArrowheads="1"/>
              </p:cNvSpPr>
              <p:nvPr/>
            </p:nvSpPr>
            <p:spPr bwMode="auto">
              <a:xfrm>
                <a:off x="1296"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4128" name="Rectangle 128"/>
              <p:cNvSpPr>
                <a:spLocks noChangeAspect="1" noChangeArrowheads="1"/>
              </p:cNvSpPr>
              <p:nvPr/>
            </p:nvSpPr>
            <p:spPr bwMode="auto">
              <a:xfrm>
                <a:off x="1104"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4129" name="Rectangle 129"/>
              <p:cNvSpPr>
                <a:spLocks noChangeAspect="1" noChangeArrowheads="1"/>
              </p:cNvSpPr>
              <p:nvPr/>
            </p:nvSpPr>
            <p:spPr bwMode="auto">
              <a:xfrm>
                <a:off x="1152"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4130" name="Rectangle 130"/>
              <p:cNvSpPr>
                <a:spLocks noChangeAspect="1" noChangeArrowheads="1"/>
              </p:cNvSpPr>
              <p:nvPr/>
            </p:nvSpPr>
            <p:spPr bwMode="auto">
              <a:xfrm>
                <a:off x="1200"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4131" name="Rectangle 131"/>
              <p:cNvSpPr>
                <a:spLocks noChangeAspect="1" noChangeArrowheads="1"/>
              </p:cNvSpPr>
              <p:nvPr/>
            </p:nvSpPr>
            <p:spPr bwMode="auto">
              <a:xfrm>
                <a:off x="1248"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sp>
          <p:nvSpPr>
            <p:cNvPr id="44124" name="Rectangle 132"/>
            <p:cNvSpPr>
              <a:spLocks noChangeAspect="1" noChangeArrowheads="1"/>
            </p:cNvSpPr>
            <p:nvPr/>
          </p:nvSpPr>
          <p:spPr bwMode="auto">
            <a:xfrm>
              <a:off x="3410" y="2527"/>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grpSp>
        <p:nvGrpSpPr>
          <p:cNvPr id="44040" name="Group 133"/>
          <p:cNvGrpSpPr>
            <a:grpSpLocks/>
          </p:cNvGrpSpPr>
          <p:nvPr/>
        </p:nvGrpSpPr>
        <p:grpSpPr bwMode="auto">
          <a:xfrm>
            <a:off x="7696200" y="2286000"/>
            <a:ext cx="1006475" cy="438150"/>
            <a:chOff x="3264" y="2352"/>
            <a:chExt cx="634" cy="276"/>
          </a:xfrm>
        </p:grpSpPr>
        <p:grpSp>
          <p:nvGrpSpPr>
            <p:cNvPr id="44043" name="Group 134"/>
            <p:cNvGrpSpPr>
              <a:grpSpLocks noChangeAspect="1"/>
            </p:cNvGrpSpPr>
            <p:nvPr/>
          </p:nvGrpSpPr>
          <p:grpSpPr bwMode="auto">
            <a:xfrm>
              <a:off x="3360" y="2424"/>
              <a:ext cx="290" cy="103"/>
              <a:chOff x="1053" y="2064"/>
              <a:chExt cx="387" cy="137"/>
            </a:xfrm>
          </p:grpSpPr>
          <p:sp>
            <p:nvSpPr>
              <p:cNvPr id="44098" name="AutoShape 135"/>
              <p:cNvSpPr>
                <a:spLocks noChangeAspect="1" noChangeArrowheads="1"/>
              </p:cNvSpPr>
              <p:nvPr/>
            </p:nvSpPr>
            <p:spPr bwMode="auto">
              <a:xfrm>
                <a:off x="1056" y="2064"/>
                <a:ext cx="384" cy="105"/>
              </a:xfrm>
              <a:prstGeom prst="parallelogram">
                <a:avLst>
                  <a:gd name="adj" fmla="val 91429"/>
                </a:avLst>
              </a:prstGeom>
              <a:gradFill rotWithShape="0">
                <a:gsLst>
                  <a:gs pos="0">
                    <a:srgbClr val="2F762F"/>
                  </a:gs>
                  <a:gs pos="100000">
                    <a:srgbClr val="66FF66"/>
                  </a:gs>
                </a:gsLst>
                <a:lin ang="0" scaled="1"/>
              </a:gradFill>
              <a:ln w="9525">
                <a:miter lim="800000"/>
                <a:headEnd/>
                <a:tailEnd/>
              </a:ln>
              <a:effectLst/>
              <a:scene3d>
                <a:camera prst="legacyPerspectiveBottom"/>
                <a:lightRig rig="legacyFlat3" dir="t"/>
              </a:scene3d>
              <a:sp3d extrusionH="87300" prstMaterial="legacyMatte">
                <a:bevelT w="13500" h="13500" prst="angle"/>
                <a:bevelB w="13500" h="13500" prst="angle"/>
                <a:extrusionClr>
                  <a:srgbClr val="66FF66"/>
                </a:extrusionClr>
                <a:contourClr>
                  <a:srgbClr val="2F762F"/>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44099" name="Rectangle 136"/>
              <p:cNvSpPr>
                <a:spLocks noChangeAspect="1" noChangeArrowheads="1"/>
              </p:cNvSpPr>
              <p:nvPr/>
            </p:nvSpPr>
            <p:spPr bwMode="auto">
              <a:xfrm>
                <a:off x="1053"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4100" name="Rectangle 137"/>
              <p:cNvSpPr>
                <a:spLocks noChangeAspect="1" noChangeArrowheads="1"/>
              </p:cNvSpPr>
              <p:nvPr/>
            </p:nvSpPr>
            <p:spPr bwMode="auto">
              <a:xfrm>
                <a:off x="1296"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4101" name="Rectangle 138"/>
              <p:cNvSpPr>
                <a:spLocks noChangeAspect="1" noChangeArrowheads="1"/>
              </p:cNvSpPr>
              <p:nvPr/>
            </p:nvSpPr>
            <p:spPr bwMode="auto">
              <a:xfrm>
                <a:off x="1104"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4102" name="Rectangle 139"/>
              <p:cNvSpPr>
                <a:spLocks noChangeAspect="1" noChangeArrowheads="1"/>
              </p:cNvSpPr>
              <p:nvPr/>
            </p:nvSpPr>
            <p:spPr bwMode="auto">
              <a:xfrm>
                <a:off x="1152"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4103" name="Rectangle 140"/>
              <p:cNvSpPr>
                <a:spLocks noChangeAspect="1" noChangeArrowheads="1"/>
              </p:cNvSpPr>
              <p:nvPr/>
            </p:nvSpPr>
            <p:spPr bwMode="auto">
              <a:xfrm>
                <a:off x="1200"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4104" name="Rectangle 141"/>
              <p:cNvSpPr>
                <a:spLocks noChangeAspect="1" noChangeArrowheads="1"/>
              </p:cNvSpPr>
              <p:nvPr/>
            </p:nvSpPr>
            <p:spPr bwMode="auto">
              <a:xfrm>
                <a:off x="1248"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sp>
          <p:nvSpPr>
            <p:cNvPr id="44044" name="AutoShape 142"/>
            <p:cNvSpPr>
              <a:spLocks noChangeAspect="1" noChangeArrowheads="1"/>
            </p:cNvSpPr>
            <p:nvPr/>
          </p:nvSpPr>
          <p:spPr bwMode="auto">
            <a:xfrm>
              <a:off x="3362" y="2352"/>
              <a:ext cx="288" cy="79"/>
            </a:xfrm>
            <a:prstGeom prst="parallelogram">
              <a:avLst>
                <a:gd name="adj" fmla="val 91139"/>
              </a:avLst>
            </a:prstGeom>
            <a:gradFill rotWithShape="0">
              <a:gsLst>
                <a:gs pos="0">
                  <a:srgbClr val="2F762F"/>
                </a:gs>
                <a:gs pos="100000">
                  <a:srgbClr val="66FF66"/>
                </a:gs>
              </a:gsLst>
              <a:lin ang="0" scaled="1"/>
            </a:gradFill>
            <a:ln w="9525">
              <a:miter lim="800000"/>
              <a:headEnd/>
              <a:tailEnd/>
            </a:ln>
            <a:effectLst/>
            <a:scene3d>
              <a:camera prst="legacyPerspectiveBottom"/>
              <a:lightRig rig="legacyFlat3" dir="t"/>
            </a:scene3d>
            <a:sp3d extrusionH="87300" prstMaterial="legacyMatte">
              <a:bevelT w="13500" h="13500" prst="angle"/>
              <a:bevelB w="13500" h="13500" prst="angle"/>
              <a:extrusionClr>
                <a:srgbClr val="66FF66"/>
              </a:extrusionClr>
              <a:contourClr>
                <a:srgbClr val="2F762F"/>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44045" name="Rectangle 143"/>
            <p:cNvSpPr>
              <a:spLocks noChangeAspect="1" noChangeArrowheads="1"/>
            </p:cNvSpPr>
            <p:nvPr/>
          </p:nvSpPr>
          <p:spPr bwMode="auto">
            <a:xfrm>
              <a:off x="3360" y="2431"/>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4046" name="Rectangle 144"/>
            <p:cNvSpPr>
              <a:spLocks noChangeAspect="1" noChangeArrowheads="1"/>
            </p:cNvSpPr>
            <p:nvPr/>
          </p:nvSpPr>
          <p:spPr bwMode="auto">
            <a:xfrm>
              <a:off x="3398" y="2431"/>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4047" name="Rectangle 145"/>
            <p:cNvSpPr>
              <a:spLocks noChangeAspect="1" noChangeArrowheads="1"/>
            </p:cNvSpPr>
            <p:nvPr/>
          </p:nvSpPr>
          <p:spPr bwMode="auto">
            <a:xfrm>
              <a:off x="3542" y="2431"/>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4048" name="Rectangle 146"/>
            <p:cNvSpPr>
              <a:spLocks noChangeAspect="1" noChangeArrowheads="1"/>
            </p:cNvSpPr>
            <p:nvPr/>
          </p:nvSpPr>
          <p:spPr bwMode="auto">
            <a:xfrm>
              <a:off x="3434" y="2431"/>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4049" name="Rectangle 147"/>
            <p:cNvSpPr>
              <a:spLocks noChangeAspect="1" noChangeArrowheads="1"/>
            </p:cNvSpPr>
            <p:nvPr/>
          </p:nvSpPr>
          <p:spPr bwMode="auto">
            <a:xfrm>
              <a:off x="3470" y="2431"/>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nvGrpSpPr>
            <p:cNvPr id="44050" name="Group 148"/>
            <p:cNvGrpSpPr>
              <a:grpSpLocks noChangeAspect="1"/>
            </p:cNvGrpSpPr>
            <p:nvPr/>
          </p:nvGrpSpPr>
          <p:grpSpPr bwMode="auto">
            <a:xfrm>
              <a:off x="3608" y="2429"/>
              <a:ext cx="290" cy="103"/>
              <a:chOff x="1053" y="2064"/>
              <a:chExt cx="387" cy="137"/>
            </a:xfrm>
          </p:grpSpPr>
          <p:sp>
            <p:nvSpPr>
              <p:cNvPr id="44091" name="AutoShape 149"/>
              <p:cNvSpPr>
                <a:spLocks noChangeAspect="1" noChangeArrowheads="1"/>
              </p:cNvSpPr>
              <p:nvPr/>
            </p:nvSpPr>
            <p:spPr bwMode="auto">
              <a:xfrm>
                <a:off x="1056" y="2064"/>
                <a:ext cx="384" cy="105"/>
              </a:xfrm>
              <a:prstGeom prst="parallelogram">
                <a:avLst>
                  <a:gd name="adj" fmla="val 91429"/>
                </a:avLst>
              </a:prstGeom>
              <a:gradFill rotWithShape="0">
                <a:gsLst>
                  <a:gs pos="0">
                    <a:srgbClr val="2F762F"/>
                  </a:gs>
                  <a:gs pos="100000">
                    <a:srgbClr val="66FF66"/>
                  </a:gs>
                </a:gsLst>
                <a:lin ang="0" scaled="1"/>
              </a:gradFill>
              <a:ln w="9525">
                <a:miter lim="800000"/>
                <a:headEnd/>
                <a:tailEnd/>
              </a:ln>
              <a:effectLst/>
              <a:scene3d>
                <a:camera prst="legacyPerspectiveBottom"/>
                <a:lightRig rig="legacyFlat3" dir="t"/>
              </a:scene3d>
              <a:sp3d extrusionH="87300" prstMaterial="legacyMatte">
                <a:bevelT w="13500" h="13500" prst="angle"/>
                <a:bevelB w="13500" h="13500" prst="angle"/>
                <a:extrusionClr>
                  <a:srgbClr val="66FF66"/>
                </a:extrusionClr>
                <a:contourClr>
                  <a:srgbClr val="2F762F"/>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44092" name="Rectangle 150"/>
              <p:cNvSpPr>
                <a:spLocks noChangeAspect="1" noChangeArrowheads="1"/>
              </p:cNvSpPr>
              <p:nvPr/>
            </p:nvSpPr>
            <p:spPr bwMode="auto">
              <a:xfrm>
                <a:off x="1053"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4093" name="Rectangle 151"/>
              <p:cNvSpPr>
                <a:spLocks noChangeAspect="1" noChangeArrowheads="1"/>
              </p:cNvSpPr>
              <p:nvPr/>
            </p:nvSpPr>
            <p:spPr bwMode="auto">
              <a:xfrm>
                <a:off x="1296"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4094" name="Rectangle 152"/>
              <p:cNvSpPr>
                <a:spLocks noChangeAspect="1" noChangeArrowheads="1"/>
              </p:cNvSpPr>
              <p:nvPr/>
            </p:nvSpPr>
            <p:spPr bwMode="auto">
              <a:xfrm>
                <a:off x="1104"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4095" name="Rectangle 153"/>
              <p:cNvSpPr>
                <a:spLocks noChangeAspect="1" noChangeArrowheads="1"/>
              </p:cNvSpPr>
              <p:nvPr/>
            </p:nvSpPr>
            <p:spPr bwMode="auto">
              <a:xfrm>
                <a:off x="1152"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4096" name="Rectangle 154"/>
              <p:cNvSpPr>
                <a:spLocks noChangeAspect="1" noChangeArrowheads="1"/>
              </p:cNvSpPr>
              <p:nvPr/>
            </p:nvSpPr>
            <p:spPr bwMode="auto">
              <a:xfrm>
                <a:off x="1200"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4097" name="Rectangle 155"/>
              <p:cNvSpPr>
                <a:spLocks noChangeAspect="1" noChangeArrowheads="1"/>
              </p:cNvSpPr>
              <p:nvPr/>
            </p:nvSpPr>
            <p:spPr bwMode="auto">
              <a:xfrm>
                <a:off x="1248"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grpSp>
          <p:nvGrpSpPr>
            <p:cNvPr id="44051" name="Group 156"/>
            <p:cNvGrpSpPr>
              <a:grpSpLocks noChangeAspect="1"/>
            </p:cNvGrpSpPr>
            <p:nvPr/>
          </p:nvGrpSpPr>
          <p:grpSpPr bwMode="auto">
            <a:xfrm>
              <a:off x="3608" y="2357"/>
              <a:ext cx="290" cy="103"/>
              <a:chOff x="1053" y="2064"/>
              <a:chExt cx="387" cy="137"/>
            </a:xfrm>
          </p:grpSpPr>
          <p:sp>
            <p:nvSpPr>
              <p:cNvPr id="44084" name="AutoShape 157"/>
              <p:cNvSpPr>
                <a:spLocks noChangeAspect="1" noChangeArrowheads="1"/>
              </p:cNvSpPr>
              <p:nvPr/>
            </p:nvSpPr>
            <p:spPr bwMode="auto">
              <a:xfrm>
                <a:off x="1056" y="2064"/>
                <a:ext cx="384" cy="105"/>
              </a:xfrm>
              <a:prstGeom prst="parallelogram">
                <a:avLst>
                  <a:gd name="adj" fmla="val 91429"/>
                </a:avLst>
              </a:prstGeom>
              <a:gradFill rotWithShape="0">
                <a:gsLst>
                  <a:gs pos="0">
                    <a:srgbClr val="2F762F"/>
                  </a:gs>
                  <a:gs pos="100000">
                    <a:srgbClr val="66FF66"/>
                  </a:gs>
                </a:gsLst>
                <a:lin ang="0" scaled="1"/>
              </a:gradFill>
              <a:ln w="9525">
                <a:miter lim="800000"/>
                <a:headEnd/>
                <a:tailEnd/>
              </a:ln>
              <a:effectLst/>
              <a:scene3d>
                <a:camera prst="legacyPerspectiveBottom"/>
                <a:lightRig rig="legacyFlat3" dir="t"/>
              </a:scene3d>
              <a:sp3d extrusionH="87300" prstMaterial="legacyMatte">
                <a:bevelT w="13500" h="13500" prst="angle"/>
                <a:bevelB w="13500" h="13500" prst="angle"/>
                <a:extrusionClr>
                  <a:srgbClr val="66FF66"/>
                </a:extrusionClr>
                <a:contourClr>
                  <a:srgbClr val="2F762F"/>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44085" name="Rectangle 158"/>
              <p:cNvSpPr>
                <a:spLocks noChangeAspect="1" noChangeArrowheads="1"/>
              </p:cNvSpPr>
              <p:nvPr/>
            </p:nvSpPr>
            <p:spPr bwMode="auto">
              <a:xfrm>
                <a:off x="1053"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4086" name="Rectangle 159"/>
              <p:cNvSpPr>
                <a:spLocks noChangeAspect="1" noChangeArrowheads="1"/>
              </p:cNvSpPr>
              <p:nvPr/>
            </p:nvSpPr>
            <p:spPr bwMode="auto">
              <a:xfrm>
                <a:off x="1296"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4087" name="Rectangle 160"/>
              <p:cNvSpPr>
                <a:spLocks noChangeAspect="1" noChangeArrowheads="1"/>
              </p:cNvSpPr>
              <p:nvPr/>
            </p:nvSpPr>
            <p:spPr bwMode="auto">
              <a:xfrm>
                <a:off x="1104"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4088" name="Rectangle 161"/>
              <p:cNvSpPr>
                <a:spLocks noChangeAspect="1" noChangeArrowheads="1"/>
              </p:cNvSpPr>
              <p:nvPr/>
            </p:nvSpPr>
            <p:spPr bwMode="auto">
              <a:xfrm>
                <a:off x="1152"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4089" name="Rectangle 162"/>
              <p:cNvSpPr>
                <a:spLocks noChangeAspect="1" noChangeArrowheads="1"/>
              </p:cNvSpPr>
              <p:nvPr/>
            </p:nvSpPr>
            <p:spPr bwMode="auto">
              <a:xfrm>
                <a:off x="1200"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4090" name="Rectangle 163"/>
              <p:cNvSpPr>
                <a:spLocks noChangeAspect="1" noChangeArrowheads="1"/>
              </p:cNvSpPr>
              <p:nvPr/>
            </p:nvSpPr>
            <p:spPr bwMode="auto">
              <a:xfrm>
                <a:off x="1248"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sp>
          <p:nvSpPr>
            <p:cNvPr id="44052" name="Rectangle 164"/>
            <p:cNvSpPr>
              <a:spLocks noChangeAspect="1" noChangeArrowheads="1"/>
            </p:cNvSpPr>
            <p:nvPr/>
          </p:nvSpPr>
          <p:spPr bwMode="auto">
            <a:xfrm>
              <a:off x="3506" y="2431"/>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nvGrpSpPr>
            <p:cNvPr id="44053" name="Group 165"/>
            <p:cNvGrpSpPr>
              <a:grpSpLocks noChangeAspect="1"/>
            </p:cNvGrpSpPr>
            <p:nvPr/>
          </p:nvGrpSpPr>
          <p:grpSpPr bwMode="auto">
            <a:xfrm>
              <a:off x="3264" y="2520"/>
              <a:ext cx="290" cy="103"/>
              <a:chOff x="1053" y="2064"/>
              <a:chExt cx="387" cy="137"/>
            </a:xfrm>
          </p:grpSpPr>
          <p:sp>
            <p:nvSpPr>
              <p:cNvPr id="44077" name="AutoShape 166"/>
              <p:cNvSpPr>
                <a:spLocks noChangeAspect="1" noChangeArrowheads="1"/>
              </p:cNvSpPr>
              <p:nvPr/>
            </p:nvSpPr>
            <p:spPr bwMode="auto">
              <a:xfrm>
                <a:off x="1056" y="2064"/>
                <a:ext cx="384" cy="105"/>
              </a:xfrm>
              <a:prstGeom prst="parallelogram">
                <a:avLst>
                  <a:gd name="adj" fmla="val 91429"/>
                </a:avLst>
              </a:prstGeom>
              <a:gradFill rotWithShape="0">
                <a:gsLst>
                  <a:gs pos="0">
                    <a:srgbClr val="2F762F"/>
                  </a:gs>
                  <a:gs pos="100000">
                    <a:srgbClr val="66FF66"/>
                  </a:gs>
                </a:gsLst>
                <a:lin ang="0" scaled="1"/>
              </a:gradFill>
              <a:ln w="9525">
                <a:miter lim="800000"/>
                <a:headEnd/>
                <a:tailEnd/>
              </a:ln>
              <a:effectLst/>
              <a:scene3d>
                <a:camera prst="legacyPerspectiveBottom"/>
                <a:lightRig rig="legacyFlat3" dir="t"/>
              </a:scene3d>
              <a:sp3d extrusionH="87300" prstMaterial="legacyMatte">
                <a:bevelT w="13500" h="13500" prst="angle"/>
                <a:bevelB w="13500" h="13500" prst="angle"/>
                <a:extrusionClr>
                  <a:srgbClr val="66FF66"/>
                </a:extrusionClr>
                <a:contourClr>
                  <a:srgbClr val="2F762F"/>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44078" name="Rectangle 167"/>
              <p:cNvSpPr>
                <a:spLocks noChangeAspect="1" noChangeArrowheads="1"/>
              </p:cNvSpPr>
              <p:nvPr/>
            </p:nvSpPr>
            <p:spPr bwMode="auto">
              <a:xfrm>
                <a:off x="1053"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4079" name="Rectangle 168"/>
              <p:cNvSpPr>
                <a:spLocks noChangeAspect="1" noChangeArrowheads="1"/>
              </p:cNvSpPr>
              <p:nvPr/>
            </p:nvSpPr>
            <p:spPr bwMode="auto">
              <a:xfrm>
                <a:off x="1296"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4080" name="Rectangle 169"/>
              <p:cNvSpPr>
                <a:spLocks noChangeAspect="1" noChangeArrowheads="1"/>
              </p:cNvSpPr>
              <p:nvPr/>
            </p:nvSpPr>
            <p:spPr bwMode="auto">
              <a:xfrm>
                <a:off x="1104"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4081" name="Rectangle 170"/>
              <p:cNvSpPr>
                <a:spLocks noChangeAspect="1" noChangeArrowheads="1"/>
              </p:cNvSpPr>
              <p:nvPr/>
            </p:nvSpPr>
            <p:spPr bwMode="auto">
              <a:xfrm>
                <a:off x="1152"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4082" name="Rectangle 171"/>
              <p:cNvSpPr>
                <a:spLocks noChangeAspect="1" noChangeArrowheads="1"/>
              </p:cNvSpPr>
              <p:nvPr/>
            </p:nvSpPr>
            <p:spPr bwMode="auto">
              <a:xfrm>
                <a:off x="1200"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4083" name="Rectangle 172"/>
              <p:cNvSpPr>
                <a:spLocks noChangeAspect="1" noChangeArrowheads="1"/>
              </p:cNvSpPr>
              <p:nvPr/>
            </p:nvSpPr>
            <p:spPr bwMode="auto">
              <a:xfrm>
                <a:off x="1248"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sp>
          <p:nvSpPr>
            <p:cNvPr id="44054" name="AutoShape 173"/>
            <p:cNvSpPr>
              <a:spLocks noChangeAspect="1" noChangeArrowheads="1"/>
            </p:cNvSpPr>
            <p:nvPr/>
          </p:nvSpPr>
          <p:spPr bwMode="auto">
            <a:xfrm>
              <a:off x="3266" y="2448"/>
              <a:ext cx="288" cy="79"/>
            </a:xfrm>
            <a:prstGeom prst="parallelogram">
              <a:avLst>
                <a:gd name="adj" fmla="val 91139"/>
              </a:avLst>
            </a:prstGeom>
            <a:gradFill rotWithShape="0">
              <a:gsLst>
                <a:gs pos="0">
                  <a:srgbClr val="2F762F"/>
                </a:gs>
                <a:gs pos="100000">
                  <a:srgbClr val="66FF66"/>
                </a:gs>
              </a:gsLst>
              <a:lin ang="0" scaled="1"/>
            </a:gradFill>
            <a:ln w="9525">
              <a:miter lim="800000"/>
              <a:headEnd/>
              <a:tailEnd/>
            </a:ln>
            <a:effectLst/>
            <a:scene3d>
              <a:camera prst="legacyPerspectiveBottom"/>
              <a:lightRig rig="legacyFlat3" dir="t"/>
            </a:scene3d>
            <a:sp3d extrusionH="87300" prstMaterial="legacyMatte">
              <a:bevelT w="13500" h="13500" prst="angle"/>
              <a:bevelB w="13500" h="13500" prst="angle"/>
              <a:extrusionClr>
                <a:srgbClr val="66FF66"/>
              </a:extrusionClr>
              <a:contourClr>
                <a:srgbClr val="2F762F"/>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44055" name="Rectangle 174"/>
            <p:cNvSpPr>
              <a:spLocks noChangeAspect="1" noChangeArrowheads="1"/>
            </p:cNvSpPr>
            <p:nvPr/>
          </p:nvSpPr>
          <p:spPr bwMode="auto">
            <a:xfrm>
              <a:off x="3264" y="2527"/>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4056" name="Rectangle 175"/>
            <p:cNvSpPr>
              <a:spLocks noChangeAspect="1" noChangeArrowheads="1"/>
            </p:cNvSpPr>
            <p:nvPr/>
          </p:nvSpPr>
          <p:spPr bwMode="auto">
            <a:xfrm>
              <a:off x="3302" y="2527"/>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4057" name="Rectangle 176"/>
            <p:cNvSpPr>
              <a:spLocks noChangeAspect="1" noChangeArrowheads="1"/>
            </p:cNvSpPr>
            <p:nvPr/>
          </p:nvSpPr>
          <p:spPr bwMode="auto">
            <a:xfrm>
              <a:off x="3446" y="2527"/>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4058" name="Rectangle 177"/>
            <p:cNvSpPr>
              <a:spLocks noChangeAspect="1" noChangeArrowheads="1"/>
            </p:cNvSpPr>
            <p:nvPr/>
          </p:nvSpPr>
          <p:spPr bwMode="auto">
            <a:xfrm>
              <a:off x="3338" y="2527"/>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4059" name="Rectangle 178"/>
            <p:cNvSpPr>
              <a:spLocks noChangeAspect="1" noChangeArrowheads="1"/>
            </p:cNvSpPr>
            <p:nvPr/>
          </p:nvSpPr>
          <p:spPr bwMode="auto">
            <a:xfrm>
              <a:off x="3374" y="2527"/>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nvGrpSpPr>
            <p:cNvPr id="44060" name="Group 179"/>
            <p:cNvGrpSpPr>
              <a:grpSpLocks noChangeAspect="1"/>
            </p:cNvGrpSpPr>
            <p:nvPr/>
          </p:nvGrpSpPr>
          <p:grpSpPr bwMode="auto">
            <a:xfrm>
              <a:off x="3512" y="2525"/>
              <a:ext cx="290" cy="103"/>
              <a:chOff x="1053" y="2064"/>
              <a:chExt cx="387" cy="137"/>
            </a:xfrm>
          </p:grpSpPr>
          <p:sp>
            <p:nvSpPr>
              <p:cNvPr id="44070" name="AutoShape 180"/>
              <p:cNvSpPr>
                <a:spLocks noChangeAspect="1" noChangeArrowheads="1"/>
              </p:cNvSpPr>
              <p:nvPr/>
            </p:nvSpPr>
            <p:spPr bwMode="auto">
              <a:xfrm>
                <a:off x="1056" y="2064"/>
                <a:ext cx="384" cy="105"/>
              </a:xfrm>
              <a:prstGeom prst="parallelogram">
                <a:avLst>
                  <a:gd name="adj" fmla="val 91429"/>
                </a:avLst>
              </a:prstGeom>
              <a:gradFill rotWithShape="0">
                <a:gsLst>
                  <a:gs pos="0">
                    <a:srgbClr val="2F762F"/>
                  </a:gs>
                  <a:gs pos="100000">
                    <a:srgbClr val="66FF66"/>
                  </a:gs>
                </a:gsLst>
                <a:lin ang="0" scaled="1"/>
              </a:gradFill>
              <a:ln w="9525">
                <a:miter lim="800000"/>
                <a:headEnd/>
                <a:tailEnd/>
              </a:ln>
              <a:effectLst/>
              <a:scene3d>
                <a:camera prst="legacyPerspectiveBottom"/>
                <a:lightRig rig="legacyFlat3" dir="t"/>
              </a:scene3d>
              <a:sp3d extrusionH="87300" prstMaterial="legacyMatte">
                <a:bevelT w="13500" h="13500" prst="angle"/>
                <a:bevelB w="13500" h="13500" prst="angle"/>
                <a:extrusionClr>
                  <a:srgbClr val="66FF66"/>
                </a:extrusionClr>
                <a:contourClr>
                  <a:srgbClr val="2F762F"/>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44071" name="Rectangle 181"/>
              <p:cNvSpPr>
                <a:spLocks noChangeAspect="1" noChangeArrowheads="1"/>
              </p:cNvSpPr>
              <p:nvPr/>
            </p:nvSpPr>
            <p:spPr bwMode="auto">
              <a:xfrm>
                <a:off x="1053"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4072" name="Rectangle 182"/>
              <p:cNvSpPr>
                <a:spLocks noChangeAspect="1" noChangeArrowheads="1"/>
              </p:cNvSpPr>
              <p:nvPr/>
            </p:nvSpPr>
            <p:spPr bwMode="auto">
              <a:xfrm>
                <a:off x="1296"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4073" name="Rectangle 183"/>
              <p:cNvSpPr>
                <a:spLocks noChangeAspect="1" noChangeArrowheads="1"/>
              </p:cNvSpPr>
              <p:nvPr/>
            </p:nvSpPr>
            <p:spPr bwMode="auto">
              <a:xfrm>
                <a:off x="1104"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4074" name="Rectangle 184"/>
              <p:cNvSpPr>
                <a:spLocks noChangeAspect="1" noChangeArrowheads="1"/>
              </p:cNvSpPr>
              <p:nvPr/>
            </p:nvSpPr>
            <p:spPr bwMode="auto">
              <a:xfrm>
                <a:off x="1152"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4075" name="Rectangle 185"/>
              <p:cNvSpPr>
                <a:spLocks noChangeAspect="1" noChangeArrowheads="1"/>
              </p:cNvSpPr>
              <p:nvPr/>
            </p:nvSpPr>
            <p:spPr bwMode="auto">
              <a:xfrm>
                <a:off x="1200"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4076" name="Rectangle 186"/>
              <p:cNvSpPr>
                <a:spLocks noChangeAspect="1" noChangeArrowheads="1"/>
              </p:cNvSpPr>
              <p:nvPr/>
            </p:nvSpPr>
            <p:spPr bwMode="auto">
              <a:xfrm>
                <a:off x="1248"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grpSp>
          <p:nvGrpSpPr>
            <p:cNvPr id="44061" name="Group 187"/>
            <p:cNvGrpSpPr>
              <a:grpSpLocks noChangeAspect="1"/>
            </p:cNvGrpSpPr>
            <p:nvPr/>
          </p:nvGrpSpPr>
          <p:grpSpPr bwMode="auto">
            <a:xfrm>
              <a:off x="3512" y="2453"/>
              <a:ext cx="290" cy="103"/>
              <a:chOff x="1053" y="2064"/>
              <a:chExt cx="387" cy="137"/>
            </a:xfrm>
          </p:grpSpPr>
          <p:sp>
            <p:nvSpPr>
              <p:cNvPr id="44063" name="AutoShape 188"/>
              <p:cNvSpPr>
                <a:spLocks noChangeAspect="1" noChangeArrowheads="1"/>
              </p:cNvSpPr>
              <p:nvPr/>
            </p:nvSpPr>
            <p:spPr bwMode="auto">
              <a:xfrm>
                <a:off x="1056" y="2064"/>
                <a:ext cx="384" cy="105"/>
              </a:xfrm>
              <a:prstGeom prst="parallelogram">
                <a:avLst>
                  <a:gd name="adj" fmla="val 91429"/>
                </a:avLst>
              </a:prstGeom>
              <a:gradFill rotWithShape="0">
                <a:gsLst>
                  <a:gs pos="0">
                    <a:srgbClr val="2F762F"/>
                  </a:gs>
                  <a:gs pos="100000">
                    <a:srgbClr val="66FF66"/>
                  </a:gs>
                </a:gsLst>
                <a:lin ang="0" scaled="1"/>
              </a:gradFill>
              <a:ln w="9525">
                <a:miter lim="800000"/>
                <a:headEnd/>
                <a:tailEnd/>
              </a:ln>
              <a:effectLst/>
              <a:scene3d>
                <a:camera prst="legacyPerspectiveBottom"/>
                <a:lightRig rig="legacyFlat3" dir="t"/>
              </a:scene3d>
              <a:sp3d extrusionH="87300" prstMaterial="legacyMatte">
                <a:bevelT w="13500" h="13500" prst="angle"/>
                <a:bevelB w="13500" h="13500" prst="angle"/>
                <a:extrusionClr>
                  <a:srgbClr val="66FF66"/>
                </a:extrusionClr>
                <a:contourClr>
                  <a:srgbClr val="2F762F"/>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44064" name="Rectangle 189"/>
              <p:cNvSpPr>
                <a:spLocks noChangeAspect="1" noChangeArrowheads="1"/>
              </p:cNvSpPr>
              <p:nvPr/>
            </p:nvSpPr>
            <p:spPr bwMode="auto">
              <a:xfrm>
                <a:off x="1053"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4065" name="Rectangle 190"/>
              <p:cNvSpPr>
                <a:spLocks noChangeAspect="1" noChangeArrowheads="1"/>
              </p:cNvSpPr>
              <p:nvPr/>
            </p:nvSpPr>
            <p:spPr bwMode="auto">
              <a:xfrm>
                <a:off x="1296"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4066" name="Rectangle 191"/>
              <p:cNvSpPr>
                <a:spLocks noChangeAspect="1" noChangeArrowheads="1"/>
              </p:cNvSpPr>
              <p:nvPr/>
            </p:nvSpPr>
            <p:spPr bwMode="auto">
              <a:xfrm>
                <a:off x="1104"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4067" name="Rectangle 192"/>
              <p:cNvSpPr>
                <a:spLocks noChangeAspect="1" noChangeArrowheads="1"/>
              </p:cNvSpPr>
              <p:nvPr/>
            </p:nvSpPr>
            <p:spPr bwMode="auto">
              <a:xfrm>
                <a:off x="1152"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4068" name="Rectangle 193"/>
              <p:cNvSpPr>
                <a:spLocks noChangeAspect="1" noChangeArrowheads="1"/>
              </p:cNvSpPr>
              <p:nvPr/>
            </p:nvSpPr>
            <p:spPr bwMode="auto">
              <a:xfrm>
                <a:off x="1200"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44069" name="Rectangle 194"/>
              <p:cNvSpPr>
                <a:spLocks noChangeAspect="1" noChangeArrowheads="1"/>
              </p:cNvSpPr>
              <p:nvPr/>
            </p:nvSpPr>
            <p:spPr bwMode="auto">
              <a:xfrm>
                <a:off x="1248"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sp>
          <p:nvSpPr>
            <p:cNvPr id="44062" name="Rectangle 195"/>
            <p:cNvSpPr>
              <a:spLocks noChangeAspect="1" noChangeArrowheads="1"/>
            </p:cNvSpPr>
            <p:nvPr/>
          </p:nvSpPr>
          <p:spPr bwMode="auto">
            <a:xfrm>
              <a:off x="3410" y="2527"/>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sp>
        <p:nvSpPr>
          <p:cNvPr id="44041" name="Line 196"/>
          <p:cNvSpPr>
            <a:spLocks noChangeShapeType="1"/>
          </p:cNvSpPr>
          <p:nvPr/>
        </p:nvSpPr>
        <p:spPr bwMode="auto">
          <a:xfrm>
            <a:off x="6248400" y="2819400"/>
            <a:ext cx="457200" cy="381000"/>
          </a:xfrm>
          <a:prstGeom prst="line">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4042" name="Line 197"/>
          <p:cNvSpPr>
            <a:spLocks noChangeShapeType="1"/>
          </p:cNvSpPr>
          <p:nvPr/>
        </p:nvSpPr>
        <p:spPr bwMode="auto">
          <a:xfrm flipH="1">
            <a:off x="7620000" y="2819400"/>
            <a:ext cx="457200" cy="381000"/>
          </a:xfrm>
          <a:prstGeom prst="line">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extLst>
      <p:ext uri="{BB962C8B-B14F-4D97-AF65-F5344CB8AC3E}">
        <p14:creationId xmlns:p14="http://schemas.microsoft.com/office/powerpoint/2010/main" val="278455382"/>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pPr eaLnBrk="1" hangingPunct="1"/>
            <a:r>
              <a:rPr lang="en-US" altLang="en-US"/>
              <a:t>Cache-to-Process Data Handling</a:t>
            </a:r>
          </a:p>
        </p:txBody>
      </p:sp>
      <p:sp>
        <p:nvSpPr>
          <p:cNvPr id="46083" name="Rectangle 3"/>
          <p:cNvSpPr>
            <a:spLocks noGrp="1" noChangeArrowheads="1"/>
          </p:cNvSpPr>
          <p:nvPr>
            <p:ph type="body" idx="1"/>
          </p:nvPr>
        </p:nvSpPr>
        <p:spPr/>
        <p:txBody>
          <a:bodyPr/>
          <a:lstStyle/>
          <a:p>
            <a:pPr eaLnBrk="1" hangingPunct="1">
              <a:lnSpc>
                <a:spcPct val="90000"/>
              </a:lnSpc>
            </a:pPr>
            <a:r>
              <a:rPr lang="en-US" altLang="en-US"/>
              <a:t>Data in buffer is destined for a user process (or came from one, on writes)</a:t>
            </a:r>
          </a:p>
          <a:p>
            <a:pPr eaLnBrk="1" hangingPunct="1">
              <a:lnSpc>
                <a:spcPct val="90000"/>
              </a:lnSpc>
            </a:pPr>
            <a:r>
              <a:rPr lang="en-US" altLang="en-US"/>
              <a:t>But buffers are in system space</a:t>
            </a:r>
          </a:p>
          <a:p>
            <a:pPr eaLnBrk="1" hangingPunct="1">
              <a:lnSpc>
                <a:spcPct val="90000"/>
              </a:lnSpc>
            </a:pPr>
            <a:r>
              <a:rPr lang="en-US" altLang="en-US"/>
              <a:t>How to get the data to the user space?</a:t>
            </a:r>
          </a:p>
          <a:p>
            <a:pPr lvl="1" eaLnBrk="1" hangingPunct="1">
              <a:lnSpc>
                <a:spcPct val="90000"/>
              </a:lnSpc>
            </a:pPr>
            <a:r>
              <a:rPr lang="en-US" altLang="en-US"/>
              <a:t>Copy it</a:t>
            </a:r>
          </a:p>
          <a:p>
            <a:pPr lvl="1" eaLnBrk="1" hangingPunct="1">
              <a:lnSpc>
                <a:spcPct val="90000"/>
              </a:lnSpc>
            </a:pPr>
            <a:r>
              <a:rPr lang="en-US" altLang="en-US"/>
              <a:t>Virtual memory techniques</a:t>
            </a:r>
          </a:p>
          <a:p>
            <a:pPr lvl="1" eaLnBrk="1" hangingPunct="1">
              <a:lnSpc>
                <a:spcPct val="90000"/>
              </a:lnSpc>
            </a:pPr>
            <a:r>
              <a:rPr lang="en-US" altLang="en-US"/>
              <a:t>Use DMA in the first place</a:t>
            </a:r>
          </a:p>
        </p:txBody>
      </p:sp>
    </p:spTree>
    <p:extLst>
      <p:ext uri="{BB962C8B-B14F-4D97-AF65-F5344CB8AC3E}">
        <p14:creationId xmlns:p14="http://schemas.microsoft.com/office/powerpoint/2010/main" val="40687789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p:txBody>
          <a:bodyPr/>
          <a:lstStyle/>
          <a:p>
            <a:pPr eaLnBrk="1" hangingPunct="1">
              <a:defRPr/>
            </a:pPr>
            <a:r>
              <a:rPr lang="en-US"/>
              <a:t>External Fragmentation</a:t>
            </a:r>
          </a:p>
        </p:txBody>
      </p:sp>
      <p:pic>
        <p:nvPicPr>
          <p:cNvPr id="21507" name="Picture 5" descr="PPT%20Curbside-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1752600"/>
            <a:ext cx="5638800" cy="422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up 10"/>
          <p:cNvGrpSpPr>
            <a:grpSpLocks/>
          </p:cNvGrpSpPr>
          <p:nvPr/>
        </p:nvGrpSpPr>
        <p:grpSpPr bwMode="auto">
          <a:xfrm>
            <a:off x="3733800" y="4800600"/>
            <a:ext cx="5200650" cy="366713"/>
            <a:chOff x="2352" y="3024"/>
            <a:chExt cx="3276" cy="231"/>
          </a:xfrm>
        </p:grpSpPr>
        <p:grpSp>
          <p:nvGrpSpPr>
            <p:cNvPr id="21509" name="Group 9"/>
            <p:cNvGrpSpPr>
              <a:grpSpLocks/>
            </p:cNvGrpSpPr>
            <p:nvPr/>
          </p:nvGrpSpPr>
          <p:grpSpPr bwMode="auto">
            <a:xfrm>
              <a:off x="2352" y="3024"/>
              <a:ext cx="2016" cy="96"/>
              <a:chOff x="2352" y="3024"/>
              <a:chExt cx="2016" cy="96"/>
            </a:xfrm>
          </p:grpSpPr>
          <p:sp>
            <p:nvSpPr>
              <p:cNvPr id="21511" name="Line 6"/>
              <p:cNvSpPr>
                <a:spLocks noChangeShapeType="1"/>
              </p:cNvSpPr>
              <p:nvPr/>
            </p:nvSpPr>
            <p:spPr bwMode="auto">
              <a:xfrm>
                <a:off x="2352" y="3120"/>
                <a:ext cx="1728"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512" name="Line 7"/>
              <p:cNvSpPr>
                <a:spLocks noChangeShapeType="1"/>
              </p:cNvSpPr>
              <p:nvPr/>
            </p:nvSpPr>
            <p:spPr bwMode="auto">
              <a:xfrm>
                <a:off x="2640" y="3024"/>
                <a:ext cx="1728"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21510" name="Text Box 8"/>
            <p:cNvSpPr txBox="1">
              <a:spLocks noChangeArrowheads="1"/>
            </p:cNvSpPr>
            <p:nvPr/>
          </p:nvSpPr>
          <p:spPr bwMode="auto">
            <a:xfrm>
              <a:off x="4080" y="3024"/>
              <a:ext cx="1548"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Font typeface="Wingdings" panose="05000000000000000000" pitchFamily="2" charset="2"/>
                <a:buBlip>
                  <a:blip r:embed="rId4"/>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4"/>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4"/>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4"/>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4"/>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4"/>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4"/>
                </a:buBlip>
                <a:defRPr sz="2000">
                  <a:solidFill>
                    <a:schemeClr val="tx1"/>
                  </a:solidFill>
                  <a:latin typeface="Arial" panose="020B0604020202020204" pitchFamily="34" charset="0"/>
                </a:defRPr>
              </a:lvl9pPr>
            </a:lstStyle>
            <a:p>
              <a:pPr>
                <a:spcBef>
                  <a:spcPct val="0"/>
                </a:spcBef>
                <a:buClrTx/>
                <a:buFontTx/>
                <a:buNone/>
              </a:pPr>
              <a:r>
                <a:rPr lang="en-US" altLang="en-US" sz="1800"/>
                <a:t>external fragmentation</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lstStyle/>
          <a:p>
            <a:pPr eaLnBrk="1" hangingPunct="1">
              <a:defRPr/>
            </a:pPr>
            <a:r>
              <a:rPr lang="en-US" sz="4000" dirty="0"/>
              <a:t>Pros/Cons of Base-and-Bound Translation</a:t>
            </a:r>
          </a:p>
        </p:txBody>
      </p:sp>
      <p:sp>
        <p:nvSpPr>
          <p:cNvPr id="51203" name="Rectangle 3"/>
          <p:cNvSpPr>
            <a:spLocks noGrp="1" noChangeArrowheads="1"/>
          </p:cNvSpPr>
          <p:nvPr>
            <p:ph type="body" idx="1"/>
          </p:nvPr>
        </p:nvSpPr>
        <p:spPr/>
        <p:txBody>
          <a:bodyPr/>
          <a:lstStyle/>
          <a:p>
            <a:pPr eaLnBrk="1" hangingPunct="1">
              <a:buFont typeface="Wingdings" panose="05000000000000000000" pitchFamily="2" charset="2"/>
              <a:buNone/>
              <a:defRPr/>
            </a:pPr>
            <a:r>
              <a:rPr lang="en-US" dirty="0"/>
              <a:t>- Memory allocation is complex</a:t>
            </a:r>
          </a:p>
          <a:p>
            <a:pPr lvl="1" eaLnBrk="1" hangingPunct="1">
              <a:defRPr/>
            </a:pPr>
            <a:r>
              <a:rPr lang="en-US" dirty="0"/>
              <a:t>Need to find contiguous chunks of free memory</a:t>
            </a:r>
          </a:p>
          <a:p>
            <a:pPr lvl="2" eaLnBrk="1" hangingPunct="1">
              <a:defRPr/>
            </a:pPr>
            <a:r>
              <a:rPr lang="en-US" b="1" i="1" dirty="0">
                <a:solidFill>
                  <a:srgbClr val="FFFF00"/>
                </a:solidFill>
              </a:rPr>
              <a:t>First fit</a:t>
            </a:r>
            <a:r>
              <a:rPr lang="en-US" dirty="0"/>
              <a:t>: Use the first free memory region that is big enough</a:t>
            </a:r>
          </a:p>
          <a:p>
            <a:pPr lvl="2" eaLnBrk="1" hangingPunct="1">
              <a:defRPr/>
            </a:pPr>
            <a:r>
              <a:rPr lang="en-US" b="1" i="1" dirty="0">
                <a:solidFill>
                  <a:srgbClr val="FFFF00"/>
                </a:solidFill>
              </a:rPr>
              <a:t>Best fit</a:t>
            </a:r>
            <a:r>
              <a:rPr lang="en-US" dirty="0"/>
              <a:t>:  Use the smallest free memory region</a:t>
            </a:r>
          </a:p>
          <a:p>
            <a:pPr lvl="2" eaLnBrk="1" hangingPunct="1">
              <a:defRPr/>
            </a:pPr>
            <a:r>
              <a:rPr lang="en-US" b="1" i="1" dirty="0">
                <a:solidFill>
                  <a:srgbClr val="FFFF00"/>
                </a:solidFill>
              </a:rPr>
              <a:t>Worst fit</a:t>
            </a:r>
            <a:r>
              <a:rPr lang="en-US" dirty="0"/>
              <a:t>:  Use the largest free memory region </a:t>
            </a:r>
          </a:p>
          <a:p>
            <a:pPr lvl="1" eaLnBrk="1" hangingPunct="1">
              <a:defRPr/>
            </a:pPr>
            <a:r>
              <a:rPr lang="en-US" dirty="0"/>
              <a:t>Reorganization involves copying </a:t>
            </a:r>
          </a:p>
          <a:p>
            <a:pPr eaLnBrk="1" hangingPunct="1">
              <a:buFont typeface="Wingdings" panose="05000000000000000000" pitchFamily="2" charset="2"/>
              <a:buNone/>
              <a:defRPr/>
            </a:pPr>
            <a:r>
              <a:rPr lang="en-US" dirty="0"/>
              <a:t>- Does not work well when address spaces grow and shrink dynamically</a:t>
            </a:r>
          </a:p>
          <a:p>
            <a:pPr eaLnBrk="1" hangingPunct="1">
              <a:buFont typeface="Wingdings" panose="05000000000000000000" pitchFamily="2" charset="2"/>
              <a:buNone/>
              <a:defRPr/>
            </a:pP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defRPr/>
            </a:pPr>
            <a:r>
              <a:rPr lang="en-US"/>
              <a:t>Segmentation</a:t>
            </a:r>
          </a:p>
        </p:txBody>
      </p:sp>
      <p:sp>
        <p:nvSpPr>
          <p:cNvPr id="15363" name="Rectangle 3"/>
          <p:cNvSpPr>
            <a:spLocks noGrp="1" noChangeArrowheads="1"/>
          </p:cNvSpPr>
          <p:nvPr>
            <p:ph type="body" idx="1"/>
          </p:nvPr>
        </p:nvSpPr>
        <p:spPr/>
        <p:txBody>
          <a:bodyPr/>
          <a:lstStyle/>
          <a:p>
            <a:pPr eaLnBrk="1" hangingPunct="1">
              <a:defRPr/>
            </a:pPr>
            <a:r>
              <a:rPr lang="en-US" b="1" i="1" dirty="0">
                <a:solidFill>
                  <a:srgbClr val="FFFF00"/>
                </a:solidFill>
              </a:rPr>
              <a:t>Segment</a:t>
            </a:r>
            <a:r>
              <a:rPr lang="en-US" dirty="0"/>
              <a:t>:  a logically contiguous memory region</a:t>
            </a:r>
          </a:p>
          <a:p>
            <a:pPr eaLnBrk="1" hangingPunct="1">
              <a:defRPr/>
            </a:pPr>
            <a:r>
              <a:rPr lang="en-US" b="1" i="1" dirty="0">
                <a:solidFill>
                  <a:srgbClr val="FFFF00"/>
                </a:solidFill>
              </a:rPr>
              <a:t>Segmentation-based translation</a:t>
            </a:r>
            <a:r>
              <a:rPr lang="en-US" dirty="0"/>
              <a:t>:  use a table of base-and-bound pairs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defRPr/>
            </a:pPr>
            <a:r>
              <a:rPr lang="en-US"/>
              <a:t>Segmentation Illustrated</a:t>
            </a:r>
          </a:p>
        </p:txBody>
      </p:sp>
      <p:sp>
        <p:nvSpPr>
          <p:cNvPr id="27651" name="Rectangle 4"/>
          <p:cNvSpPr>
            <a:spLocks noChangeArrowheads="1"/>
          </p:cNvSpPr>
          <p:nvPr/>
        </p:nvSpPr>
        <p:spPr bwMode="auto">
          <a:xfrm>
            <a:off x="2089150" y="1716088"/>
            <a:ext cx="1676400" cy="3733800"/>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endParaRPr lang="en-US" altLang="en-US" sz="1800">
              <a:solidFill>
                <a:srgbClr val="000000"/>
              </a:solidFill>
            </a:endParaRPr>
          </a:p>
        </p:txBody>
      </p:sp>
      <p:sp>
        <p:nvSpPr>
          <p:cNvPr id="27652" name="Rectangle 5"/>
          <p:cNvSpPr>
            <a:spLocks noChangeArrowheads="1"/>
          </p:cNvSpPr>
          <p:nvPr/>
        </p:nvSpPr>
        <p:spPr bwMode="auto">
          <a:xfrm>
            <a:off x="5321300" y="1716088"/>
            <a:ext cx="1676400" cy="4800600"/>
          </a:xfrm>
          <a:prstGeom prst="rect">
            <a:avLst/>
          </a:prstGeom>
          <a:solidFill>
            <a:srgbClr val="CC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endParaRPr lang="en-US" altLang="en-US" sz="1800">
              <a:solidFill>
                <a:srgbClr val="000000"/>
              </a:solidFill>
            </a:endParaRPr>
          </a:p>
        </p:txBody>
      </p:sp>
      <p:sp>
        <p:nvSpPr>
          <p:cNvPr id="27653" name="Text Box 6"/>
          <p:cNvSpPr txBox="1">
            <a:spLocks noChangeArrowheads="1"/>
          </p:cNvSpPr>
          <p:nvPr/>
        </p:nvSpPr>
        <p:spPr bwMode="auto">
          <a:xfrm>
            <a:off x="1936750" y="1295400"/>
            <a:ext cx="19494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spcBef>
                <a:spcPct val="0"/>
              </a:spcBef>
              <a:buClrTx/>
              <a:buFontTx/>
              <a:buNone/>
            </a:pPr>
            <a:r>
              <a:rPr lang="en-US" altLang="en-US" sz="1800"/>
              <a:t>Virtual addresses</a:t>
            </a:r>
          </a:p>
        </p:txBody>
      </p:sp>
      <p:sp>
        <p:nvSpPr>
          <p:cNvPr id="27654" name="Text Box 7"/>
          <p:cNvSpPr txBox="1">
            <a:spLocks noChangeArrowheads="1"/>
          </p:cNvSpPr>
          <p:nvPr/>
        </p:nvSpPr>
        <p:spPr bwMode="auto">
          <a:xfrm>
            <a:off x="5092700" y="1335088"/>
            <a:ext cx="21526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spcBef>
                <a:spcPct val="0"/>
              </a:spcBef>
              <a:buClrTx/>
              <a:buFontTx/>
              <a:buNone/>
            </a:pPr>
            <a:r>
              <a:rPr lang="en-US" altLang="en-US" sz="1800"/>
              <a:t>Physical addresses</a:t>
            </a:r>
          </a:p>
        </p:txBody>
      </p:sp>
      <p:grpSp>
        <p:nvGrpSpPr>
          <p:cNvPr id="2" name="Group 31"/>
          <p:cNvGrpSpPr>
            <a:grpSpLocks/>
          </p:cNvGrpSpPr>
          <p:nvPr/>
        </p:nvGrpSpPr>
        <p:grpSpPr bwMode="auto">
          <a:xfrm>
            <a:off x="5321300" y="5318125"/>
            <a:ext cx="2679700" cy="900113"/>
            <a:chOff x="3352" y="3277"/>
            <a:chExt cx="1688" cy="567"/>
          </a:xfrm>
        </p:grpSpPr>
        <p:sp>
          <p:nvSpPr>
            <p:cNvPr id="27676" name="Rectangle 11"/>
            <p:cNvSpPr>
              <a:spLocks noChangeArrowheads="1"/>
            </p:cNvSpPr>
            <p:nvPr/>
          </p:nvSpPr>
          <p:spPr bwMode="auto">
            <a:xfrm>
              <a:off x="3352" y="3360"/>
              <a:ext cx="1056" cy="384"/>
            </a:xfrm>
            <a:prstGeom prst="rect">
              <a:avLst/>
            </a:prstGeom>
            <a:gradFill rotWithShape="1">
              <a:gsLst>
                <a:gs pos="0">
                  <a:srgbClr val="767647"/>
                </a:gs>
                <a:gs pos="100000">
                  <a:srgbClr val="FFFF99"/>
                </a:gs>
              </a:gsLst>
              <a:lin ang="27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r>
                <a:rPr lang="en-US" altLang="en-US" sz="1800">
                  <a:solidFill>
                    <a:srgbClr val="000000"/>
                  </a:solidFill>
                </a:rPr>
                <a:t>code</a:t>
              </a:r>
            </a:p>
          </p:txBody>
        </p:sp>
        <p:sp>
          <p:nvSpPr>
            <p:cNvPr id="27677" name="Text Box 12"/>
            <p:cNvSpPr txBox="1">
              <a:spLocks noChangeArrowheads="1"/>
            </p:cNvSpPr>
            <p:nvPr/>
          </p:nvSpPr>
          <p:spPr bwMode="auto">
            <a:xfrm>
              <a:off x="4408" y="3277"/>
              <a:ext cx="63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spcBef>
                  <a:spcPct val="0"/>
                </a:spcBef>
                <a:buClrTx/>
                <a:buFontTx/>
                <a:buNone/>
              </a:pPr>
              <a:r>
                <a:rPr lang="en-US" altLang="en-US" sz="1800" b="1">
                  <a:latin typeface="Courier New" panose="02070309020205020404" pitchFamily="49" charset="0"/>
                </a:rPr>
                <a:t>0x4000</a:t>
              </a:r>
            </a:p>
          </p:txBody>
        </p:sp>
        <p:sp>
          <p:nvSpPr>
            <p:cNvPr id="27678" name="Text Box 13"/>
            <p:cNvSpPr txBox="1">
              <a:spLocks noChangeArrowheads="1"/>
            </p:cNvSpPr>
            <p:nvPr/>
          </p:nvSpPr>
          <p:spPr bwMode="auto">
            <a:xfrm>
              <a:off x="4408" y="3613"/>
              <a:ext cx="63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spcBef>
                  <a:spcPct val="0"/>
                </a:spcBef>
                <a:buClrTx/>
                <a:buFontTx/>
                <a:buNone/>
              </a:pPr>
              <a:r>
                <a:rPr lang="en-US" altLang="en-US" sz="1800" b="1">
                  <a:latin typeface="Courier New" panose="02070309020205020404" pitchFamily="49" charset="0"/>
                </a:rPr>
                <a:t>0x46ff</a:t>
              </a:r>
            </a:p>
          </p:txBody>
        </p:sp>
      </p:grpSp>
      <p:grpSp>
        <p:nvGrpSpPr>
          <p:cNvPr id="3" name="Group 30"/>
          <p:cNvGrpSpPr>
            <a:grpSpLocks/>
          </p:cNvGrpSpPr>
          <p:nvPr/>
        </p:nvGrpSpPr>
        <p:grpSpPr bwMode="auto">
          <a:xfrm>
            <a:off x="1174750" y="1584325"/>
            <a:ext cx="2590800" cy="900113"/>
            <a:chOff x="740" y="925"/>
            <a:chExt cx="1632" cy="567"/>
          </a:xfrm>
        </p:grpSpPr>
        <p:sp>
          <p:nvSpPr>
            <p:cNvPr id="27673" name="Text Box 8"/>
            <p:cNvSpPr txBox="1">
              <a:spLocks noChangeArrowheads="1"/>
            </p:cNvSpPr>
            <p:nvPr/>
          </p:nvSpPr>
          <p:spPr bwMode="auto">
            <a:xfrm>
              <a:off x="932" y="925"/>
              <a:ext cx="374"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spcBef>
                  <a:spcPct val="0"/>
                </a:spcBef>
                <a:buClrTx/>
                <a:buFontTx/>
                <a:buNone/>
              </a:pPr>
              <a:r>
                <a:rPr lang="en-US" altLang="en-US" sz="1800" b="1">
                  <a:latin typeface="Courier New" panose="02070309020205020404" pitchFamily="49" charset="0"/>
                </a:rPr>
                <a:t>0x0</a:t>
              </a:r>
            </a:p>
          </p:txBody>
        </p:sp>
        <p:sp>
          <p:nvSpPr>
            <p:cNvPr id="27674" name="Text Box 9"/>
            <p:cNvSpPr txBox="1">
              <a:spLocks noChangeArrowheads="1"/>
            </p:cNvSpPr>
            <p:nvPr/>
          </p:nvSpPr>
          <p:spPr bwMode="auto">
            <a:xfrm>
              <a:off x="740" y="1261"/>
              <a:ext cx="54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spcBef>
                  <a:spcPct val="0"/>
                </a:spcBef>
                <a:buClrTx/>
                <a:buFontTx/>
                <a:buNone/>
              </a:pPr>
              <a:r>
                <a:rPr lang="en-US" altLang="en-US" sz="1800" b="1">
                  <a:latin typeface="Courier New" panose="02070309020205020404" pitchFamily="49" charset="0"/>
                </a:rPr>
                <a:t>0x6ff</a:t>
              </a:r>
            </a:p>
          </p:txBody>
        </p:sp>
        <p:sp>
          <p:nvSpPr>
            <p:cNvPr id="27675" name="Rectangle 16"/>
            <p:cNvSpPr>
              <a:spLocks noChangeArrowheads="1"/>
            </p:cNvSpPr>
            <p:nvPr/>
          </p:nvSpPr>
          <p:spPr bwMode="auto">
            <a:xfrm>
              <a:off x="1316" y="1008"/>
              <a:ext cx="1056" cy="384"/>
            </a:xfrm>
            <a:prstGeom prst="rect">
              <a:avLst/>
            </a:prstGeom>
            <a:gradFill rotWithShape="1">
              <a:gsLst>
                <a:gs pos="0">
                  <a:srgbClr val="767647"/>
                </a:gs>
                <a:gs pos="100000">
                  <a:srgbClr val="FFFF99"/>
                </a:gs>
              </a:gsLst>
              <a:lin ang="27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r>
                <a:rPr lang="en-US" altLang="en-US" sz="1800">
                  <a:solidFill>
                    <a:srgbClr val="000000"/>
                  </a:solidFill>
                </a:rPr>
                <a:t>code</a:t>
              </a:r>
            </a:p>
          </p:txBody>
        </p:sp>
      </p:grpSp>
      <p:grpSp>
        <p:nvGrpSpPr>
          <p:cNvPr id="4" name="Group 33"/>
          <p:cNvGrpSpPr>
            <a:grpSpLocks/>
          </p:cNvGrpSpPr>
          <p:nvPr/>
        </p:nvGrpSpPr>
        <p:grpSpPr bwMode="auto">
          <a:xfrm>
            <a:off x="1022350" y="2498725"/>
            <a:ext cx="2743200" cy="823913"/>
            <a:chOff x="644" y="1501"/>
            <a:chExt cx="1728" cy="519"/>
          </a:xfrm>
        </p:grpSpPr>
        <p:sp>
          <p:nvSpPr>
            <p:cNvPr id="27670" name="Rectangle 17"/>
            <p:cNvSpPr>
              <a:spLocks noChangeArrowheads="1"/>
            </p:cNvSpPr>
            <p:nvPr/>
          </p:nvSpPr>
          <p:spPr bwMode="auto">
            <a:xfrm>
              <a:off x="1316" y="1584"/>
              <a:ext cx="1056" cy="336"/>
            </a:xfrm>
            <a:prstGeom prst="rect">
              <a:avLst/>
            </a:prstGeom>
            <a:gradFill rotWithShape="1">
              <a:gsLst>
                <a:gs pos="0">
                  <a:srgbClr val="FFFF99"/>
                </a:gs>
                <a:gs pos="100000">
                  <a:srgbClr val="767647"/>
                </a:gs>
              </a:gsLst>
              <a:lin ang="189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r>
                <a:rPr lang="en-US" altLang="en-US" sz="1800">
                  <a:solidFill>
                    <a:srgbClr val="000000"/>
                  </a:solidFill>
                </a:rPr>
                <a:t>data</a:t>
              </a:r>
            </a:p>
          </p:txBody>
        </p:sp>
        <p:sp>
          <p:nvSpPr>
            <p:cNvPr id="27671" name="Text Box 18"/>
            <p:cNvSpPr txBox="1">
              <a:spLocks noChangeArrowheads="1"/>
            </p:cNvSpPr>
            <p:nvPr/>
          </p:nvSpPr>
          <p:spPr bwMode="auto">
            <a:xfrm>
              <a:off x="644" y="1501"/>
              <a:ext cx="63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spcBef>
                  <a:spcPct val="0"/>
                </a:spcBef>
                <a:buClrTx/>
                <a:buFontTx/>
                <a:buNone/>
              </a:pPr>
              <a:r>
                <a:rPr lang="en-US" altLang="en-US" sz="1800" b="1">
                  <a:latin typeface="Courier New" panose="02070309020205020404" pitchFamily="49" charset="0"/>
                </a:rPr>
                <a:t>0x1000</a:t>
              </a:r>
            </a:p>
          </p:txBody>
        </p:sp>
        <p:sp>
          <p:nvSpPr>
            <p:cNvPr id="27672" name="Text Box 19"/>
            <p:cNvSpPr txBox="1">
              <a:spLocks noChangeArrowheads="1"/>
            </p:cNvSpPr>
            <p:nvPr/>
          </p:nvSpPr>
          <p:spPr bwMode="auto">
            <a:xfrm>
              <a:off x="644" y="1789"/>
              <a:ext cx="63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spcBef>
                  <a:spcPct val="0"/>
                </a:spcBef>
                <a:buClrTx/>
                <a:buFontTx/>
                <a:buNone/>
              </a:pPr>
              <a:r>
                <a:rPr lang="en-US" altLang="en-US" sz="1800" b="1">
                  <a:latin typeface="Courier New" panose="02070309020205020404" pitchFamily="49" charset="0"/>
                </a:rPr>
                <a:t>0x14ff</a:t>
              </a:r>
            </a:p>
          </p:txBody>
        </p:sp>
      </p:grpSp>
      <p:grpSp>
        <p:nvGrpSpPr>
          <p:cNvPr id="5" name="Group 32"/>
          <p:cNvGrpSpPr>
            <a:grpSpLocks/>
          </p:cNvGrpSpPr>
          <p:nvPr/>
        </p:nvGrpSpPr>
        <p:grpSpPr bwMode="auto">
          <a:xfrm>
            <a:off x="5321300" y="1577975"/>
            <a:ext cx="2543175" cy="900113"/>
            <a:chOff x="3352" y="921"/>
            <a:chExt cx="1602" cy="567"/>
          </a:xfrm>
        </p:grpSpPr>
        <p:sp>
          <p:nvSpPr>
            <p:cNvPr id="27667" name="Rectangle 20"/>
            <p:cNvSpPr>
              <a:spLocks noChangeArrowheads="1"/>
            </p:cNvSpPr>
            <p:nvPr/>
          </p:nvSpPr>
          <p:spPr bwMode="auto">
            <a:xfrm>
              <a:off x="3352" y="1008"/>
              <a:ext cx="1056" cy="336"/>
            </a:xfrm>
            <a:prstGeom prst="rect">
              <a:avLst/>
            </a:prstGeom>
            <a:gradFill rotWithShape="1">
              <a:gsLst>
                <a:gs pos="0">
                  <a:srgbClr val="FFFF99"/>
                </a:gs>
                <a:gs pos="100000">
                  <a:srgbClr val="767647"/>
                </a:gs>
              </a:gsLst>
              <a:lin ang="189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r>
                <a:rPr lang="en-US" altLang="en-US" sz="1800">
                  <a:solidFill>
                    <a:srgbClr val="000000"/>
                  </a:solidFill>
                </a:rPr>
                <a:t>data</a:t>
              </a:r>
            </a:p>
          </p:txBody>
        </p:sp>
        <p:sp>
          <p:nvSpPr>
            <p:cNvPr id="27668" name="Text Box 21"/>
            <p:cNvSpPr txBox="1">
              <a:spLocks noChangeArrowheads="1"/>
            </p:cNvSpPr>
            <p:nvPr/>
          </p:nvSpPr>
          <p:spPr bwMode="auto">
            <a:xfrm>
              <a:off x="4408" y="921"/>
              <a:ext cx="374"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spcBef>
                  <a:spcPct val="0"/>
                </a:spcBef>
                <a:buClrTx/>
                <a:buFontTx/>
                <a:buNone/>
              </a:pPr>
              <a:r>
                <a:rPr lang="en-US" altLang="en-US" sz="1800" b="1">
                  <a:latin typeface="Courier New" panose="02070309020205020404" pitchFamily="49" charset="0"/>
                </a:rPr>
                <a:t>0x0</a:t>
              </a:r>
            </a:p>
          </p:txBody>
        </p:sp>
        <p:sp>
          <p:nvSpPr>
            <p:cNvPr id="27669" name="Text Box 22"/>
            <p:cNvSpPr txBox="1">
              <a:spLocks noChangeArrowheads="1"/>
            </p:cNvSpPr>
            <p:nvPr/>
          </p:nvSpPr>
          <p:spPr bwMode="auto">
            <a:xfrm>
              <a:off x="4408" y="1257"/>
              <a:ext cx="54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spcBef>
                  <a:spcPct val="0"/>
                </a:spcBef>
                <a:buClrTx/>
                <a:buFontTx/>
                <a:buNone/>
              </a:pPr>
              <a:r>
                <a:rPr lang="en-US" altLang="en-US" sz="1800" b="1">
                  <a:latin typeface="Courier New" panose="02070309020205020404" pitchFamily="49" charset="0"/>
                </a:rPr>
                <a:t>0x4ff</a:t>
              </a:r>
            </a:p>
          </p:txBody>
        </p:sp>
      </p:grpSp>
      <p:grpSp>
        <p:nvGrpSpPr>
          <p:cNvPr id="6" name="Group 34"/>
          <p:cNvGrpSpPr>
            <a:grpSpLocks/>
          </p:cNvGrpSpPr>
          <p:nvPr/>
        </p:nvGrpSpPr>
        <p:grpSpPr bwMode="auto">
          <a:xfrm>
            <a:off x="1022350" y="4459288"/>
            <a:ext cx="2743200" cy="1128712"/>
            <a:chOff x="644" y="2736"/>
            <a:chExt cx="1728" cy="711"/>
          </a:xfrm>
        </p:grpSpPr>
        <p:sp>
          <p:nvSpPr>
            <p:cNvPr id="27664" name="Rectangle 23"/>
            <p:cNvSpPr>
              <a:spLocks noChangeArrowheads="1"/>
            </p:cNvSpPr>
            <p:nvPr/>
          </p:nvSpPr>
          <p:spPr bwMode="auto">
            <a:xfrm>
              <a:off x="1316" y="2784"/>
              <a:ext cx="1056" cy="576"/>
            </a:xfrm>
            <a:prstGeom prst="rect">
              <a:avLst/>
            </a:prstGeom>
            <a:gradFill rotWithShape="1">
              <a:gsLst>
                <a:gs pos="0">
                  <a:srgbClr val="767647"/>
                </a:gs>
                <a:gs pos="100000">
                  <a:srgbClr val="FFFF99"/>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r>
                <a:rPr lang="en-US" altLang="en-US" sz="1800">
                  <a:solidFill>
                    <a:srgbClr val="000000"/>
                  </a:solidFill>
                </a:rPr>
                <a:t>stack</a:t>
              </a:r>
            </a:p>
          </p:txBody>
        </p:sp>
        <p:sp>
          <p:nvSpPr>
            <p:cNvPr id="27665" name="Text Box 24"/>
            <p:cNvSpPr txBox="1">
              <a:spLocks noChangeArrowheads="1"/>
            </p:cNvSpPr>
            <p:nvPr/>
          </p:nvSpPr>
          <p:spPr bwMode="auto">
            <a:xfrm>
              <a:off x="644" y="2736"/>
              <a:ext cx="63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spcBef>
                  <a:spcPct val="0"/>
                </a:spcBef>
                <a:buClrTx/>
                <a:buFontTx/>
                <a:buNone/>
              </a:pPr>
              <a:r>
                <a:rPr lang="en-US" altLang="en-US" sz="1800" b="1">
                  <a:latin typeface="Courier New" panose="02070309020205020404" pitchFamily="49" charset="0"/>
                </a:rPr>
                <a:t>0x3000</a:t>
              </a:r>
            </a:p>
          </p:txBody>
        </p:sp>
        <p:sp>
          <p:nvSpPr>
            <p:cNvPr id="27666" name="Text Box 25"/>
            <p:cNvSpPr txBox="1">
              <a:spLocks noChangeArrowheads="1"/>
            </p:cNvSpPr>
            <p:nvPr/>
          </p:nvSpPr>
          <p:spPr bwMode="auto">
            <a:xfrm>
              <a:off x="644" y="3216"/>
              <a:ext cx="63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spcBef>
                  <a:spcPct val="0"/>
                </a:spcBef>
                <a:buClrTx/>
                <a:buFontTx/>
                <a:buNone/>
              </a:pPr>
              <a:r>
                <a:rPr lang="en-US" altLang="en-US" sz="1800" b="1">
                  <a:latin typeface="Courier New" panose="02070309020205020404" pitchFamily="49" charset="0"/>
                </a:rPr>
                <a:t>0x3fff</a:t>
              </a:r>
            </a:p>
          </p:txBody>
        </p:sp>
      </p:grpSp>
      <p:grpSp>
        <p:nvGrpSpPr>
          <p:cNvPr id="7" name="Group 35"/>
          <p:cNvGrpSpPr>
            <a:grpSpLocks/>
          </p:cNvGrpSpPr>
          <p:nvPr/>
        </p:nvGrpSpPr>
        <p:grpSpPr bwMode="auto">
          <a:xfrm>
            <a:off x="5321300" y="3468688"/>
            <a:ext cx="2679700" cy="1219200"/>
            <a:chOff x="3352" y="2112"/>
            <a:chExt cx="1688" cy="768"/>
          </a:xfrm>
        </p:grpSpPr>
        <p:sp>
          <p:nvSpPr>
            <p:cNvPr id="27661" name="Rectangle 26"/>
            <p:cNvSpPr>
              <a:spLocks noChangeArrowheads="1"/>
            </p:cNvSpPr>
            <p:nvPr/>
          </p:nvSpPr>
          <p:spPr bwMode="auto">
            <a:xfrm>
              <a:off x="3352" y="2208"/>
              <a:ext cx="1056" cy="576"/>
            </a:xfrm>
            <a:prstGeom prst="rect">
              <a:avLst/>
            </a:prstGeom>
            <a:gradFill rotWithShape="1">
              <a:gsLst>
                <a:gs pos="0">
                  <a:srgbClr val="767647"/>
                </a:gs>
                <a:gs pos="100000">
                  <a:srgbClr val="FFFF99"/>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r>
                <a:rPr lang="en-US" altLang="en-US" sz="1800">
                  <a:solidFill>
                    <a:srgbClr val="000000"/>
                  </a:solidFill>
                </a:rPr>
                <a:t>stack</a:t>
              </a:r>
            </a:p>
          </p:txBody>
        </p:sp>
        <p:sp>
          <p:nvSpPr>
            <p:cNvPr id="27662" name="Text Box 28"/>
            <p:cNvSpPr txBox="1">
              <a:spLocks noChangeArrowheads="1"/>
            </p:cNvSpPr>
            <p:nvPr/>
          </p:nvSpPr>
          <p:spPr bwMode="auto">
            <a:xfrm>
              <a:off x="4408" y="2112"/>
              <a:ext cx="63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spcBef>
                  <a:spcPct val="0"/>
                </a:spcBef>
                <a:buClrTx/>
                <a:buFontTx/>
                <a:buNone/>
              </a:pPr>
              <a:r>
                <a:rPr lang="en-US" altLang="en-US" sz="1800" b="1">
                  <a:latin typeface="Courier New" panose="02070309020205020404" pitchFamily="49" charset="0"/>
                </a:rPr>
                <a:t>0x2000</a:t>
              </a:r>
            </a:p>
          </p:txBody>
        </p:sp>
        <p:sp>
          <p:nvSpPr>
            <p:cNvPr id="27663" name="Text Box 29"/>
            <p:cNvSpPr txBox="1">
              <a:spLocks noChangeArrowheads="1"/>
            </p:cNvSpPr>
            <p:nvPr/>
          </p:nvSpPr>
          <p:spPr bwMode="auto">
            <a:xfrm>
              <a:off x="4408" y="2649"/>
              <a:ext cx="63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spcBef>
                  <a:spcPct val="0"/>
                </a:spcBef>
                <a:buClrTx/>
                <a:buFontTx/>
                <a:buNone/>
              </a:pPr>
              <a:r>
                <a:rPr lang="en-US" altLang="en-US" sz="1800" b="1">
                  <a:latin typeface="Courier New" panose="02070309020205020404" pitchFamily="49" charset="0"/>
                </a:rPr>
                <a:t>0x2fff</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500"/>
                                        <p:tgtEl>
                                          <p:spTgt spid="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1"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up)">
                                      <p:cBhvr>
                                        <p:cTn id="12" dur="500"/>
                                        <p:tgtEl>
                                          <p:spTgt spid="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1"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500"/>
                                        <p:tgtEl>
                                          <p:spTgt spid="4"/>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1"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wipe(up)">
                                      <p:cBhvr>
                                        <p:cTn id="22" dur="500"/>
                                        <p:tgtEl>
                                          <p:spTgt spid="5"/>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1"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up)">
                                      <p:cBhvr>
                                        <p:cTn id="27" dur="500"/>
                                        <p:tgtEl>
                                          <p:spTgt spid="6"/>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1" fill="hold"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wipe(up)">
                                      <p:cBhvr>
                                        <p:cTn id="3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pPr eaLnBrk="1" hangingPunct="1">
              <a:defRPr/>
            </a:pPr>
            <a:r>
              <a:rPr lang="en-US"/>
              <a:t>Segmentation Diagram</a:t>
            </a:r>
          </a:p>
        </p:txBody>
      </p:sp>
      <p:sp>
        <p:nvSpPr>
          <p:cNvPr id="29699" name="Rectangle 4"/>
          <p:cNvSpPr>
            <a:spLocks noChangeArrowheads="1"/>
          </p:cNvSpPr>
          <p:nvPr/>
        </p:nvSpPr>
        <p:spPr bwMode="auto">
          <a:xfrm>
            <a:off x="76200" y="3886200"/>
            <a:ext cx="1371600" cy="457200"/>
          </a:xfrm>
          <a:prstGeom prst="rect">
            <a:avLst/>
          </a:prstGeom>
          <a:solidFill>
            <a:srgbClr val="FFFF99"/>
          </a:solidFill>
          <a:ln w="9525">
            <a:solidFill>
              <a:srgbClr val="000000"/>
            </a:solidFill>
            <a:miter lim="800000"/>
            <a:headEnd/>
            <a:tailEnd/>
          </a:ln>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r>
              <a:rPr lang="en-US" altLang="en-US" sz="1800">
                <a:solidFill>
                  <a:srgbClr val="000000"/>
                </a:solidFill>
              </a:rPr>
              <a:t>Virt seg #</a:t>
            </a:r>
          </a:p>
        </p:txBody>
      </p:sp>
      <p:sp>
        <p:nvSpPr>
          <p:cNvPr id="29700" name="Rectangle 5"/>
          <p:cNvSpPr>
            <a:spLocks noChangeArrowheads="1"/>
          </p:cNvSpPr>
          <p:nvPr/>
        </p:nvSpPr>
        <p:spPr bwMode="auto">
          <a:xfrm>
            <a:off x="1447800" y="3886200"/>
            <a:ext cx="2209800" cy="457200"/>
          </a:xfrm>
          <a:prstGeom prst="rect">
            <a:avLst/>
          </a:prstGeom>
          <a:solidFill>
            <a:srgbClr val="FFFF99"/>
          </a:solidFill>
          <a:ln w="9525">
            <a:solidFill>
              <a:srgbClr val="000000"/>
            </a:solidFill>
            <a:miter lim="800000"/>
            <a:headEnd/>
            <a:tailEnd/>
          </a:ln>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r>
              <a:rPr lang="en-US" altLang="en-US" sz="1800">
                <a:solidFill>
                  <a:srgbClr val="000000"/>
                </a:solidFill>
              </a:rPr>
              <a:t>Offset</a:t>
            </a:r>
          </a:p>
        </p:txBody>
      </p:sp>
      <p:grpSp>
        <p:nvGrpSpPr>
          <p:cNvPr id="2" name="Group 66"/>
          <p:cNvGrpSpPr>
            <a:grpSpLocks/>
          </p:cNvGrpSpPr>
          <p:nvPr/>
        </p:nvGrpSpPr>
        <p:grpSpPr bwMode="auto">
          <a:xfrm>
            <a:off x="762000" y="1981200"/>
            <a:ext cx="7620000" cy="2362200"/>
            <a:chOff x="480" y="1248"/>
            <a:chExt cx="4800" cy="1488"/>
          </a:xfrm>
        </p:grpSpPr>
        <p:sp>
          <p:nvSpPr>
            <p:cNvPr id="29736" name="Rectangle 7"/>
            <p:cNvSpPr>
              <a:spLocks noChangeArrowheads="1"/>
            </p:cNvSpPr>
            <p:nvPr/>
          </p:nvSpPr>
          <p:spPr bwMode="auto">
            <a:xfrm>
              <a:off x="3888" y="2448"/>
              <a:ext cx="1392" cy="288"/>
            </a:xfrm>
            <a:prstGeom prst="rect">
              <a:avLst/>
            </a:prstGeom>
            <a:solidFill>
              <a:srgbClr val="CCFFFF"/>
            </a:solidFill>
            <a:ln w="9525">
              <a:solidFill>
                <a:srgbClr val="000000"/>
              </a:solidFill>
              <a:miter lim="800000"/>
              <a:headEnd/>
              <a:tailEnd/>
            </a:ln>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r>
                <a:rPr lang="en-US" altLang="en-US" sz="1800">
                  <a:solidFill>
                    <a:srgbClr val="000000"/>
                  </a:solidFill>
                </a:rPr>
                <a:t>Phy addr</a:t>
              </a:r>
            </a:p>
          </p:txBody>
        </p:sp>
        <p:grpSp>
          <p:nvGrpSpPr>
            <p:cNvPr id="29737" name="Group 65"/>
            <p:cNvGrpSpPr>
              <a:grpSpLocks/>
            </p:cNvGrpSpPr>
            <p:nvPr/>
          </p:nvGrpSpPr>
          <p:grpSpPr bwMode="auto">
            <a:xfrm>
              <a:off x="1584" y="1248"/>
              <a:ext cx="2784" cy="864"/>
              <a:chOff x="1584" y="1248"/>
              <a:chExt cx="2784" cy="864"/>
            </a:xfrm>
          </p:grpSpPr>
          <p:sp>
            <p:nvSpPr>
              <p:cNvPr id="29743" name="Rectangle 9"/>
              <p:cNvSpPr>
                <a:spLocks noChangeArrowheads="1"/>
              </p:cNvSpPr>
              <p:nvPr/>
            </p:nvSpPr>
            <p:spPr bwMode="auto">
              <a:xfrm>
                <a:off x="1584" y="1248"/>
                <a:ext cx="1392" cy="288"/>
              </a:xfrm>
              <a:prstGeom prst="rect">
                <a:avLst/>
              </a:prstGeom>
              <a:solidFill>
                <a:srgbClr val="FFCCFF"/>
              </a:solidFill>
              <a:ln w="9525">
                <a:solidFill>
                  <a:srgbClr val="000000"/>
                </a:solidFill>
                <a:miter lim="800000"/>
                <a:headEnd/>
                <a:tailEnd/>
              </a:ln>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r>
                  <a:rPr lang="en-US" altLang="en-US" sz="1800">
                    <a:solidFill>
                      <a:srgbClr val="000000"/>
                    </a:solidFill>
                  </a:rPr>
                  <a:t>Physical seg base</a:t>
                </a:r>
              </a:p>
            </p:txBody>
          </p:sp>
          <p:sp>
            <p:nvSpPr>
              <p:cNvPr id="29744" name="Rectangle 10"/>
              <p:cNvSpPr>
                <a:spLocks noChangeArrowheads="1"/>
              </p:cNvSpPr>
              <p:nvPr/>
            </p:nvSpPr>
            <p:spPr bwMode="auto">
              <a:xfrm>
                <a:off x="2976" y="1248"/>
                <a:ext cx="1392" cy="288"/>
              </a:xfrm>
              <a:prstGeom prst="rect">
                <a:avLst/>
              </a:prstGeom>
              <a:solidFill>
                <a:srgbClr val="FFCCFF"/>
              </a:solidFill>
              <a:ln w="9525">
                <a:solidFill>
                  <a:srgbClr val="000000"/>
                </a:solidFill>
                <a:miter lim="800000"/>
                <a:headEnd/>
                <a:tailEnd/>
              </a:ln>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r>
                  <a:rPr lang="en-US" altLang="en-US" sz="1800">
                    <a:solidFill>
                      <a:srgbClr val="000000"/>
                    </a:solidFill>
                  </a:rPr>
                  <a:t>Seg bound</a:t>
                </a:r>
              </a:p>
            </p:txBody>
          </p:sp>
          <p:sp>
            <p:nvSpPr>
              <p:cNvPr id="29745" name="Rectangle 11"/>
              <p:cNvSpPr>
                <a:spLocks noChangeArrowheads="1"/>
              </p:cNvSpPr>
              <p:nvPr/>
            </p:nvSpPr>
            <p:spPr bwMode="auto">
              <a:xfrm>
                <a:off x="1584" y="1536"/>
                <a:ext cx="1392" cy="288"/>
              </a:xfrm>
              <a:prstGeom prst="rect">
                <a:avLst/>
              </a:prstGeom>
              <a:solidFill>
                <a:srgbClr val="FFCCFF"/>
              </a:solidFill>
              <a:ln w="9525">
                <a:solidFill>
                  <a:srgbClr val="000000"/>
                </a:solidFill>
                <a:miter lim="800000"/>
                <a:headEnd/>
                <a:tailEnd/>
              </a:ln>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r>
                  <a:rPr lang="en-US" altLang="en-US" sz="1800">
                    <a:solidFill>
                      <a:srgbClr val="000000"/>
                    </a:solidFill>
                  </a:rPr>
                  <a:t>Physical seg base</a:t>
                </a:r>
              </a:p>
            </p:txBody>
          </p:sp>
          <p:sp>
            <p:nvSpPr>
              <p:cNvPr id="29746" name="Rectangle 12"/>
              <p:cNvSpPr>
                <a:spLocks noChangeArrowheads="1"/>
              </p:cNvSpPr>
              <p:nvPr/>
            </p:nvSpPr>
            <p:spPr bwMode="auto">
              <a:xfrm>
                <a:off x="2976" y="1536"/>
                <a:ext cx="1392" cy="288"/>
              </a:xfrm>
              <a:prstGeom prst="rect">
                <a:avLst/>
              </a:prstGeom>
              <a:solidFill>
                <a:srgbClr val="FFCCFF"/>
              </a:solidFill>
              <a:ln w="9525">
                <a:solidFill>
                  <a:srgbClr val="000000"/>
                </a:solidFill>
                <a:miter lim="800000"/>
                <a:headEnd/>
                <a:tailEnd/>
              </a:ln>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r>
                  <a:rPr lang="en-US" altLang="en-US" sz="1800">
                    <a:solidFill>
                      <a:srgbClr val="000000"/>
                    </a:solidFill>
                  </a:rPr>
                  <a:t>Seg bound</a:t>
                </a:r>
              </a:p>
            </p:txBody>
          </p:sp>
          <p:sp>
            <p:nvSpPr>
              <p:cNvPr id="29747" name="Rectangle 13"/>
              <p:cNvSpPr>
                <a:spLocks noChangeArrowheads="1"/>
              </p:cNvSpPr>
              <p:nvPr/>
            </p:nvSpPr>
            <p:spPr bwMode="auto">
              <a:xfrm>
                <a:off x="1584" y="1824"/>
                <a:ext cx="1392" cy="288"/>
              </a:xfrm>
              <a:prstGeom prst="rect">
                <a:avLst/>
              </a:prstGeom>
              <a:solidFill>
                <a:srgbClr val="FFCCFF"/>
              </a:solidFill>
              <a:ln w="9525">
                <a:solidFill>
                  <a:srgbClr val="000000"/>
                </a:solidFill>
                <a:miter lim="800000"/>
                <a:headEnd/>
                <a:tailEnd/>
              </a:ln>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r>
                  <a:rPr lang="en-US" altLang="en-US" sz="1800">
                    <a:solidFill>
                      <a:srgbClr val="0000CC"/>
                    </a:solidFill>
                  </a:rPr>
                  <a:t>Physical seg base</a:t>
                </a:r>
              </a:p>
            </p:txBody>
          </p:sp>
          <p:sp>
            <p:nvSpPr>
              <p:cNvPr id="29748" name="Rectangle 14"/>
              <p:cNvSpPr>
                <a:spLocks noChangeArrowheads="1"/>
              </p:cNvSpPr>
              <p:nvPr/>
            </p:nvSpPr>
            <p:spPr bwMode="auto">
              <a:xfrm>
                <a:off x="2976" y="1824"/>
                <a:ext cx="1392" cy="288"/>
              </a:xfrm>
              <a:prstGeom prst="rect">
                <a:avLst/>
              </a:prstGeom>
              <a:solidFill>
                <a:srgbClr val="FFCCFF"/>
              </a:solidFill>
              <a:ln w="9525">
                <a:solidFill>
                  <a:srgbClr val="000000"/>
                </a:solidFill>
                <a:miter lim="800000"/>
                <a:headEnd/>
                <a:tailEnd/>
              </a:ln>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r>
                  <a:rPr lang="en-US" altLang="en-US" sz="1800">
                    <a:solidFill>
                      <a:srgbClr val="0000CC"/>
                    </a:solidFill>
                  </a:rPr>
                  <a:t>Seg bound</a:t>
                </a:r>
              </a:p>
            </p:txBody>
          </p:sp>
        </p:grpSp>
        <p:cxnSp>
          <p:nvCxnSpPr>
            <p:cNvPr id="29738" name="AutoShape 15"/>
            <p:cNvCxnSpPr>
              <a:cxnSpLocks noChangeShapeType="1"/>
              <a:stCxn id="29699" idx="0"/>
              <a:endCxn id="29747" idx="1"/>
            </p:cNvCxnSpPr>
            <p:nvPr/>
          </p:nvCxnSpPr>
          <p:spPr bwMode="auto">
            <a:xfrm rot="-5400000">
              <a:off x="792" y="1656"/>
              <a:ext cx="480" cy="1104"/>
            </a:xfrm>
            <a:prstGeom prst="bentConnector2">
              <a:avLst/>
            </a:prstGeom>
            <a:noFill/>
            <a:ln w="28575">
              <a:solidFill>
                <a:schemeClr val="tx1"/>
              </a:solidFill>
              <a:miter lim="800000"/>
              <a:headEnd/>
              <a:tailEnd type="triangle" w="med" len="med"/>
            </a:ln>
            <a:extLst>
              <a:ext uri="{909E8E84-426E-40DD-AFC4-6F175D3DCCD1}">
                <a14:hiddenFill xmlns:a14="http://schemas.microsoft.com/office/drawing/2010/main">
                  <a:noFill/>
                </a14:hiddenFill>
              </a:ext>
            </a:extLst>
          </p:spPr>
        </p:cxnSp>
        <p:sp>
          <p:nvSpPr>
            <p:cNvPr id="29739" name="Oval 16"/>
            <p:cNvSpPr>
              <a:spLocks noChangeArrowheads="1"/>
            </p:cNvSpPr>
            <p:nvPr/>
          </p:nvSpPr>
          <p:spPr bwMode="auto">
            <a:xfrm>
              <a:off x="2592" y="2448"/>
              <a:ext cx="288" cy="288"/>
            </a:xfrm>
            <a:prstGeom prst="ellipse">
              <a:avLst/>
            </a:prstGeom>
            <a:solidFill>
              <a:srgbClr val="FFCCFF"/>
            </a:solidFill>
            <a:ln w="9525">
              <a:solidFill>
                <a:schemeClr val="tx1"/>
              </a:solidFill>
              <a:round/>
              <a:headEnd/>
              <a:tailEnd/>
            </a:ln>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r>
                <a:rPr lang="en-US" altLang="en-US" sz="1800">
                  <a:solidFill>
                    <a:srgbClr val="000000"/>
                  </a:solidFill>
                </a:rPr>
                <a:t>+</a:t>
              </a:r>
            </a:p>
          </p:txBody>
        </p:sp>
        <p:cxnSp>
          <p:nvCxnSpPr>
            <p:cNvPr id="29740" name="AutoShape 17"/>
            <p:cNvCxnSpPr>
              <a:cxnSpLocks noChangeShapeType="1"/>
              <a:stCxn id="29700" idx="3"/>
              <a:endCxn id="29739" idx="2"/>
            </p:cNvCxnSpPr>
            <p:nvPr/>
          </p:nvCxnSpPr>
          <p:spPr bwMode="auto">
            <a:xfrm>
              <a:off x="2304" y="2592"/>
              <a:ext cx="288" cy="0"/>
            </a:xfrm>
            <a:prstGeom prst="straightConnector1">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29741" name="AutoShape 18"/>
            <p:cNvCxnSpPr>
              <a:cxnSpLocks noChangeShapeType="1"/>
              <a:stCxn id="29739" idx="6"/>
              <a:endCxn id="29736" idx="1"/>
            </p:cNvCxnSpPr>
            <p:nvPr/>
          </p:nvCxnSpPr>
          <p:spPr bwMode="auto">
            <a:xfrm>
              <a:off x="2880" y="2592"/>
              <a:ext cx="1008" cy="0"/>
            </a:xfrm>
            <a:prstGeom prst="straightConnector1">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cxnSp>
        <p:sp>
          <p:nvSpPr>
            <p:cNvPr id="29742" name="Line 19"/>
            <p:cNvSpPr>
              <a:spLocks noChangeShapeType="1"/>
            </p:cNvSpPr>
            <p:nvPr/>
          </p:nvSpPr>
          <p:spPr bwMode="auto">
            <a:xfrm>
              <a:off x="2736" y="2112"/>
              <a:ext cx="0" cy="336"/>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grpSp>
        <p:nvGrpSpPr>
          <p:cNvPr id="4" name="Group 69"/>
          <p:cNvGrpSpPr>
            <a:grpSpLocks/>
          </p:cNvGrpSpPr>
          <p:nvPr/>
        </p:nvGrpSpPr>
        <p:grpSpPr bwMode="auto">
          <a:xfrm>
            <a:off x="2552700" y="3352800"/>
            <a:ext cx="5829300" cy="2362200"/>
            <a:chOff x="1608" y="2112"/>
            <a:chExt cx="3672" cy="1488"/>
          </a:xfrm>
        </p:grpSpPr>
        <p:sp>
          <p:nvSpPr>
            <p:cNvPr id="29731" name="Rectangle 21"/>
            <p:cNvSpPr>
              <a:spLocks noChangeArrowheads="1"/>
            </p:cNvSpPr>
            <p:nvPr/>
          </p:nvSpPr>
          <p:spPr bwMode="auto">
            <a:xfrm>
              <a:off x="3936" y="3264"/>
              <a:ext cx="1344" cy="2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r>
                <a:rPr lang="en-US" altLang="en-US" sz="1800"/>
                <a:t>Error</a:t>
              </a:r>
            </a:p>
          </p:txBody>
        </p:sp>
        <p:cxnSp>
          <p:nvCxnSpPr>
            <p:cNvPr id="29732" name="AutoShape 22"/>
            <p:cNvCxnSpPr>
              <a:cxnSpLocks noChangeShapeType="1"/>
              <a:stCxn id="29733" idx="3"/>
              <a:endCxn id="29731" idx="1"/>
            </p:cNvCxnSpPr>
            <p:nvPr/>
          </p:nvCxnSpPr>
          <p:spPr bwMode="auto">
            <a:xfrm flipV="1">
              <a:off x="3456" y="3408"/>
              <a:ext cx="480" cy="9"/>
            </a:xfrm>
            <a:prstGeom prst="straightConnector1">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cxnSp>
        <p:sp>
          <p:nvSpPr>
            <p:cNvPr id="29733" name="AutoShape 23"/>
            <p:cNvSpPr>
              <a:spLocks noChangeArrowheads="1"/>
            </p:cNvSpPr>
            <p:nvPr/>
          </p:nvSpPr>
          <p:spPr bwMode="auto">
            <a:xfrm>
              <a:off x="3072" y="3234"/>
              <a:ext cx="384" cy="366"/>
            </a:xfrm>
            <a:prstGeom prst="diamond">
              <a:avLst/>
            </a:prstGeom>
            <a:solidFill>
              <a:srgbClr val="FFCCFF"/>
            </a:solidFill>
            <a:ln w="9525">
              <a:solidFill>
                <a:schemeClr val="tx1"/>
              </a:solidFill>
              <a:miter lim="800000"/>
              <a:headEnd/>
              <a:tailEnd/>
            </a:ln>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r>
                <a:rPr lang="en-US" altLang="en-US" sz="1800">
                  <a:solidFill>
                    <a:srgbClr val="000000"/>
                  </a:solidFill>
                </a:rPr>
                <a:t>&gt;</a:t>
              </a:r>
            </a:p>
          </p:txBody>
        </p:sp>
        <p:cxnSp>
          <p:nvCxnSpPr>
            <p:cNvPr id="29734" name="AutoShape 24"/>
            <p:cNvCxnSpPr>
              <a:cxnSpLocks noChangeShapeType="1"/>
              <a:stCxn id="29700" idx="2"/>
              <a:endCxn id="29733" idx="1"/>
            </p:cNvCxnSpPr>
            <p:nvPr/>
          </p:nvCxnSpPr>
          <p:spPr bwMode="auto">
            <a:xfrm rot="16200000" flipH="1">
              <a:off x="1999" y="2345"/>
              <a:ext cx="681" cy="1464"/>
            </a:xfrm>
            <a:prstGeom prst="bentConnector2">
              <a:avLst/>
            </a:prstGeom>
            <a:noFill/>
            <a:ln w="28575">
              <a:solidFill>
                <a:schemeClr val="tx1"/>
              </a:solidFill>
              <a:miter lim="800000"/>
              <a:headEnd/>
              <a:tailEnd type="triangle" w="med" len="med"/>
            </a:ln>
            <a:extLst>
              <a:ext uri="{909E8E84-426E-40DD-AFC4-6F175D3DCCD1}">
                <a14:hiddenFill xmlns:a14="http://schemas.microsoft.com/office/drawing/2010/main">
                  <a:noFill/>
                </a14:hiddenFill>
              </a:ext>
            </a:extLst>
          </p:spPr>
        </p:cxnSp>
        <p:sp>
          <p:nvSpPr>
            <p:cNvPr id="29735" name="Line 25"/>
            <p:cNvSpPr>
              <a:spLocks noChangeShapeType="1"/>
            </p:cNvSpPr>
            <p:nvPr/>
          </p:nvSpPr>
          <p:spPr bwMode="auto">
            <a:xfrm>
              <a:off x="3264" y="2112"/>
              <a:ext cx="0" cy="1152"/>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grpSp>
        <p:nvGrpSpPr>
          <p:cNvPr id="5" name="Group 38"/>
          <p:cNvGrpSpPr>
            <a:grpSpLocks/>
          </p:cNvGrpSpPr>
          <p:nvPr/>
        </p:nvGrpSpPr>
        <p:grpSpPr bwMode="auto">
          <a:xfrm>
            <a:off x="5287963" y="4419600"/>
            <a:ext cx="3856037" cy="595313"/>
            <a:chOff x="3475" y="2784"/>
            <a:chExt cx="2429" cy="375"/>
          </a:xfrm>
        </p:grpSpPr>
        <p:sp>
          <p:nvSpPr>
            <p:cNvPr id="29721" name="AutoShape 27"/>
            <p:cNvSpPr>
              <a:spLocks/>
            </p:cNvSpPr>
            <p:nvPr/>
          </p:nvSpPr>
          <p:spPr bwMode="auto">
            <a:xfrm rot="5400000">
              <a:off x="4647" y="2150"/>
              <a:ext cx="96" cy="1363"/>
            </a:xfrm>
            <a:prstGeom prst="rightBrace">
              <a:avLst>
                <a:gd name="adj1" fmla="val 118316"/>
                <a:gd name="adj2" fmla="val 50000"/>
              </a:avLst>
            </a:pr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spcBef>
                  <a:spcPct val="0"/>
                </a:spcBef>
                <a:buClrTx/>
                <a:buFontTx/>
                <a:buNone/>
              </a:pPr>
              <a:endParaRPr lang="en-US" altLang="en-US" sz="1800"/>
            </a:p>
          </p:txBody>
        </p:sp>
        <p:grpSp>
          <p:nvGrpSpPr>
            <p:cNvPr id="29722" name="Group 37"/>
            <p:cNvGrpSpPr>
              <a:grpSpLocks/>
            </p:cNvGrpSpPr>
            <p:nvPr/>
          </p:nvGrpSpPr>
          <p:grpSpPr bwMode="auto">
            <a:xfrm>
              <a:off x="3475" y="2928"/>
              <a:ext cx="2429" cy="231"/>
              <a:chOff x="3744" y="2928"/>
              <a:chExt cx="2429" cy="231"/>
            </a:xfrm>
          </p:grpSpPr>
          <p:sp>
            <p:nvSpPr>
              <p:cNvPr id="29723" name="Text Box 28"/>
              <p:cNvSpPr txBox="1">
                <a:spLocks noChangeArrowheads="1"/>
              </p:cNvSpPr>
              <p:nvPr/>
            </p:nvSpPr>
            <p:spPr bwMode="auto">
              <a:xfrm>
                <a:off x="3744" y="2928"/>
                <a:ext cx="2429"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spcBef>
                    <a:spcPct val="0"/>
                  </a:spcBef>
                  <a:buClrTx/>
                  <a:buFontTx/>
                  <a:buNone/>
                </a:pPr>
                <a:r>
                  <a:rPr lang="en-US" altLang="en-US" sz="1800"/>
                  <a:t>log</a:t>
                </a:r>
                <a:r>
                  <a:rPr lang="en-US" altLang="en-US" sz="1800" baseline="-25000"/>
                  <a:t>2</a:t>
                </a:r>
                <a:r>
                  <a:rPr lang="en-US" altLang="en-US" sz="1800"/>
                  <a:t>(1GB)  = 30 bits for 1GB of RAM</a:t>
                </a:r>
              </a:p>
            </p:txBody>
          </p:sp>
          <p:grpSp>
            <p:nvGrpSpPr>
              <p:cNvPr id="29724" name="Group 29"/>
              <p:cNvGrpSpPr>
                <a:grpSpLocks/>
              </p:cNvGrpSpPr>
              <p:nvPr/>
            </p:nvGrpSpPr>
            <p:grpSpPr bwMode="auto">
              <a:xfrm>
                <a:off x="3756" y="2928"/>
                <a:ext cx="720" cy="144"/>
                <a:chOff x="1296" y="3840"/>
                <a:chExt cx="720" cy="144"/>
              </a:xfrm>
            </p:grpSpPr>
            <p:grpSp>
              <p:nvGrpSpPr>
                <p:cNvPr id="29725" name="Group 30"/>
                <p:cNvGrpSpPr>
                  <a:grpSpLocks/>
                </p:cNvGrpSpPr>
                <p:nvPr/>
              </p:nvGrpSpPr>
              <p:grpSpPr bwMode="auto">
                <a:xfrm>
                  <a:off x="1296" y="3840"/>
                  <a:ext cx="96" cy="144"/>
                  <a:chOff x="1296" y="3840"/>
                  <a:chExt cx="96" cy="144"/>
                </a:xfrm>
              </p:grpSpPr>
              <p:sp>
                <p:nvSpPr>
                  <p:cNvPr id="29729" name="Line 31"/>
                  <p:cNvSpPr>
                    <a:spLocks noChangeShapeType="1"/>
                  </p:cNvSpPr>
                  <p:nvPr/>
                </p:nvSpPr>
                <p:spPr bwMode="auto">
                  <a:xfrm flipV="1">
                    <a:off x="1296" y="3840"/>
                    <a:ext cx="0" cy="144"/>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730" name="Line 32"/>
                  <p:cNvSpPr>
                    <a:spLocks noChangeShapeType="1"/>
                  </p:cNvSpPr>
                  <p:nvPr/>
                </p:nvSpPr>
                <p:spPr bwMode="auto">
                  <a:xfrm>
                    <a:off x="1296" y="3840"/>
                    <a:ext cx="96"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29726" name="Group 33"/>
                <p:cNvGrpSpPr>
                  <a:grpSpLocks/>
                </p:cNvGrpSpPr>
                <p:nvPr/>
              </p:nvGrpSpPr>
              <p:grpSpPr bwMode="auto">
                <a:xfrm flipH="1">
                  <a:off x="1920" y="3840"/>
                  <a:ext cx="96" cy="144"/>
                  <a:chOff x="1296" y="3840"/>
                  <a:chExt cx="96" cy="144"/>
                </a:xfrm>
              </p:grpSpPr>
              <p:sp>
                <p:nvSpPr>
                  <p:cNvPr id="29727" name="Line 34"/>
                  <p:cNvSpPr>
                    <a:spLocks noChangeShapeType="1"/>
                  </p:cNvSpPr>
                  <p:nvPr/>
                </p:nvSpPr>
                <p:spPr bwMode="auto">
                  <a:xfrm flipV="1">
                    <a:off x="1296" y="3840"/>
                    <a:ext cx="0" cy="144"/>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728" name="Line 35"/>
                  <p:cNvSpPr>
                    <a:spLocks noChangeShapeType="1"/>
                  </p:cNvSpPr>
                  <p:nvPr/>
                </p:nvSpPr>
                <p:spPr bwMode="auto">
                  <a:xfrm>
                    <a:off x="1296" y="3840"/>
                    <a:ext cx="96"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grpSp>
      </p:grpSp>
      <p:grpSp>
        <p:nvGrpSpPr>
          <p:cNvPr id="10" name="Group 68"/>
          <p:cNvGrpSpPr>
            <a:grpSpLocks/>
          </p:cNvGrpSpPr>
          <p:nvPr/>
        </p:nvGrpSpPr>
        <p:grpSpPr bwMode="auto">
          <a:xfrm>
            <a:off x="1447800" y="1331913"/>
            <a:ext cx="5486400" cy="2517775"/>
            <a:chOff x="912" y="839"/>
            <a:chExt cx="3456" cy="1586"/>
          </a:xfrm>
        </p:grpSpPr>
        <p:grpSp>
          <p:nvGrpSpPr>
            <p:cNvPr id="29711" name="Group 67"/>
            <p:cNvGrpSpPr>
              <a:grpSpLocks/>
            </p:cNvGrpSpPr>
            <p:nvPr/>
          </p:nvGrpSpPr>
          <p:grpSpPr bwMode="auto">
            <a:xfrm>
              <a:off x="1613" y="839"/>
              <a:ext cx="2755" cy="361"/>
              <a:chOff x="1613" y="839"/>
              <a:chExt cx="2755" cy="361"/>
            </a:xfrm>
          </p:grpSpPr>
          <p:grpSp>
            <p:nvGrpSpPr>
              <p:cNvPr id="29715" name="Group 51"/>
              <p:cNvGrpSpPr>
                <a:grpSpLocks/>
              </p:cNvGrpSpPr>
              <p:nvPr/>
            </p:nvGrpSpPr>
            <p:grpSpPr bwMode="auto">
              <a:xfrm>
                <a:off x="1613" y="839"/>
                <a:ext cx="1363" cy="361"/>
                <a:chOff x="1613" y="839"/>
                <a:chExt cx="1363" cy="361"/>
              </a:xfrm>
            </p:grpSpPr>
            <p:sp>
              <p:nvSpPr>
                <p:cNvPr id="29719" name="AutoShape 40"/>
                <p:cNvSpPr>
                  <a:spLocks/>
                </p:cNvSpPr>
                <p:nvPr/>
              </p:nvSpPr>
              <p:spPr bwMode="auto">
                <a:xfrm rot="16200000" flipV="1">
                  <a:off x="2247" y="470"/>
                  <a:ext cx="96" cy="1363"/>
                </a:xfrm>
                <a:prstGeom prst="rightBrace">
                  <a:avLst>
                    <a:gd name="adj1" fmla="val 118316"/>
                    <a:gd name="adj2" fmla="val 50000"/>
                  </a:avLst>
                </a:pr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spcBef>
                      <a:spcPct val="0"/>
                    </a:spcBef>
                    <a:buClrTx/>
                    <a:buFontTx/>
                    <a:buNone/>
                  </a:pPr>
                  <a:endParaRPr lang="en-US" altLang="en-US" sz="1800"/>
                </a:p>
              </p:txBody>
            </p:sp>
            <p:sp>
              <p:nvSpPr>
                <p:cNvPr id="29720" name="Text Box 50"/>
                <p:cNvSpPr txBox="1">
                  <a:spLocks noChangeArrowheads="1"/>
                </p:cNvSpPr>
                <p:nvPr/>
              </p:nvSpPr>
              <p:spPr bwMode="auto">
                <a:xfrm>
                  <a:off x="2016" y="839"/>
                  <a:ext cx="5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spcBef>
                      <a:spcPct val="0"/>
                    </a:spcBef>
                    <a:buClrTx/>
                    <a:buFontTx/>
                    <a:buNone/>
                  </a:pPr>
                  <a:r>
                    <a:rPr lang="en-US" altLang="en-US" sz="1800"/>
                    <a:t>30 bits</a:t>
                  </a:r>
                </a:p>
              </p:txBody>
            </p:sp>
          </p:grpSp>
          <p:grpSp>
            <p:nvGrpSpPr>
              <p:cNvPr id="29716" name="Group 52"/>
              <p:cNvGrpSpPr>
                <a:grpSpLocks/>
              </p:cNvGrpSpPr>
              <p:nvPr/>
            </p:nvGrpSpPr>
            <p:grpSpPr bwMode="auto">
              <a:xfrm>
                <a:off x="3005" y="839"/>
                <a:ext cx="1363" cy="361"/>
                <a:chOff x="1613" y="839"/>
                <a:chExt cx="1363" cy="361"/>
              </a:xfrm>
            </p:grpSpPr>
            <p:sp>
              <p:nvSpPr>
                <p:cNvPr id="29717" name="AutoShape 53"/>
                <p:cNvSpPr>
                  <a:spLocks/>
                </p:cNvSpPr>
                <p:nvPr/>
              </p:nvSpPr>
              <p:spPr bwMode="auto">
                <a:xfrm rot="16200000" flipV="1">
                  <a:off x="2247" y="470"/>
                  <a:ext cx="96" cy="1363"/>
                </a:xfrm>
                <a:prstGeom prst="rightBrace">
                  <a:avLst>
                    <a:gd name="adj1" fmla="val 118316"/>
                    <a:gd name="adj2" fmla="val 50000"/>
                  </a:avLst>
                </a:pr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spcBef>
                      <a:spcPct val="0"/>
                    </a:spcBef>
                    <a:buClrTx/>
                    <a:buFontTx/>
                    <a:buNone/>
                  </a:pPr>
                  <a:endParaRPr lang="en-US" altLang="en-US" sz="1800"/>
                </a:p>
              </p:txBody>
            </p:sp>
            <p:sp>
              <p:nvSpPr>
                <p:cNvPr id="29718" name="Text Box 54"/>
                <p:cNvSpPr txBox="1">
                  <a:spLocks noChangeArrowheads="1"/>
                </p:cNvSpPr>
                <p:nvPr/>
              </p:nvSpPr>
              <p:spPr bwMode="auto">
                <a:xfrm>
                  <a:off x="1836" y="839"/>
                  <a:ext cx="90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r>
                    <a:rPr lang="en-US" altLang="en-US" sz="1800"/>
                    <a:t>up to 30 bits</a:t>
                  </a:r>
                </a:p>
              </p:txBody>
            </p:sp>
          </p:grpSp>
        </p:grpSp>
        <p:grpSp>
          <p:nvGrpSpPr>
            <p:cNvPr id="29712" name="Group 64"/>
            <p:cNvGrpSpPr>
              <a:grpSpLocks/>
            </p:cNvGrpSpPr>
            <p:nvPr/>
          </p:nvGrpSpPr>
          <p:grpSpPr bwMode="auto">
            <a:xfrm>
              <a:off x="912" y="2112"/>
              <a:ext cx="1363" cy="313"/>
              <a:chOff x="912" y="2112"/>
              <a:chExt cx="1363" cy="313"/>
            </a:xfrm>
          </p:grpSpPr>
          <p:sp>
            <p:nvSpPr>
              <p:cNvPr id="29713" name="AutoShape 56"/>
              <p:cNvSpPr>
                <a:spLocks/>
              </p:cNvSpPr>
              <p:nvPr/>
            </p:nvSpPr>
            <p:spPr bwMode="auto">
              <a:xfrm rot="16200000" flipV="1">
                <a:off x="1546" y="1695"/>
                <a:ext cx="96" cy="1363"/>
              </a:xfrm>
              <a:prstGeom prst="rightBrace">
                <a:avLst>
                  <a:gd name="adj1" fmla="val 118316"/>
                  <a:gd name="adj2" fmla="val 50000"/>
                </a:avLst>
              </a:pr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spcBef>
                    <a:spcPct val="0"/>
                  </a:spcBef>
                  <a:buClrTx/>
                  <a:buFontTx/>
                  <a:buNone/>
                </a:pPr>
                <a:endParaRPr lang="en-US" altLang="en-US" sz="1800"/>
              </a:p>
            </p:txBody>
          </p:sp>
          <p:sp>
            <p:nvSpPr>
              <p:cNvPr id="29714" name="Text Box 57"/>
              <p:cNvSpPr txBox="1">
                <a:spLocks noChangeArrowheads="1"/>
              </p:cNvSpPr>
              <p:nvPr/>
            </p:nvSpPr>
            <p:spPr bwMode="auto">
              <a:xfrm>
                <a:off x="1152" y="2112"/>
                <a:ext cx="90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r>
                  <a:rPr lang="en-US" altLang="en-US" sz="1800"/>
                  <a:t>up to 30 bits</a:t>
                </a:r>
              </a:p>
            </p:txBody>
          </p:sp>
        </p:grpSp>
      </p:grpSp>
      <p:grpSp>
        <p:nvGrpSpPr>
          <p:cNvPr id="15" name="Group 60"/>
          <p:cNvGrpSpPr>
            <a:grpSpLocks/>
          </p:cNvGrpSpPr>
          <p:nvPr/>
        </p:nvGrpSpPr>
        <p:grpSpPr bwMode="auto">
          <a:xfrm>
            <a:off x="76200" y="4419600"/>
            <a:ext cx="2127250" cy="906463"/>
            <a:chOff x="48" y="2784"/>
            <a:chExt cx="1340" cy="571"/>
          </a:xfrm>
        </p:grpSpPr>
        <p:sp>
          <p:nvSpPr>
            <p:cNvPr id="29709" name="AutoShape 58"/>
            <p:cNvSpPr>
              <a:spLocks/>
            </p:cNvSpPr>
            <p:nvPr/>
          </p:nvSpPr>
          <p:spPr bwMode="auto">
            <a:xfrm rot="5400000" flipV="1">
              <a:off x="432" y="2448"/>
              <a:ext cx="144" cy="816"/>
            </a:xfrm>
            <a:prstGeom prst="rightBrace">
              <a:avLst>
                <a:gd name="adj1" fmla="val 47222"/>
                <a:gd name="adj2" fmla="val 50000"/>
              </a:avLst>
            </a:pr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spcBef>
                  <a:spcPct val="0"/>
                </a:spcBef>
                <a:buClrTx/>
                <a:buFontTx/>
                <a:buNone/>
              </a:pPr>
              <a:endParaRPr lang="en-US" altLang="en-US" sz="1800"/>
            </a:p>
          </p:txBody>
        </p:sp>
        <p:sp>
          <p:nvSpPr>
            <p:cNvPr id="29710" name="Text Box 59"/>
            <p:cNvSpPr txBox="1">
              <a:spLocks noChangeArrowheads="1"/>
            </p:cNvSpPr>
            <p:nvPr/>
          </p:nvSpPr>
          <p:spPr bwMode="auto">
            <a:xfrm>
              <a:off x="48" y="2951"/>
              <a:ext cx="1340" cy="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spcBef>
                  <a:spcPct val="0"/>
                </a:spcBef>
                <a:buClrTx/>
                <a:buFontTx/>
                <a:buNone/>
              </a:pPr>
              <a:r>
                <a:rPr lang="en-US" altLang="en-US" sz="1800"/>
                <a:t>32 - 30 = 2 bits</a:t>
              </a:r>
            </a:p>
            <a:p>
              <a:pPr>
                <a:spcBef>
                  <a:spcPct val="0"/>
                </a:spcBef>
                <a:buClrTx/>
                <a:buFontTx/>
                <a:buNone/>
              </a:pPr>
              <a:r>
                <a:rPr lang="en-US" altLang="en-US" sz="1800"/>
                <a:t>for 32-bit machines</a:t>
              </a:r>
            </a:p>
          </p:txBody>
        </p:sp>
      </p:grpSp>
      <p:grpSp>
        <p:nvGrpSpPr>
          <p:cNvPr id="16" name="Group 63"/>
          <p:cNvGrpSpPr>
            <a:grpSpLocks/>
          </p:cNvGrpSpPr>
          <p:nvPr/>
        </p:nvGrpSpPr>
        <p:grpSpPr bwMode="auto">
          <a:xfrm>
            <a:off x="7010400" y="1981200"/>
            <a:ext cx="1433513" cy="1295400"/>
            <a:chOff x="4416" y="1248"/>
            <a:chExt cx="903" cy="816"/>
          </a:xfrm>
        </p:grpSpPr>
        <p:sp>
          <p:nvSpPr>
            <p:cNvPr id="29707" name="AutoShape 61"/>
            <p:cNvSpPr>
              <a:spLocks/>
            </p:cNvSpPr>
            <p:nvPr/>
          </p:nvSpPr>
          <p:spPr bwMode="auto">
            <a:xfrm>
              <a:off x="4416" y="1248"/>
              <a:ext cx="144" cy="816"/>
            </a:xfrm>
            <a:prstGeom prst="rightBrace">
              <a:avLst>
                <a:gd name="adj1" fmla="val 47222"/>
                <a:gd name="adj2" fmla="val 50000"/>
              </a:avLst>
            </a:pr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spcBef>
                  <a:spcPct val="0"/>
                </a:spcBef>
                <a:buClrTx/>
                <a:buFontTx/>
                <a:buNone/>
              </a:pPr>
              <a:endParaRPr lang="en-US" altLang="en-US" sz="1800"/>
            </a:p>
          </p:txBody>
        </p:sp>
        <p:sp>
          <p:nvSpPr>
            <p:cNvPr id="29708" name="Text Box 62"/>
            <p:cNvSpPr txBox="1">
              <a:spLocks noChangeArrowheads="1"/>
            </p:cNvSpPr>
            <p:nvPr/>
          </p:nvSpPr>
          <p:spPr bwMode="auto">
            <a:xfrm>
              <a:off x="4598" y="1511"/>
              <a:ext cx="721"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spcBef>
                  <a:spcPct val="0"/>
                </a:spcBef>
                <a:buClrTx/>
                <a:buFontTx/>
                <a:buNone/>
              </a:pPr>
              <a:r>
                <a:rPr lang="en-US" altLang="en-US" sz="1800"/>
                <a:t>2</a:t>
              </a:r>
              <a:r>
                <a:rPr lang="en-US" altLang="en-US" sz="1800" baseline="30000"/>
                <a:t>2</a:t>
              </a:r>
              <a:r>
                <a:rPr lang="en-US" altLang="en-US" sz="1800"/>
                <a:t> entries</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left)">
                                      <p:cBhvr>
                                        <p:cTn id="12" dur="500"/>
                                        <p:tgtEl>
                                          <p:spTgt spid="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left)">
                                      <p:cBhvr>
                                        <p:cTn id="17" dur="500"/>
                                        <p:tgtEl>
                                          <p:spTgt spid="10"/>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wipe(left)">
                                      <p:cBhvr>
                                        <p:cTn id="22" dur="500"/>
                                        <p:tgtEl>
                                          <p:spTgt spid="15"/>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1" fill="hold"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wipe(up)">
                                      <p:cBhvr>
                                        <p:cTn id="27" dur="500"/>
                                        <p:tgtEl>
                                          <p:spTgt spid="16"/>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1" fill="hold" nodeType="click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wipe(up)">
                                      <p:cBhvr>
                                        <p:cTn id="3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pPr eaLnBrk="1" hangingPunct="1">
              <a:defRPr/>
            </a:pPr>
            <a:r>
              <a:rPr lang="en-US"/>
              <a:t>Segmentation Diagram</a:t>
            </a:r>
          </a:p>
        </p:txBody>
      </p:sp>
      <p:sp>
        <p:nvSpPr>
          <p:cNvPr id="31747" name="Rectangle 3"/>
          <p:cNvSpPr>
            <a:spLocks noChangeArrowheads="1"/>
          </p:cNvSpPr>
          <p:nvPr/>
        </p:nvSpPr>
        <p:spPr bwMode="auto">
          <a:xfrm>
            <a:off x="76200" y="3886200"/>
            <a:ext cx="1371600" cy="457200"/>
          </a:xfrm>
          <a:prstGeom prst="rect">
            <a:avLst/>
          </a:prstGeom>
          <a:solidFill>
            <a:srgbClr val="FFFF99"/>
          </a:solidFill>
          <a:ln w="9525">
            <a:solidFill>
              <a:srgbClr val="000000"/>
            </a:solidFill>
            <a:miter lim="800000"/>
            <a:headEnd/>
            <a:tailEnd/>
          </a:ln>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r>
              <a:rPr lang="en-US" altLang="en-US" sz="1800">
                <a:solidFill>
                  <a:srgbClr val="000000"/>
                </a:solidFill>
              </a:rPr>
              <a:t>2</a:t>
            </a:r>
          </a:p>
        </p:txBody>
      </p:sp>
      <p:sp>
        <p:nvSpPr>
          <p:cNvPr id="31748" name="Rectangle 4"/>
          <p:cNvSpPr>
            <a:spLocks noChangeArrowheads="1"/>
          </p:cNvSpPr>
          <p:nvPr/>
        </p:nvSpPr>
        <p:spPr bwMode="auto">
          <a:xfrm>
            <a:off x="76200" y="3886200"/>
            <a:ext cx="3581400" cy="457200"/>
          </a:xfrm>
          <a:prstGeom prst="rect">
            <a:avLst/>
          </a:prstGeom>
          <a:solidFill>
            <a:srgbClr val="FFFF99"/>
          </a:solidFill>
          <a:ln w="9525">
            <a:solidFill>
              <a:srgbClr val="000000"/>
            </a:solidFill>
            <a:miter lim="800000"/>
            <a:headEnd/>
            <a:tailEnd/>
          </a:ln>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r>
              <a:rPr lang="en-US" altLang="en-US" sz="1800">
                <a:solidFill>
                  <a:srgbClr val="000000"/>
                </a:solidFill>
              </a:rPr>
              <a:t>0x80000200</a:t>
            </a:r>
          </a:p>
        </p:txBody>
      </p:sp>
      <p:grpSp>
        <p:nvGrpSpPr>
          <p:cNvPr id="2" name="Group 57"/>
          <p:cNvGrpSpPr>
            <a:grpSpLocks/>
          </p:cNvGrpSpPr>
          <p:nvPr/>
        </p:nvGrpSpPr>
        <p:grpSpPr bwMode="auto">
          <a:xfrm>
            <a:off x="1866900" y="3352800"/>
            <a:ext cx="3619500" cy="2362200"/>
            <a:chOff x="1176" y="2112"/>
            <a:chExt cx="2280" cy="1488"/>
          </a:xfrm>
        </p:grpSpPr>
        <p:sp>
          <p:nvSpPr>
            <p:cNvPr id="31773" name="AutoShape 22"/>
            <p:cNvSpPr>
              <a:spLocks noChangeArrowheads="1"/>
            </p:cNvSpPr>
            <p:nvPr/>
          </p:nvSpPr>
          <p:spPr bwMode="auto">
            <a:xfrm>
              <a:off x="3072" y="3234"/>
              <a:ext cx="384" cy="366"/>
            </a:xfrm>
            <a:prstGeom prst="diamond">
              <a:avLst/>
            </a:prstGeom>
            <a:solidFill>
              <a:srgbClr val="FFCCFF"/>
            </a:solidFill>
            <a:ln w="9525">
              <a:solidFill>
                <a:schemeClr val="tx1"/>
              </a:solidFill>
              <a:miter lim="800000"/>
              <a:headEnd/>
              <a:tailEnd/>
            </a:ln>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r>
                <a:rPr lang="en-US" altLang="en-US" sz="1800">
                  <a:solidFill>
                    <a:srgbClr val="000000"/>
                  </a:solidFill>
                </a:rPr>
                <a:t>&gt;</a:t>
              </a:r>
            </a:p>
          </p:txBody>
        </p:sp>
        <p:cxnSp>
          <p:nvCxnSpPr>
            <p:cNvPr id="31774" name="AutoShape 23"/>
            <p:cNvCxnSpPr>
              <a:cxnSpLocks noChangeShapeType="1"/>
              <a:stCxn id="31748" idx="2"/>
              <a:endCxn id="31773" idx="1"/>
            </p:cNvCxnSpPr>
            <p:nvPr/>
          </p:nvCxnSpPr>
          <p:spPr bwMode="auto">
            <a:xfrm rot="16200000" flipH="1">
              <a:off x="1783" y="2129"/>
              <a:ext cx="681" cy="1896"/>
            </a:xfrm>
            <a:prstGeom prst="bentConnector2">
              <a:avLst/>
            </a:prstGeom>
            <a:noFill/>
            <a:ln w="28575">
              <a:solidFill>
                <a:schemeClr val="tx1"/>
              </a:solidFill>
              <a:miter lim="800000"/>
              <a:headEnd/>
              <a:tailEnd type="triangle" w="med" len="med"/>
            </a:ln>
            <a:extLst>
              <a:ext uri="{909E8E84-426E-40DD-AFC4-6F175D3DCCD1}">
                <a14:hiddenFill xmlns:a14="http://schemas.microsoft.com/office/drawing/2010/main">
                  <a:noFill/>
                </a14:hiddenFill>
              </a:ext>
            </a:extLst>
          </p:spPr>
        </p:cxnSp>
        <p:sp>
          <p:nvSpPr>
            <p:cNvPr id="31775" name="Line 24"/>
            <p:cNvSpPr>
              <a:spLocks noChangeShapeType="1"/>
            </p:cNvSpPr>
            <p:nvPr/>
          </p:nvSpPr>
          <p:spPr bwMode="auto">
            <a:xfrm>
              <a:off x="3264" y="2112"/>
              <a:ext cx="0" cy="1152"/>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grpSp>
        <p:nvGrpSpPr>
          <p:cNvPr id="4" name="Group 3"/>
          <p:cNvGrpSpPr>
            <a:grpSpLocks/>
          </p:cNvGrpSpPr>
          <p:nvPr/>
        </p:nvGrpSpPr>
        <p:grpSpPr bwMode="auto">
          <a:xfrm>
            <a:off x="1524000" y="1981200"/>
            <a:ext cx="6858000" cy="2362200"/>
            <a:chOff x="1524000" y="1981200"/>
            <a:chExt cx="6858000" cy="2362200"/>
          </a:xfrm>
        </p:grpSpPr>
        <p:grpSp>
          <p:nvGrpSpPr>
            <p:cNvPr id="31752" name="Group 56"/>
            <p:cNvGrpSpPr>
              <a:grpSpLocks/>
            </p:cNvGrpSpPr>
            <p:nvPr/>
          </p:nvGrpSpPr>
          <p:grpSpPr bwMode="auto">
            <a:xfrm>
              <a:off x="1524000" y="1981200"/>
              <a:ext cx="6858000" cy="2362200"/>
              <a:chOff x="960" y="1248"/>
              <a:chExt cx="4320" cy="1488"/>
            </a:xfrm>
          </p:grpSpPr>
          <p:grpSp>
            <p:nvGrpSpPr>
              <p:cNvPr id="31756" name="Group 5"/>
              <p:cNvGrpSpPr>
                <a:grpSpLocks/>
              </p:cNvGrpSpPr>
              <p:nvPr/>
            </p:nvGrpSpPr>
            <p:grpSpPr bwMode="auto">
              <a:xfrm>
                <a:off x="960" y="1248"/>
                <a:ext cx="4320" cy="1488"/>
                <a:chOff x="960" y="1248"/>
                <a:chExt cx="4320" cy="1488"/>
              </a:xfrm>
            </p:grpSpPr>
            <p:sp>
              <p:nvSpPr>
                <p:cNvPr id="31760" name="Rectangle 6"/>
                <p:cNvSpPr>
                  <a:spLocks noChangeArrowheads="1"/>
                </p:cNvSpPr>
                <p:nvPr/>
              </p:nvSpPr>
              <p:spPr bwMode="auto">
                <a:xfrm>
                  <a:off x="3888" y="2448"/>
                  <a:ext cx="1392" cy="288"/>
                </a:xfrm>
                <a:prstGeom prst="rect">
                  <a:avLst/>
                </a:prstGeom>
                <a:solidFill>
                  <a:srgbClr val="CCFFFF"/>
                </a:solidFill>
                <a:ln w="9525">
                  <a:solidFill>
                    <a:srgbClr val="000000"/>
                  </a:solidFill>
                  <a:miter lim="800000"/>
                  <a:headEnd/>
                  <a:tailEnd/>
                </a:ln>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r>
                    <a:rPr lang="en-US" altLang="en-US" sz="1800">
                      <a:solidFill>
                        <a:srgbClr val="000000"/>
                      </a:solidFill>
                    </a:rPr>
                    <a:t>0x2200</a:t>
                  </a:r>
                </a:p>
              </p:txBody>
            </p:sp>
            <p:grpSp>
              <p:nvGrpSpPr>
                <p:cNvPr id="31761" name="Group 7"/>
                <p:cNvGrpSpPr>
                  <a:grpSpLocks/>
                </p:cNvGrpSpPr>
                <p:nvPr/>
              </p:nvGrpSpPr>
              <p:grpSpPr bwMode="auto">
                <a:xfrm>
                  <a:off x="1584" y="1248"/>
                  <a:ext cx="2784" cy="864"/>
                  <a:chOff x="1584" y="1248"/>
                  <a:chExt cx="2784" cy="864"/>
                </a:xfrm>
              </p:grpSpPr>
              <p:sp>
                <p:nvSpPr>
                  <p:cNvPr id="31767" name="Rectangle 8"/>
                  <p:cNvSpPr>
                    <a:spLocks noChangeArrowheads="1"/>
                  </p:cNvSpPr>
                  <p:nvPr/>
                </p:nvSpPr>
                <p:spPr bwMode="auto">
                  <a:xfrm>
                    <a:off x="1584" y="1248"/>
                    <a:ext cx="1392" cy="288"/>
                  </a:xfrm>
                  <a:prstGeom prst="rect">
                    <a:avLst/>
                  </a:prstGeom>
                  <a:solidFill>
                    <a:srgbClr val="FFCCFF"/>
                  </a:solidFill>
                  <a:ln w="9525">
                    <a:solidFill>
                      <a:srgbClr val="000000"/>
                    </a:solidFill>
                    <a:miter lim="800000"/>
                    <a:headEnd/>
                    <a:tailEnd/>
                  </a:ln>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r>
                      <a:rPr lang="en-US" altLang="en-US" sz="1800">
                        <a:solidFill>
                          <a:srgbClr val="000000"/>
                        </a:solidFill>
                      </a:rPr>
                      <a:t>0x4000</a:t>
                    </a:r>
                  </a:p>
                </p:txBody>
              </p:sp>
              <p:sp>
                <p:nvSpPr>
                  <p:cNvPr id="31768" name="Rectangle 9"/>
                  <p:cNvSpPr>
                    <a:spLocks noChangeArrowheads="1"/>
                  </p:cNvSpPr>
                  <p:nvPr/>
                </p:nvSpPr>
                <p:spPr bwMode="auto">
                  <a:xfrm>
                    <a:off x="2976" y="1248"/>
                    <a:ext cx="1392" cy="288"/>
                  </a:xfrm>
                  <a:prstGeom prst="rect">
                    <a:avLst/>
                  </a:prstGeom>
                  <a:solidFill>
                    <a:srgbClr val="FFCCFF"/>
                  </a:solidFill>
                  <a:ln w="9525">
                    <a:solidFill>
                      <a:srgbClr val="000000"/>
                    </a:solidFill>
                    <a:miter lim="800000"/>
                    <a:headEnd/>
                    <a:tailEnd/>
                  </a:ln>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r>
                      <a:rPr lang="en-US" altLang="en-US" sz="1800">
                        <a:solidFill>
                          <a:srgbClr val="000000"/>
                        </a:solidFill>
                      </a:rPr>
                      <a:t>0x700</a:t>
                    </a:r>
                  </a:p>
                </p:txBody>
              </p:sp>
              <p:sp>
                <p:nvSpPr>
                  <p:cNvPr id="31769" name="Rectangle 10"/>
                  <p:cNvSpPr>
                    <a:spLocks noChangeArrowheads="1"/>
                  </p:cNvSpPr>
                  <p:nvPr/>
                </p:nvSpPr>
                <p:spPr bwMode="auto">
                  <a:xfrm>
                    <a:off x="1584" y="1536"/>
                    <a:ext cx="1392" cy="288"/>
                  </a:xfrm>
                  <a:prstGeom prst="rect">
                    <a:avLst/>
                  </a:prstGeom>
                  <a:solidFill>
                    <a:srgbClr val="FFCCFF"/>
                  </a:solidFill>
                  <a:ln w="9525">
                    <a:solidFill>
                      <a:srgbClr val="000000"/>
                    </a:solidFill>
                    <a:miter lim="800000"/>
                    <a:headEnd/>
                    <a:tailEnd/>
                  </a:ln>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r>
                      <a:rPr lang="en-US" altLang="en-US" sz="1800">
                        <a:solidFill>
                          <a:srgbClr val="000000"/>
                        </a:solidFill>
                      </a:rPr>
                      <a:t>0x0</a:t>
                    </a:r>
                  </a:p>
                </p:txBody>
              </p:sp>
              <p:sp>
                <p:nvSpPr>
                  <p:cNvPr id="31770" name="Rectangle 11"/>
                  <p:cNvSpPr>
                    <a:spLocks noChangeArrowheads="1"/>
                  </p:cNvSpPr>
                  <p:nvPr/>
                </p:nvSpPr>
                <p:spPr bwMode="auto">
                  <a:xfrm>
                    <a:off x="2976" y="1536"/>
                    <a:ext cx="1392" cy="288"/>
                  </a:xfrm>
                  <a:prstGeom prst="rect">
                    <a:avLst/>
                  </a:prstGeom>
                  <a:solidFill>
                    <a:srgbClr val="FFCCFF"/>
                  </a:solidFill>
                  <a:ln w="9525">
                    <a:solidFill>
                      <a:srgbClr val="000000"/>
                    </a:solidFill>
                    <a:miter lim="800000"/>
                    <a:headEnd/>
                    <a:tailEnd/>
                  </a:ln>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r>
                      <a:rPr lang="en-US" altLang="en-US" sz="1800">
                        <a:solidFill>
                          <a:srgbClr val="000000"/>
                        </a:solidFill>
                      </a:rPr>
                      <a:t>0x500</a:t>
                    </a:r>
                  </a:p>
                </p:txBody>
              </p:sp>
              <p:sp>
                <p:nvSpPr>
                  <p:cNvPr id="31771" name="Rectangle 12"/>
                  <p:cNvSpPr>
                    <a:spLocks noChangeArrowheads="1"/>
                  </p:cNvSpPr>
                  <p:nvPr/>
                </p:nvSpPr>
                <p:spPr bwMode="auto">
                  <a:xfrm>
                    <a:off x="1584" y="1824"/>
                    <a:ext cx="1392" cy="288"/>
                  </a:xfrm>
                  <a:prstGeom prst="rect">
                    <a:avLst/>
                  </a:prstGeom>
                  <a:solidFill>
                    <a:srgbClr val="FFCCFF"/>
                  </a:solidFill>
                  <a:ln w="9525">
                    <a:solidFill>
                      <a:srgbClr val="000000"/>
                    </a:solidFill>
                    <a:miter lim="800000"/>
                    <a:headEnd/>
                    <a:tailEnd/>
                  </a:ln>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r>
                      <a:rPr lang="en-US" altLang="en-US" sz="1800">
                        <a:solidFill>
                          <a:srgbClr val="0000CC"/>
                        </a:solidFill>
                      </a:rPr>
                      <a:t>0x2000</a:t>
                    </a:r>
                  </a:p>
                </p:txBody>
              </p:sp>
              <p:sp>
                <p:nvSpPr>
                  <p:cNvPr id="31772" name="Rectangle 13"/>
                  <p:cNvSpPr>
                    <a:spLocks noChangeArrowheads="1"/>
                  </p:cNvSpPr>
                  <p:nvPr/>
                </p:nvSpPr>
                <p:spPr bwMode="auto">
                  <a:xfrm>
                    <a:off x="2976" y="1824"/>
                    <a:ext cx="1392" cy="288"/>
                  </a:xfrm>
                  <a:prstGeom prst="rect">
                    <a:avLst/>
                  </a:prstGeom>
                  <a:solidFill>
                    <a:srgbClr val="FFCCFF"/>
                  </a:solidFill>
                  <a:ln w="9525">
                    <a:solidFill>
                      <a:srgbClr val="000000"/>
                    </a:solidFill>
                    <a:miter lim="800000"/>
                    <a:headEnd/>
                    <a:tailEnd/>
                  </a:ln>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r>
                      <a:rPr lang="en-US" altLang="en-US" sz="1800">
                        <a:solidFill>
                          <a:srgbClr val="0000CC"/>
                        </a:solidFill>
                      </a:rPr>
                      <a:t>0x1000</a:t>
                    </a:r>
                  </a:p>
                </p:txBody>
              </p:sp>
            </p:grpSp>
            <p:cxnSp>
              <p:nvCxnSpPr>
                <p:cNvPr id="31762" name="AutoShape 14"/>
                <p:cNvCxnSpPr>
                  <a:cxnSpLocks noChangeShapeType="1"/>
                  <a:endCxn id="31771" idx="1"/>
                </p:cNvCxnSpPr>
                <p:nvPr/>
              </p:nvCxnSpPr>
              <p:spPr bwMode="auto">
                <a:xfrm flipV="1">
                  <a:off x="960" y="1968"/>
                  <a:ext cx="624" cy="480"/>
                </a:xfrm>
                <a:prstGeom prst="bentConnector3">
                  <a:avLst>
                    <a:gd name="adj1" fmla="val -926"/>
                  </a:avLst>
                </a:prstGeom>
                <a:noFill/>
                <a:ln w="28575">
                  <a:solidFill>
                    <a:schemeClr val="tx1"/>
                  </a:solidFill>
                  <a:miter lim="800000"/>
                  <a:headEnd/>
                  <a:tailEnd type="triangle" w="med" len="med"/>
                </a:ln>
                <a:extLst>
                  <a:ext uri="{909E8E84-426E-40DD-AFC4-6F175D3DCCD1}">
                    <a14:hiddenFill xmlns:a14="http://schemas.microsoft.com/office/drawing/2010/main">
                      <a:noFill/>
                    </a14:hiddenFill>
                  </a:ext>
                </a:extLst>
              </p:spPr>
            </p:cxnSp>
            <p:sp>
              <p:nvSpPr>
                <p:cNvPr id="31763" name="Oval 15"/>
                <p:cNvSpPr>
                  <a:spLocks noChangeArrowheads="1"/>
                </p:cNvSpPr>
                <p:nvPr/>
              </p:nvSpPr>
              <p:spPr bwMode="auto">
                <a:xfrm>
                  <a:off x="2592" y="2448"/>
                  <a:ext cx="288" cy="288"/>
                </a:xfrm>
                <a:prstGeom prst="ellipse">
                  <a:avLst/>
                </a:prstGeom>
                <a:solidFill>
                  <a:srgbClr val="FFCCFF"/>
                </a:solidFill>
                <a:ln w="9525">
                  <a:solidFill>
                    <a:schemeClr val="tx1"/>
                  </a:solidFill>
                  <a:round/>
                  <a:headEnd/>
                  <a:tailEnd/>
                </a:ln>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r>
                    <a:rPr lang="en-US" altLang="en-US" sz="1800">
                      <a:solidFill>
                        <a:srgbClr val="000000"/>
                      </a:solidFill>
                    </a:rPr>
                    <a:t>+</a:t>
                  </a:r>
                </a:p>
              </p:txBody>
            </p:sp>
            <p:cxnSp>
              <p:nvCxnSpPr>
                <p:cNvPr id="31764" name="AutoShape 16"/>
                <p:cNvCxnSpPr>
                  <a:cxnSpLocks noChangeShapeType="1"/>
                  <a:stCxn id="31748" idx="3"/>
                  <a:endCxn id="31763" idx="2"/>
                </p:cNvCxnSpPr>
                <p:nvPr/>
              </p:nvCxnSpPr>
              <p:spPr bwMode="auto">
                <a:xfrm>
                  <a:off x="2304" y="2592"/>
                  <a:ext cx="288" cy="0"/>
                </a:xfrm>
                <a:prstGeom prst="straightConnector1">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31765" name="AutoShape 17"/>
                <p:cNvCxnSpPr>
                  <a:cxnSpLocks noChangeShapeType="1"/>
                  <a:stCxn id="31763" idx="6"/>
                  <a:endCxn id="31760" idx="1"/>
                </p:cNvCxnSpPr>
                <p:nvPr/>
              </p:nvCxnSpPr>
              <p:spPr bwMode="auto">
                <a:xfrm>
                  <a:off x="2880" y="2592"/>
                  <a:ext cx="1008" cy="0"/>
                </a:xfrm>
                <a:prstGeom prst="straightConnector1">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cxnSp>
            <p:sp>
              <p:nvSpPr>
                <p:cNvPr id="31766" name="Line 18"/>
                <p:cNvSpPr>
                  <a:spLocks noChangeShapeType="1"/>
                </p:cNvSpPr>
                <p:nvPr/>
              </p:nvSpPr>
              <p:spPr bwMode="auto">
                <a:xfrm>
                  <a:off x="2736" y="2112"/>
                  <a:ext cx="0" cy="336"/>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sp>
            <p:nvSpPr>
              <p:cNvPr id="31757" name="Text Box 53"/>
              <p:cNvSpPr txBox="1">
                <a:spLocks noChangeArrowheads="1"/>
              </p:cNvSpPr>
              <p:nvPr/>
            </p:nvSpPr>
            <p:spPr bwMode="auto">
              <a:xfrm>
                <a:off x="1574" y="1271"/>
                <a:ext cx="428"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spcBef>
                    <a:spcPct val="0"/>
                  </a:spcBef>
                  <a:buClrTx/>
                  <a:buFontTx/>
                  <a:buNone/>
                </a:pPr>
                <a:r>
                  <a:rPr lang="en-US" altLang="en-US" sz="1800"/>
                  <a:t>code</a:t>
                </a:r>
              </a:p>
            </p:txBody>
          </p:sp>
          <p:sp>
            <p:nvSpPr>
              <p:cNvPr id="31758" name="Text Box 54"/>
              <p:cNvSpPr txBox="1">
                <a:spLocks noChangeArrowheads="1"/>
              </p:cNvSpPr>
              <p:nvPr/>
            </p:nvSpPr>
            <p:spPr bwMode="auto">
              <a:xfrm>
                <a:off x="1574" y="1559"/>
                <a:ext cx="39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spcBef>
                    <a:spcPct val="0"/>
                  </a:spcBef>
                  <a:buClrTx/>
                  <a:buFontTx/>
                  <a:buNone/>
                </a:pPr>
                <a:r>
                  <a:rPr lang="en-US" altLang="en-US" sz="1800"/>
                  <a:t>data</a:t>
                </a:r>
              </a:p>
            </p:txBody>
          </p:sp>
          <p:sp>
            <p:nvSpPr>
              <p:cNvPr id="31759" name="Text Box 55"/>
              <p:cNvSpPr txBox="1">
                <a:spLocks noChangeArrowheads="1"/>
              </p:cNvSpPr>
              <p:nvPr/>
            </p:nvSpPr>
            <p:spPr bwMode="auto">
              <a:xfrm>
                <a:off x="1574" y="1847"/>
                <a:ext cx="45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spcBef>
                    <a:spcPct val="0"/>
                  </a:spcBef>
                  <a:buClrTx/>
                  <a:buFontTx/>
                  <a:buNone/>
                </a:pPr>
                <a:r>
                  <a:rPr lang="en-US" altLang="en-US" sz="1800"/>
                  <a:t>stack</a:t>
                </a:r>
              </a:p>
            </p:txBody>
          </p:sp>
        </p:grpSp>
        <p:sp>
          <p:nvSpPr>
            <p:cNvPr id="31753" name="TextBox 3"/>
            <p:cNvSpPr txBox="1">
              <a:spLocks noChangeArrowheads="1"/>
            </p:cNvSpPr>
            <p:nvPr/>
          </p:nvSpPr>
          <p:spPr bwMode="auto">
            <a:xfrm>
              <a:off x="1879600" y="2017713"/>
              <a:ext cx="4397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spcBef>
                  <a:spcPct val="0"/>
                </a:spcBef>
                <a:buClrTx/>
                <a:buFontTx/>
                <a:buNone/>
              </a:pPr>
              <a:r>
                <a:rPr lang="en-US" altLang="en-US" sz="1800"/>
                <a:t>00</a:t>
              </a:r>
            </a:p>
          </p:txBody>
        </p:sp>
        <p:sp>
          <p:nvSpPr>
            <p:cNvPr id="31754" name="TextBox 4"/>
            <p:cNvSpPr txBox="1">
              <a:spLocks noChangeArrowheads="1"/>
            </p:cNvSpPr>
            <p:nvPr/>
          </p:nvSpPr>
          <p:spPr bwMode="auto">
            <a:xfrm>
              <a:off x="1889125" y="2482850"/>
              <a:ext cx="43973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spcBef>
                  <a:spcPct val="0"/>
                </a:spcBef>
                <a:buClrTx/>
                <a:buFontTx/>
                <a:buNone/>
              </a:pPr>
              <a:r>
                <a:rPr lang="en-US" altLang="en-US" sz="1800"/>
                <a:t>01</a:t>
              </a:r>
            </a:p>
          </p:txBody>
        </p:sp>
        <p:sp>
          <p:nvSpPr>
            <p:cNvPr id="31755" name="TextBox 5"/>
            <p:cNvSpPr txBox="1">
              <a:spLocks noChangeArrowheads="1"/>
            </p:cNvSpPr>
            <p:nvPr/>
          </p:nvSpPr>
          <p:spPr bwMode="auto">
            <a:xfrm>
              <a:off x="1866900" y="2921000"/>
              <a:ext cx="4413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spcBef>
                  <a:spcPct val="0"/>
                </a:spcBef>
                <a:buClrTx/>
                <a:buFontTx/>
                <a:buNone/>
              </a:pPr>
              <a:r>
                <a:rPr lang="en-US" altLang="en-US" sz="1800"/>
                <a:t>10</a:t>
              </a:r>
            </a:p>
          </p:txBody>
        </p:sp>
      </p:grpSp>
      <p:sp>
        <p:nvSpPr>
          <p:cNvPr id="31751" name="TextBox 6"/>
          <p:cNvSpPr txBox="1">
            <a:spLocks noChangeArrowheads="1"/>
          </p:cNvSpPr>
          <p:nvPr/>
        </p:nvSpPr>
        <p:spPr bwMode="auto">
          <a:xfrm>
            <a:off x="93663" y="4473575"/>
            <a:ext cx="47371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spcBef>
                <a:spcPct val="0"/>
              </a:spcBef>
              <a:buClrTx/>
              <a:buFontTx/>
              <a:buNone/>
            </a:pPr>
            <a:r>
              <a:rPr lang="en-US" altLang="en-US" sz="1800">
                <a:solidFill>
                  <a:srgbClr val="FFFF00"/>
                </a:solidFill>
              </a:rPr>
              <a:t>10</a:t>
            </a:r>
            <a:r>
              <a:rPr lang="en-US" altLang="en-US" sz="1800"/>
              <a:t>00 0000 0000 0000 0000 0010 0000 0000</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left)">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eaLnBrk="1" hangingPunct="1">
              <a:defRPr/>
            </a:pPr>
            <a:r>
              <a:rPr lang="en-US" dirty="0"/>
              <a:t>Pros/Cons of Segmentation</a:t>
            </a:r>
          </a:p>
        </p:txBody>
      </p:sp>
      <p:sp>
        <p:nvSpPr>
          <p:cNvPr id="20483" name="Rectangle 3"/>
          <p:cNvSpPr>
            <a:spLocks noGrp="1" noChangeArrowheads="1"/>
          </p:cNvSpPr>
          <p:nvPr>
            <p:ph type="body" idx="1"/>
          </p:nvPr>
        </p:nvSpPr>
        <p:spPr/>
        <p:txBody>
          <a:bodyPr/>
          <a:lstStyle/>
          <a:p>
            <a:pPr eaLnBrk="1" hangingPunct="1">
              <a:lnSpc>
                <a:spcPct val="90000"/>
              </a:lnSpc>
              <a:buFont typeface="Wingdings" panose="05000000000000000000" pitchFamily="2" charset="2"/>
              <a:buNone/>
              <a:defRPr/>
            </a:pPr>
            <a:r>
              <a:rPr lang="en-US" dirty="0"/>
              <a:t>+ Easier to grow/shrink individual segments</a:t>
            </a:r>
          </a:p>
          <a:p>
            <a:pPr eaLnBrk="1" hangingPunct="1">
              <a:lnSpc>
                <a:spcPct val="90000"/>
              </a:lnSpc>
              <a:buFont typeface="Wingdings" panose="05000000000000000000" pitchFamily="2" charset="2"/>
              <a:buNone/>
              <a:defRPr/>
            </a:pPr>
            <a:r>
              <a:rPr lang="en-US" dirty="0"/>
              <a:t>+ Finer control of segment accesses</a:t>
            </a:r>
          </a:p>
          <a:p>
            <a:pPr lvl="1" eaLnBrk="1" hangingPunct="1">
              <a:lnSpc>
                <a:spcPct val="90000"/>
              </a:lnSpc>
              <a:defRPr/>
            </a:pPr>
            <a:r>
              <a:rPr lang="en-US" dirty="0"/>
              <a:t>e.g., read-only for shared code segment</a:t>
            </a:r>
          </a:p>
          <a:p>
            <a:pPr lvl="1" eaLnBrk="1" hangingPunct="1">
              <a:lnSpc>
                <a:spcPct val="90000"/>
              </a:lnSpc>
              <a:defRPr/>
            </a:pPr>
            <a:r>
              <a:rPr lang="en-US" dirty="0"/>
              <a:t>Recall the semantics of fork()…</a:t>
            </a:r>
          </a:p>
          <a:p>
            <a:pPr eaLnBrk="1" hangingPunct="1">
              <a:lnSpc>
                <a:spcPct val="90000"/>
              </a:lnSpc>
              <a:buFont typeface="Wingdings" panose="05000000000000000000" pitchFamily="2" charset="2"/>
              <a:buNone/>
              <a:defRPr/>
            </a:pPr>
            <a:r>
              <a:rPr lang="en-US" dirty="0"/>
              <a:t>+ More efficient use of physical space </a:t>
            </a:r>
          </a:p>
          <a:p>
            <a:pPr eaLnBrk="1" hangingPunct="1">
              <a:lnSpc>
                <a:spcPct val="90000"/>
              </a:lnSpc>
              <a:buFont typeface="Wingdings" panose="05000000000000000000" pitchFamily="2" charset="2"/>
              <a:buNone/>
              <a:defRPr/>
            </a:pPr>
            <a:r>
              <a:rPr lang="en-US" dirty="0"/>
              <a:t>+ Multiple processes can share the same code segment</a:t>
            </a:r>
          </a:p>
          <a:p>
            <a:pPr eaLnBrk="1" hangingPunct="1">
              <a:lnSpc>
                <a:spcPct val="90000"/>
              </a:lnSpc>
              <a:buFont typeface="Wingdings" panose="05000000000000000000" pitchFamily="2" charset="2"/>
              <a:buNone/>
              <a:defRPr/>
            </a:pPr>
            <a:r>
              <a:rPr lang="en-US" dirty="0"/>
              <a:t>- Memory allocation is still complex</a:t>
            </a:r>
          </a:p>
          <a:p>
            <a:pPr lvl="1" eaLnBrk="1" hangingPunct="1">
              <a:lnSpc>
                <a:spcPct val="90000"/>
              </a:lnSpc>
              <a:defRPr/>
            </a:pPr>
            <a:r>
              <a:rPr lang="en-US" dirty="0"/>
              <a:t>Requires contiguous allocation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eaLnBrk="1" hangingPunct="1">
              <a:defRPr/>
            </a:pPr>
            <a:r>
              <a:rPr lang="en-US"/>
              <a:t>Paging</a:t>
            </a:r>
          </a:p>
        </p:txBody>
      </p:sp>
      <p:sp>
        <p:nvSpPr>
          <p:cNvPr id="21507" name="Rectangle 3"/>
          <p:cNvSpPr>
            <a:spLocks noGrp="1" noChangeArrowheads="1"/>
          </p:cNvSpPr>
          <p:nvPr>
            <p:ph type="body" idx="1"/>
          </p:nvPr>
        </p:nvSpPr>
        <p:spPr/>
        <p:txBody>
          <a:bodyPr/>
          <a:lstStyle/>
          <a:p>
            <a:pPr eaLnBrk="1" hangingPunct="1">
              <a:defRPr/>
            </a:pPr>
            <a:r>
              <a:rPr lang="en-US" b="1" i="1" dirty="0">
                <a:solidFill>
                  <a:srgbClr val="FFFF00"/>
                </a:solidFill>
              </a:rPr>
              <a:t>Paging-based translation</a:t>
            </a:r>
            <a:r>
              <a:rPr lang="en-US" dirty="0"/>
              <a:t>:  memory allocation via fixed-size chunks of memory, or </a:t>
            </a:r>
            <a:r>
              <a:rPr lang="en-US" b="1" i="1" dirty="0">
                <a:solidFill>
                  <a:srgbClr val="FFFF00"/>
                </a:solidFill>
              </a:rPr>
              <a:t>pages</a:t>
            </a:r>
          </a:p>
          <a:p>
            <a:pPr eaLnBrk="1" hangingPunct="1">
              <a:defRPr/>
            </a:pPr>
            <a:r>
              <a:rPr lang="en-US" dirty="0"/>
              <a:t>Uses a </a:t>
            </a:r>
            <a:r>
              <a:rPr lang="en-US" b="1" i="1" dirty="0">
                <a:solidFill>
                  <a:srgbClr val="FFFF00"/>
                </a:solidFill>
              </a:rPr>
              <a:t>bitmap</a:t>
            </a:r>
            <a:r>
              <a:rPr lang="en-US" dirty="0"/>
              <a:t> to track the allocation status of memory pages</a:t>
            </a:r>
          </a:p>
          <a:p>
            <a:pPr eaLnBrk="1" hangingPunct="1">
              <a:defRPr/>
            </a:pPr>
            <a:r>
              <a:rPr lang="en-US" dirty="0"/>
              <a:t>Translation granularity is a page</a:t>
            </a:r>
          </a:p>
          <a:p>
            <a:pPr lvl="1" eaLnBrk="1" hangingPunct="1">
              <a:buFont typeface="Wingdings" panose="05000000000000000000" pitchFamily="2" charset="2"/>
              <a:buNone/>
              <a:defRPr/>
            </a:pPr>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eaLnBrk="1" hangingPunct="1">
              <a:defRPr/>
            </a:pPr>
            <a:r>
              <a:rPr lang="en-US"/>
              <a:t>Paging Illustrated</a:t>
            </a:r>
          </a:p>
        </p:txBody>
      </p:sp>
      <p:sp>
        <p:nvSpPr>
          <p:cNvPr id="39939" name="Rectangle 3"/>
          <p:cNvSpPr>
            <a:spLocks noChangeArrowheads="1"/>
          </p:cNvSpPr>
          <p:nvPr/>
        </p:nvSpPr>
        <p:spPr bwMode="auto">
          <a:xfrm>
            <a:off x="2089150" y="1716088"/>
            <a:ext cx="1676400" cy="3733800"/>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endParaRPr lang="en-US" altLang="en-US" sz="1800">
              <a:solidFill>
                <a:srgbClr val="000000"/>
              </a:solidFill>
            </a:endParaRPr>
          </a:p>
        </p:txBody>
      </p:sp>
      <p:sp>
        <p:nvSpPr>
          <p:cNvPr id="39940" name="Rectangle 4"/>
          <p:cNvSpPr>
            <a:spLocks noChangeArrowheads="1"/>
          </p:cNvSpPr>
          <p:nvPr/>
        </p:nvSpPr>
        <p:spPr bwMode="auto">
          <a:xfrm>
            <a:off x="5321300" y="1716088"/>
            <a:ext cx="1676400" cy="4800600"/>
          </a:xfrm>
          <a:prstGeom prst="rect">
            <a:avLst/>
          </a:prstGeom>
          <a:solidFill>
            <a:srgbClr val="CC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endParaRPr lang="en-US" altLang="en-US" sz="1800">
              <a:solidFill>
                <a:srgbClr val="000000"/>
              </a:solidFill>
            </a:endParaRPr>
          </a:p>
        </p:txBody>
      </p:sp>
      <p:sp>
        <p:nvSpPr>
          <p:cNvPr id="39941" name="Text Box 5"/>
          <p:cNvSpPr txBox="1">
            <a:spLocks noChangeArrowheads="1"/>
          </p:cNvSpPr>
          <p:nvPr/>
        </p:nvSpPr>
        <p:spPr bwMode="auto">
          <a:xfrm>
            <a:off x="1936750" y="1295400"/>
            <a:ext cx="19494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spcBef>
                <a:spcPct val="0"/>
              </a:spcBef>
              <a:buClrTx/>
              <a:buFontTx/>
              <a:buNone/>
            </a:pPr>
            <a:r>
              <a:rPr lang="en-US" altLang="en-US" sz="1800"/>
              <a:t>Virtual addresses</a:t>
            </a:r>
          </a:p>
        </p:txBody>
      </p:sp>
      <p:sp>
        <p:nvSpPr>
          <p:cNvPr id="39942" name="Text Box 6"/>
          <p:cNvSpPr txBox="1">
            <a:spLocks noChangeArrowheads="1"/>
          </p:cNvSpPr>
          <p:nvPr/>
        </p:nvSpPr>
        <p:spPr bwMode="auto">
          <a:xfrm>
            <a:off x="5092700" y="1335088"/>
            <a:ext cx="21526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spcBef>
                <a:spcPct val="0"/>
              </a:spcBef>
              <a:buClrTx/>
              <a:buFontTx/>
              <a:buNone/>
            </a:pPr>
            <a:r>
              <a:rPr lang="en-US" altLang="en-US" sz="1800"/>
              <a:t>Physical addresses</a:t>
            </a:r>
          </a:p>
        </p:txBody>
      </p:sp>
      <p:sp>
        <p:nvSpPr>
          <p:cNvPr id="24584" name="Rectangle 8" descr="60%"/>
          <p:cNvSpPr>
            <a:spLocks noChangeArrowheads="1"/>
          </p:cNvSpPr>
          <p:nvPr/>
        </p:nvSpPr>
        <p:spPr bwMode="auto">
          <a:xfrm>
            <a:off x="5321300" y="5449888"/>
            <a:ext cx="1676400" cy="874712"/>
          </a:xfrm>
          <a:prstGeom prst="rect">
            <a:avLst/>
          </a:prstGeom>
          <a:pattFill prst="pct60">
            <a:fgClr>
              <a:srgbClr val="FFFF99"/>
            </a:fgClr>
            <a:bgClr>
              <a:srgbClr val="767647"/>
            </a:bgClr>
          </a:patt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endParaRPr lang="en-US" altLang="en-US" sz="1800">
              <a:solidFill>
                <a:srgbClr val="000000"/>
              </a:solidFill>
            </a:endParaRPr>
          </a:p>
        </p:txBody>
      </p:sp>
      <p:sp>
        <p:nvSpPr>
          <p:cNvPr id="39944" name="Text Box 12"/>
          <p:cNvSpPr txBox="1">
            <a:spLocks noChangeArrowheads="1"/>
          </p:cNvSpPr>
          <p:nvPr/>
        </p:nvSpPr>
        <p:spPr bwMode="auto">
          <a:xfrm>
            <a:off x="1479550" y="1584325"/>
            <a:ext cx="5937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spcBef>
                <a:spcPct val="0"/>
              </a:spcBef>
              <a:buClrTx/>
              <a:buFontTx/>
              <a:buNone/>
            </a:pPr>
            <a:r>
              <a:rPr lang="en-US" altLang="en-US" sz="1800" b="1">
                <a:latin typeface="Courier New" panose="02070309020205020404" pitchFamily="49" charset="0"/>
              </a:rPr>
              <a:t>0x0</a:t>
            </a:r>
          </a:p>
        </p:txBody>
      </p:sp>
      <p:sp>
        <p:nvSpPr>
          <p:cNvPr id="24590" name="Rectangle 14" descr="60%"/>
          <p:cNvSpPr>
            <a:spLocks noChangeArrowheads="1"/>
          </p:cNvSpPr>
          <p:nvPr/>
        </p:nvSpPr>
        <p:spPr bwMode="auto">
          <a:xfrm>
            <a:off x="2089150" y="1716088"/>
            <a:ext cx="1676400" cy="950912"/>
          </a:xfrm>
          <a:prstGeom prst="rect">
            <a:avLst/>
          </a:prstGeom>
          <a:pattFill prst="pct60">
            <a:fgClr>
              <a:srgbClr val="FFFF99"/>
            </a:fgClr>
            <a:bgClr>
              <a:srgbClr val="767647"/>
            </a:bgClr>
          </a:patt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endParaRPr lang="en-US" altLang="en-US" sz="1800">
              <a:solidFill>
                <a:srgbClr val="000000"/>
              </a:solidFill>
            </a:endParaRPr>
          </a:p>
        </p:txBody>
      </p:sp>
      <p:sp>
        <p:nvSpPr>
          <p:cNvPr id="24592" name="Rectangle 16" descr="Large grid"/>
          <p:cNvSpPr>
            <a:spLocks noChangeArrowheads="1"/>
          </p:cNvSpPr>
          <p:nvPr/>
        </p:nvSpPr>
        <p:spPr bwMode="auto">
          <a:xfrm>
            <a:off x="2089150" y="2630488"/>
            <a:ext cx="1676400" cy="950912"/>
          </a:xfrm>
          <a:prstGeom prst="rect">
            <a:avLst/>
          </a:prstGeom>
          <a:pattFill prst="lgGrid">
            <a:fgClr>
              <a:srgbClr val="FFFF99"/>
            </a:fgClr>
            <a:bgClr>
              <a:srgbClr val="767647"/>
            </a:bgClr>
          </a:patt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endParaRPr lang="en-US" altLang="en-US" sz="1800">
              <a:solidFill>
                <a:srgbClr val="000000"/>
              </a:solidFill>
            </a:endParaRPr>
          </a:p>
        </p:txBody>
      </p:sp>
      <p:sp>
        <p:nvSpPr>
          <p:cNvPr id="39947" name="Text Box 17"/>
          <p:cNvSpPr txBox="1">
            <a:spLocks noChangeArrowheads="1"/>
          </p:cNvSpPr>
          <p:nvPr/>
        </p:nvSpPr>
        <p:spPr bwMode="auto">
          <a:xfrm>
            <a:off x="1022350" y="2498725"/>
            <a:ext cx="10033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spcBef>
                <a:spcPct val="0"/>
              </a:spcBef>
              <a:buClrTx/>
              <a:buFontTx/>
              <a:buNone/>
            </a:pPr>
            <a:r>
              <a:rPr lang="en-US" altLang="en-US" sz="1800" b="1">
                <a:latin typeface="Courier New" panose="02070309020205020404" pitchFamily="49" charset="0"/>
              </a:rPr>
              <a:t>0x1000</a:t>
            </a:r>
          </a:p>
        </p:txBody>
      </p:sp>
      <p:sp>
        <p:nvSpPr>
          <p:cNvPr id="39948" name="Text Box 18"/>
          <p:cNvSpPr txBox="1">
            <a:spLocks noChangeArrowheads="1"/>
          </p:cNvSpPr>
          <p:nvPr/>
        </p:nvSpPr>
        <p:spPr bwMode="auto">
          <a:xfrm>
            <a:off x="1022350" y="3443288"/>
            <a:ext cx="10033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spcBef>
                <a:spcPct val="0"/>
              </a:spcBef>
              <a:buClrTx/>
              <a:buFontTx/>
              <a:buNone/>
            </a:pPr>
            <a:r>
              <a:rPr lang="en-US" altLang="en-US" sz="1800" b="1">
                <a:latin typeface="Courier New" panose="02070309020205020404" pitchFamily="49" charset="0"/>
              </a:rPr>
              <a:t>0x2000</a:t>
            </a:r>
          </a:p>
        </p:txBody>
      </p:sp>
      <p:sp>
        <p:nvSpPr>
          <p:cNvPr id="24596" name="Rectangle 20" descr="Large grid"/>
          <p:cNvSpPr>
            <a:spLocks noChangeArrowheads="1"/>
          </p:cNvSpPr>
          <p:nvPr/>
        </p:nvSpPr>
        <p:spPr bwMode="auto">
          <a:xfrm>
            <a:off x="5321300" y="1716088"/>
            <a:ext cx="1676400" cy="950912"/>
          </a:xfrm>
          <a:prstGeom prst="rect">
            <a:avLst/>
          </a:prstGeom>
          <a:pattFill prst="lgGrid">
            <a:fgClr>
              <a:srgbClr val="FFFF99"/>
            </a:fgClr>
            <a:bgClr>
              <a:srgbClr val="767647"/>
            </a:bgClr>
          </a:patt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endParaRPr lang="en-US" altLang="en-US" sz="1800">
              <a:solidFill>
                <a:srgbClr val="000000"/>
              </a:solidFill>
            </a:endParaRPr>
          </a:p>
        </p:txBody>
      </p:sp>
      <p:sp>
        <p:nvSpPr>
          <p:cNvPr id="39950" name="Text Box 21"/>
          <p:cNvSpPr txBox="1">
            <a:spLocks noChangeArrowheads="1"/>
          </p:cNvSpPr>
          <p:nvPr/>
        </p:nvSpPr>
        <p:spPr bwMode="auto">
          <a:xfrm>
            <a:off x="6997700" y="1577975"/>
            <a:ext cx="5937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spcBef>
                <a:spcPct val="0"/>
              </a:spcBef>
              <a:buClrTx/>
              <a:buFontTx/>
              <a:buNone/>
            </a:pPr>
            <a:r>
              <a:rPr lang="en-US" altLang="en-US" sz="1800" b="1">
                <a:latin typeface="Courier New" panose="02070309020205020404" pitchFamily="49" charset="0"/>
              </a:rPr>
              <a:t>0x0</a:t>
            </a:r>
          </a:p>
        </p:txBody>
      </p:sp>
      <p:sp>
        <p:nvSpPr>
          <p:cNvPr id="24600" name="Rectangle 24"/>
          <p:cNvSpPr>
            <a:spLocks noChangeArrowheads="1"/>
          </p:cNvSpPr>
          <p:nvPr/>
        </p:nvSpPr>
        <p:spPr bwMode="auto">
          <a:xfrm>
            <a:off x="2089150" y="4495800"/>
            <a:ext cx="1676400" cy="954088"/>
          </a:xfrm>
          <a:prstGeom prst="rect">
            <a:avLst/>
          </a:prstGeom>
          <a:gradFill rotWithShape="1">
            <a:gsLst>
              <a:gs pos="0">
                <a:srgbClr val="767647"/>
              </a:gs>
              <a:gs pos="100000">
                <a:srgbClr val="FFFF99"/>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endParaRPr lang="en-US" altLang="en-US" sz="1800">
              <a:solidFill>
                <a:srgbClr val="000000"/>
              </a:solidFill>
            </a:endParaRPr>
          </a:p>
        </p:txBody>
      </p:sp>
      <p:sp>
        <p:nvSpPr>
          <p:cNvPr id="39952" name="Text Box 25"/>
          <p:cNvSpPr txBox="1">
            <a:spLocks noChangeArrowheads="1"/>
          </p:cNvSpPr>
          <p:nvPr/>
        </p:nvSpPr>
        <p:spPr bwMode="auto">
          <a:xfrm>
            <a:off x="1022350" y="4343400"/>
            <a:ext cx="10033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spcBef>
                <a:spcPct val="0"/>
              </a:spcBef>
              <a:buClrTx/>
              <a:buFontTx/>
              <a:buNone/>
            </a:pPr>
            <a:r>
              <a:rPr lang="en-US" altLang="en-US" sz="1800" b="1">
                <a:latin typeface="Courier New" panose="02070309020205020404" pitchFamily="49" charset="0"/>
              </a:rPr>
              <a:t>0x3000</a:t>
            </a:r>
          </a:p>
        </p:txBody>
      </p:sp>
      <p:sp>
        <p:nvSpPr>
          <p:cNvPr id="39953" name="Text Box 26"/>
          <p:cNvSpPr txBox="1">
            <a:spLocks noChangeArrowheads="1"/>
          </p:cNvSpPr>
          <p:nvPr/>
        </p:nvSpPr>
        <p:spPr bwMode="auto">
          <a:xfrm>
            <a:off x="1022350" y="5221288"/>
            <a:ext cx="10033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spcBef>
                <a:spcPct val="0"/>
              </a:spcBef>
              <a:buClrTx/>
              <a:buFontTx/>
              <a:buNone/>
            </a:pPr>
            <a:r>
              <a:rPr lang="en-US" altLang="en-US" sz="1800" b="1">
                <a:latin typeface="Courier New" panose="02070309020205020404" pitchFamily="49" charset="0"/>
              </a:rPr>
              <a:t>0x3fff</a:t>
            </a:r>
          </a:p>
        </p:txBody>
      </p:sp>
      <p:sp>
        <p:nvSpPr>
          <p:cNvPr id="24604" name="Rectangle 28"/>
          <p:cNvSpPr>
            <a:spLocks noChangeArrowheads="1"/>
          </p:cNvSpPr>
          <p:nvPr/>
        </p:nvSpPr>
        <p:spPr bwMode="auto">
          <a:xfrm>
            <a:off x="5321300" y="3621088"/>
            <a:ext cx="1676400" cy="914400"/>
          </a:xfrm>
          <a:prstGeom prst="rect">
            <a:avLst/>
          </a:prstGeom>
          <a:gradFill rotWithShape="1">
            <a:gsLst>
              <a:gs pos="0">
                <a:srgbClr val="767647"/>
              </a:gs>
              <a:gs pos="100000">
                <a:srgbClr val="FFFF99"/>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endParaRPr lang="en-US" altLang="en-US" sz="1800">
              <a:solidFill>
                <a:srgbClr val="000000"/>
              </a:solidFill>
            </a:endParaRPr>
          </a:p>
        </p:txBody>
      </p:sp>
      <p:sp>
        <p:nvSpPr>
          <p:cNvPr id="39955" name="Text Box 31"/>
          <p:cNvSpPr txBox="1">
            <a:spLocks noChangeArrowheads="1"/>
          </p:cNvSpPr>
          <p:nvPr/>
        </p:nvSpPr>
        <p:spPr bwMode="auto">
          <a:xfrm>
            <a:off x="6997700" y="2514600"/>
            <a:ext cx="10033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spcBef>
                <a:spcPct val="0"/>
              </a:spcBef>
              <a:buClrTx/>
              <a:buFontTx/>
              <a:buNone/>
            </a:pPr>
            <a:r>
              <a:rPr lang="en-US" altLang="en-US" sz="1800" b="1">
                <a:latin typeface="Courier New" panose="02070309020205020404" pitchFamily="49" charset="0"/>
              </a:rPr>
              <a:t>0x1000</a:t>
            </a:r>
          </a:p>
        </p:txBody>
      </p:sp>
      <p:sp>
        <p:nvSpPr>
          <p:cNvPr id="39956" name="Text Box 32"/>
          <p:cNvSpPr txBox="1">
            <a:spLocks noChangeArrowheads="1"/>
          </p:cNvSpPr>
          <p:nvPr/>
        </p:nvSpPr>
        <p:spPr bwMode="auto">
          <a:xfrm>
            <a:off x="6997700" y="3459163"/>
            <a:ext cx="10033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spcBef>
                <a:spcPct val="0"/>
              </a:spcBef>
              <a:buClrTx/>
              <a:buFontTx/>
              <a:buNone/>
            </a:pPr>
            <a:r>
              <a:rPr lang="en-US" altLang="en-US" sz="1800" b="1">
                <a:latin typeface="Courier New" panose="02070309020205020404" pitchFamily="49" charset="0"/>
              </a:rPr>
              <a:t>0x2000</a:t>
            </a:r>
          </a:p>
        </p:txBody>
      </p:sp>
      <p:sp>
        <p:nvSpPr>
          <p:cNvPr id="39957" name="Text Box 33"/>
          <p:cNvSpPr txBox="1">
            <a:spLocks noChangeArrowheads="1"/>
          </p:cNvSpPr>
          <p:nvPr/>
        </p:nvSpPr>
        <p:spPr bwMode="auto">
          <a:xfrm>
            <a:off x="6997700" y="4359275"/>
            <a:ext cx="10033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spcBef>
                <a:spcPct val="0"/>
              </a:spcBef>
              <a:buClrTx/>
              <a:buFontTx/>
              <a:buNone/>
            </a:pPr>
            <a:r>
              <a:rPr lang="en-US" altLang="en-US" sz="1800" b="1">
                <a:latin typeface="Courier New" panose="02070309020205020404" pitchFamily="49" charset="0"/>
              </a:rPr>
              <a:t>0x3000</a:t>
            </a:r>
          </a:p>
        </p:txBody>
      </p:sp>
      <p:sp>
        <p:nvSpPr>
          <p:cNvPr id="39958" name="Text Box 34"/>
          <p:cNvSpPr txBox="1">
            <a:spLocks noChangeArrowheads="1"/>
          </p:cNvSpPr>
          <p:nvPr/>
        </p:nvSpPr>
        <p:spPr bwMode="auto">
          <a:xfrm>
            <a:off x="6997700" y="5237163"/>
            <a:ext cx="10033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spcBef>
                <a:spcPct val="0"/>
              </a:spcBef>
              <a:buClrTx/>
              <a:buFontTx/>
              <a:buNone/>
            </a:pPr>
            <a:r>
              <a:rPr lang="en-US" altLang="en-US" sz="1800" b="1">
                <a:latin typeface="Courier New" panose="02070309020205020404" pitchFamily="49" charset="0"/>
              </a:rPr>
              <a:t>0x4000</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4590"/>
                                        </p:tgtEl>
                                        <p:attrNameLst>
                                          <p:attrName>style.visibility</p:attrName>
                                        </p:attrNameLst>
                                      </p:cBhvr>
                                      <p:to>
                                        <p:strVal val="visible"/>
                                      </p:to>
                                    </p:set>
                                    <p:animEffect transition="in" filter="wipe(up)">
                                      <p:cBhvr>
                                        <p:cTn id="7" dur="500"/>
                                        <p:tgtEl>
                                          <p:spTgt spid="2459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24584"/>
                                        </p:tgtEl>
                                        <p:attrNameLst>
                                          <p:attrName>style.visibility</p:attrName>
                                        </p:attrNameLst>
                                      </p:cBhvr>
                                      <p:to>
                                        <p:strVal val="visible"/>
                                      </p:to>
                                    </p:set>
                                    <p:animEffect transition="in" filter="wipe(up)">
                                      <p:cBhvr>
                                        <p:cTn id="12" dur="500"/>
                                        <p:tgtEl>
                                          <p:spTgt spid="2458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24592"/>
                                        </p:tgtEl>
                                        <p:attrNameLst>
                                          <p:attrName>style.visibility</p:attrName>
                                        </p:attrNameLst>
                                      </p:cBhvr>
                                      <p:to>
                                        <p:strVal val="visible"/>
                                      </p:to>
                                    </p:set>
                                    <p:animEffect transition="in" filter="wipe(up)">
                                      <p:cBhvr>
                                        <p:cTn id="17" dur="500"/>
                                        <p:tgtEl>
                                          <p:spTgt spid="24592"/>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24596"/>
                                        </p:tgtEl>
                                        <p:attrNameLst>
                                          <p:attrName>style.visibility</p:attrName>
                                        </p:attrNameLst>
                                      </p:cBhvr>
                                      <p:to>
                                        <p:strVal val="visible"/>
                                      </p:to>
                                    </p:set>
                                    <p:animEffect transition="in" filter="wipe(up)">
                                      <p:cBhvr>
                                        <p:cTn id="22" dur="500"/>
                                        <p:tgtEl>
                                          <p:spTgt spid="24596"/>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24600"/>
                                        </p:tgtEl>
                                        <p:attrNameLst>
                                          <p:attrName>style.visibility</p:attrName>
                                        </p:attrNameLst>
                                      </p:cBhvr>
                                      <p:to>
                                        <p:strVal val="visible"/>
                                      </p:to>
                                    </p:set>
                                    <p:animEffect transition="in" filter="wipe(up)">
                                      <p:cBhvr>
                                        <p:cTn id="27" dur="500"/>
                                        <p:tgtEl>
                                          <p:spTgt spid="24600"/>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1" fill="hold" grpId="0" nodeType="clickEffect">
                                  <p:stCondLst>
                                    <p:cond delay="0"/>
                                  </p:stCondLst>
                                  <p:childTnLst>
                                    <p:set>
                                      <p:cBhvr>
                                        <p:cTn id="31" dur="1" fill="hold">
                                          <p:stCondLst>
                                            <p:cond delay="0"/>
                                          </p:stCondLst>
                                        </p:cTn>
                                        <p:tgtEl>
                                          <p:spTgt spid="24604"/>
                                        </p:tgtEl>
                                        <p:attrNameLst>
                                          <p:attrName>style.visibility</p:attrName>
                                        </p:attrNameLst>
                                      </p:cBhvr>
                                      <p:to>
                                        <p:strVal val="visible"/>
                                      </p:to>
                                    </p:set>
                                    <p:animEffect transition="in" filter="wipe(up)">
                                      <p:cBhvr>
                                        <p:cTn id="32" dur="500"/>
                                        <p:tgtEl>
                                          <p:spTgt spid="246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84" grpId="0" animBg="1"/>
      <p:bldP spid="24590" grpId="0" animBg="1"/>
      <p:bldP spid="24592" grpId="0" animBg="1"/>
      <p:bldP spid="24596" grpId="0" animBg="1"/>
      <p:bldP spid="24600" grpId="0" animBg="1"/>
      <p:bldP spid="2460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a:t>Prelude on Memory Addresses</a:t>
            </a:r>
          </a:p>
        </p:txBody>
      </p:sp>
      <p:sp>
        <p:nvSpPr>
          <p:cNvPr id="3" name="Content Placeholder 2"/>
          <p:cNvSpPr>
            <a:spLocks noGrp="1"/>
          </p:cNvSpPr>
          <p:nvPr>
            <p:ph idx="1"/>
          </p:nvPr>
        </p:nvSpPr>
        <p:spPr/>
        <p:txBody>
          <a:bodyPr/>
          <a:lstStyle/>
          <a:p>
            <a:pPr>
              <a:defRPr/>
            </a:pPr>
            <a:r>
              <a:rPr lang="en-US" dirty="0"/>
              <a:t>Memory is byte-addressable</a:t>
            </a:r>
          </a:p>
          <a:p>
            <a:pPr lvl="1">
              <a:defRPr/>
            </a:pPr>
            <a:r>
              <a:rPr lang="en-US" dirty="0"/>
              <a:t>Each memory address can specify the location of a byte</a:t>
            </a:r>
          </a:p>
          <a:p>
            <a:pPr>
              <a:defRPr/>
            </a:pPr>
            <a:r>
              <a:rPr lang="en-US" dirty="0"/>
              <a:t>unsigned char memory[MEMORY_SIZE]</a:t>
            </a:r>
          </a:p>
          <a:p>
            <a:pPr>
              <a:defRPr/>
            </a:pPr>
            <a:r>
              <a:rPr lang="en-US" dirty="0"/>
              <a:t>To access</a:t>
            </a:r>
          </a:p>
          <a:p>
            <a:pPr lvl="1">
              <a:defRPr/>
            </a:pPr>
            <a:r>
              <a:rPr lang="en-US" dirty="0"/>
              <a:t>memory[</a:t>
            </a:r>
            <a:r>
              <a:rPr lang="en-US" dirty="0" err="1"/>
              <a:t>virtual_memory_address</a:t>
            </a:r>
            <a:r>
              <a:rPr lang="en-US" dirty="0"/>
              <a:t>]</a:t>
            </a:r>
          </a:p>
          <a:p>
            <a:pPr>
              <a:defRPr/>
            </a:pPr>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a:t>Paged Memory </a:t>
            </a:r>
            <a:r>
              <a:rPr lang="en-US" dirty="0" err="1"/>
              <a:t>Acces</a:t>
            </a:r>
            <a:endParaRPr lang="en-US" dirty="0"/>
          </a:p>
        </p:txBody>
      </p:sp>
      <p:sp>
        <p:nvSpPr>
          <p:cNvPr id="3" name="Content Placeholder 2"/>
          <p:cNvSpPr>
            <a:spLocks noGrp="1"/>
          </p:cNvSpPr>
          <p:nvPr>
            <p:ph idx="1"/>
          </p:nvPr>
        </p:nvSpPr>
        <p:spPr/>
        <p:txBody>
          <a:bodyPr/>
          <a:lstStyle/>
          <a:p>
            <a:pPr marL="0" indent="0">
              <a:buFont typeface="Wingdings" panose="05000000000000000000" pitchFamily="2" charset="2"/>
              <a:buNone/>
              <a:defRPr/>
            </a:pPr>
            <a:r>
              <a:rPr lang="en-US" sz="2800" dirty="0"/>
              <a:t>unsigned char memory[N_PAGES][PAGE_SIZE]</a:t>
            </a:r>
          </a:p>
          <a:p>
            <a:pPr>
              <a:defRPr/>
            </a:pPr>
            <a:r>
              <a:rPr lang="en-US" dirty="0"/>
              <a:t>To access</a:t>
            </a:r>
          </a:p>
          <a:p>
            <a:pPr lvl="1">
              <a:defRPr/>
            </a:pPr>
            <a:r>
              <a:rPr lang="en-US" dirty="0"/>
              <a:t>memory[</a:t>
            </a:r>
            <a:r>
              <a:rPr lang="en-US" dirty="0" err="1"/>
              <a:t>virtual_page_number</a:t>
            </a:r>
            <a:r>
              <a:rPr lang="en-US" dirty="0"/>
              <a:t>][</a:t>
            </a:r>
            <a:r>
              <a:rPr lang="en-US" dirty="0" err="1"/>
              <a:t>page_offset</a:t>
            </a:r>
            <a:r>
              <a:rPr lang="en-US" dirty="0"/>
              <a: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eaLnBrk="1" hangingPunct="1">
              <a:defRPr/>
            </a:pPr>
            <a:r>
              <a:rPr lang="en-US"/>
              <a:t>Paging Diagram</a:t>
            </a:r>
          </a:p>
        </p:txBody>
      </p:sp>
      <p:grpSp>
        <p:nvGrpSpPr>
          <p:cNvPr id="43011" name="Group 4"/>
          <p:cNvGrpSpPr>
            <a:grpSpLocks/>
          </p:cNvGrpSpPr>
          <p:nvPr/>
        </p:nvGrpSpPr>
        <p:grpSpPr bwMode="auto">
          <a:xfrm>
            <a:off x="2362200" y="1905000"/>
            <a:ext cx="3505200" cy="457200"/>
            <a:chOff x="768" y="1152"/>
            <a:chExt cx="2208" cy="288"/>
          </a:xfrm>
        </p:grpSpPr>
        <p:sp>
          <p:nvSpPr>
            <p:cNvPr id="43057" name="Rectangle 5"/>
            <p:cNvSpPr>
              <a:spLocks noChangeArrowheads="1"/>
            </p:cNvSpPr>
            <p:nvPr/>
          </p:nvSpPr>
          <p:spPr bwMode="auto">
            <a:xfrm>
              <a:off x="768" y="1152"/>
              <a:ext cx="1632" cy="288"/>
            </a:xfrm>
            <a:prstGeom prst="rect">
              <a:avLst/>
            </a:prstGeom>
            <a:solidFill>
              <a:srgbClr val="FFFF99"/>
            </a:solidFill>
            <a:ln w="9525">
              <a:solidFill>
                <a:srgbClr val="000000"/>
              </a:solidFill>
              <a:miter lim="800000"/>
              <a:headEnd/>
              <a:tailEnd/>
            </a:ln>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r>
                <a:rPr lang="en-US" altLang="en-US" sz="1800">
                  <a:solidFill>
                    <a:srgbClr val="000000"/>
                  </a:solidFill>
                </a:rPr>
                <a:t>Virtual page number</a:t>
              </a:r>
            </a:p>
          </p:txBody>
        </p:sp>
        <p:sp>
          <p:nvSpPr>
            <p:cNvPr id="43058" name="Rectangle 6"/>
            <p:cNvSpPr>
              <a:spLocks noChangeArrowheads="1"/>
            </p:cNvSpPr>
            <p:nvPr/>
          </p:nvSpPr>
          <p:spPr bwMode="auto">
            <a:xfrm>
              <a:off x="2400" y="1152"/>
              <a:ext cx="576" cy="288"/>
            </a:xfrm>
            <a:prstGeom prst="rect">
              <a:avLst/>
            </a:prstGeom>
            <a:solidFill>
              <a:srgbClr val="FFFF99"/>
            </a:solidFill>
            <a:ln w="9525">
              <a:solidFill>
                <a:srgbClr val="000000"/>
              </a:solidFill>
              <a:miter lim="800000"/>
              <a:headEnd/>
              <a:tailEnd/>
            </a:ln>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r>
                <a:rPr lang="en-US" altLang="en-US" sz="1800">
                  <a:solidFill>
                    <a:srgbClr val="000000"/>
                  </a:solidFill>
                </a:rPr>
                <a:t>Offset</a:t>
              </a:r>
            </a:p>
          </p:txBody>
        </p:sp>
      </p:grpSp>
      <p:grpSp>
        <p:nvGrpSpPr>
          <p:cNvPr id="3" name="Group 44"/>
          <p:cNvGrpSpPr>
            <a:grpSpLocks/>
          </p:cNvGrpSpPr>
          <p:nvPr/>
        </p:nvGrpSpPr>
        <p:grpSpPr bwMode="auto">
          <a:xfrm>
            <a:off x="2362200" y="2362200"/>
            <a:ext cx="3505200" cy="3352800"/>
            <a:chOff x="960" y="1488"/>
            <a:chExt cx="2208" cy="2112"/>
          </a:xfrm>
        </p:grpSpPr>
        <p:grpSp>
          <p:nvGrpSpPr>
            <p:cNvPr id="43047" name="Group 21"/>
            <p:cNvGrpSpPr>
              <a:grpSpLocks/>
            </p:cNvGrpSpPr>
            <p:nvPr/>
          </p:nvGrpSpPr>
          <p:grpSpPr bwMode="auto">
            <a:xfrm>
              <a:off x="960" y="2160"/>
              <a:ext cx="1632" cy="864"/>
              <a:chOff x="1488" y="2208"/>
              <a:chExt cx="1632" cy="864"/>
            </a:xfrm>
          </p:grpSpPr>
          <p:sp>
            <p:nvSpPr>
              <p:cNvPr id="43054" name="Rectangle 10"/>
              <p:cNvSpPr>
                <a:spLocks noChangeArrowheads="1"/>
              </p:cNvSpPr>
              <p:nvPr/>
            </p:nvSpPr>
            <p:spPr bwMode="auto">
              <a:xfrm>
                <a:off x="1488" y="2208"/>
                <a:ext cx="1632" cy="288"/>
              </a:xfrm>
              <a:prstGeom prst="rect">
                <a:avLst/>
              </a:prstGeom>
              <a:solidFill>
                <a:srgbClr val="FFCCFF"/>
              </a:solidFill>
              <a:ln w="9525">
                <a:solidFill>
                  <a:srgbClr val="000000"/>
                </a:solidFill>
                <a:miter lim="800000"/>
                <a:headEnd/>
                <a:tailEnd/>
              </a:ln>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r>
                  <a:rPr lang="en-US" altLang="en-US" sz="1800">
                    <a:solidFill>
                      <a:srgbClr val="000000"/>
                    </a:solidFill>
                  </a:rPr>
                  <a:t>Physical page number</a:t>
                </a:r>
              </a:p>
            </p:txBody>
          </p:sp>
          <p:sp>
            <p:nvSpPr>
              <p:cNvPr id="43055" name="Rectangle 12"/>
              <p:cNvSpPr>
                <a:spLocks noChangeArrowheads="1"/>
              </p:cNvSpPr>
              <p:nvPr/>
            </p:nvSpPr>
            <p:spPr bwMode="auto">
              <a:xfrm>
                <a:off x="1488" y="2496"/>
                <a:ext cx="1632" cy="288"/>
              </a:xfrm>
              <a:prstGeom prst="rect">
                <a:avLst/>
              </a:prstGeom>
              <a:solidFill>
                <a:srgbClr val="FFCCFF"/>
              </a:solidFill>
              <a:ln w="9525">
                <a:solidFill>
                  <a:srgbClr val="000000"/>
                </a:solidFill>
                <a:miter lim="800000"/>
                <a:headEnd/>
                <a:tailEnd/>
              </a:ln>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r>
                  <a:rPr lang="en-US" altLang="en-US" sz="1800">
                    <a:solidFill>
                      <a:srgbClr val="0000CC"/>
                    </a:solidFill>
                  </a:rPr>
                  <a:t>Physical page number</a:t>
                </a:r>
              </a:p>
            </p:txBody>
          </p:sp>
          <p:sp>
            <p:nvSpPr>
              <p:cNvPr id="43056" name="Rectangle 14"/>
              <p:cNvSpPr>
                <a:spLocks noChangeArrowheads="1"/>
              </p:cNvSpPr>
              <p:nvPr/>
            </p:nvSpPr>
            <p:spPr bwMode="auto">
              <a:xfrm>
                <a:off x="1488" y="2784"/>
                <a:ext cx="1632" cy="288"/>
              </a:xfrm>
              <a:prstGeom prst="rect">
                <a:avLst/>
              </a:prstGeom>
              <a:solidFill>
                <a:srgbClr val="FFCCFF"/>
              </a:solidFill>
              <a:ln w="9525">
                <a:solidFill>
                  <a:srgbClr val="000000"/>
                </a:solidFill>
                <a:miter lim="800000"/>
                <a:headEnd/>
                <a:tailEnd/>
              </a:ln>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r>
                  <a:rPr lang="en-US" altLang="en-US" sz="1800">
                    <a:solidFill>
                      <a:srgbClr val="000000"/>
                    </a:solidFill>
                  </a:rPr>
                  <a:t>Physical page number</a:t>
                </a:r>
              </a:p>
            </p:txBody>
          </p:sp>
        </p:grpSp>
        <p:grpSp>
          <p:nvGrpSpPr>
            <p:cNvPr id="43048" name="Group 22"/>
            <p:cNvGrpSpPr>
              <a:grpSpLocks/>
            </p:cNvGrpSpPr>
            <p:nvPr/>
          </p:nvGrpSpPr>
          <p:grpSpPr bwMode="auto">
            <a:xfrm>
              <a:off x="960" y="3312"/>
              <a:ext cx="2208" cy="288"/>
              <a:chOff x="768" y="1152"/>
              <a:chExt cx="2208" cy="288"/>
            </a:xfrm>
          </p:grpSpPr>
          <p:sp>
            <p:nvSpPr>
              <p:cNvPr id="43052" name="Rectangle 23"/>
              <p:cNvSpPr>
                <a:spLocks noChangeArrowheads="1"/>
              </p:cNvSpPr>
              <p:nvPr/>
            </p:nvSpPr>
            <p:spPr bwMode="auto">
              <a:xfrm>
                <a:off x="768" y="1152"/>
                <a:ext cx="1632" cy="288"/>
              </a:xfrm>
              <a:prstGeom prst="rect">
                <a:avLst/>
              </a:prstGeom>
              <a:solidFill>
                <a:srgbClr val="CCFFFF"/>
              </a:solidFill>
              <a:ln w="9525">
                <a:solidFill>
                  <a:srgbClr val="000000"/>
                </a:solidFill>
                <a:miter lim="800000"/>
                <a:headEnd/>
                <a:tailEnd/>
              </a:ln>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r>
                  <a:rPr lang="en-US" altLang="en-US" sz="1800">
                    <a:solidFill>
                      <a:srgbClr val="0000CC"/>
                    </a:solidFill>
                  </a:rPr>
                  <a:t>Physical page number</a:t>
                </a:r>
              </a:p>
            </p:txBody>
          </p:sp>
          <p:sp>
            <p:nvSpPr>
              <p:cNvPr id="43053" name="Rectangle 24"/>
              <p:cNvSpPr>
                <a:spLocks noChangeArrowheads="1"/>
              </p:cNvSpPr>
              <p:nvPr/>
            </p:nvSpPr>
            <p:spPr bwMode="auto">
              <a:xfrm>
                <a:off x="2400" y="1152"/>
                <a:ext cx="576" cy="288"/>
              </a:xfrm>
              <a:prstGeom prst="rect">
                <a:avLst/>
              </a:prstGeom>
              <a:solidFill>
                <a:srgbClr val="CCFFFF"/>
              </a:solidFill>
              <a:ln w="9525">
                <a:solidFill>
                  <a:srgbClr val="000000"/>
                </a:solidFill>
                <a:miter lim="800000"/>
                <a:headEnd/>
                <a:tailEnd/>
              </a:ln>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r>
                  <a:rPr lang="en-US" altLang="en-US" sz="1800">
                    <a:solidFill>
                      <a:srgbClr val="000000"/>
                    </a:solidFill>
                  </a:rPr>
                  <a:t>Offset</a:t>
                </a:r>
              </a:p>
            </p:txBody>
          </p:sp>
        </p:grpSp>
        <p:sp>
          <p:nvSpPr>
            <p:cNvPr id="43049" name="Line 25"/>
            <p:cNvSpPr>
              <a:spLocks noChangeShapeType="1"/>
            </p:cNvSpPr>
            <p:nvPr/>
          </p:nvSpPr>
          <p:spPr bwMode="auto">
            <a:xfrm>
              <a:off x="1776" y="1488"/>
              <a:ext cx="0" cy="672"/>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3050" name="Line 26"/>
            <p:cNvSpPr>
              <a:spLocks noChangeShapeType="1"/>
            </p:cNvSpPr>
            <p:nvPr/>
          </p:nvSpPr>
          <p:spPr bwMode="auto">
            <a:xfrm>
              <a:off x="1776" y="3024"/>
              <a:ext cx="0" cy="288"/>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3051" name="Line 27"/>
            <p:cNvSpPr>
              <a:spLocks noChangeShapeType="1"/>
            </p:cNvSpPr>
            <p:nvPr/>
          </p:nvSpPr>
          <p:spPr bwMode="auto">
            <a:xfrm>
              <a:off x="2880" y="1488"/>
              <a:ext cx="0" cy="1824"/>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grpSp>
        <p:nvGrpSpPr>
          <p:cNvPr id="6" name="Group 45"/>
          <p:cNvGrpSpPr>
            <a:grpSpLocks/>
          </p:cNvGrpSpPr>
          <p:nvPr/>
        </p:nvGrpSpPr>
        <p:grpSpPr bwMode="auto">
          <a:xfrm>
            <a:off x="3657600" y="1905000"/>
            <a:ext cx="4572000" cy="3810000"/>
            <a:chOff x="1776" y="1200"/>
            <a:chExt cx="2880" cy="2400"/>
          </a:xfrm>
        </p:grpSpPr>
        <p:sp>
          <p:nvSpPr>
            <p:cNvPr id="43041" name="Rectangle 29"/>
            <p:cNvSpPr>
              <a:spLocks noChangeArrowheads="1"/>
            </p:cNvSpPr>
            <p:nvPr/>
          </p:nvSpPr>
          <p:spPr bwMode="auto">
            <a:xfrm>
              <a:off x="3408" y="1200"/>
              <a:ext cx="1248" cy="288"/>
            </a:xfrm>
            <a:prstGeom prst="rect">
              <a:avLst/>
            </a:prstGeom>
            <a:solidFill>
              <a:srgbClr val="FFCCFF"/>
            </a:solidFill>
            <a:ln w="9525">
              <a:solidFill>
                <a:srgbClr val="000000"/>
              </a:solidFill>
              <a:miter lim="800000"/>
              <a:headEnd/>
              <a:tailEnd/>
            </a:ln>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r>
                <a:rPr lang="en-US" altLang="en-US" sz="1800">
                  <a:solidFill>
                    <a:srgbClr val="000000"/>
                  </a:solidFill>
                </a:rPr>
                <a:t>Page table size</a:t>
              </a:r>
            </a:p>
          </p:txBody>
        </p:sp>
        <p:sp>
          <p:nvSpPr>
            <p:cNvPr id="43042" name="AutoShape 32"/>
            <p:cNvSpPr>
              <a:spLocks noChangeArrowheads="1"/>
            </p:cNvSpPr>
            <p:nvPr/>
          </p:nvSpPr>
          <p:spPr bwMode="auto">
            <a:xfrm>
              <a:off x="3888" y="1728"/>
              <a:ext cx="384" cy="366"/>
            </a:xfrm>
            <a:prstGeom prst="diamond">
              <a:avLst/>
            </a:prstGeom>
            <a:solidFill>
              <a:srgbClr val="FFCCFF"/>
            </a:solidFill>
            <a:ln w="9525">
              <a:solidFill>
                <a:schemeClr val="tx1"/>
              </a:solidFill>
              <a:miter lim="800000"/>
              <a:headEnd/>
              <a:tailEnd/>
            </a:ln>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r>
                <a:rPr lang="en-US" altLang="en-US" sz="1800">
                  <a:solidFill>
                    <a:srgbClr val="000000"/>
                  </a:solidFill>
                </a:rPr>
                <a:t>&gt;</a:t>
              </a:r>
            </a:p>
          </p:txBody>
        </p:sp>
        <p:sp>
          <p:nvSpPr>
            <p:cNvPr id="43043" name="Line 35"/>
            <p:cNvSpPr>
              <a:spLocks noChangeShapeType="1"/>
            </p:cNvSpPr>
            <p:nvPr/>
          </p:nvSpPr>
          <p:spPr bwMode="auto">
            <a:xfrm>
              <a:off x="4080" y="1488"/>
              <a:ext cx="0" cy="24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3044" name="Line 36"/>
            <p:cNvSpPr>
              <a:spLocks noChangeShapeType="1"/>
            </p:cNvSpPr>
            <p:nvPr/>
          </p:nvSpPr>
          <p:spPr bwMode="auto">
            <a:xfrm>
              <a:off x="1776" y="1920"/>
              <a:ext cx="2112"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3045" name="Rectangle 38"/>
            <p:cNvSpPr>
              <a:spLocks noChangeArrowheads="1"/>
            </p:cNvSpPr>
            <p:nvPr/>
          </p:nvSpPr>
          <p:spPr bwMode="auto">
            <a:xfrm>
              <a:off x="3408" y="3312"/>
              <a:ext cx="1248" cy="2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r>
                <a:rPr lang="en-US" altLang="en-US" sz="1800"/>
                <a:t>Error</a:t>
              </a:r>
            </a:p>
          </p:txBody>
        </p:sp>
        <p:sp>
          <p:nvSpPr>
            <p:cNvPr id="43046" name="Line 43"/>
            <p:cNvSpPr>
              <a:spLocks noChangeShapeType="1"/>
            </p:cNvSpPr>
            <p:nvPr/>
          </p:nvSpPr>
          <p:spPr bwMode="auto">
            <a:xfrm>
              <a:off x="4080" y="2064"/>
              <a:ext cx="0" cy="1248"/>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grpSp>
        <p:nvGrpSpPr>
          <p:cNvPr id="7" name="Group 78"/>
          <p:cNvGrpSpPr>
            <a:grpSpLocks/>
          </p:cNvGrpSpPr>
          <p:nvPr/>
        </p:nvGrpSpPr>
        <p:grpSpPr bwMode="auto">
          <a:xfrm>
            <a:off x="1066800" y="1295400"/>
            <a:ext cx="3886200" cy="533400"/>
            <a:chOff x="144" y="816"/>
            <a:chExt cx="2448" cy="336"/>
          </a:xfrm>
        </p:grpSpPr>
        <p:sp>
          <p:nvSpPr>
            <p:cNvPr id="43039" name="AutoShape 57"/>
            <p:cNvSpPr>
              <a:spLocks/>
            </p:cNvSpPr>
            <p:nvPr/>
          </p:nvSpPr>
          <p:spPr bwMode="auto">
            <a:xfrm rot="-5400000">
              <a:off x="1725" y="286"/>
              <a:ext cx="105" cy="1628"/>
            </a:xfrm>
            <a:prstGeom prst="rightBrace">
              <a:avLst>
                <a:gd name="adj1" fmla="val 129206"/>
                <a:gd name="adj2" fmla="val 50000"/>
              </a:avLst>
            </a:pr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spcBef>
                  <a:spcPct val="0"/>
                </a:spcBef>
                <a:buClrTx/>
                <a:buFontTx/>
                <a:buNone/>
              </a:pPr>
              <a:endParaRPr lang="en-US" altLang="en-US" sz="1800"/>
            </a:p>
          </p:txBody>
        </p:sp>
        <p:sp>
          <p:nvSpPr>
            <p:cNvPr id="43040" name="Text Box 58"/>
            <p:cNvSpPr txBox="1">
              <a:spLocks noChangeArrowheads="1"/>
            </p:cNvSpPr>
            <p:nvPr/>
          </p:nvSpPr>
          <p:spPr bwMode="auto">
            <a:xfrm>
              <a:off x="144" y="816"/>
              <a:ext cx="2448"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r">
                <a:spcBef>
                  <a:spcPct val="0"/>
                </a:spcBef>
                <a:buClrTx/>
                <a:buFontTx/>
                <a:buNone/>
              </a:pPr>
              <a:r>
                <a:rPr lang="en-US" altLang="en-US" sz="1800"/>
                <a:t>32 – 12 = 20 bits for 32-bit machines</a:t>
              </a:r>
            </a:p>
          </p:txBody>
        </p:sp>
      </p:grpSp>
      <p:grpSp>
        <p:nvGrpSpPr>
          <p:cNvPr id="8" name="Group 77"/>
          <p:cNvGrpSpPr>
            <a:grpSpLocks/>
          </p:cNvGrpSpPr>
          <p:nvPr/>
        </p:nvGrpSpPr>
        <p:grpSpPr bwMode="auto">
          <a:xfrm>
            <a:off x="2163763" y="5791200"/>
            <a:ext cx="3856037" cy="671513"/>
            <a:chOff x="835" y="3648"/>
            <a:chExt cx="2429" cy="423"/>
          </a:xfrm>
        </p:grpSpPr>
        <p:sp>
          <p:nvSpPr>
            <p:cNvPr id="43030" name="AutoShape 52"/>
            <p:cNvSpPr>
              <a:spLocks/>
            </p:cNvSpPr>
            <p:nvPr/>
          </p:nvSpPr>
          <p:spPr bwMode="auto">
            <a:xfrm rot="5400000">
              <a:off x="1992" y="2616"/>
              <a:ext cx="144" cy="2208"/>
            </a:xfrm>
            <a:prstGeom prst="rightBrace">
              <a:avLst>
                <a:gd name="adj1" fmla="val 127778"/>
                <a:gd name="adj2" fmla="val 50000"/>
              </a:avLst>
            </a:pr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spcBef>
                  <a:spcPct val="0"/>
                </a:spcBef>
                <a:buClrTx/>
                <a:buFontTx/>
                <a:buNone/>
              </a:pPr>
              <a:endParaRPr lang="en-US" altLang="en-US" sz="1800"/>
            </a:p>
          </p:txBody>
        </p:sp>
        <p:sp>
          <p:nvSpPr>
            <p:cNvPr id="43031" name="Text Box 53"/>
            <p:cNvSpPr txBox="1">
              <a:spLocks noChangeArrowheads="1"/>
            </p:cNvSpPr>
            <p:nvPr/>
          </p:nvSpPr>
          <p:spPr bwMode="auto">
            <a:xfrm>
              <a:off x="835" y="3840"/>
              <a:ext cx="2429"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spcBef>
                  <a:spcPct val="0"/>
                </a:spcBef>
                <a:buClrTx/>
                <a:buFontTx/>
                <a:buNone/>
              </a:pPr>
              <a:r>
                <a:rPr lang="en-US" altLang="en-US" sz="1800"/>
                <a:t>log</a:t>
              </a:r>
              <a:r>
                <a:rPr lang="en-US" altLang="en-US" sz="1800" baseline="-25000"/>
                <a:t>2</a:t>
              </a:r>
              <a:r>
                <a:rPr lang="en-US" altLang="en-US" sz="1800"/>
                <a:t>(1GB)  = 30 bits for 1GB of RAM</a:t>
              </a:r>
            </a:p>
          </p:txBody>
        </p:sp>
        <p:grpSp>
          <p:nvGrpSpPr>
            <p:cNvPr id="43032" name="Group 67"/>
            <p:cNvGrpSpPr>
              <a:grpSpLocks/>
            </p:cNvGrpSpPr>
            <p:nvPr/>
          </p:nvGrpSpPr>
          <p:grpSpPr bwMode="auto">
            <a:xfrm>
              <a:off x="847" y="3840"/>
              <a:ext cx="720" cy="144"/>
              <a:chOff x="1296" y="3840"/>
              <a:chExt cx="720" cy="144"/>
            </a:xfrm>
          </p:grpSpPr>
          <p:grpSp>
            <p:nvGrpSpPr>
              <p:cNvPr id="43033" name="Group 63"/>
              <p:cNvGrpSpPr>
                <a:grpSpLocks/>
              </p:cNvGrpSpPr>
              <p:nvPr/>
            </p:nvGrpSpPr>
            <p:grpSpPr bwMode="auto">
              <a:xfrm>
                <a:off x="1296" y="3840"/>
                <a:ext cx="96" cy="144"/>
                <a:chOff x="1296" y="3840"/>
                <a:chExt cx="96" cy="144"/>
              </a:xfrm>
            </p:grpSpPr>
            <p:sp>
              <p:nvSpPr>
                <p:cNvPr id="43037" name="Line 61"/>
                <p:cNvSpPr>
                  <a:spLocks noChangeShapeType="1"/>
                </p:cNvSpPr>
                <p:nvPr/>
              </p:nvSpPr>
              <p:spPr bwMode="auto">
                <a:xfrm flipV="1">
                  <a:off x="1296" y="3840"/>
                  <a:ext cx="0" cy="144"/>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38" name="Line 62"/>
                <p:cNvSpPr>
                  <a:spLocks noChangeShapeType="1"/>
                </p:cNvSpPr>
                <p:nvPr/>
              </p:nvSpPr>
              <p:spPr bwMode="auto">
                <a:xfrm>
                  <a:off x="1296" y="3840"/>
                  <a:ext cx="96"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43034" name="Group 64"/>
              <p:cNvGrpSpPr>
                <a:grpSpLocks/>
              </p:cNvGrpSpPr>
              <p:nvPr/>
            </p:nvGrpSpPr>
            <p:grpSpPr bwMode="auto">
              <a:xfrm flipH="1">
                <a:off x="1920" y="3840"/>
                <a:ext cx="96" cy="144"/>
                <a:chOff x="1296" y="3840"/>
                <a:chExt cx="96" cy="144"/>
              </a:xfrm>
            </p:grpSpPr>
            <p:sp>
              <p:nvSpPr>
                <p:cNvPr id="43035" name="Line 65"/>
                <p:cNvSpPr>
                  <a:spLocks noChangeShapeType="1"/>
                </p:cNvSpPr>
                <p:nvPr/>
              </p:nvSpPr>
              <p:spPr bwMode="auto">
                <a:xfrm flipV="1">
                  <a:off x="1296" y="3840"/>
                  <a:ext cx="0" cy="144"/>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36" name="Line 66"/>
                <p:cNvSpPr>
                  <a:spLocks noChangeShapeType="1"/>
                </p:cNvSpPr>
                <p:nvPr/>
              </p:nvSpPr>
              <p:spPr bwMode="auto">
                <a:xfrm>
                  <a:off x="1296" y="3840"/>
                  <a:ext cx="96"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grpSp>
      <p:grpSp>
        <p:nvGrpSpPr>
          <p:cNvPr id="12" name="Group 76"/>
          <p:cNvGrpSpPr>
            <a:grpSpLocks/>
          </p:cNvGrpSpPr>
          <p:nvPr/>
        </p:nvGrpSpPr>
        <p:grpSpPr bwMode="auto">
          <a:xfrm>
            <a:off x="4953000" y="1295400"/>
            <a:ext cx="3678238" cy="533400"/>
            <a:chOff x="2592" y="816"/>
            <a:chExt cx="2317" cy="336"/>
          </a:xfrm>
        </p:grpSpPr>
        <p:grpSp>
          <p:nvGrpSpPr>
            <p:cNvPr id="43020" name="Group 59"/>
            <p:cNvGrpSpPr>
              <a:grpSpLocks/>
            </p:cNvGrpSpPr>
            <p:nvPr/>
          </p:nvGrpSpPr>
          <p:grpSpPr bwMode="auto">
            <a:xfrm>
              <a:off x="2592" y="825"/>
              <a:ext cx="2317" cy="327"/>
              <a:chOff x="2540" y="825"/>
              <a:chExt cx="2317" cy="327"/>
            </a:xfrm>
          </p:grpSpPr>
          <p:sp>
            <p:nvSpPr>
              <p:cNvPr id="43028" name="AutoShape 46"/>
              <p:cNvSpPr>
                <a:spLocks/>
              </p:cNvSpPr>
              <p:nvPr/>
            </p:nvSpPr>
            <p:spPr bwMode="auto">
              <a:xfrm rot="-5400000">
                <a:off x="2812" y="840"/>
                <a:ext cx="96" cy="528"/>
              </a:xfrm>
              <a:prstGeom prst="rightBrace">
                <a:avLst>
                  <a:gd name="adj1" fmla="val 45833"/>
                  <a:gd name="adj2" fmla="val 50000"/>
                </a:avLst>
              </a:pr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spcBef>
                    <a:spcPct val="0"/>
                  </a:spcBef>
                  <a:buClrTx/>
                  <a:buFontTx/>
                  <a:buNone/>
                </a:pPr>
                <a:endParaRPr lang="en-US" altLang="en-US" sz="1800"/>
              </a:p>
            </p:txBody>
          </p:sp>
          <p:sp>
            <p:nvSpPr>
              <p:cNvPr id="43029" name="Text Box 47"/>
              <p:cNvSpPr txBox="1">
                <a:spLocks noChangeArrowheads="1"/>
              </p:cNvSpPr>
              <p:nvPr/>
            </p:nvSpPr>
            <p:spPr bwMode="auto">
              <a:xfrm>
                <a:off x="2540" y="825"/>
                <a:ext cx="2317"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spcBef>
                    <a:spcPct val="0"/>
                  </a:spcBef>
                  <a:buClrTx/>
                  <a:buFontTx/>
                  <a:buNone/>
                </a:pPr>
                <a:r>
                  <a:rPr lang="en-US" altLang="en-US" sz="1800"/>
                  <a:t>log</a:t>
                </a:r>
                <a:r>
                  <a:rPr lang="en-US" altLang="en-US" sz="1800" baseline="-25000"/>
                  <a:t>2</a:t>
                </a:r>
                <a:r>
                  <a:rPr lang="en-US" altLang="en-US" sz="1800"/>
                  <a:t>(4KB) = 12 bits for 4-KB pages</a:t>
                </a:r>
              </a:p>
            </p:txBody>
          </p:sp>
        </p:grpSp>
        <p:grpSp>
          <p:nvGrpSpPr>
            <p:cNvPr id="43021" name="Group 69"/>
            <p:cNvGrpSpPr>
              <a:grpSpLocks/>
            </p:cNvGrpSpPr>
            <p:nvPr/>
          </p:nvGrpSpPr>
          <p:grpSpPr bwMode="auto">
            <a:xfrm>
              <a:off x="2592" y="816"/>
              <a:ext cx="720" cy="144"/>
              <a:chOff x="1296" y="3840"/>
              <a:chExt cx="720" cy="144"/>
            </a:xfrm>
          </p:grpSpPr>
          <p:grpSp>
            <p:nvGrpSpPr>
              <p:cNvPr id="43022" name="Group 70"/>
              <p:cNvGrpSpPr>
                <a:grpSpLocks/>
              </p:cNvGrpSpPr>
              <p:nvPr/>
            </p:nvGrpSpPr>
            <p:grpSpPr bwMode="auto">
              <a:xfrm>
                <a:off x="1296" y="3840"/>
                <a:ext cx="96" cy="144"/>
                <a:chOff x="1296" y="3840"/>
                <a:chExt cx="96" cy="144"/>
              </a:xfrm>
            </p:grpSpPr>
            <p:sp>
              <p:nvSpPr>
                <p:cNvPr id="43026" name="Line 71"/>
                <p:cNvSpPr>
                  <a:spLocks noChangeShapeType="1"/>
                </p:cNvSpPr>
                <p:nvPr/>
              </p:nvSpPr>
              <p:spPr bwMode="auto">
                <a:xfrm flipV="1">
                  <a:off x="1296" y="3840"/>
                  <a:ext cx="0" cy="144"/>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27" name="Line 72"/>
                <p:cNvSpPr>
                  <a:spLocks noChangeShapeType="1"/>
                </p:cNvSpPr>
                <p:nvPr/>
              </p:nvSpPr>
              <p:spPr bwMode="auto">
                <a:xfrm>
                  <a:off x="1296" y="3840"/>
                  <a:ext cx="96"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43023" name="Group 73"/>
              <p:cNvGrpSpPr>
                <a:grpSpLocks/>
              </p:cNvGrpSpPr>
              <p:nvPr/>
            </p:nvGrpSpPr>
            <p:grpSpPr bwMode="auto">
              <a:xfrm flipH="1">
                <a:off x="1920" y="3840"/>
                <a:ext cx="96" cy="144"/>
                <a:chOff x="1296" y="3840"/>
                <a:chExt cx="96" cy="144"/>
              </a:xfrm>
            </p:grpSpPr>
            <p:sp>
              <p:nvSpPr>
                <p:cNvPr id="43024" name="Line 74"/>
                <p:cNvSpPr>
                  <a:spLocks noChangeShapeType="1"/>
                </p:cNvSpPr>
                <p:nvPr/>
              </p:nvSpPr>
              <p:spPr bwMode="auto">
                <a:xfrm flipV="1">
                  <a:off x="1296" y="3840"/>
                  <a:ext cx="0" cy="144"/>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25" name="Line 75"/>
                <p:cNvSpPr>
                  <a:spLocks noChangeShapeType="1"/>
                </p:cNvSpPr>
                <p:nvPr/>
              </p:nvSpPr>
              <p:spPr bwMode="auto">
                <a:xfrm>
                  <a:off x="1296" y="3840"/>
                  <a:ext cx="96"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grpSp>
      <p:grpSp>
        <p:nvGrpSpPr>
          <p:cNvPr id="17" name="Group 81"/>
          <p:cNvGrpSpPr>
            <a:grpSpLocks/>
          </p:cNvGrpSpPr>
          <p:nvPr/>
        </p:nvGrpSpPr>
        <p:grpSpPr bwMode="auto">
          <a:xfrm>
            <a:off x="685800" y="3429000"/>
            <a:ext cx="1600200" cy="1371600"/>
            <a:chOff x="-96" y="2160"/>
            <a:chExt cx="1008" cy="864"/>
          </a:xfrm>
        </p:grpSpPr>
        <p:sp>
          <p:nvSpPr>
            <p:cNvPr id="43018" name="AutoShape 79"/>
            <p:cNvSpPr>
              <a:spLocks/>
            </p:cNvSpPr>
            <p:nvPr/>
          </p:nvSpPr>
          <p:spPr bwMode="auto">
            <a:xfrm>
              <a:off x="768" y="2160"/>
              <a:ext cx="144" cy="864"/>
            </a:xfrm>
            <a:prstGeom prst="leftBrace">
              <a:avLst>
                <a:gd name="adj1" fmla="val 50000"/>
                <a:gd name="adj2" fmla="val 50000"/>
              </a:avLst>
            </a:pr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spcBef>
                  <a:spcPct val="0"/>
                </a:spcBef>
                <a:buClrTx/>
                <a:buFontTx/>
                <a:buNone/>
              </a:pPr>
              <a:endParaRPr lang="en-US" altLang="en-US" sz="1800"/>
            </a:p>
          </p:txBody>
        </p:sp>
        <p:sp>
          <p:nvSpPr>
            <p:cNvPr id="43019" name="Text Box 80"/>
            <p:cNvSpPr txBox="1">
              <a:spLocks noChangeArrowheads="1"/>
            </p:cNvSpPr>
            <p:nvPr/>
          </p:nvSpPr>
          <p:spPr bwMode="auto">
            <a:xfrm>
              <a:off x="-96" y="2448"/>
              <a:ext cx="801"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spcBef>
                  <a:spcPct val="0"/>
                </a:spcBef>
                <a:buClrTx/>
                <a:buFontTx/>
                <a:buNone/>
              </a:pPr>
              <a:r>
                <a:rPr lang="en-US" altLang="en-US" sz="1800"/>
                <a:t>2</a:t>
              </a:r>
              <a:r>
                <a:rPr lang="en-US" altLang="en-US" sz="1800" baseline="30000"/>
                <a:t>20 </a:t>
              </a:r>
              <a:r>
                <a:rPr lang="en-US" altLang="en-US" sz="1800"/>
                <a:t> entries</a:t>
              </a:r>
              <a:endParaRPr lang="en-US" altLang="en-US" sz="1800" baseline="30000"/>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1"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wipe(up)">
                                      <p:cBhvr>
                                        <p:cTn id="17" dur="500"/>
                                        <p:tgtEl>
                                          <p:spTgt spid="3"/>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1" fill="hold"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wipe(up)">
                                      <p:cBhvr>
                                        <p:cTn id="22" dur="500"/>
                                        <p:tgtEl>
                                          <p:spTgt spid="17"/>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ipe(left)">
                                      <p:cBhvr>
                                        <p:cTn id="27" dur="500"/>
                                        <p:tgtEl>
                                          <p:spTgt spid="8"/>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1" fill="hold"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wipe(up)">
                                      <p:cBhvr>
                                        <p:cTn id="3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eaLnBrk="1" hangingPunct="1">
              <a:defRPr/>
            </a:pPr>
            <a:r>
              <a:rPr lang="en-US"/>
              <a:t>Paging Example</a:t>
            </a:r>
          </a:p>
        </p:txBody>
      </p:sp>
      <p:grpSp>
        <p:nvGrpSpPr>
          <p:cNvPr id="45059" name="Group 3"/>
          <p:cNvGrpSpPr>
            <a:grpSpLocks/>
          </p:cNvGrpSpPr>
          <p:nvPr/>
        </p:nvGrpSpPr>
        <p:grpSpPr bwMode="auto">
          <a:xfrm>
            <a:off x="2362200" y="1905000"/>
            <a:ext cx="3505200" cy="457200"/>
            <a:chOff x="768" y="1152"/>
            <a:chExt cx="2208" cy="288"/>
          </a:xfrm>
        </p:grpSpPr>
        <p:sp>
          <p:nvSpPr>
            <p:cNvPr id="45085" name="Rectangle 4"/>
            <p:cNvSpPr>
              <a:spLocks noChangeArrowheads="1"/>
            </p:cNvSpPr>
            <p:nvPr/>
          </p:nvSpPr>
          <p:spPr bwMode="auto">
            <a:xfrm>
              <a:off x="768" y="1152"/>
              <a:ext cx="1632" cy="288"/>
            </a:xfrm>
            <a:prstGeom prst="rect">
              <a:avLst/>
            </a:prstGeom>
            <a:solidFill>
              <a:srgbClr val="FFFF99"/>
            </a:solidFill>
            <a:ln w="9525">
              <a:solidFill>
                <a:srgbClr val="000000"/>
              </a:solidFill>
              <a:miter lim="800000"/>
              <a:headEnd/>
              <a:tailEnd/>
            </a:ln>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r>
                <a:rPr lang="en-US" altLang="en-US" sz="1800">
                  <a:solidFill>
                    <a:srgbClr val="000000"/>
                  </a:solidFill>
                </a:rPr>
                <a:t>0</a:t>
              </a:r>
            </a:p>
          </p:txBody>
        </p:sp>
        <p:sp>
          <p:nvSpPr>
            <p:cNvPr id="45086" name="Rectangle 5"/>
            <p:cNvSpPr>
              <a:spLocks noChangeArrowheads="1"/>
            </p:cNvSpPr>
            <p:nvPr/>
          </p:nvSpPr>
          <p:spPr bwMode="auto">
            <a:xfrm>
              <a:off x="768" y="1152"/>
              <a:ext cx="2208" cy="288"/>
            </a:xfrm>
            <a:prstGeom prst="rect">
              <a:avLst/>
            </a:prstGeom>
            <a:solidFill>
              <a:srgbClr val="FFFF99"/>
            </a:solidFill>
            <a:ln w="9525">
              <a:solidFill>
                <a:srgbClr val="000000"/>
              </a:solidFill>
              <a:miter lim="800000"/>
              <a:headEnd/>
              <a:tailEnd/>
            </a:ln>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r>
                <a:rPr lang="en-US" altLang="en-US" sz="1800">
                  <a:solidFill>
                    <a:srgbClr val="000000"/>
                  </a:solidFill>
                </a:rPr>
                <a:t>0x00000400</a:t>
              </a:r>
            </a:p>
          </p:txBody>
        </p:sp>
      </p:grpSp>
      <p:grpSp>
        <p:nvGrpSpPr>
          <p:cNvPr id="3" name="Group 27"/>
          <p:cNvGrpSpPr>
            <a:grpSpLocks/>
          </p:cNvGrpSpPr>
          <p:nvPr/>
        </p:nvGrpSpPr>
        <p:grpSpPr bwMode="auto">
          <a:xfrm>
            <a:off x="3657600" y="1905000"/>
            <a:ext cx="4572000" cy="1419225"/>
            <a:chOff x="1776" y="1200"/>
            <a:chExt cx="2880" cy="894"/>
          </a:xfrm>
        </p:grpSpPr>
        <p:sp>
          <p:nvSpPr>
            <p:cNvPr id="45081" name="Rectangle 18"/>
            <p:cNvSpPr>
              <a:spLocks noChangeArrowheads="1"/>
            </p:cNvSpPr>
            <p:nvPr/>
          </p:nvSpPr>
          <p:spPr bwMode="auto">
            <a:xfrm>
              <a:off x="3408" y="1200"/>
              <a:ext cx="1248" cy="288"/>
            </a:xfrm>
            <a:prstGeom prst="rect">
              <a:avLst/>
            </a:prstGeom>
            <a:solidFill>
              <a:srgbClr val="FFCCFF"/>
            </a:solidFill>
            <a:ln w="9525">
              <a:solidFill>
                <a:srgbClr val="000000"/>
              </a:solidFill>
              <a:miter lim="800000"/>
              <a:headEnd/>
              <a:tailEnd/>
            </a:ln>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r>
                <a:rPr lang="en-US" altLang="en-US" sz="1800">
                  <a:solidFill>
                    <a:srgbClr val="000000"/>
                  </a:solidFill>
                </a:rPr>
                <a:t>2</a:t>
              </a:r>
            </a:p>
          </p:txBody>
        </p:sp>
        <p:sp>
          <p:nvSpPr>
            <p:cNvPr id="45082" name="AutoShape 19"/>
            <p:cNvSpPr>
              <a:spLocks noChangeArrowheads="1"/>
            </p:cNvSpPr>
            <p:nvPr/>
          </p:nvSpPr>
          <p:spPr bwMode="auto">
            <a:xfrm>
              <a:off x="3888" y="1728"/>
              <a:ext cx="384" cy="366"/>
            </a:xfrm>
            <a:prstGeom prst="diamond">
              <a:avLst/>
            </a:prstGeom>
            <a:solidFill>
              <a:srgbClr val="FFCCFF"/>
            </a:solidFill>
            <a:ln w="9525">
              <a:solidFill>
                <a:schemeClr val="tx1"/>
              </a:solidFill>
              <a:miter lim="800000"/>
              <a:headEnd/>
              <a:tailEnd/>
            </a:ln>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r>
                <a:rPr lang="en-US" altLang="en-US" sz="1800">
                  <a:solidFill>
                    <a:srgbClr val="000000"/>
                  </a:solidFill>
                </a:rPr>
                <a:t>&gt;</a:t>
              </a:r>
            </a:p>
          </p:txBody>
        </p:sp>
        <p:sp>
          <p:nvSpPr>
            <p:cNvPr id="45083" name="Line 20"/>
            <p:cNvSpPr>
              <a:spLocks noChangeShapeType="1"/>
            </p:cNvSpPr>
            <p:nvPr/>
          </p:nvSpPr>
          <p:spPr bwMode="auto">
            <a:xfrm>
              <a:off x="4080" y="1488"/>
              <a:ext cx="0" cy="24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5084" name="Line 21"/>
            <p:cNvSpPr>
              <a:spLocks noChangeShapeType="1"/>
            </p:cNvSpPr>
            <p:nvPr/>
          </p:nvSpPr>
          <p:spPr bwMode="auto">
            <a:xfrm>
              <a:off x="1776" y="1920"/>
              <a:ext cx="2112"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sp>
        <p:nvSpPr>
          <p:cNvPr id="45061" name="TextBox 1"/>
          <p:cNvSpPr txBox="1">
            <a:spLocks noChangeArrowheads="1"/>
          </p:cNvSpPr>
          <p:nvPr/>
        </p:nvSpPr>
        <p:spPr bwMode="auto">
          <a:xfrm>
            <a:off x="2425700" y="1524000"/>
            <a:ext cx="47371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spcBef>
                <a:spcPct val="0"/>
              </a:spcBef>
              <a:buClrTx/>
              <a:buFontTx/>
              <a:buNone/>
            </a:pPr>
            <a:r>
              <a:rPr lang="en-US" altLang="en-US" sz="1800">
                <a:solidFill>
                  <a:srgbClr val="FFFF00"/>
                </a:solidFill>
              </a:rPr>
              <a:t>0000 0000 0000 0000 0000 </a:t>
            </a:r>
            <a:r>
              <a:rPr lang="en-US" altLang="en-US" sz="1800"/>
              <a:t>0100 0000 0000</a:t>
            </a:r>
          </a:p>
        </p:txBody>
      </p:sp>
      <p:grpSp>
        <p:nvGrpSpPr>
          <p:cNvPr id="2" name="Group 1"/>
          <p:cNvGrpSpPr>
            <a:grpSpLocks/>
          </p:cNvGrpSpPr>
          <p:nvPr/>
        </p:nvGrpSpPr>
        <p:grpSpPr bwMode="auto">
          <a:xfrm>
            <a:off x="1165225" y="2373313"/>
            <a:ext cx="4705350" cy="3352800"/>
            <a:chOff x="1165225" y="2373313"/>
            <a:chExt cx="4705350" cy="3352800"/>
          </a:xfrm>
        </p:grpSpPr>
        <p:grpSp>
          <p:nvGrpSpPr>
            <p:cNvPr id="45063" name="Group 28"/>
            <p:cNvGrpSpPr>
              <a:grpSpLocks/>
            </p:cNvGrpSpPr>
            <p:nvPr/>
          </p:nvGrpSpPr>
          <p:grpSpPr bwMode="auto">
            <a:xfrm>
              <a:off x="2365375" y="2373313"/>
              <a:ext cx="3505200" cy="3352800"/>
              <a:chOff x="960" y="1488"/>
              <a:chExt cx="2208" cy="2112"/>
            </a:xfrm>
          </p:grpSpPr>
          <p:grpSp>
            <p:nvGrpSpPr>
              <p:cNvPr id="45067" name="Group 6"/>
              <p:cNvGrpSpPr>
                <a:grpSpLocks/>
              </p:cNvGrpSpPr>
              <p:nvPr/>
            </p:nvGrpSpPr>
            <p:grpSpPr bwMode="auto">
              <a:xfrm>
                <a:off x="960" y="1488"/>
                <a:ext cx="2208" cy="2112"/>
                <a:chOff x="960" y="1488"/>
                <a:chExt cx="2208" cy="2112"/>
              </a:xfrm>
            </p:grpSpPr>
            <p:grpSp>
              <p:nvGrpSpPr>
                <p:cNvPr id="45071" name="Group 7"/>
                <p:cNvGrpSpPr>
                  <a:grpSpLocks/>
                </p:cNvGrpSpPr>
                <p:nvPr/>
              </p:nvGrpSpPr>
              <p:grpSpPr bwMode="auto">
                <a:xfrm>
                  <a:off x="960" y="2160"/>
                  <a:ext cx="1632" cy="864"/>
                  <a:chOff x="1488" y="2208"/>
                  <a:chExt cx="1632" cy="864"/>
                </a:xfrm>
              </p:grpSpPr>
              <p:sp>
                <p:nvSpPr>
                  <p:cNvPr id="45078" name="Rectangle 8"/>
                  <p:cNvSpPr>
                    <a:spLocks noChangeArrowheads="1"/>
                  </p:cNvSpPr>
                  <p:nvPr/>
                </p:nvSpPr>
                <p:spPr bwMode="auto">
                  <a:xfrm>
                    <a:off x="1488" y="2208"/>
                    <a:ext cx="1632" cy="288"/>
                  </a:xfrm>
                  <a:prstGeom prst="rect">
                    <a:avLst/>
                  </a:prstGeom>
                  <a:solidFill>
                    <a:srgbClr val="FFCCFF"/>
                  </a:solidFill>
                  <a:ln w="9525">
                    <a:solidFill>
                      <a:srgbClr val="000000"/>
                    </a:solidFill>
                    <a:miter lim="800000"/>
                    <a:headEnd/>
                    <a:tailEnd/>
                  </a:ln>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r>
                      <a:rPr lang="en-US" altLang="en-US" sz="1800">
                        <a:solidFill>
                          <a:srgbClr val="000000"/>
                        </a:solidFill>
                      </a:rPr>
                      <a:t>00004</a:t>
                    </a:r>
                  </a:p>
                </p:txBody>
              </p:sp>
              <p:sp>
                <p:nvSpPr>
                  <p:cNvPr id="45079" name="Rectangle 9"/>
                  <p:cNvSpPr>
                    <a:spLocks noChangeArrowheads="1"/>
                  </p:cNvSpPr>
                  <p:nvPr/>
                </p:nvSpPr>
                <p:spPr bwMode="auto">
                  <a:xfrm>
                    <a:off x="1488" y="2496"/>
                    <a:ext cx="1632" cy="288"/>
                  </a:xfrm>
                  <a:prstGeom prst="rect">
                    <a:avLst/>
                  </a:prstGeom>
                  <a:solidFill>
                    <a:srgbClr val="FFCCFF"/>
                  </a:solidFill>
                  <a:ln w="9525">
                    <a:solidFill>
                      <a:srgbClr val="000000"/>
                    </a:solidFill>
                    <a:miter lim="800000"/>
                    <a:headEnd/>
                    <a:tailEnd/>
                  </a:ln>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r>
                      <a:rPr lang="en-US" altLang="en-US" sz="1800">
                        <a:solidFill>
                          <a:srgbClr val="000000"/>
                        </a:solidFill>
                      </a:rPr>
                      <a:t>00000</a:t>
                    </a:r>
                  </a:p>
                </p:txBody>
              </p:sp>
              <p:sp>
                <p:nvSpPr>
                  <p:cNvPr id="45080" name="Rectangle 10"/>
                  <p:cNvSpPr>
                    <a:spLocks noChangeArrowheads="1"/>
                  </p:cNvSpPr>
                  <p:nvPr/>
                </p:nvSpPr>
                <p:spPr bwMode="auto">
                  <a:xfrm>
                    <a:off x="1488" y="2784"/>
                    <a:ext cx="1632" cy="288"/>
                  </a:xfrm>
                  <a:prstGeom prst="rect">
                    <a:avLst/>
                  </a:prstGeom>
                  <a:solidFill>
                    <a:srgbClr val="FFCCFF"/>
                  </a:solidFill>
                  <a:ln w="9525">
                    <a:solidFill>
                      <a:srgbClr val="000000"/>
                    </a:solidFill>
                    <a:miter lim="800000"/>
                    <a:headEnd/>
                    <a:tailEnd/>
                  </a:ln>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r>
                      <a:rPr lang="en-US" altLang="en-US" sz="1800">
                        <a:solidFill>
                          <a:srgbClr val="000000"/>
                        </a:solidFill>
                      </a:rPr>
                      <a:t>00002</a:t>
                    </a:r>
                  </a:p>
                </p:txBody>
              </p:sp>
            </p:grpSp>
            <p:grpSp>
              <p:nvGrpSpPr>
                <p:cNvPr id="45072" name="Group 11"/>
                <p:cNvGrpSpPr>
                  <a:grpSpLocks/>
                </p:cNvGrpSpPr>
                <p:nvPr/>
              </p:nvGrpSpPr>
              <p:grpSpPr bwMode="auto">
                <a:xfrm>
                  <a:off x="960" y="3312"/>
                  <a:ext cx="2208" cy="288"/>
                  <a:chOff x="768" y="1152"/>
                  <a:chExt cx="2208" cy="288"/>
                </a:xfrm>
              </p:grpSpPr>
              <p:sp>
                <p:nvSpPr>
                  <p:cNvPr id="45076" name="Rectangle 12"/>
                  <p:cNvSpPr>
                    <a:spLocks noChangeArrowheads="1"/>
                  </p:cNvSpPr>
                  <p:nvPr/>
                </p:nvSpPr>
                <p:spPr bwMode="auto">
                  <a:xfrm>
                    <a:off x="768" y="1152"/>
                    <a:ext cx="1632" cy="288"/>
                  </a:xfrm>
                  <a:prstGeom prst="rect">
                    <a:avLst/>
                  </a:prstGeom>
                  <a:solidFill>
                    <a:srgbClr val="CCFFFF"/>
                  </a:solidFill>
                  <a:ln w="9525">
                    <a:solidFill>
                      <a:srgbClr val="000000"/>
                    </a:solidFill>
                    <a:miter lim="800000"/>
                    <a:headEnd/>
                    <a:tailEnd/>
                  </a:ln>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r>
                      <a:rPr lang="en-US" altLang="en-US" sz="1800">
                        <a:solidFill>
                          <a:srgbClr val="000000"/>
                        </a:solidFill>
                      </a:rPr>
                      <a:t>4</a:t>
                    </a:r>
                  </a:p>
                </p:txBody>
              </p:sp>
              <p:sp>
                <p:nvSpPr>
                  <p:cNvPr id="45077" name="Rectangle 13"/>
                  <p:cNvSpPr>
                    <a:spLocks noChangeArrowheads="1"/>
                  </p:cNvSpPr>
                  <p:nvPr/>
                </p:nvSpPr>
                <p:spPr bwMode="auto">
                  <a:xfrm>
                    <a:off x="768" y="1152"/>
                    <a:ext cx="2208" cy="288"/>
                  </a:xfrm>
                  <a:prstGeom prst="rect">
                    <a:avLst/>
                  </a:prstGeom>
                  <a:solidFill>
                    <a:srgbClr val="CCFFFF"/>
                  </a:solidFill>
                  <a:ln w="9525">
                    <a:solidFill>
                      <a:srgbClr val="000000"/>
                    </a:solidFill>
                    <a:miter lim="800000"/>
                    <a:headEnd/>
                    <a:tailEnd/>
                  </a:ln>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r>
                      <a:rPr lang="en-US" altLang="en-US" sz="1800">
                        <a:solidFill>
                          <a:srgbClr val="000000"/>
                        </a:solidFill>
                      </a:rPr>
                      <a:t>0x00004400</a:t>
                    </a:r>
                  </a:p>
                </p:txBody>
              </p:sp>
            </p:grpSp>
            <p:sp>
              <p:nvSpPr>
                <p:cNvPr id="45073" name="Line 14"/>
                <p:cNvSpPr>
                  <a:spLocks noChangeShapeType="1"/>
                </p:cNvSpPr>
                <p:nvPr/>
              </p:nvSpPr>
              <p:spPr bwMode="auto">
                <a:xfrm>
                  <a:off x="1776" y="1488"/>
                  <a:ext cx="0" cy="672"/>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5074" name="Line 15"/>
                <p:cNvSpPr>
                  <a:spLocks noChangeShapeType="1"/>
                </p:cNvSpPr>
                <p:nvPr/>
              </p:nvSpPr>
              <p:spPr bwMode="auto">
                <a:xfrm>
                  <a:off x="1776" y="3024"/>
                  <a:ext cx="0" cy="288"/>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5075" name="Line 16"/>
                <p:cNvSpPr>
                  <a:spLocks noChangeShapeType="1"/>
                </p:cNvSpPr>
                <p:nvPr/>
              </p:nvSpPr>
              <p:spPr bwMode="auto">
                <a:xfrm>
                  <a:off x="2880" y="1488"/>
                  <a:ext cx="0" cy="1824"/>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sp>
            <p:nvSpPr>
              <p:cNvPr id="45068" name="Text Box 24"/>
              <p:cNvSpPr txBox="1">
                <a:spLocks noChangeArrowheads="1"/>
              </p:cNvSpPr>
              <p:nvPr/>
            </p:nvSpPr>
            <p:spPr bwMode="auto">
              <a:xfrm>
                <a:off x="998" y="2183"/>
                <a:ext cx="19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spcBef>
                    <a:spcPct val="0"/>
                  </a:spcBef>
                  <a:buClrTx/>
                  <a:buFontTx/>
                  <a:buNone/>
                </a:pPr>
                <a:r>
                  <a:rPr lang="en-US" altLang="en-US" sz="1800"/>
                  <a:t>0</a:t>
                </a:r>
              </a:p>
            </p:txBody>
          </p:sp>
          <p:sp>
            <p:nvSpPr>
              <p:cNvPr id="45069" name="Text Box 25"/>
              <p:cNvSpPr txBox="1">
                <a:spLocks noChangeArrowheads="1"/>
              </p:cNvSpPr>
              <p:nvPr/>
            </p:nvSpPr>
            <p:spPr bwMode="auto">
              <a:xfrm>
                <a:off x="998" y="2471"/>
                <a:ext cx="19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spcBef>
                    <a:spcPct val="0"/>
                  </a:spcBef>
                  <a:buClrTx/>
                  <a:buFontTx/>
                  <a:buNone/>
                </a:pPr>
                <a:r>
                  <a:rPr lang="en-US" altLang="en-US" sz="1800"/>
                  <a:t>1</a:t>
                </a:r>
              </a:p>
            </p:txBody>
          </p:sp>
          <p:sp>
            <p:nvSpPr>
              <p:cNvPr id="45070" name="Text Box 26"/>
              <p:cNvSpPr txBox="1">
                <a:spLocks noChangeArrowheads="1"/>
              </p:cNvSpPr>
              <p:nvPr/>
            </p:nvSpPr>
            <p:spPr bwMode="auto">
              <a:xfrm>
                <a:off x="998" y="2759"/>
                <a:ext cx="19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spcBef>
                    <a:spcPct val="0"/>
                  </a:spcBef>
                  <a:buClrTx/>
                  <a:buFontTx/>
                  <a:buNone/>
                </a:pPr>
                <a:r>
                  <a:rPr lang="en-US" altLang="en-US" sz="1800"/>
                  <a:t>2</a:t>
                </a:r>
              </a:p>
            </p:txBody>
          </p:sp>
        </p:grpSp>
        <p:sp>
          <p:nvSpPr>
            <p:cNvPr id="45064" name="TextBox 4"/>
            <p:cNvSpPr txBox="1">
              <a:spLocks noChangeArrowheads="1"/>
            </p:cNvSpPr>
            <p:nvPr/>
          </p:nvSpPr>
          <p:spPr bwMode="auto">
            <a:xfrm>
              <a:off x="1208088" y="3476625"/>
              <a:ext cx="9286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spcBef>
                  <a:spcPct val="0"/>
                </a:spcBef>
                <a:buClrTx/>
                <a:buFontTx/>
                <a:buNone/>
              </a:pPr>
              <a:r>
                <a:rPr lang="en-US" altLang="en-US" sz="1800"/>
                <a:t>…0000</a:t>
              </a:r>
            </a:p>
          </p:txBody>
        </p:sp>
        <p:sp>
          <p:nvSpPr>
            <p:cNvPr id="45065" name="TextBox 27"/>
            <p:cNvSpPr txBox="1">
              <a:spLocks noChangeArrowheads="1"/>
            </p:cNvSpPr>
            <p:nvPr/>
          </p:nvSpPr>
          <p:spPr bwMode="auto">
            <a:xfrm>
              <a:off x="1208088" y="3933825"/>
              <a:ext cx="9286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spcBef>
                  <a:spcPct val="0"/>
                </a:spcBef>
                <a:buClrTx/>
                <a:buFontTx/>
                <a:buNone/>
              </a:pPr>
              <a:r>
                <a:rPr lang="en-US" altLang="en-US" sz="1800"/>
                <a:t>…0001</a:t>
              </a:r>
            </a:p>
          </p:txBody>
        </p:sp>
        <p:sp>
          <p:nvSpPr>
            <p:cNvPr id="45066" name="TextBox 28"/>
            <p:cNvSpPr txBox="1">
              <a:spLocks noChangeArrowheads="1"/>
            </p:cNvSpPr>
            <p:nvPr/>
          </p:nvSpPr>
          <p:spPr bwMode="auto">
            <a:xfrm>
              <a:off x="1165225" y="4375150"/>
              <a:ext cx="9271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spcBef>
                  <a:spcPct val="0"/>
                </a:spcBef>
                <a:buClrTx/>
                <a:buFontTx/>
                <a:buNone/>
              </a:pPr>
              <a:r>
                <a:rPr lang="en-US" altLang="en-US" sz="1800"/>
                <a:t>…0010</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up)">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defRPr/>
            </a:pPr>
            <a:r>
              <a:rPr lang="en-US"/>
              <a:t>Pros and Cons of Paging</a:t>
            </a:r>
          </a:p>
        </p:txBody>
      </p:sp>
      <p:sp>
        <p:nvSpPr>
          <p:cNvPr id="26627" name="Rectangle 3"/>
          <p:cNvSpPr>
            <a:spLocks noGrp="1" noChangeArrowheads="1"/>
          </p:cNvSpPr>
          <p:nvPr>
            <p:ph type="body" idx="1"/>
          </p:nvPr>
        </p:nvSpPr>
        <p:spPr/>
        <p:txBody>
          <a:bodyPr/>
          <a:lstStyle/>
          <a:p>
            <a:pPr eaLnBrk="1" hangingPunct="1">
              <a:buFont typeface="Wingdings" panose="05000000000000000000" pitchFamily="2" charset="2"/>
              <a:buNone/>
              <a:defRPr/>
            </a:pPr>
            <a:r>
              <a:rPr lang="en-US" dirty="0"/>
              <a:t>+ Easier memory allocation</a:t>
            </a:r>
          </a:p>
          <a:p>
            <a:pPr eaLnBrk="1" hangingPunct="1">
              <a:buFont typeface="Wingdings" panose="05000000000000000000" pitchFamily="2" charset="2"/>
              <a:buNone/>
              <a:defRPr/>
            </a:pPr>
            <a:r>
              <a:rPr lang="en-US" dirty="0"/>
              <a:t>+ Allows code sharing</a:t>
            </a:r>
          </a:p>
          <a:p>
            <a:pPr eaLnBrk="1" hangingPunct="1">
              <a:buFont typeface="Wingdings" panose="05000000000000000000" pitchFamily="2" charset="2"/>
              <a:buNone/>
              <a:defRPr/>
            </a:pPr>
            <a:r>
              <a:rPr lang="en-US" dirty="0"/>
              <a:t>- </a:t>
            </a:r>
            <a:r>
              <a:rPr lang="en-US" b="1" i="1" dirty="0">
                <a:solidFill>
                  <a:srgbClr val="FFFF00"/>
                </a:solidFill>
              </a:rPr>
              <a:t>Internal fragmentation</a:t>
            </a:r>
            <a:r>
              <a:rPr lang="en-US" dirty="0"/>
              <a:t>:  allocated pages are not fully used </a:t>
            </a:r>
          </a:p>
          <a:p>
            <a:pPr eaLnBrk="1" hangingPunct="1">
              <a:buFont typeface="Wingdings" panose="05000000000000000000" pitchFamily="2" charset="2"/>
              <a:buNone/>
              <a:defRPr/>
            </a:pPr>
            <a:r>
              <a:rPr lang="en-US" dirty="0"/>
              <a:t>- Page table can potentially be very large</a:t>
            </a:r>
          </a:p>
          <a:p>
            <a:pPr lvl="1" eaLnBrk="1" hangingPunct="1">
              <a:defRPr/>
            </a:pPr>
            <a:r>
              <a:rPr lang="en-US" dirty="0"/>
              <a:t>32-bit architecture with 1-KB pages can require 4M table entries</a:t>
            </a:r>
          </a:p>
          <a:p>
            <a:pPr eaLnBrk="1" hangingPunct="1">
              <a:buFont typeface="Wingdings" panose="05000000000000000000" pitchFamily="2" charset="2"/>
              <a:buNone/>
              <a:defRPr/>
            </a:pPr>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eaLnBrk="1" hangingPunct="1">
              <a:defRPr/>
            </a:pPr>
            <a:r>
              <a:rPr lang="en-US"/>
              <a:t>Multi-Level Translation</a:t>
            </a:r>
          </a:p>
        </p:txBody>
      </p:sp>
      <p:sp>
        <p:nvSpPr>
          <p:cNvPr id="28675" name="Rectangle 3"/>
          <p:cNvSpPr>
            <a:spLocks noGrp="1" noChangeArrowheads="1"/>
          </p:cNvSpPr>
          <p:nvPr>
            <p:ph type="body" idx="1"/>
          </p:nvPr>
        </p:nvSpPr>
        <p:spPr/>
        <p:txBody>
          <a:bodyPr/>
          <a:lstStyle/>
          <a:p>
            <a:pPr eaLnBrk="1" hangingPunct="1">
              <a:defRPr/>
            </a:pPr>
            <a:r>
              <a:rPr lang="en-US" b="1" i="1">
                <a:solidFill>
                  <a:srgbClr val="FFFF00"/>
                </a:solidFill>
              </a:rPr>
              <a:t>Segmented-paging translation</a:t>
            </a:r>
            <a:r>
              <a:rPr lang="en-US"/>
              <a:t>:  breaks the page table into segments</a:t>
            </a:r>
          </a:p>
          <a:p>
            <a:pPr eaLnBrk="1" hangingPunct="1">
              <a:defRPr/>
            </a:pPr>
            <a:r>
              <a:rPr lang="en-US" b="1" i="1">
                <a:solidFill>
                  <a:srgbClr val="FFFF00"/>
                </a:solidFill>
              </a:rPr>
              <a:t>Paged page tables</a:t>
            </a:r>
            <a:r>
              <a:rPr lang="en-US"/>
              <a:t>:  Two-level tree of page tables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pPr eaLnBrk="1" hangingPunct="1">
              <a:defRPr/>
            </a:pPr>
            <a:r>
              <a:rPr lang="en-US"/>
              <a:t>Segmented Paging</a:t>
            </a:r>
          </a:p>
        </p:txBody>
      </p:sp>
      <p:grpSp>
        <p:nvGrpSpPr>
          <p:cNvPr id="2" name="Group 38"/>
          <p:cNvGrpSpPr>
            <a:grpSpLocks/>
          </p:cNvGrpSpPr>
          <p:nvPr/>
        </p:nvGrpSpPr>
        <p:grpSpPr bwMode="auto">
          <a:xfrm>
            <a:off x="2451100" y="1712913"/>
            <a:ext cx="2355850" cy="573087"/>
            <a:chOff x="1544" y="839"/>
            <a:chExt cx="1484" cy="361"/>
          </a:xfrm>
        </p:grpSpPr>
        <p:sp>
          <p:nvSpPr>
            <p:cNvPr id="57404" name="AutoShape 39"/>
            <p:cNvSpPr>
              <a:spLocks/>
            </p:cNvSpPr>
            <p:nvPr/>
          </p:nvSpPr>
          <p:spPr bwMode="auto">
            <a:xfrm rot="16200000" flipV="1">
              <a:off x="2247" y="470"/>
              <a:ext cx="96" cy="1363"/>
            </a:xfrm>
            <a:prstGeom prst="rightBrace">
              <a:avLst>
                <a:gd name="adj1" fmla="val 118316"/>
                <a:gd name="adj2" fmla="val 50000"/>
              </a:avLst>
            </a:pr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spcBef>
                  <a:spcPct val="0"/>
                </a:spcBef>
                <a:buClrTx/>
                <a:buFontTx/>
                <a:buNone/>
              </a:pPr>
              <a:endParaRPr lang="en-US" altLang="en-US" sz="1800"/>
            </a:p>
          </p:txBody>
        </p:sp>
        <p:sp>
          <p:nvSpPr>
            <p:cNvPr id="57405" name="Text Box 40"/>
            <p:cNvSpPr txBox="1">
              <a:spLocks noChangeArrowheads="1"/>
            </p:cNvSpPr>
            <p:nvPr/>
          </p:nvSpPr>
          <p:spPr bwMode="auto">
            <a:xfrm>
              <a:off x="1544" y="839"/>
              <a:ext cx="1484"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r>
                <a:rPr lang="en-US" altLang="en-US" sz="1800"/>
                <a:t>30 bits for 1-GB RAM</a:t>
              </a:r>
            </a:p>
          </p:txBody>
        </p:sp>
      </p:grpSp>
      <p:grpSp>
        <p:nvGrpSpPr>
          <p:cNvPr id="3" name="Group 41"/>
          <p:cNvGrpSpPr>
            <a:grpSpLocks/>
          </p:cNvGrpSpPr>
          <p:nvPr/>
        </p:nvGrpSpPr>
        <p:grpSpPr bwMode="auto">
          <a:xfrm>
            <a:off x="4759325" y="1712913"/>
            <a:ext cx="2174875" cy="573087"/>
            <a:chOff x="1606" y="839"/>
            <a:chExt cx="1370" cy="361"/>
          </a:xfrm>
        </p:grpSpPr>
        <p:sp>
          <p:nvSpPr>
            <p:cNvPr id="57402" name="AutoShape 42"/>
            <p:cNvSpPr>
              <a:spLocks/>
            </p:cNvSpPr>
            <p:nvPr/>
          </p:nvSpPr>
          <p:spPr bwMode="auto">
            <a:xfrm rot="16200000" flipV="1">
              <a:off x="2247" y="470"/>
              <a:ext cx="96" cy="1363"/>
            </a:xfrm>
            <a:prstGeom prst="rightBrace">
              <a:avLst>
                <a:gd name="adj1" fmla="val 118316"/>
                <a:gd name="adj2" fmla="val 50000"/>
              </a:avLst>
            </a:pr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spcBef>
                  <a:spcPct val="0"/>
                </a:spcBef>
                <a:buClrTx/>
                <a:buFontTx/>
                <a:buNone/>
              </a:pPr>
              <a:endParaRPr lang="en-US" altLang="en-US" sz="1800"/>
            </a:p>
          </p:txBody>
        </p:sp>
        <p:sp>
          <p:nvSpPr>
            <p:cNvPr id="57403" name="Text Box 43"/>
            <p:cNvSpPr txBox="1">
              <a:spLocks noChangeArrowheads="1"/>
            </p:cNvSpPr>
            <p:nvPr/>
          </p:nvSpPr>
          <p:spPr bwMode="auto">
            <a:xfrm>
              <a:off x="1606" y="839"/>
              <a:ext cx="136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r>
                <a:rPr lang="en-US" altLang="en-US" sz="1800"/>
                <a:t>32 - 3 - 12 = 17 bits</a:t>
              </a:r>
            </a:p>
          </p:txBody>
        </p:sp>
      </p:grpSp>
      <p:grpSp>
        <p:nvGrpSpPr>
          <p:cNvPr id="4" name="Group 82"/>
          <p:cNvGrpSpPr>
            <a:grpSpLocks/>
          </p:cNvGrpSpPr>
          <p:nvPr/>
        </p:nvGrpSpPr>
        <p:grpSpPr bwMode="auto">
          <a:xfrm>
            <a:off x="1905000" y="3733800"/>
            <a:ext cx="2444750" cy="496888"/>
            <a:chOff x="1200" y="2352"/>
            <a:chExt cx="1540" cy="313"/>
          </a:xfrm>
        </p:grpSpPr>
        <p:sp>
          <p:nvSpPr>
            <p:cNvPr id="57400" name="AutoShape 45"/>
            <p:cNvSpPr>
              <a:spLocks/>
            </p:cNvSpPr>
            <p:nvPr/>
          </p:nvSpPr>
          <p:spPr bwMode="auto">
            <a:xfrm rot="16200000" flipV="1">
              <a:off x="1965" y="2355"/>
              <a:ext cx="73" cy="547"/>
            </a:xfrm>
            <a:prstGeom prst="rightBrace">
              <a:avLst>
                <a:gd name="adj1" fmla="val 62443"/>
                <a:gd name="adj2" fmla="val 50000"/>
              </a:avLst>
            </a:pr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spcBef>
                  <a:spcPct val="0"/>
                </a:spcBef>
                <a:buClrTx/>
                <a:buFontTx/>
                <a:buNone/>
              </a:pPr>
              <a:endParaRPr lang="en-US" altLang="en-US" sz="1800"/>
            </a:p>
          </p:txBody>
        </p:sp>
        <p:sp>
          <p:nvSpPr>
            <p:cNvPr id="57401" name="Text Box 46"/>
            <p:cNvSpPr txBox="1">
              <a:spLocks noChangeArrowheads="1"/>
            </p:cNvSpPr>
            <p:nvPr/>
          </p:nvSpPr>
          <p:spPr bwMode="auto">
            <a:xfrm>
              <a:off x="1200" y="2352"/>
              <a:ext cx="15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r>
                <a:rPr lang="en-US" altLang="en-US" sz="1800"/>
                <a:t>12 bits for 4-KB pages</a:t>
              </a:r>
            </a:p>
          </p:txBody>
        </p:sp>
      </p:grpSp>
      <p:grpSp>
        <p:nvGrpSpPr>
          <p:cNvPr id="5" name="Group 50"/>
          <p:cNvGrpSpPr>
            <a:grpSpLocks/>
          </p:cNvGrpSpPr>
          <p:nvPr/>
        </p:nvGrpSpPr>
        <p:grpSpPr bwMode="auto">
          <a:xfrm>
            <a:off x="7010400" y="2362200"/>
            <a:ext cx="1433513" cy="1523206"/>
            <a:chOff x="4416" y="1248"/>
            <a:chExt cx="903" cy="816"/>
          </a:xfrm>
        </p:grpSpPr>
        <p:sp>
          <p:nvSpPr>
            <p:cNvPr id="57398" name="AutoShape 51"/>
            <p:cNvSpPr>
              <a:spLocks/>
            </p:cNvSpPr>
            <p:nvPr/>
          </p:nvSpPr>
          <p:spPr bwMode="auto">
            <a:xfrm>
              <a:off x="4416" y="1248"/>
              <a:ext cx="144" cy="816"/>
            </a:xfrm>
            <a:prstGeom prst="rightBrace">
              <a:avLst>
                <a:gd name="adj1" fmla="val 47222"/>
                <a:gd name="adj2" fmla="val 50000"/>
              </a:avLst>
            </a:pr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spcBef>
                  <a:spcPct val="0"/>
                </a:spcBef>
                <a:buClrTx/>
                <a:buFontTx/>
                <a:buNone/>
              </a:pPr>
              <a:endParaRPr lang="en-US" altLang="en-US" sz="1800"/>
            </a:p>
          </p:txBody>
        </p:sp>
        <p:sp>
          <p:nvSpPr>
            <p:cNvPr id="57399" name="Text Box 52"/>
            <p:cNvSpPr txBox="1">
              <a:spLocks noChangeArrowheads="1"/>
            </p:cNvSpPr>
            <p:nvPr/>
          </p:nvSpPr>
          <p:spPr bwMode="auto">
            <a:xfrm>
              <a:off x="4598" y="1511"/>
              <a:ext cx="721"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spcBef>
                  <a:spcPct val="0"/>
                </a:spcBef>
                <a:buClrTx/>
                <a:buFontTx/>
                <a:buNone/>
              </a:pPr>
              <a:r>
                <a:rPr lang="en-US" altLang="en-US" sz="1800"/>
                <a:t>2</a:t>
              </a:r>
              <a:r>
                <a:rPr lang="en-US" altLang="en-US" sz="1800" baseline="30000"/>
                <a:t>3</a:t>
              </a:r>
              <a:r>
                <a:rPr lang="en-US" altLang="en-US" sz="1800"/>
                <a:t> entries</a:t>
              </a:r>
            </a:p>
          </p:txBody>
        </p:sp>
      </p:grpSp>
      <p:grpSp>
        <p:nvGrpSpPr>
          <p:cNvPr id="57351" name="Group 56"/>
          <p:cNvGrpSpPr>
            <a:grpSpLocks/>
          </p:cNvGrpSpPr>
          <p:nvPr/>
        </p:nvGrpSpPr>
        <p:grpSpPr bwMode="auto">
          <a:xfrm>
            <a:off x="152400" y="4267200"/>
            <a:ext cx="3505200" cy="457200"/>
            <a:chOff x="48" y="2448"/>
            <a:chExt cx="2208" cy="288"/>
          </a:xfrm>
        </p:grpSpPr>
        <p:sp>
          <p:nvSpPr>
            <p:cNvPr id="57395" name="Rectangle 53"/>
            <p:cNvSpPr>
              <a:spLocks noChangeArrowheads="1"/>
            </p:cNvSpPr>
            <p:nvPr/>
          </p:nvSpPr>
          <p:spPr bwMode="auto">
            <a:xfrm>
              <a:off x="48" y="2448"/>
              <a:ext cx="624" cy="288"/>
            </a:xfrm>
            <a:prstGeom prst="rect">
              <a:avLst/>
            </a:prstGeom>
            <a:solidFill>
              <a:srgbClr val="FFFF99"/>
            </a:solidFill>
            <a:ln w="9525">
              <a:solidFill>
                <a:srgbClr val="000000"/>
              </a:solidFill>
              <a:miter lim="800000"/>
              <a:headEnd/>
              <a:tailEnd/>
            </a:ln>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r>
                <a:rPr lang="en-US" altLang="en-US" sz="1800">
                  <a:solidFill>
                    <a:srgbClr val="000000"/>
                  </a:solidFill>
                </a:rPr>
                <a:t>Seg #</a:t>
              </a:r>
            </a:p>
          </p:txBody>
        </p:sp>
        <p:sp>
          <p:nvSpPr>
            <p:cNvPr id="57396" name="Rectangle 54"/>
            <p:cNvSpPr>
              <a:spLocks noChangeArrowheads="1"/>
            </p:cNvSpPr>
            <p:nvPr/>
          </p:nvSpPr>
          <p:spPr bwMode="auto">
            <a:xfrm>
              <a:off x="1680" y="2448"/>
              <a:ext cx="576" cy="288"/>
            </a:xfrm>
            <a:prstGeom prst="rect">
              <a:avLst/>
            </a:prstGeom>
            <a:solidFill>
              <a:srgbClr val="FFFF99"/>
            </a:solidFill>
            <a:ln w="9525">
              <a:solidFill>
                <a:srgbClr val="000000"/>
              </a:solidFill>
              <a:miter lim="800000"/>
              <a:headEnd/>
              <a:tailEnd/>
            </a:ln>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r>
                <a:rPr lang="en-US" altLang="en-US" sz="1800">
                  <a:solidFill>
                    <a:srgbClr val="000000"/>
                  </a:solidFill>
                </a:rPr>
                <a:t>Offset</a:t>
              </a:r>
            </a:p>
          </p:txBody>
        </p:sp>
        <p:sp>
          <p:nvSpPr>
            <p:cNvPr id="57397" name="Rectangle 55"/>
            <p:cNvSpPr>
              <a:spLocks noChangeArrowheads="1"/>
            </p:cNvSpPr>
            <p:nvPr/>
          </p:nvSpPr>
          <p:spPr bwMode="auto">
            <a:xfrm>
              <a:off x="672" y="2448"/>
              <a:ext cx="1008" cy="288"/>
            </a:xfrm>
            <a:prstGeom prst="rect">
              <a:avLst/>
            </a:prstGeom>
            <a:solidFill>
              <a:srgbClr val="FFFF99"/>
            </a:solidFill>
            <a:ln w="9525">
              <a:solidFill>
                <a:srgbClr val="000000"/>
              </a:solidFill>
              <a:miter lim="800000"/>
              <a:headEnd/>
              <a:tailEnd/>
            </a:ln>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r>
                <a:rPr lang="en-US" altLang="en-US" sz="1800">
                  <a:solidFill>
                    <a:srgbClr val="000000"/>
                  </a:solidFill>
                </a:rPr>
                <a:t>Virt page #</a:t>
              </a:r>
            </a:p>
          </p:txBody>
        </p:sp>
      </p:grpSp>
      <p:grpSp>
        <p:nvGrpSpPr>
          <p:cNvPr id="7" name="Group 83"/>
          <p:cNvGrpSpPr>
            <a:grpSpLocks/>
          </p:cNvGrpSpPr>
          <p:nvPr/>
        </p:nvGrpSpPr>
        <p:grpSpPr bwMode="auto">
          <a:xfrm>
            <a:off x="0" y="4800600"/>
            <a:ext cx="2097088" cy="946150"/>
            <a:chOff x="0" y="3024"/>
            <a:chExt cx="1321" cy="596"/>
          </a:xfrm>
        </p:grpSpPr>
        <p:sp>
          <p:nvSpPr>
            <p:cNvPr id="57386" name="AutoShape 48"/>
            <p:cNvSpPr>
              <a:spLocks/>
            </p:cNvSpPr>
            <p:nvPr/>
          </p:nvSpPr>
          <p:spPr bwMode="auto">
            <a:xfrm rot="5400000" flipV="1">
              <a:off x="336" y="2784"/>
              <a:ext cx="144" cy="624"/>
            </a:xfrm>
            <a:prstGeom prst="rightBrace">
              <a:avLst>
                <a:gd name="adj1" fmla="val 36111"/>
                <a:gd name="adj2" fmla="val 50000"/>
              </a:avLst>
            </a:pr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spcBef>
                  <a:spcPct val="0"/>
                </a:spcBef>
                <a:buClrTx/>
                <a:buFontTx/>
                <a:buNone/>
              </a:pPr>
              <a:endParaRPr lang="en-US" altLang="en-US" sz="1800"/>
            </a:p>
          </p:txBody>
        </p:sp>
        <p:grpSp>
          <p:nvGrpSpPr>
            <p:cNvPr id="57387" name="Group 68"/>
            <p:cNvGrpSpPr>
              <a:grpSpLocks/>
            </p:cNvGrpSpPr>
            <p:nvPr/>
          </p:nvGrpSpPr>
          <p:grpSpPr bwMode="auto">
            <a:xfrm>
              <a:off x="0" y="3216"/>
              <a:ext cx="1321" cy="404"/>
              <a:chOff x="0" y="2976"/>
              <a:chExt cx="1321" cy="404"/>
            </a:xfrm>
          </p:grpSpPr>
          <p:sp>
            <p:nvSpPr>
              <p:cNvPr id="57388" name="Text Box 58"/>
              <p:cNvSpPr txBox="1">
                <a:spLocks noChangeArrowheads="1"/>
              </p:cNvSpPr>
              <p:nvPr/>
            </p:nvSpPr>
            <p:spPr bwMode="auto">
              <a:xfrm>
                <a:off x="0" y="2976"/>
                <a:ext cx="1321" cy="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spcBef>
                    <a:spcPct val="0"/>
                  </a:spcBef>
                  <a:buClrTx/>
                  <a:buFontTx/>
                  <a:buNone/>
                </a:pPr>
                <a:r>
                  <a:rPr lang="en-US" altLang="en-US" sz="1800"/>
                  <a:t>log</a:t>
                </a:r>
                <a:r>
                  <a:rPr lang="en-US" altLang="en-US" sz="1800" baseline="-25000"/>
                  <a:t>2</a:t>
                </a:r>
                <a:r>
                  <a:rPr lang="en-US" altLang="en-US" sz="1800"/>
                  <a:t>(6 segments)   </a:t>
                </a:r>
              </a:p>
              <a:p>
                <a:pPr>
                  <a:spcBef>
                    <a:spcPct val="0"/>
                  </a:spcBef>
                  <a:buClrTx/>
                  <a:buFontTx/>
                  <a:buNone/>
                </a:pPr>
                <a:r>
                  <a:rPr lang="en-US" altLang="en-US" sz="1800"/>
                  <a:t>= 3 bits</a:t>
                </a:r>
              </a:p>
            </p:txBody>
          </p:sp>
          <p:grpSp>
            <p:nvGrpSpPr>
              <p:cNvPr id="57389" name="Group 60"/>
              <p:cNvGrpSpPr>
                <a:grpSpLocks/>
              </p:cNvGrpSpPr>
              <p:nvPr/>
            </p:nvGrpSpPr>
            <p:grpSpPr bwMode="auto">
              <a:xfrm>
                <a:off x="12" y="2976"/>
                <a:ext cx="96" cy="144"/>
                <a:chOff x="1296" y="3840"/>
                <a:chExt cx="96" cy="144"/>
              </a:xfrm>
            </p:grpSpPr>
            <p:sp>
              <p:nvSpPr>
                <p:cNvPr id="57393" name="Line 61"/>
                <p:cNvSpPr>
                  <a:spLocks noChangeShapeType="1"/>
                </p:cNvSpPr>
                <p:nvPr/>
              </p:nvSpPr>
              <p:spPr bwMode="auto">
                <a:xfrm flipV="1">
                  <a:off x="1296" y="3840"/>
                  <a:ext cx="0" cy="144"/>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7394" name="Line 62"/>
                <p:cNvSpPr>
                  <a:spLocks noChangeShapeType="1"/>
                </p:cNvSpPr>
                <p:nvPr/>
              </p:nvSpPr>
              <p:spPr bwMode="auto">
                <a:xfrm>
                  <a:off x="1296" y="3840"/>
                  <a:ext cx="96"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57390" name="Group 63"/>
              <p:cNvGrpSpPr>
                <a:grpSpLocks/>
              </p:cNvGrpSpPr>
              <p:nvPr/>
            </p:nvGrpSpPr>
            <p:grpSpPr bwMode="auto">
              <a:xfrm flipH="1">
                <a:off x="1104" y="2976"/>
                <a:ext cx="96" cy="144"/>
                <a:chOff x="1296" y="3840"/>
                <a:chExt cx="96" cy="144"/>
              </a:xfrm>
            </p:grpSpPr>
            <p:sp>
              <p:nvSpPr>
                <p:cNvPr id="57391" name="Line 64"/>
                <p:cNvSpPr>
                  <a:spLocks noChangeShapeType="1"/>
                </p:cNvSpPr>
                <p:nvPr/>
              </p:nvSpPr>
              <p:spPr bwMode="auto">
                <a:xfrm flipV="1">
                  <a:off x="1296" y="3840"/>
                  <a:ext cx="0" cy="144"/>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7392" name="Line 65"/>
                <p:cNvSpPr>
                  <a:spLocks noChangeShapeType="1"/>
                </p:cNvSpPr>
                <p:nvPr/>
              </p:nvSpPr>
              <p:spPr bwMode="auto">
                <a:xfrm>
                  <a:off x="1296" y="3840"/>
                  <a:ext cx="96"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grpSp>
      <p:grpSp>
        <p:nvGrpSpPr>
          <p:cNvPr id="11" name="Group 88"/>
          <p:cNvGrpSpPr>
            <a:grpSpLocks/>
          </p:cNvGrpSpPr>
          <p:nvPr/>
        </p:nvGrpSpPr>
        <p:grpSpPr bwMode="auto">
          <a:xfrm>
            <a:off x="2514600" y="3733800"/>
            <a:ext cx="5562600" cy="2895600"/>
            <a:chOff x="1584" y="2352"/>
            <a:chExt cx="3504" cy="1824"/>
          </a:xfrm>
        </p:grpSpPr>
        <p:sp>
          <p:nvSpPr>
            <p:cNvPr id="57379" name="Rectangle 20"/>
            <p:cNvSpPr>
              <a:spLocks noChangeArrowheads="1"/>
            </p:cNvSpPr>
            <p:nvPr/>
          </p:nvSpPr>
          <p:spPr bwMode="auto">
            <a:xfrm>
              <a:off x="3744" y="3840"/>
              <a:ext cx="1344" cy="2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r>
                <a:rPr lang="en-US" altLang="en-US" sz="1800"/>
                <a:t>Error</a:t>
              </a:r>
            </a:p>
          </p:txBody>
        </p:sp>
        <p:cxnSp>
          <p:nvCxnSpPr>
            <p:cNvPr id="57380" name="AutoShape 21"/>
            <p:cNvCxnSpPr>
              <a:cxnSpLocks noChangeShapeType="1"/>
              <a:stCxn id="57381" idx="3"/>
              <a:endCxn id="57379" idx="1"/>
            </p:cNvCxnSpPr>
            <p:nvPr/>
          </p:nvCxnSpPr>
          <p:spPr bwMode="auto">
            <a:xfrm flipV="1">
              <a:off x="3456" y="3984"/>
              <a:ext cx="288" cy="9"/>
            </a:xfrm>
            <a:prstGeom prst="straightConnector1">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cxnSp>
        <p:sp>
          <p:nvSpPr>
            <p:cNvPr id="57381" name="AutoShape 22"/>
            <p:cNvSpPr>
              <a:spLocks noChangeArrowheads="1"/>
            </p:cNvSpPr>
            <p:nvPr/>
          </p:nvSpPr>
          <p:spPr bwMode="auto">
            <a:xfrm>
              <a:off x="3072" y="3810"/>
              <a:ext cx="384" cy="366"/>
            </a:xfrm>
            <a:prstGeom prst="diamond">
              <a:avLst/>
            </a:prstGeom>
            <a:solidFill>
              <a:srgbClr val="FFCCFF"/>
            </a:solidFill>
            <a:ln w="9525">
              <a:solidFill>
                <a:schemeClr val="tx1"/>
              </a:solidFill>
              <a:miter lim="800000"/>
              <a:headEnd/>
              <a:tailEnd/>
            </a:ln>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r>
                <a:rPr lang="en-US" altLang="en-US" sz="1800">
                  <a:solidFill>
                    <a:srgbClr val="000000"/>
                  </a:solidFill>
                </a:rPr>
                <a:t>&gt;</a:t>
              </a:r>
            </a:p>
          </p:txBody>
        </p:sp>
        <p:sp>
          <p:nvSpPr>
            <p:cNvPr id="57382" name="Line 24"/>
            <p:cNvSpPr>
              <a:spLocks noChangeShapeType="1"/>
            </p:cNvSpPr>
            <p:nvPr/>
          </p:nvSpPr>
          <p:spPr bwMode="auto">
            <a:xfrm>
              <a:off x="3264" y="2352"/>
              <a:ext cx="0" cy="144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nvGrpSpPr>
            <p:cNvPr id="57383" name="Group 73"/>
            <p:cNvGrpSpPr>
              <a:grpSpLocks/>
            </p:cNvGrpSpPr>
            <p:nvPr/>
          </p:nvGrpSpPr>
          <p:grpSpPr bwMode="auto">
            <a:xfrm>
              <a:off x="1584" y="2976"/>
              <a:ext cx="1488" cy="1008"/>
              <a:chOff x="1584" y="2976"/>
              <a:chExt cx="1488" cy="1008"/>
            </a:xfrm>
          </p:grpSpPr>
          <p:sp>
            <p:nvSpPr>
              <p:cNvPr id="57384" name="Line 71"/>
              <p:cNvSpPr>
                <a:spLocks noChangeShapeType="1"/>
              </p:cNvSpPr>
              <p:nvPr/>
            </p:nvSpPr>
            <p:spPr bwMode="auto">
              <a:xfrm>
                <a:off x="1584" y="3984"/>
                <a:ext cx="1488"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57385" name="Line 72"/>
              <p:cNvSpPr>
                <a:spLocks noChangeShapeType="1"/>
              </p:cNvSpPr>
              <p:nvPr/>
            </p:nvSpPr>
            <p:spPr bwMode="auto">
              <a:xfrm>
                <a:off x="1584" y="2976"/>
                <a:ext cx="0" cy="1008"/>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grpSp>
        <p:nvGrpSpPr>
          <p:cNvPr id="16" name="Group 87"/>
          <p:cNvGrpSpPr>
            <a:grpSpLocks/>
          </p:cNvGrpSpPr>
          <p:nvPr/>
        </p:nvGrpSpPr>
        <p:grpSpPr bwMode="auto">
          <a:xfrm>
            <a:off x="5910263" y="3748088"/>
            <a:ext cx="1557337" cy="519112"/>
            <a:chOff x="3723" y="2361"/>
            <a:chExt cx="981" cy="327"/>
          </a:xfrm>
        </p:grpSpPr>
        <p:sp>
          <p:nvSpPr>
            <p:cNvPr id="57377" name="AutoShape 77"/>
            <p:cNvSpPr>
              <a:spLocks/>
            </p:cNvSpPr>
            <p:nvPr/>
          </p:nvSpPr>
          <p:spPr bwMode="auto">
            <a:xfrm rot="16200000" flipV="1">
              <a:off x="4166" y="2149"/>
              <a:ext cx="96" cy="981"/>
            </a:xfrm>
            <a:prstGeom prst="rightBrace">
              <a:avLst>
                <a:gd name="adj1" fmla="val 85156"/>
                <a:gd name="adj2" fmla="val 50000"/>
              </a:avLst>
            </a:pr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spcBef>
                  <a:spcPct val="0"/>
                </a:spcBef>
                <a:buClrTx/>
                <a:buFontTx/>
                <a:buNone/>
              </a:pPr>
              <a:endParaRPr lang="en-US" altLang="en-US" sz="1800"/>
            </a:p>
          </p:txBody>
        </p:sp>
        <p:sp>
          <p:nvSpPr>
            <p:cNvPr id="57378" name="Text Box 78"/>
            <p:cNvSpPr txBox="1">
              <a:spLocks noChangeArrowheads="1"/>
            </p:cNvSpPr>
            <p:nvPr/>
          </p:nvSpPr>
          <p:spPr bwMode="auto">
            <a:xfrm>
              <a:off x="3936" y="2361"/>
              <a:ext cx="5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r>
                <a:rPr lang="en-US" altLang="en-US" sz="1800"/>
                <a:t>18 bits</a:t>
              </a:r>
            </a:p>
          </p:txBody>
        </p:sp>
      </p:grpSp>
      <p:grpSp>
        <p:nvGrpSpPr>
          <p:cNvPr id="17" name="Group 89"/>
          <p:cNvGrpSpPr>
            <a:grpSpLocks/>
          </p:cNvGrpSpPr>
          <p:nvPr/>
        </p:nvGrpSpPr>
        <p:grpSpPr bwMode="auto">
          <a:xfrm>
            <a:off x="7543800" y="4038600"/>
            <a:ext cx="1552575" cy="1739900"/>
            <a:chOff x="4752" y="2544"/>
            <a:chExt cx="978" cy="1096"/>
          </a:xfrm>
        </p:grpSpPr>
        <p:sp>
          <p:nvSpPr>
            <p:cNvPr id="57375" name="AutoShape 80"/>
            <p:cNvSpPr>
              <a:spLocks/>
            </p:cNvSpPr>
            <p:nvPr/>
          </p:nvSpPr>
          <p:spPr bwMode="auto">
            <a:xfrm>
              <a:off x="4752" y="2688"/>
              <a:ext cx="144" cy="864"/>
            </a:xfrm>
            <a:prstGeom prst="rightBrace">
              <a:avLst>
                <a:gd name="adj1" fmla="val 50000"/>
                <a:gd name="adj2" fmla="val 50000"/>
              </a:avLst>
            </a:pr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spcBef>
                  <a:spcPct val="0"/>
                </a:spcBef>
                <a:buClrTx/>
                <a:buFontTx/>
                <a:buNone/>
              </a:pPr>
              <a:endParaRPr lang="en-US" altLang="en-US" sz="1800"/>
            </a:p>
          </p:txBody>
        </p:sp>
        <p:sp>
          <p:nvSpPr>
            <p:cNvPr id="57376" name="Text Box 81"/>
            <p:cNvSpPr txBox="1">
              <a:spLocks noChangeArrowheads="1"/>
            </p:cNvSpPr>
            <p:nvPr/>
          </p:nvSpPr>
          <p:spPr bwMode="auto">
            <a:xfrm>
              <a:off x="4934" y="2544"/>
              <a:ext cx="796" cy="10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spcBef>
                  <a:spcPct val="0"/>
                </a:spcBef>
                <a:buClrTx/>
                <a:buFontTx/>
                <a:buNone/>
              </a:pPr>
              <a:r>
                <a:rPr lang="en-US" altLang="en-US" sz="1800"/>
                <a:t>num of</a:t>
              </a:r>
            </a:p>
            <a:p>
              <a:pPr>
                <a:spcBef>
                  <a:spcPct val="0"/>
                </a:spcBef>
                <a:buClrTx/>
                <a:buFontTx/>
                <a:buNone/>
              </a:pPr>
              <a:r>
                <a:rPr lang="en-US" altLang="en-US" sz="1800"/>
                <a:t>entries</a:t>
              </a:r>
            </a:p>
            <a:p>
              <a:pPr>
                <a:spcBef>
                  <a:spcPct val="0"/>
                </a:spcBef>
                <a:buClrTx/>
                <a:buFontTx/>
                <a:buNone/>
              </a:pPr>
              <a:r>
                <a:rPr lang="en-US" altLang="en-US" sz="1800"/>
                <a:t>defined by</a:t>
              </a:r>
            </a:p>
            <a:p>
              <a:pPr>
                <a:spcBef>
                  <a:spcPct val="0"/>
                </a:spcBef>
                <a:buClrTx/>
                <a:buFontTx/>
                <a:buNone/>
              </a:pPr>
              <a:r>
                <a:rPr lang="en-US" altLang="en-US" sz="1800"/>
                <a:t>bound; up </a:t>
              </a:r>
            </a:p>
            <a:p>
              <a:pPr>
                <a:spcBef>
                  <a:spcPct val="0"/>
                </a:spcBef>
                <a:buClrTx/>
                <a:buFontTx/>
                <a:buNone/>
              </a:pPr>
              <a:r>
                <a:rPr lang="en-US" altLang="en-US" sz="1800"/>
                <a:t>to 2</a:t>
              </a:r>
              <a:r>
                <a:rPr lang="en-US" altLang="en-US" sz="1800" baseline="30000"/>
                <a:t>17</a:t>
              </a:r>
              <a:r>
                <a:rPr lang="en-US" altLang="en-US" sz="1800"/>
                <a:t> </a:t>
              </a:r>
            </a:p>
            <a:p>
              <a:pPr>
                <a:spcBef>
                  <a:spcPct val="0"/>
                </a:spcBef>
                <a:buClrTx/>
                <a:buFontTx/>
                <a:buNone/>
              </a:pPr>
              <a:r>
                <a:rPr lang="en-US" altLang="en-US" sz="1800"/>
                <a:t>entries</a:t>
              </a:r>
            </a:p>
          </p:txBody>
        </p:sp>
      </p:grpSp>
      <p:grpSp>
        <p:nvGrpSpPr>
          <p:cNvPr id="18" name="Group 17"/>
          <p:cNvGrpSpPr>
            <a:grpSpLocks/>
          </p:cNvGrpSpPr>
          <p:nvPr/>
        </p:nvGrpSpPr>
        <p:grpSpPr bwMode="auto">
          <a:xfrm>
            <a:off x="762000" y="2362200"/>
            <a:ext cx="6781800" cy="3276600"/>
            <a:chOff x="762000" y="2362200"/>
            <a:chExt cx="6781800" cy="3276600"/>
          </a:xfrm>
        </p:grpSpPr>
        <p:grpSp>
          <p:nvGrpSpPr>
            <p:cNvPr id="57357" name="Group 91"/>
            <p:cNvGrpSpPr>
              <a:grpSpLocks/>
            </p:cNvGrpSpPr>
            <p:nvPr/>
          </p:nvGrpSpPr>
          <p:grpSpPr bwMode="auto">
            <a:xfrm>
              <a:off x="762000" y="2362200"/>
              <a:ext cx="6781800" cy="3276600"/>
              <a:chOff x="480" y="1488"/>
              <a:chExt cx="4272" cy="2064"/>
            </a:xfrm>
          </p:grpSpPr>
          <p:cxnSp>
            <p:nvCxnSpPr>
              <p:cNvPr id="57359" name="AutoShape 14"/>
              <p:cNvCxnSpPr>
                <a:cxnSpLocks noChangeShapeType="1"/>
                <a:endCxn id="57373" idx="1"/>
              </p:cNvCxnSpPr>
              <p:nvPr/>
            </p:nvCxnSpPr>
            <p:spPr bwMode="auto">
              <a:xfrm rot="-5400000">
                <a:off x="792" y="1896"/>
                <a:ext cx="480" cy="1104"/>
              </a:xfrm>
              <a:prstGeom prst="bentConnector2">
                <a:avLst/>
              </a:prstGeom>
              <a:noFill/>
              <a:ln w="28575">
                <a:solidFill>
                  <a:schemeClr val="tx1"/>
                </a:solidFill>
                <a:miter lim="800000"/>
                <a:headEnd/>
                <a:tailEnd type="triangle" w="med" len="med"/>
              </a:ln>
              <a:extLst>
                <a:ext uri="{909E8E84-426E-40DD-AFC4-6F175D3DCCD1}">
                  <a14:hiddenFill xmlns:a14="http://schemas.microsoft.com/office/drawing/2010/main">
                    <a:noFill/>
                  </a14:hiddenFill>
                </a:ext>
              </a:extLst>
            </p:spPr>
          </p:cxnSp>
          <p:sp>
            <p:nvSpPr>
              <p:cNvPr id="57360" name="Oval 15"/>
              <p:cNvSpPr>
                <a:spLocks noChangeArrowheads="1"/>
              </p:cNvSpPr>
              <p:nvPr/>
            </p:nvSpPr>
            <p:spPr bwMode="auto">
              <a:xfrm>
                <a:off x="2603" y="2977"/>
                <a:ext cx="288" cy="288"/>
              </a:xfrm>
              <a:prstGeom prst="ellipse">
                <a:avLst/>
              </a:prstGeom>
              <a:solidFill>
                <a:srgbClr val="FFCCFF"/>
              </a:solidFill>
              <a:ln w="9525">
                <a:solidFill>
                  <a:schemeClr val="tx1"/>
                </a:solidFill>
                <a:round/>
                <a:headEnd/>
                <a:tailEnd/>
              </a:ln>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r>
                  <a:rPr lang="en-US" altLang="en-US" sz="1800">
                    <a:solidFill>
                      <a:srgbClr val="000000"/>
                    </a:solidFill>
                  </a:rPr>
                  <a:t>+</a:t>
                </a:r>
              </a:p>
            </p:txBody>
          </p:sp>
          <p:cxnSp>
            <p:nvCxnSpPr>
              <p:cNvPr id="57361" name="AutoShape 16"/>
              <p:cNvCxnSpPr>
                <a:cxnSpLocks noChangeShapeType="1"/>
                <a:endCxn id="57360" idx="2"/>
              </p:cNvCxnSpPr>
              <p:nvPr/>
            </p:nvCxnSpPr>
            <p:spPr bwMode="auto">
              <a:xfrm>
                <a:off x="1594" y="3120"/>
                <a:ext cx="1009" cy="1"/>
              </a:xfrm>
              <a:prstGeom prst="straightConnector1">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57362" name="AutoShape 17"/>
              <p:cNvCxnSpPr>
                <a:cxnSpLocks noChangeShapeType="1"/>
                <a:stCxn id="57360" idx="6"/>
                <a:endCxn id="57367" idx="1"/>
              </p:cNvCxnSpPr>
              <p:nvPr/>
            </p:nvCxnSpPr>
            <p:spPr bwMode="auto">
              <a:xfrm flipV="1">
                <a:off x="2891" y="3120"/>
                <a:ext cx="805" cy="1"/>
              </a:xfrm>
              <a:prstGeom prst="straightConnector1">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cxnSp>
          <p:sp>
            <p:nvSpPr>
              <p:cNvPr id="57363" name="Line 18"/>
              <p:cNvSpPr>
                <a:spLocks noChangeShapeType="1"/>
              </p:cNvSpPr>
              <p:nvPr/>
            </p:nvSpPr>
            <p:spPr bwMode="auto">
              <a:xfrm>
                <a:off x="2736" y="2352"/>
                <a:ext cx="4" cy="624"/>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nvGrpSpPr>
              <p:cNvPr id="57364" name="Group 90"/>
              <p:cNvGrpSpPr>
                <a:grpSpLocks/>
              </p:cNvGrpSpPr>
              <p:nvPr/>
            </p:nvGrpSpPr>
            <p:grpSpPr bwMode="auto">
              <a:xfrm>
                <a:off x="1584" y="1488"/>
                <a:ext cx="2784" cy="864"/>
                <a:chOff x="1584" y="1488"/>
                <a:chExt cx="2784" cy="864"/>
              </a:xfrm>
            </p:grpSpPr>
            <p:sp>
              <p:nvSpPr>
                <p:cNvPr id="57369" name="Rectangle 8"/>
                <p:cNvSpPr>
                  <a:spLocks noChangeArrowheads="1"/>
                </p:cNvSpPr>
                <p:nvPr/>
              </p:nvSpPr>
              <p:spPr bwMode="auto">
                <a:xfrm>
                  <a:off x="1584" y="1488"/>
                  <a:ext cx="1392" cy="288"/>
                </a:xfrm>
                <a:prstGeom prst="rect">
                  <a:avLst/>
                </a:prstGeom>
                <a:solidFill>
                  <a:srgbClr val="FFCCFF"/>
                </a:solidFill>
                <a:ln w="9525">
                  <a:solidFill>
                    <a:srgbClr val="000000"/>
                  </a:solidFill>
                  <a:miter lim="800000"/>
                  <a:headEnd/>
                  <a:tailEnd/>
                </a:ln>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r>
                    <a:rPr lang="en-US" altLang="en-US" sz="1800">
                      <a:solidFill>
                        <a:srgbClr val="000000"/>
                      </a:solidFill>
                    </a:rPr>
                    <a:t>Page table base</a:t>
                  </a:r>
                </a:p>
              </p:txBody>
            </p:sp>
            <p:sp>
              <p:nvSpPr>
                <p:cNvPr id="57370" name="Rectangle 9"/>
                <p:cNvSpPr>
                  <a:spLocks noChangeArrowheads="1"/>
                </p:cNvSpPr>
                <p:nvPr/>
              </p:nvSpPr>
              <p:spPr bwMode="auto">
                <a:xfrm>
                  <a:off x="2976" y="1488"/>
                  <a:ext cx="1392" cy="288"/>
                </a:xfrm>
                <a:prstGeom prst="rect">
                  <a:avLst/>
                </a:prstGeom>
                <a:solidFill>
                  <a:srgbClr val="FFCCFF"/>
                </a:solidFill>
                <a:ln w="9525">
                  <a:solidFill>
                    <a:srgbClr val="000000"/>
                  </a:solidFill>
                  <a:miter lim="800000"/>
                  <a:headEnd/>
                  <a:tailEnd/>
                </a:ln>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r>
                    <a:rPr lang="en-US" altLang="en-US" sz="1800">
                      <a:solidFill>
                        <a:srgbClr val="000000"/>
                      </a:solidFill>
                    </a:rPr>
                    <a:t>Page table bound</a:t>
                  </a:r>
                </a:p>
              </p:txBody>
            </p:sp>
            <p:sp>
              <p:nvSpPr>
                <p:cNvPr id="57371" name="Rectangle 10"/>
                <p:cNvSpPr>
                  <a:spLocks noChangeArrowheads="1"/>
                </p:cNvSpPr>
                <p:nvPr/>
              </p:nvSpPr>
              <p:spPr bwMode="auto">
                <a:xfrm>
                  <a:off x="1584" y="1776"/>
                  <a:ext cx="1392" cy="288"/>
                </a:xfrm>
                <a:prstGeom prst="rect">
                  <a:avLst/>
                </a:prstGeom>
                <a:solidFill>
                  <a:srgbClr val="FFCCFF"/>
                </a:solidFill>
                <a:ln w="9525">
                  <a:solidFill>
                    <a:srgbClr val="000000"/>
                  </a:solidFill>
                  <a:miter lim="800000"/>
                  <a:headEnd/>
                  <a:tailEnd/>
                </a:ln>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r>
                    <a:rPr lang="en-US" altLang="en-US" sz="1800">
                      <a:solidFill>
                        <a:srgbClr val="000000"/>
                      </a:solidFill>
                    </a:rPr>
                    <a:t>Page table base</a:t>
                  </a:r>
                </a:p>
              </p:txBody>
            </p:sp>
            <p:sp>
              <p:nvSpPr>
                <p:cNvPr id="57372" name="Rectangle 11"/>
                <p:cNvSpPr>
                  <a:spLocks noChangeArrowheads="1"/>
                </p:cNvSpPr>
                <p:nvPr/>
              </p:nvSpPr>
              <p:spPr bwMode="auto">
                <a:xfrm>
                  <a:off x="2976" y="1776"/>
                  <a:ext cx="1392" cy="288"/>
                </a:xfrm>
                <a:prstGeom prst="rect">
                  <a:avLst/>
                </a:prstGeom>
                <a:solidFill>
                  <a:srgbClr val="FFCCFF"/>
                </a:solidFill>
                <a:ln w="9525">
                  <a:solidFill>
                    <a:srgbClr val="000000"/>
                  </a:solidFill>
                  <a:miter lim="800000"/>
                  <a:headEnd/>
                  <a:tailEnd/>
                </a:ln>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r>
                    <a:rPr lang="en-US" altLang="en-US" sz="1800">
                      <a:solidFill>
                        <a:srgbClr val="000000"/>
                      </a:solidFill>
                    </a:rPr>
                    <a:t>Page table bound</a:t>
                  </a:r>
                </a:p>
              </p:txBody>
            </p:sp>
            <p:sp>
              <p:nvSpPr>
                <p:cNvPr id="57373" name="Rectangle 12"/>
                <p:cNvSpPr>
                  <a:spLocks noChangeArrowheads="1"/>
                </p:cNvSpPr>
                <p:nvPr/>
              </p:nvSpPr>
              <p:spPr bwMode="auto">
                <a:xfrm>
                  <a:off x="1584" y="2064"/>
                  <a:ext cx="1392" cy="288"/>
                </a:xfrm>
                <a:prstGeom prst="rect">
                  <a:avLst/>
                </a:prstGeom>
                <a:solidFill>
                  <a:srgbClr val="FFCCFF"/>
                </a:solidFill>
                <a:ln w="9525">
                  <a:solidFill>
                    <a:srgbClr val="000000"/>
                  </a:solidFill>
                  <a:miter lim="800000"/>
                  <a:headEnd/>
                  <a:tailEnd/>
                </a:ln>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r>
                    <a:rPr lang="en-US" altLang="en-US" sz="1800">
                      <a:solidFill>
                        <a:srgbClr val="0000CC"/>
                      </a:solidFill>
                    </a:rPr>
                    <a:t>Page table base</a:t>
                  </a:r>
                </a:p>
              </p:txBody>
            </p:sp>
            <p:sp>
              <p:nvSpPr>
                <p:cNvPr id="57374" name="Rectangle 13"/>
                <p:cNvSpPr>
                  <a:spLocks noChangeArrowheads="1"/>
                </p:cNvSpPr>
                <p:nvPr/>
              </p:nvSpPr>
              <p:spPr bwMode="auto">
                <a:xfrm>
                  <a:off x="2976" y="2064"/>
                  <a:ext cx="1392" cy="288"/>
                </a:xfrm>
                <a:prstGeom prst="rect">
                  <a:avLst/>
                </a:prstGeom>
                <a:solidFill>
                  <a:srgbClr val="FFCCFF"/>
                </a:solidFill>
                <a:ln w="9525">
                  <a:solidFill>
                    <a:srgbClr val="000000"/>
                  </a:solidFill>
                  <a:miter lim="800000"/>
                  <a:headEnd/>
                  <a:tailEnd/>
                </a:ln>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r>
                    <a:rPr lang="en-US" altLang="en-US" sz="1800">
                      <a:solidFill>
                        <a:srgbClr val="0000CC"/>
                      </a:solidFill>
                    </a:rPr>
                    <a:t>Page table bound</a:t>
                  </a:r>
                </a:p>
              </p:txBody>
            </p:sp>
          </p:grpSp>
          <p:grpSp>
            <p:nvGrpSpPr>
              <p:cNvPr id="57365" name="Group 85"/>
              <p:cNvGrpSpPr>
                <a:grpSpLocks/>
              </p:cNvGrpSpPr>
              <p:nvPr/>
            </p:nvGrpSpPr>
            <p:grpSpPr bwMode="auto">
              <a:xfrm>
                <a:off x="3696" y="2688"/>
                <a:ext cx="1056" cy="864"/>
                <a:chOff x="3696" y="2688"/>
                <a:chExt cx="1008" cy="864"/>
              </a:xfrm>
            </p:grpSpPr>
            <p:sp>
              <p:nvSpPr>
                <p:cNvPr id="57366" name="Rectangle 6"/>
                <p:cNvSpPr>
                  <a:spLocks noChangeArrowheads="1"/>
                </p:cNvSpPr>
                <p:nvPr/>
              </p:nvSpPr>
              <p:spPr bwMode="auto">
                <a:xfrm>
                  <a:off x="3696" y="2688"/>
                  <a:ext cx="1008" cy="288"/>
                </a:xfrm>
                <a:prstGeom prst="rect">
                  <a:avLst/>
                </a:prstGeom>
                <a:solidFill>
                  <a:srgbClr val="FFCCFF"/>
                </a:solidFill>
                <a:ln w="9525">
                  <a:solidFill>
                    <a:srgbClr val="000000"/>
                  </a:solidFill>
                  <a:miter lim="800000"/>
                  <a:headEnd/>
                  <a:tailEnd/>
                </a:ln>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r>
                    <a:rPr lang="en-US" altLang="en-US" sz="1800">
                      <a:solidFill>
                        <a:srgbClr val="000000"/>
                      </a:solidFill>
                    </a:rPr>
                    <a:t>Phy page #</a:t>
                  </a:r>
                </a:p>
              </p:txBody>
            </p:sp>
            <p:sp>
              <p:nvSpPr>
                <p:cNvPr id="57367" name="Rectangle 74"/>
                <p:cNvSpPr>
                  <a:spLocks noChangeArrowheads="1"/>
                </p:cNvSpPr>
                <p:nvPr/>
              </p:nvSpPr>
              <p:spPr bwMode="auto">
                <a:xfrm>
                  <a:off x="3696" y="2976"/>
                  <a:ext cx="1008" cy="288"/>
                </a:xfrm>
                <a:prstGeom prst="rect">
                  <a:avLst/>
                </a:prstGeom>
                <a:solidFill>
                  <a:srgbClr val="FFCCFF"/>
                </a:solidFill>
                <a:ln w="9525">
                  <a:solidFill>
                    <a:srgbClr val="000000"/>
                  </a:solidFill>
                  <a:miter lim="800000"/>
                  <a:headEnd/>
                  <a:tailEnd/>
                </a:ln>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r>
                    <a:rPr lang="en-US" altLang="en-US" sz="1800">
                      <a:solidFill>
                        <a:srgbClr val="000000"/>
                      </a:solidFill>
                    </a:rPr>
                    <a:t>Phy page #</a:t>
                  </a:r>
                </a:p>
              </p:txBody>
            </p:sp>
            <p:sp>
              <p:nvSpPr>
                <p:cNvPr id="57368" name="Rectangle 75"/>
                <p:cNvSpPr>
                  <a:spLocks noChangeArrowheads="1"/>
                </p:cNvSpPr>
                <p:nvPr/>
              </p:nvSpPr>
              <p:spPr bwMode="auto">
                <a:xfrm>
                  <a:off x="3696" y="3264"/>
                  <a:ext cx="1008" cy="288"/>
                </a:xfrm>
                <a:prstGeom prst="rect">
                  <a:avLst/>
                </a:prstGeom>
                <a:solidFill>
                  <a:srgbClr val="FFCCFF"/>
                </a:solidFill>
                <a:ln w="9525">
                  <a:solidFill>
                    <a:srgbClr val="000000"/>
                  </a:solidFill>
                  <a:miter lim="800000"/>
                  <a:headEnd/>
                  <a:tailEnd/>
                </a:ln>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r>
                    <a:rPr lang="en-US" altLang="en-US" sz="1800">
                      <a:solidFill>
                        <a:srgbClr val="000000"/>
                      </a:solidFill>
                    </a:rPr>
                    <a:t>Phy page #</a:t>
                  </a:r>
                </a:p>
              </p:txBody>
            </p:sp>
          </p:grpSp>
        </p:grpSp>
        <p:cxnSp>
          <p:nvCxnSpPr>
            <p:cNvPr id="57358" name="Straight Connector 14"/>
            <p:cNvCxnSpPr>
              <a:cxnSpLocks noChangeShapeType="1"/>
              <a:endCxn id="57385" idx="0"/>
            </p:cNvCxnSpPr>
            <p:nvPr/>
          </p:nvCxnSpPr>
          <p:spPr bwMode="auto">
            <a:xfrm flipH="1" flipV="1">
              <a:off x="2514600" y="4724400"/>
              <a:ext cx="7938" cy="228600"/>
            </a:xfrm>
            <a:prstGeom prst="line">
              <a:avLst/>
            </a:prstGeom>
            <a:noFill/>
            <a:ln w="25400" algn="ctr">
              <a:solidFill>
                <a:schemeClr val="tx1"/>
              </a:solidFill>
              <a:round/>
              <a:headEnd/>
              <a:tailEnd/>
            </a:ln>
            <a:extLst>
              <a:ext uri="{909E8E84-426E-40DD-AFC4-6F175D3DCCD1}">
                <a14:hiddenFill xmlns:a14="http://schemas.microsoft.com/office/drawing/2010/main">
                  <a:noFill/>
                </a14:hiddenFill>
              </a:ext>
            </a:extLst>
          </p:spPr>
        </p:cxn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wipe(left)">
                                      <p:cBhvr>
                                        <p:cTn id="17" dur="500"/>
                                        <p:tgtEl>
                                          <p:spTgt spid="18"/>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1"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wipe(up)">
                                      <p:cBhvr>
                                        <p:cTn id="22" dur="500"/>
                                        <p:tgtEl>
                                          <p:spTgt spid="5"/>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nodeType="click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wipe(left)">
                                      <p:cBhvr>
                                        <p:cTn id="27" dur="500"/>
                                        <p:tgtEl>
                                          <p:spTgt spid="2"/>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nodeType="click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wipe(left)">
                                      <p:cBhvr>
                                        <p:cTn id="32" dur="500"/>
                                        <p:tgtEl>
                                          <p:spTgt spid="3"/>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8" fill="hold" nodeType="click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wipe(left)">
                                      <p:cBhvr>
                                        <p:cTn id="37" dur="500"/>
                                        <p:tgtEl>
                                          <p:spTgt spid="16"/>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2" presetClass="entr" presetSubtype="1" fill="hold" nodeType="click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wipe(up)">
                                      <p:cBhvr>
                                        <p:cTn id="42" dur="500"/>
                                        <p:tgtEl>
                                          <p:spTgt spid="17"/>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22" presetClass="entr" presetSubtype="1" fill="hold" nodeType="click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wipe(up)">
                                      <p:cBhvr>
                                        <p:cTn id="4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pPr eaLnBrk="1" hangingPunct="1">
              <a:defRPr/>
            </a:pPr>
            <a:r>
              <a:rPr lang="en-US"/>
              <a:t>Segmented Paging</a:t>
            </a:r>
          </a:p>
        </p:txBody>
      </p:sp>
      <p:grpSp>
        <p:nvGrpSpPr>
          <p:cNvPr id="2" name="Group 17"/>
          <p:cNvGrpSpPr>
            <a:grpSpLocks/>
          </p:cNvGrpSpPr>
          <p:nvPr/>
        </p:nvGrpSpPr>
        <p:grpSpPr bwMode="auto">
          <a:xfrm>
            <a:off x="3657600" y="1905000"/>
            <a:ext cx="4572000" cy="3810000"/>
            <a:chOff x="1776" y="1200"/>
            <a:chExt cx="2880" cy="2400"/>
          </a:xfrm>
        </p:grpSpPr>
        <p:sp>
          <p:nvSpPr>
            <p:cNvPr id="59426" name="Rectangle 18"/>
            <p:cNvSpPr>
              <a:spLocks noChangeArrowheads="1"/>
            </p:cNvSpPr>
            <p:nvPr/>
          </p:nvSpPr>
          <p:spPr bwMode="auto">
            <a:xfrm>
              <a:off x="3408" y="1200"/>
              <a:ext cx="1248" cy="288"/>
            </a:xfrm>
            <a:prstGeom prst="rect">
              <a:avLst/>
            </a:prstGeom>
            <a:solidFill>
              <a:srgbClr val="FFCCFF"/>
            </a:solidFill>
            <a:ln w="9525">
              <a:solidFill>
                <a:srgbClr val="000000"/>
              </a:solidFill>
              <a:miter lim="800000"/>
              <a:headEnd/>
              <a:tailEnd/>
            </a:ln>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r>
                <a:rPr lang="en-US" altLang="en-US" sz="1800">
                  <a:solidFill>
                    <a:srgbClr val="000000"/>
                  </a:solidFill>
                </a:rPr>
                <a:t>Page table size</a:t>
              </a:r>
            </a:p>
          </p:txBody>
        </p:sp>
        <p:sp>
          <p:nvSpPr>
            <p:cNvPr id="59427" name="AutoShape 19"/>
            <p:cNvSpPr>
              <a:spLocks noChangeArrowheads="1"/>
            </p:cNvSpPr>
            <p:nvPr/>
          </p:nvSpPr>
          <p:spPr bwMode="auto">
            <a:xfrm>
              <a:off x="3888" y="1728"/>
              <a:ext cx="384" cy="366"/>
            </a:xfrm>
            <a:prstGeom prst="diamond">
              <a:avLst/>
            </a:prstGeom>
            <a:solidFill>
              <a:srgbClr val="FFCCFF"/>
            </a:solidFill>
            <a:ln w="9525">
              <a:solidFill>
                <a:schemeClr val="tx1"/>
              </a:solidFill>
              <a:miter lim="800000"/>
              <a:headEnd/>
              <a:tailEnd/>
            </a:ln>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r>
                <a:rPr lang="en-US" altLang="en-US" sz="1800">
                  <a:solidFill>
                    <a:srgbClr val="000000"/>
                  </a:solidFill>
                </a:rPr>
                <a:t>&gt;</a:t>
              </a:r>
            </a:p>
          </p:txBody>
        </p:sp>
        <p:sp>
          <p:nvSpPr>
            <p:cNvPr id="59428" name="Line 20"/>
            <p:cNvSpPr>
              <a:spLocks noChangeShapeType="1"/>
            </p:cNvSpPr>
            <p:nvPr/>
          </p:nvSpPr>
          <p:spPr bwMode="auto">
            <a:xfrm>
              <a:off x="4080" y="1488"/>
              <a:ext cx="0" cy="24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59429" name="Line 21"/>
            <p:cNvSpPr>
              <a:spLocks noChangeShapeType="1"/>
            </p:cNvSpPr>
            <p:nvPr/>
          </p:nvSpPr>
          <p:spPr bwMode="auto">
            <a:xfrm>
              <a:off x="1776" y="1920"/>
              <a:ext cx="2112"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59430" name="Rectangle 22"/>
            <p:cNvSpPr>
              <a:spLocks noChangeArrowheads="1"/>
            </p:cNvSpPr>
            <p:nvPr/>
          </p:nvSpPr>
          <p:spPr bwMode="auto">
            <a:xfrm>
              <a:off x="3408" y="3312"/>
              <a:ext cx="1248" cy="2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r>
                <a:rPr lang="en-US" altLang="en-US" sz="1800"/>
                <a:t>Error</a:t>
              </a:r>
            </a:p>
          </p:txBody>
        </p:sp>
        <p:sp>
          <p:nvSpPr>
            <p:cNvPr id="59431" name="Line 23"/>
            <p:cNvSpPr>
              <a:spLocks noChangeShapeType="1"/>
            </p:cNvSpPr>
            <p:nvPr/>
          </p:nvSpPr>
          <p:spPr bwMode="auto">
            <a:xfrm>
              <a:off x="4080" y="2064"/>
              <a:ext cx="0" cy="1248"/>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grpSp>
        <p:nvGrpSpPr>
          <p:cNvPr id="59396" name="Group 80"/>
          <p:cNvGrpSpPr>
            <a:grpSpLocks/>
          </p:cNvGrpSpPr>
          <p:nvPr/>
        </p:nvGrpSpPr>
        <p:grpSpPr bwMode="auto">
          <a:xfrm>
            <a:off x="1828800" y="1905000"/>
            <a:ext cx="3505200" cy="457200"/>
            <a:chOff x="1104" y="1200"/>
            <a:chExt cx="2208" cy="288"/>
          </a:xfrm>
        </p:grpSpPr>
        <p:sp>
          <p:nvSpPr>
            <p:cNvPr id="59423" name="Rectangle 54"/>
            <p:cNvSpPr>
              <a:spLocks noChangeArrowheads="1"/>
            </p:cNvSpPr>
            <p:nvPr/>
          </p:nvSpPr>
          <p:spPr bwMode="auto">
            <a:xfrm>
              <a:off x="1104" y="1200"/>
              <a:ext cx="624" cy="288"/>
            </a:xfrm>
            <a:prstGeom prst="rect">
              <a:avLst/>
            </a:prstGeom>
            <a:solidFill>
              <a:srgbClr val="FFFF99"/>
            </a:solidFill>
            <a:ln w="9525">
              <a:solidFill>
                <a:srgbClr val="000000"/>
              </a:solidFill>
              <a:miter lim="800000"/>
              <a:headEnd/>
              <a:tailEnd/>
            </a:ln>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r>
                <a:rPr lang="en-US" altLang="en-US" sz="1800">
                  <a:solidFill>
                    <a:srgbClr val="000000"/>
                  </a:solidFill>
                </a:rPr>
                <a:t>Seg #</a:t>
              </a:r>
            </a:p>
          </p:txBody>
        </p:sp>
        <p:sp>
          <p:nvSpPr>
            <p:cNvPr id="59424" name="Rectangle 55"/>
            <p:cNvSpPr>
              <a:spLocks noChangeArrowheads="1"/>
            </p:cNvSpPr>
            <p:nvPr/>
          </p:nvSpPr>
          <p:spPr bwMode="auto">
            <a:xfrm>
              <a:off x="2736" y="1200"/>
              <a:ext cx="576" cy="288"/>
            </a:xfrm>
            <a:prstGeom prst="rect">
              <a:avLst/>
            </a:prstGeom>
            <a:solidFill>
              <a:srgbClr val="FFFF99"/>
            </a:solidFill>
            <a:ln w="9525">
              <a:solidFill>
                <a:srgbClr val="000000"/>
              </a:solidFill>
              <a:miter lim="800000"/>
              <a:headEnd/>
              <a:tailEnd/>
            </a:ln>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r>
                <a:rPr lang="en-US" altLang="en-US" sz="1800">
                  <a:solidFill>
                    <a:srgbClr val="000000"/>
                  </a:solidFill>
                </a:rPr>
                <a:t>Offset</a:t>
              </a:r>
            </a:p>
          </p:txBody>
        </p:sp>
        <p:sp>
          <p:nvSpPr>
            <p:cNvPr id="59425" name="Rectangle 56"/>
            <p:cNvSpPr>
              <a:spLocks noChangeArrowheads="1"/>
            </p:cNvSpPr>
            <p:nvPr/>
          </p:nvSpPr>
          <p:spPr bwMode="auto">
            <a:xfrm>
              <a:off x="1728" y="1200"/>
              <a:ext cx="1008" cy="288"/>
            </a:xfrm>
            <a:prstGeom prst="rect">
              <a:avLst/>
            </a:prstGeom>
            <a:solidFill>
              <a:srgbClr val="FFFF99"/>
            </a:solidFill>
            <a:ln w="9525">
              <a:solidFill>
                <a:srgbClr val="000000"/>
              </a:solidFill>
              <a:miter lim="800000"/>
              <a:headEnd/>
              <a:tailEnd/>
            </a:ln>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r>
                <a:rPr lang="en-US" altLang="en-US" sz="1800">
                  <a:solidFill>
                    <a:srgbClr val="000000"/>
                  </a:solidFill>
                </a:rPr>
                <a:t>Virt page #</a:t>
              </a:r>
            </a:p>
          </p:txBody>
        </p:sp>
      </p:grpSp>
      <p:grpSp>
        <p:nvGrpSpPr>
          <p:cNvPr id="4" name="Group 81"/>
          <p:cNvGrpSpPr>
            <a:grpSpLocks/>
          </p:cNvGrpSpPr>
          <p:nvPr/>
        </p:nvGrpSpPr>
        <p:grpSpPr bwMode="auto">
          <a:xfrm>
            <a:off x="6248400" y="1331913"/>
            <a:ext cx="1981200" cy="573087"/>
            <a:chOff x="1613" y="839"/>
            <a:chExt cx="1363" cy="361"/>
          </a:xfrm>
        </p:grpSpPr>
        <p:sp>
          <p:nvSpPr>
            <p:cNvPr id="59421" name="AutoShape 82"/>
            <p:cNvSpPr>
              <a:spLocks/>
            </p:cNvSpPr>
            <p:nvPr/>
          </p:nvSpPr>
          <p:spPr bwMode="auto">
            <a:xfrm rot="16200000" flipV="1">
              <a:off x="2247" y="470"/>
              <a:ext cx="96" cy="1363"/>
            </a:xfrm>
            <a:prstGeom prst="rightBrace">
              <a:avLst>
                <a:gd name="adj1" fmla="val 118316"/>
                <a:gd name="adj2" fmla="val 50000"/>
              </a:avLst>
            </a:pr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spcBef>
                  <a:spcPct val="0"/>
                </a:spcBef>
                <a:buClrTx/>
                <a:buFontTx/>
                <a:buNone/>
              </a:pPr>
              <a:endParaRPr lang="en-US" altLang="en-US" sz="1800"/>
            </a:p>
          </p:txBody>
        </p:sp>
        <p:sp>
          <p:nvSpPr>
            <p:cNvPr id="59422" name="Text Box 83"/>
            <p:cNvSpPr txBox="1">
              <a:spLocks noChangeArrowheads="1"/>
            </p:cNvSpPr>
            <p:nvPr/>
          </p:nvSpPr>
          <p:spPr bwMode="auto">
            <a:xfrm>
              <a:off x="2122" y="839"/>
              <a:ext cx="33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r>
                <a:rPr lang="en-US" altLang="en-US" sz="1800"/>
                <a:t>2</a:t>
              </a:r>
              <a:r>
                <a:rPr lang="en-US" altLang="en-US" sz="1800" baseline="30000"/>
                <a:t>17</a:t>
              </a:r>
            </a:p>
          </p:txBody>
        </p:sp>
      </p:grpSp>
      <p:grpSp>
        <p:nvGrpSpPr>
          <p:cNvPr id="5" name="Group 84"/>
          <p:cNvGrpSpPr>
            <a:grpSpLocks/>
          </p:cNvGrpSpPr>
          <p:nvPr/>
        </p:nvGrpSpPr>
        <p:grpSpPr bwMode="auto">
          <a:xfrm>
            <a:off x="2479675" y="1295400"/>
            <a:ext cx="2260600" cy="573088"/>
            <a:chOff x="1323" y="839"/>
            <a:chExt cx="1927" cy="361"/>
          </a:xfrm>
        </p:grpSpPr>
        <p:sp>
          <p:nvSpPr>
            <p:cNvPr id="59419" name="AutoShape 85"/>
            <p:cNvSpPr>
              <a:spLocks/>
            </p:cNvSpPr>
            <p:nvPr/>
          </p:nvSpPr>
          <p:spPr bwMode="auto">
            <a:xfrm rot="16200000" flipV="1">
              <a:off x="2247" y="470"/>
              <a:ext cx="96" cy="1363"/>
            </a:xfrm>
            <a:prstGeom prst="rightBrace">
              <a:avLst>
                <a:gd name="adj1" fmla="val 118316"/>
                <a:gd name="adj2" fmla="val 50000"/>
              </a:avLst>
            </a:pr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spcBef>
                  <a:spcPct val="0"/>
                </a:spcBef>
                <a:buClrTx/>
                <a:buFontTx/>
                <a:buNone/>
              </a:pPr>
              <a:endParaRPr lang="en-US" altLang="en-US" sz="1800"/>
            </a:p>
          </p:txBody>
        </p:sp>
        <p:sp>
          <p:nvSpPr>
            <p:cNvPr id="59420" name="Text Box 86"/>
            <p:cNvSpPr txBox="1">
              <a:spLocks noChangeArrowheads="1"/>
            </p:cNvSpPr>
            <p:nvPr/>
          </p:nvSpPr>
          <p:spPr bwMode="auto">
            <a:xfrm>
              <a:off x="1323" y="839"/>
              <a:ext cx="1927"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r>
                <a:rPr lang="en-US" altLang="en-US" sz="1800"/>
                <a:t>32 – 3 – 12 = 17 bits</a:t>
              </a:r>
              <a:endParaRPr lang="en-US" altLang="en-US" sz="1800" baseline="30000"/>
            </a:p>
          </p:txBody>
        </p:sp>
      </p:grpSp>
      <p:grpSp>
        <p:nvGrpSpPr>
          <p:cNvPr id="6" name="Group 98"/>
          <p:cNvGrpSpPr>
            <a:grpSpLocks/>
          </p:cNvGrpSpPr>
          <p:nvPr/>
        </p:nvGrpSpPr>
        <p:grpSpPr bwMode="auto">
          <a:xfrm>
            <a:off x="2743200" y="2362200"/>
            <a:ext cx="2590800" cy="3352800"/>
            <a:chOff x="1728" y="1488"/>
            <a:chExt cx="1632" cy="2112"/>
          </a:xfrm>
        </p:grpSpPr>
        <p:sp>
          <p:nvSpPr>
            <p:cNvPr id="59410" name="Rectangle 12"/>
            <p:cNvSpPr>
              <a:spLocks noChangeArrowheads="1"/>
            </p:cNvSpPr>
            <p:nvPr/>
          </p:nvSpPr>
          <p:spPr bwMode="auto">
            <a:xfrm>
              <a:off x="1728" y="3312"/>
              <a:ext cx="1056" cy="288"/>
            </a:xfrm>
            <a:prstGeom prst="rect">
              <a:avLst/>
            </a:prstGeom>
            <a:solidFill>
              <a:srgbClr val="CCFFFF"/>
            </a:solidFill>
            <a:ln w="9525">
              <a:solidFill>
                <a:srgbClr val="000000"/>
              </a:solidFill>
              <a:miter lim="800000"/>
              <a:headEnd/>
              <a:tailEnd/>
            </a:ln>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r>
                <a:rPr lang="en-US" altLang="en-US" sz="1800">
                  <a:solidFill>
                    <a:srgbClr val="0000CC"/>
                  </a:solidFill>
                </a:rPr>
                <a:t>Phy page #</a:t>
              </a:r>
            </a:p>
          </p:txBody>
        </p:sp>
        <p:sp>
          <p:nvSpPr>
            <p:cNvPr id="59411" name="Rectangle 13"/>
            <p:cNvSpPr>
              <a:spLocks noChangeArrowheads="1"/>
            </p:cNvSpPr>
            <p:nvPr/>
          </p:nvSpPr>
          <p:spPr bwMode="auto">
            <a:xfrm>
              <a:off x="2784" y="3312"/>
              <a:ext cx="576" cy="288"/>
            </a:xfrm>
            <a:prstGeom prst="rect">
              <a:avLst/>
            </a:prstGeom>
            <a:solidFill>
              <a:srgbClr val="CCFFFF"/>
            </a:solidFill>
            <a:ln w="9525">
              <a:solidFill>
                <a:srgbClr val="000000"/>
              </a:solidFill>
              <a:miter lim="800000"/>
              <a:headEnd/>
              <a:tailEnd/>
            </a:ln>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r>
                <a:rPr lang="en-US" altLang="en-US" sz="1800">
                  <a:solidFill>
                    <a:srgbClr val="000000"/>
                  </a:solidFill>
                </a:rPr>
                <a:t>Offset</a:t>
              </a:r>
            </a:p>
          </p:txBody>
        </p:sp>
        <p:sp>
          <p:nvSpPr>
            <p:cNvPr id="59412" name="Line 14"/>
            <p:cNvSpPr>
              <a:spLocks noChangeShapeType="1"/>
            </p:cNvSpPr>
            <p:nvPr/>
          </p:nvSpPr>
          <p:spPr bwMode="auto">
            <a:xfrm>
              <a:off x="2304" y="1488"/>
              <a:ext cx="0" cy="672"/>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59413" name="Line 15"/>
            <p:cNvSpPr>
              <a:spLocks noChangeShapeType="1"/>
            </p:cNvSpPr>
            <p:nvPr/>
          </p:nvSpPr>
          <p:spPr bwMode="auto">
            <a:xfrm>
              <a:off x="2304" y="3024"/>
              <a:ext cx="0" cy="288"/>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59414" name="Line 16"/>
            <p:cNvSpPr>
              <a:spLocks noChangeShapeType="1"/>
            </p:cNvSpPr>
            <p:nvPr/>
          </p:nvSpPr>
          <p:spPr bwMode="auto">
            <a:xfrm>
              <a:off x="3072" y="1488"/>
              <a:ext cx="0" cy="1824"/>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nvGrpSpPr>
            <p:cNvPr id="59415" name="Group 76"/>
            <p:cNvGrpSpPr>
              <a:grpSpLocks/>
            </p:cNvGrpSpPr>
            <p:nvPr/>
          </p:nvGrpSpPr>
          <p:grpSpPr bwMode="auto">
            <a:xfrm>
              <a:off x="1728" y="2160"/>
              <a:ext cx="1056" cy="864"/>
              <a:chOff x="3696" y="2688"/>
              <a:chExt cx="1008" cy="864"/>
            </a:xfrm>
          </p:grpSpPr>
          <p:sp>
            <p:nvSpPr>
              <p:cNvPr id="59416" name="Rectangle 77"/>
              <p:cNvSpPr>
                <a:spLocks noChangeArrowheads="1"/>
              </p:cNvSpPr>
              <p:nvPr/>
            </p:nvSpPr>
            <p:spPr bwMode="auto">
              <a:xfrm>
                <a:off x="3696" y="2688"/>
                <a:ext cx="1008" cy="288"/>
              </a:xfrm>
              <a:prstGeom prst="rect">
                <a:avLst/>
              </a:prstGeom>
              <a:solidFill>
                <a:srgbClr val="FFCCFF"/>
              </a:solidFill>
              <a:ln w="9525">
                <a:solidFill>
                  <a:srgbClr val="000000"/>
                </a:solidFill>
                <a:miter lim="800000"/>
                <a:headEnd/>
                <a:tailEnd/>
              </a:ln>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r>
                  <a:rPr lang="en-US" altLang="en-US" sz="1800">
                    <a:solidFill>
                      <a:srgbClr val="000000"/>
                    </a:solidFill>
                  </a:rPr>
                  <a:t>Phy page #</a:t>
                </a:r>
              </a:p>
            </p:txBody>
          </p:sp>
          <p:sp>
            <p:nvSpPr>
              <p:cNvPr id="59417" name="Rectangle 78"/>
              <p:cNvSpPr>
                <a:spLocks noChangeArrowheads="1"/>
              </p:cNvSpPr>
              <p:nvPr/>
            </p:nvSpPr>
            <p:spPr bwMode="auto">
              <a:xfrm>
                <a:off x="3696" y="2976"/>
                <a:ext cx="1008" cy="288"/>
              </a:xfrm>
              <a:prstGeom prst="rect">
                <a:avLst/>
              </a:prstGeom>
              <a:solidFill>
                <a:srgbClr val="FFCCFF"/>
              </a:solidFill>
              <a:ln w="9525">
                <a:solidFill>
                  <a:srgbClr val="000000"/>
                </a:solidFill>
                <a:miter lim="800000"/>
                <a:headEnd/>
                <a:tailEnd/>
              </a:ln>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r>
                  <a:rPr lang="en-US" altLang="en-US" sz="1800">
                    <a:solidFill>
                      <a:srgbClr val="000000"/>
                    </a:solidFill>
                  </a:rPr>
                  <a:t>Phy page #</a:t>
                </a:r>
              </a:p>
            </p:txBody>
          </p:sp>
          <p:sp>
            <p:nvSpPr>
              <p:cNvPr id="59418" name="Rectangle 79"/>
              <p:cNvSpPr>
                <a:spLocks noChangeArrowheads="1"/>
              </p:cNvSpPr>
              <p:nvPr/>
            </p:nvSpPr>
            <p:spPr bwMode="auto">
              <a:xfrm>
                <a:off x="3696" y="3264"/>
                <a:ext cx="1008" cy="288"/>
              </a:xfrm>
              <a:prstGeom prst="rect">
                <a:avLst/>
              </a:prstGeom>
              <a:solidFill>
                <a:srgbClr val="FFCCFF"/>
              </a:solidFill>
              <a:ln w="9525">
                <a:solidFill>
                  <a:srgbClr val="000000"/>
                </a:solidFill>
                <a:miter lim="800000"/>
                <a:headEnd/>
                <a:tailEnd/>
              </a:ln>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r>
                  <a:rPr lang="en-US" altLang="en-US" sz="1800">
                    <a:solidFill>
                      <a:srgbClr val="000000"/>
                    </a:solidFill>
                  </a:rPr>
                  <a:t>Phy page #</a:t>
                </a:r>
              </a:p>
            </p:txBody>
          </p:sp>
        </p:grpSp>
      </p:grpSp>
      <p:grpSp>
        <p:nvGrpSpPr>
          <p:cNvPr id="8" name="Group 99"/>
          <p:cNvGrpSpPr>
            <a:grpSpLocks/>
          </p:cNvGrpSpPr>
          <p:nvPr/>
        </p:nvGrpSpPr>
        <p:grpSpPr bwMode="auto">
          <a:xfrm>
            <a:off x="2163763" y="5791200"/>
            <a:ext cx="3856037" cy="671513"/>
            <a:chOff x="1363" y="3648"/>
            <a:chExt cx="2429" cy="423"/>
          </a:xfrm>
        </p:grpSpPr>
        <p:sp>
          <p:nvSpPr>
            <p:cNvPr id="59401" name="AutoShape 88"/>
            <p:cNvSpPr>
              <a:spLocks/>
            </p:cNvSpPr>
            <p:nvPr/>
          </p:nvSpPr>
          <p:spPr bwMode="auto">
            <a:xfrm rot="5400000">
              <a:off x="2472" y="2904"/>
              <a:ext cx="144" cy="1632"/>
            </a:xfrm>
            <a:prstGeom prst="rightBrace">
              <a:avLst>
                <a:gd name="adj1" fmla="val 94444"/>
                <a:gd name="adj2" fmla="val 50000"/>
              </a:avLst>
            </a:pr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spcBef>
                  <a:spcPct val="0"/>
                </a:spcBef>
                <a:buClrTx/>
                <a:buFontTx/>
                <a:buNone/>
              </a:pPr>
              <a:endParaRPr lang="en-US" altLang="en-US" sz="1800"/>
            </a:p>
          </p:txBody>
        </p:sp>
        <p:sp>
          <p:nvSpPr>
            <p:cNvPr id="59402" name="Text Box 89"/>
            <p:cNvSpPr txBox="1">
              <a:spLocks noChangeArrowheads="1"/>
            </p:cNvSpPr>
            <p:nvPr/>
          </p:nvSpPr>
          <p:spPr bwMode="auto">
            <a:xfrm>
              <a:off x="1363" y="3840"/>
              <a:ext cx="2429"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spcBef>
                  <a:spcPct val="0"/>
                </a:spcBef>
                <a:buClrTx/>
                <a:buFontTx/>
                <a:buNone/>
              </a:pPr>
              <a:r>
                <a:rPr lang="en-US" altLang="en-US" sz="1800"/>
                <a:t>log</a:t>
              </a:r>
              <a:r>
                <a:rPr lang="en-US" altLang="en-US" sz="1800" baseline="-25000"/>
                <a:t>2</a:t>
              </a:r>
              <a:r>
                <a:rPr lang="en-US" altLang="en-US" sz="1800"/>
                <a:t>(1GB)  = 30 bits for 1GB of RAM</a:t>
              </a:r>
            </a:p>
          </p:txBody>
        </p:sp>
        <p:grpSp>
          <p:nvGrpSpPr>
            <p:cNvPr id="59403" name="Group 90"/>
            <p:cNvGrpSpPr>
              <a:grpSpLocks/>
            </p:cNvGrpSpPr>
            <p:nvPr/>
          </p:nvGrpSpPr>
          <p:grpSpPr bwMode="auto">
            <a:xfrm>
              <a:off x="1375" y="3840"/>
              <a:ext cx="720" cy="144"/>
              <a:chOff x="1296" y="3840"/>
              <a:chExt cx="720" cy="144"/>
            </a:xfrm>
          </p:grpSpPr>
          <p:grpSp>
            <p:nvGrpSpPr>
              <p:cNvPr id="59404" name="Group 91"/>
              <p:cNvGrpSpPr>
                <a:grpSpLocks/>
              </p:cNvGrpSpPr>
              <p:nvPr/>
            </p:nvGrpSpPr>
            <p:grpSpPr bwMode="auto">
              <a:xfrm>
                <a:off x="1296" y="3840"/>
                <a:ext cx="96" cy="144"/>
                <a:chOff x="1296" y="3840"/>
                <a:chExt cx="96" cy="144"/>
              </a:xfrm>
            </p:grpSpPr>
            <p:sp>
              <p:nvSpPr>
                <p:cNvPr id="59408" name="Line 92"/>
                <p:cNvSpPr>
                  <a:spLocks noChangeShapeType="1"/>
                </p:cNvSpPr>
                <p:nvPr/>
              </p:nvSpPr>
              <p:spPr bwMode="auto">
                <a:xfrm flipV="1">
                  <a:off x="1296" y="3840"/>
                  <a:ext cx="0" cy="144"/>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9409" name="Line 93"/>
                <p:cNvSpPr>
                  <a:spLocks noChangeShapeType="1"/>
                </p:cNvSpPr>
                <p:nvPr/>
              </p:nvSpPr>
              <p:spPr bwMode="auto">
                <a:xfrm>
                  <a:off x="1296" y="3840"/>
                  <a:ext cx="96"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59405" name="Group 94"/>
              <p:cNvGrpSpPr>
                <a:grpSpLocks/>
              </p:cNvGrpSpPr>
              <p:nvPr/>
            </p:nvGrpSpPr>
            <p:grpSpPr bwMode="auto">
              <a:xfrm flipH="1">
                <a:off x="1920" y="3840"/>
                <a:ext cx="96" cy="144"/>
                <a:chOff x="1296" y="3840"/>
                <a:chExt cx="96" cy="144"/>
              </a:xfrm>
            </p:grpSpPr>
            <p:sp>
              <p:nvSpPr>
                <p:cNvPr id="59406" name="Line 95"/>
                <p:cNvSpPr>
                  <a:spLocks noChangeShapeType="1"/>
                </p:cNvSpPr>
                <p:nvPr/>
              </p:nvSpPr>
              <p:spPr bwMode="auto">
                <a:xfrm flipV="1">
                  <a:off x="1296" y="3840"/>
                  <a:ext cx="0" cy="144"/>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9407" name="Line 96"/>
                <p:cNvSpPr>
                  <a:spLocks noChangeShapeType="1"/>
                </p:cNvSpPr>
                <p:nvPr/>
              </p:nvSpPr>
              <p:spPr bwMode="auto">
                <a:xfrm>
                  <a:off x="1296" y="3840"/>
                  <a:ext cx="96"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1"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up)">
                                      <p:cBhvr>
                                        <p:cTn id="12" dur="500"/>
                                        <p:tgtEl>
                                          <p:spTgt spid="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left)">
                                      <p:cBhvr>
                                        <p:cTn id="17" dur="500"/>
                                        <p:tgtEl>
                                          <p:spTgt spid="8"/>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wipe(left)">
                                      <p:cBhvr>
                                        <p:cTn id="22" dur="500"/>
                                        <p:tgtEl>
                                          <p:spTgt spid="2"/>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wipe(left)">
                                      <p:cBhvr>
                                        <p:cTn id="2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pPr eaLnBrk="1" hangingPunct="1">
              <a:defRPr/>
            </a:pPr>
            <a:r>
              <a:rPr lang="en-US" dirty="0"/>
              <a:t>Segmented Paging Example</a:t>
            </a:r>
          </a:p>
        </p:txBody>
      </p:sp>
      <p:grpSp>
        <p:nvGrpSpPr>
          <p:cNvPr id="57351" name="Group 56"/>
          <p:cNvGrpSpPr>
            <a:grpSpLocks/>
          </p:cNvGrpSpPr>
          <p:nvPr/>
        </p:nvGrpSpPr>
        <p:grpSpPr bwMode="auto">
          <a:xfrm>
            <a:off x="152400" y="4267200"/>
            <a:ext cx="3505200" cy="457200"/>
            <a:chOff x="48" y="2448"/>
            <a:chExt cx="2208" cy="288"/>
          </a:xfrm>
        </p:grpSpPr>
        <p:sp>
          <p:nvSpPr>
            <p:cNvPr id="57395" name="Rectangle 53"/>
            <p:cNvSpPr>
              <a:spLocks noChangeArrowheads="1"/>
            </p:cNvSpPr>
            <p:nvPr/>
          </p:nvSpPr>
          <p:spPr bwMode="auto">
            <a:xfrm>
              <a:off x="48" y="2448"/>
              <a:ext cx="624" cy="288"/>
            </a:xfrm>
            <a:prstGeom prst="rect">
              <a:avLst/>
            </a:prstGeom>
            <a:solidFill>
              <a:srgbClr val="FFFF99"/>
            </a:solidFill>
            <a:ln w="9525">
              <a:solidFill>
                <a:srgbClr val="000000"/>
              </a:solidFill>
              <a:miter lim="800000"/>
              <a:headEnd/>
              <a:tailEnd/>
            </a:ln>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r>
                <a:rPr lang="en-US" altLang="en-US" sz="1800" dirty="0">
                  <a:solidFill>
                    <a:srgbClr val="000000"/>
                  </a:solidFill>
                </a:rPr>
                <a:t>001</a:t>
              </a:r>
            </a:p>
          </p:txBody>
        </p:sp>
        <p:sp>
          <p:nvSpPr>
            <p:cNvPr id="57396" name="Rectangle 54"/>
            <p:cNvSpPr>
              <a:spLocks noChangeArrowheads="1"/>
            </p:cNvSpPr>
            <p:nvPr/>
          </p:nvSpPr>
          <p:spPr bwMode="auto">
            <a:xfrm>
              <a:off x="1680" y="2448"/>
              <a:ext cx="576" cy="288"/>
            </a:xfrm>
            <a:prstGeom prst="rect">
              <a:avLst/>
            </a:prstGeom>
            <a:solidFill>
              <a:srgbClr val="FFFF99"/>
            </a:solidFill>
            <a:ln w="9525">
              <a:solidFill>
                <a:srgbClr val="000000"/>
              </a:solidFill>
              <a:miter lim="800000"/>
              <a:headEnd/>
              <a:tailEnd/>
            </a:ln>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r>
                <a:rPr lang="en-US" altLang="en-US" sz="1800" dirty="0">
                  <a:solidFill>
                    <a:srgbClr val="000000"/>
                  </a:solidFill>
                </a:rPr>
                <a:t>… 0011</a:t>
              </a:r>
            </a:p>
          </p:txBody>
        </p:sp>
        <p:sp>
          <p:nvSpPr>
            <p:cNvPr id="57397" name="Rectangle 55"/>
            <p:cNvSpPr>
              <a:spLocks noChangeArrowheads="1"/>
            </p:cNvSpPr>
            <p:nvPr/>
          </p:nvSpPr>
          <p:spPr bwMode="auto">
            <a:xfrm>
              <a:off x="672" y="2448"/>
              <a:ext cx="1008" cy="288"/>
            </a:xfrm>
            <a:prstGeom prst="rect">
              <a:avLst/>
            </a:prstGeom>
            <a:solidFill>
              <a:srgbClr val="FFFF99"/>
            </a:solidFill>
            <a:ln w="9525">
              <a:solidFill>
                <a:srgbClr val="000000"/>
              </a:solidFill>
              <a:miter lim="800000"/>
              <a:headEnd/>
              <a:tailEnd/>
            </a:ln>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r>
                <a:rPr lang="en-US" altLang="en-US" sz="1800" dirty="0">
                  <a:solidFill>
                    <a:srgbClr val="000000"/>
                  </a:solidFill>
                </a:rPr>
                <a:t>00 … 0010</a:t>
              </a:r>
            </a:p>
          </p:txBody>
        </p:sp>
      </p:grpSp>
      <p:grpSp>
        <p:nvGrpSpPr>
          <p:cNvPr id="11" name="Group 88"/>
          <p:cNvGrpSpPr>
            <a:grpSpLocks/>
          </p:cNvGrpSpPr>
          <p:nvPr/>
        </p:nvGrpSpPr>
        <p:grpSpPr bwMode="auto">
          <a:xfrm>
            <a:off x="2514600" y="3733800"/>
            <a:ext cx="5562600" cy="2895600"/>
            <a:chOff x="1584" y="2352"/>
            <a:chExt cx="3504" cy="1824"/>
          </a:xfrm>
        </p:grpSpPr>
        <p:sp>
          <p:nvSpPr>
            <p:cNvPr id="57379" name="Rectangle 20"/>
            <p:cNvSpPr>
              <a:spLocks noChangeArrowheads="1"/>
            </p:cNvSpPr>
            <p:nvPr/>
          </p:nvSpPr>
          <p:spPr bwMode="auto">
            <a:xfrm>
              <a:off x="3744" y="3840"/>
              <a:ext cx="1344" cy="2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r>
                <a:rPr lang="en-US" altLang="en-US" sz="1800"/>
                <a:t>Error</a:t>
              </a:r>
            </a:p>
          </p:txBody>
        </p:sp>
        <p:cxnSp>
          <p:nvCxnSpPr>
            <p:cNvPr id="57380" name="AutoShape 21"/>
            <p:cNvCxnSpPr>
              <a:cxnSpLocks noChangeShapeType="1"/>
              <a:stCxn id="57381" idx="3"/>
              <a:endCxn id="57379" idx="1"/>
            </p:cNvCxnSpPr>
            <p:nvPr/>
          </p:nvCxnSpPr>
          <p:spPr bwMode="auto">
            <a:xfrm flipV="1">
              <a:off x="3456" y="3984"/>
              <a:ext cx="288" cy="9"/>
            </a:xfrm>
            <a:prstGeom prst="straightConnector1">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cxnSp>
        <p:sp>
          <p:nvSpPr>
            <p:cNvPr id="57381" name="AutoShape 22"/>
            <p:cNvSpPr>
              <a:spLocks noChangeArrowheads="1"/>
            </p:cNvSpPr>
            <p:nvPr/>
          </p:nvSpPr>
          <p:spPr bwMode="auto">
            <a:xfrm>
              <a:off x="3072" y="3810"/>
              <a:ext cx="384" cy="366"/>
            </a:xfrm>
            <a:prstGeom prst="diamond">
              <a:avLst/>
            </a:prstGeom>
            <a:solidFill>
              <a:srgbClr val="FFCCFF"/>
            </a:solidFill>
            <a:ln w="9525">
              <a:solidFill>
                <a:schemeClr val="tx1"/>
              </a:solidFill>
              <a:miter lim="800000"/>
              <a:headEnd/>
              <a:tailEnd/>
            </a:ln>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r>
                <a:rPr lang="en-US" altLang="en-US" sz="1800">
                  <a:solidFill>
                    <a:srgbClr val="000000"/>
                  </a:solidFill>
                </a:rPr>
                <a:t>&gt;</a:t>
              </a:r>
            </a:p>
          </p:txBody>
        </p:sp>
        <p:sp>
          <p:nvSpPr>
            <p:cNvPr id="57382" name="Line 24"/>
            <p:cNvSpPr>
              <a:spLocks noChangeShapeType="1"/>
            </p:cNvSpPr>
            <p:nvPr/>
          </p:nvSpPr>
          <p:spPr bwMode="auto">
            <a:xfrm>
              <a:off x="3264" y="2352"/>
              <a:ext cx="0" cy="144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nvGrpSpPr>
            <p:cNvPr id="57383" name="Group 73"/>
            <p:cNvGrpSpPr>
              <a:grpSpLocks/>
            </p:cNvGrpSpPr>
            <p:nvPr/>
          </p:nvGrpSpPr>
          <p:grpSpPr bwMode="auto">
            <a:xfrm>
              <a:off x="1584" y="2976"/>
              <a:ext cx="1488" cy="1008"/>
              <a:chOff x="1584" y="2976"/>
              <a:chExt cx="1488" cy="1008"/>
            </a:xfrm>
          </p:grpSpPr>
          <p:sp>
            <p:nvSpPr>
              <p:cNvPr id="57384" name="Line 71"/>
              <p:cNvSpPr>
                <a:spLocks noChangeShapeType="1"/>
              </p:cNvSpPr>
              <p:nvPr/>
            </p:nvSpPr>
            <p:spPr bwMode="auto">
              <a:xfrm>
                <a:off x="1584" y="3984"/>
                <a:ext cx="1488"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57385" name="Line 72"/>
              <p:cNvSpPr>
                <a:spLocks noChangeShapeType="1"/>
              </p:cNvSpPr>
              <p:nvPr/>
            </p:nvSpPr>
            <p:spPr bwMode="auto">
              <a:xfrm>
                <a:off x="1584" y="2976"/>
                <a:ext cx="0" cy="1008"/>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sp>
        <p:nvSpPr>
          <p:cNvPr id="6" name="TextBox 5"/>
          <p:cNvSpPr txBox="1"/>
          <p:nvPr/>
        </p:nvSpPr>
        <p:spPr>
          <a:xfrm>
            <a:off x="1125427" y="3864716"/>
            <a:ext cx="1454244" cy="369332"/>
          </a:xfrm>
          <a:prstGeom prst="rect">
            <a:avLst/>
          </a:prstGeom>
          <a:noFill/>
        </p:spPr>
        <p:txBody>
          <a:bodyPr wrap="none" rtlCol="0">
            <a:spAutoFit/>
          </a:bodyPr>
          <a:lstStyle/>
          <a:p>
            <a:r>
              <a:rPr lang="en-US" dirty="0"/>
              <a:t>0x20002003</a:t>
            </a:r>
          </a:p>
        </p:txBody>
      </p:sp>
      <p:sp>
        <p:nvSpPr>
          <p:cNvPr id="13" name="TextBox 12"/>
          <p:cNvSpPr txBox="1"/>
          <p:nvPr/>
        </p:nvSpPr>
        <p:spPr>
          <a:xfrm>
            <a:off x="489240" y="5011641"/>
            <a:ext cx="2621230" cy="369332"/>
          </a:xfrm>
          <a:prstGeom prst="rect">
            <a:avLst/>
          </a:prstGeom>
          <a:noFill/>
        </p:spPr>
        <p:txBody>
          <a:bodyPr wrap="none" rtlCol="0">
            <a:spAutoFit/>
          </a:bodyPr>
          <a:lstStyle/>
          <a:p>
            <a:r>
              <a:rPr lang="en-US" dirty="0"/>
              <a:t>0 0000 0000 0000 0010</a:t>
            </a:r>
          </a:p>
        </p:txBody>
      </p:sp>
      <p:cxnSp>
        <p:nvCxnSpPr>
          <p:cNvPr id="15" name="Straight Arrow Connector 14"/>
          <p:cNvCxnSpPr>
            <a:stCxn id="13" idx="0"/>
          </p:cNvCxnSpPr>
          <p:nvPr/>
        </p:nvCxnSpPr>
        <p:spPr bwMode="auto">
          <a:xfrm flipH="1" flipV="1">
            <a:off x="1770064" y="4654035"/>
            <a:ext cx="29791" cy="357606"/>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sp>
        <p:nvSpPr>
          <p:cNvPr id="75" name="TextBox 74"/>
          <p:cNvSpPr txBox="1"/>
          <p:nvPr/>
        </p:nvSpPr>
        <p:spPr>
          <a:xfrm>
            <a:off x="2680409" y="5297044"/>
            <a:ext cx="1834669" cy="369332"/>
          </a:xfrm>
          <a:prstGeom prst="rect">
            <a:avLst/>
          </a:prstGeom>
          <a:noFill/>
        </p:spPr>
        <p:txBody>
          <a:bodyPr wrap="none" rtlCol="0">
            <a:spAutoFit/>
          </a:bodyPr>
          <a:lstStyle/>
          <a:p>
            <a:r>
              <a:rPr lang="en-US" dirty="0"/>
              <a:t>0000 0000 0011</a:t>
            </a:r>
          </a:p>
        </p:txBody>
      </p:sp>
      <p:cxnSp>
        <p:nvCxnSpPr>
          <p:cNvPr id="21" name="Straight Arrow Connector 20"/>
          <p:cNvCxnSpPr>
            <a:stCxn id="75" idx="0"/>
            <a:endCxn id="57396" idx="2"/>
          </p:cNvCxnSpPr>
          <p:nvPr/>
        </p:nvCxnSpPr>
        <p:spPr bwMode="auto">
          <a:xfrm flipH="1" flipV="1">
            <a:off x="3200400" y="4724400"/>
            <a:ext cx="397344" cy="572644"/>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grpSp>
        <p:nvGrpSpPr>
          <p:cNvPr id="25" name="Group 24"/>
          <p:cNvGrpSpPr/>
          <p:nvPr/>
        </p:nvGrpSpPr>
        <p:grpSpPr>
          <a:xfrm>
            <a:off x="530015" y="1440458"/>
            <a:ext cx="7013785" cy="4198342"/>
            <a:chOff x="530015" y="1440458"/>
            <a:chExt cx="7013785" cy="4198342"/>
          </a:xfrm>
        </p:grpSpPr>
        <p:grpSp>
          <p:nvGrpSpPr>
            <p:cNvPr id="23" name="Group 22"/>
            <p:cNvGrpSpPr/>
            <p:nvPr/>
          </p:nvGrpSpPr>
          <p:grpSpPr>
            <a:xfrm>
              <a:off x="530015" y="1440458"/>
              <a:ext cx="7013785" cy="4198342"/>
              <a:chOff x="530015" y="1440458"/>
              <a:chExt cx="7013785" cy="4198342"/>
            </a:xfrm>
          </p:grpSpPr>
          <p:grpSp>
            <p:nvGrpSpPr>
              <p:cNvPr id="18" name="Group 17"/>
              <p:cNvGrpSpPr>
                <a:grpSpLocks/>
              </p:cNvGrpSpPr>
              <p:nvPr/>
            </p:nvGrpSpPr>
            <p:grpSpPr bwMode="auto">
              <a:xfrm>
                <a:off x="533400" y="2362200"/>
                <a:ext cx="7010400" cy="3276600"/>
                <a:chOff x="533400" y="2362200"/>
                <a:chExt cx="7010400" cy="3276600"/>
              </a:xfrm>
            </p:grpSpPr>
            <p:grpSp>
              <p:nvGrpSpPr>
                <p:cNvPr id="57357" name="Group 91"/>
                <p:cNvGrpSpPr>
                  <a:grpSpLocks/>
                </p:cNvGrpSpPr>
                <p:nvPr/>
              </p:nvGrpSpPr>
              <p:grpSpPr bwMode="auto">
                <a:xfrm>
                  <a:off x="533400" y="2362200"/>
                  <a:ext cx="7010400" cy="3276600"/>
                  <a:chOff x="336" y="1488"/>
                  <a:chExt cx="4416" cy="2064"/>
                </a:xfrm>
              </p:grpSpPr>
              <p:cxnSp>
                <p:nvCxnSpPr>
                  <p:cNvPr id="57359" name="AutoShape 14"/>
                  <p:cNvCxnSpPr>
                    <a:cxnSpLocks noChangeShapeType="1"/>
                    <a:endCxn id="64" idx="1"/>
                  </p:cNvCxnSpPr>
                  <p:nvPr/>
                </p:nvCxnSpPr>
                <p:spPr bwMode="auto">
                  <a:xfrm flipV="1">
                    <a:off x="336" y="1890"/>
                    <a:ext cx="822" cy="798"/>
                  </a:xfrm>
                  <a:prstGeom prst="bentConnector3">
                    <a:avLst>
                      <a:gd name="adj1" fmla="val 4015"/>
                    </a:avLst>
                  </a:prstGeom>
                  <a:noFill/>
                  <a:ln w="28575">
                    <a:solidFill>
                      <a:schemeClr val="tx1"/>
                    </a:solidFill>
                    <a:miter lim="800000"/>
                    <a:headEnd/>
                    <a:tailEnd type="triangle" w="med" len="med"/>
                  </a:ln>
                  <a:extLst>
                    <a:ext uri="{909E8E84-426E-40DD-AFC4-6F175D3DCCD1}">
                      <a14:hiddenFill xmlns:a14="http://schemas.microsoft.com/office/drawing/2010/main">
                        <a:noFill/>
                      </a14:hiddenFill>
                    </a:ext>
                  </a:extLst>
                </p:spPr>
              </p:cxnSp>
              <p:sp>
                <p:nvSpPr>
                  <p:cNvPr id="57360" name="Oval 15"/>
                  <p:cNvSpPr>
                    <a:spLocks noChangeArrowheads="1"/>
                  </p:cNvSpPr>
                  <p:nvPr/>
                </p:nvSpPr>
                <p:spPr bwMode="auto">
                  <a:xfrm>
                    <a:off x="2603" y="2977"/>
                    <a:ext cx="288" cy="288"/>
                  </a:xfrm>
                  <a:prstGeom prst="ellipse">
                    <a:avLst/>
                  </a:prstGeom>
                  <a:solidFill>
                    <a:srgbClr val="FFCCFF"/>
                  </a:solidFill>
                  <a:ln w="9525">
                    <a:solidFill>
                      <a:schemeClr val="tx1"/>
                    </a:solidFill>
                    <a:round/>
                    <a:headEnd/>
                    <a:tailEnd/>
                  </a:ln>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r>
                      <a:rPr lang="en-US" altLang="en-US" sz="1800">
                        <a:solidFill>
                          <a:srgbClr val="000000"/>
                        </a:solidFill>
                      </a:rPr>
                      <a:t>+</a:t>
                    </a:r>
                  </a:p>
                </p:txBody>
              </p:sp>
              <p:cxnSp>
                <p:nvCxnSpPr>
                  <p:cNvPr id="57361" name="AutoShape 16"/>
                  <p:cNvCxnSpPr>
                    <a:cxnSpLocks noChangeShapeType="1"/>
                    <a:endCxn id="57360" idx="2"/>
                  </p:cNvCxnSpPr>
                  <p:nvPr/>
                </p:nvCxnSpPr>
                <p:spPr bwMode="auto">
                  <a:xfrm>
                    <a:off x="1594" y="3120"/>
                    <a:ext cx="1009" cy="1"/>
                  </a:xfrm>
                  <a:prstGeom prst="straightConnector1">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57362" name="AutoShape 17"/>
                  <p:cNvCxnSpPr>
                    <a:cxnSpLocks noChangeShapeType="1"/>
                    <a:stCxn id="57360" idx="6"/>
                    <a:endCxn id="57367" idx="1"/>
                  </p:cNvCxnSpPr>
                  <p:nvPr/>
                </p:nvCxnSpPr>
                <p:spPr bwMode="auto">
                  <a:xfrm flipV="1">
                    <a:off x="2891" y="3120"/>
                    <a:ext cx="805" cy="1"/>
                  </a:xfrm>
                  <a:prstGeom prst="straightConnector1">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cxnSp>
              <p:sp>
                <p:nvSpPr>
                  <p:cNvPr id="57363" name="Line 18"/>
                  <p:cNvSpPr>
                    <a:spLocks noChangeShapeType="1"/>
                  </p:cNvSpPr>
                  <p:nvPr/>
                </p:nvSpPr>
                <p:spPr bwMode="auto">
                  <a:xfrm>
                    <a:off x="2736" y="2352"/>
                    <a:ext cx="4" cy="624"/>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nvGrpSpPr>
                  <p:cNvPr id="57364" name="Group 90"/>
                  <p:cNvGrpSpPr>
                    <a:grpSpLocks/>
                  </p:cNvGrpSpPr>
                  <p:nvPr/>
                </p:nvGrpSpPr>
                <p:grpSpPr bwMode="auto">
                  <a:xfrm>
                    <a:off x="1584" y="1488"/>
                    <a:ext cx="2784" cy="864"/>
                    <a:chOff x="1584" y="1488"/>
                    <a:chExt cx="2784" cy="864"/>
                  </a:xfrm>
                </p:grpSpPr>
                <p:sp>
                  <p:nvSpPr>
                    <p:cNvPr id="57369" name="Rectangle 8"/>
                    <p:cNvSpPr>
                      <a:spLocks noChangeArrowheads="1"/>
                    </p:cNvSpPr>
                    <p:nvPr/>
                  </p:nvSpPr>
                  <p:spPr bwMode="auto">
                    <a:xfrm>
                      <a:off x="1584" y="1488"/>
                      <a:ext cx="1392" cy="288"/>
                    </a:xfrm>
                    <a:prstGeom prst="rect">
                      <a:avLst/>
                    </a:prstGeom>
                    <a:solidFill>
                      <a:srgbClr val="FFCCFF"/>
                    </a:solidFill>
                    <a:ln w="9525">
                      <a:solidFill>
                        <a:srgbClr val="000000"/>
                      </a:solidFill>
                      <a:miter lim="800000"/>
                      <a:headEnd/>
                      <a:tailEnd/>
                    </a:ln>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r>
                        <a:rPr lang="en-US" altLang="en-US" sz="1800" dirty="0">
                          <a:solidFill>
                            <a:srgbClr val="000000"/>
                          </a:solidFill>
                        </a:rPr>
                        <a:t>0x00000000</a:t>
                      </a:r>
                    </a:p>
                  </p:txBody>
                </p:sp>
                <p:sp>
                  <p:nvSpPr>
                    <p:cNvPr id="57370" name="Rectangle 9"/>
                    <p:cNvSpPr>
                      <a:spLocks noChangeArrowheads="1"/>
                    </p:cNvSpPr>
                    <p:nvPr/>
                  </p:nvSpPr>
                  <p:spPr bwMode="auto">
                    <a:xfrm>
                      <a:off x="2976" y="1488"/>
                      <a:ext cx="1392" cy="288"/>
                    </a:xfrm>
                    <a:prstGeom prst="rect">
                      <a:avLst/>
                    </a:prstGeom>
                    <a:solidFill>
                      <a:srgbClr val="FFCCFF"/>
                    </a:solidFill>
                    <a:ln w="9525">
                      <a:solidFill>
                        <a:srgbClr val="000000"/>
                      </a:solidFill>
                      <a:miter lim="800000"/>
                      <a:headEnd/>
                      <a:tailEnd/>
                    </a:ln>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r>
                        <a:rPr lang="en-US" altLang="en-US" sz="1800" dirty="0">
                          <a:solidFill>
                            <a:srgbClr val="000000"/>
                          </a:solidFill>
                        </a:rPr>
                        <a:t>0x16</a:t>
                      </a:r>
                    </a:p>
                  </p:txBody>
                </p:sp>
                <p:sp>
                  <p:nvSpPr>
                    <p:cNvPr id="57371" name="Rectangle 10"/>
                    <p:cNvSpPr>
                      <a:spLocks noChangeArrowheads="1"/>
                    </p:cNvSpPr>
                    <p:nvPr/>
                  </p:nvSpPr>
                  <p:spPr bwMode="auto">
                    <a:xfrm>
                      <a:off x="1584" y="1776"/>
                      <a:ext cx="1392" cy="288"/>
                    </a:xfrm>
                    <a:prstGeom prst="rect">
                      <a:avLst/>
                    </a:prstGeom>
                    <a:solidFill>
                      <a:srgbClr val="FFCCFF"/>
                    </a:solidFill>
                    <a:ln w="9525">
                      <a:solidFill>
                        <a:srgbClr val="000000"/>
                      </a:solidFill>
                      <a:miter lim="800000"/>
                      <a:headEnd/>
                      <a:tailEnd/>
                    </a:ln>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r>
                        <a:rPr lang="en-US" altLang="en-US" sz="1800" dirty="0">
                          <a:solidFill>
                            <a:srgbClr val="000000"/>
                          </a:solidFill>
                        </a:rPr>
                        <a:t>0x00003000</a:t>
                      </a:r>
                    </a:p>
                  </p:txBody>
                </p:sp>
                <p:sp>
                  <p:nvSpPr>
                    <p:cNvPr id="57372" name="Rectangle 11"/>
                    <p:cNvSpPr>
                      <a:spLocks noChangeArrowheads="1"/>
                    </p:cNvSpPr>
                    <p:nvPr/>
                  </p:nvSpPr>
                  <p:spPr bwMode="auto">
                    <a:xfrm>
                      <a:off x="2976" y="1776"/>
                      <a:ext cx="1392" cy="288"/>
                    </a:xfrm>
                    <a:prstGeom prst="rect">
                      <a:avLst/>
                    </a:prstGeom>
                    <a:solidFill>
                      <a:srgbClr val="FFCCFF"/>
                    </a:solidFill>
                    <a:ln w="9525">
                      <a:solidFill>
                        <a:srgbClr val="000000"/>
                      </a:solidFill>
                      <a:miter lim="800000"/>
                      <a:headEnd/>
                      <a:tailEnd/>
                    </a:ln>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r>
                        <a:rPr lang="en-US" altLang="en-US" sz="1800" dirty="0">
                          <a:solidFill>
                            <a:srgbClr val="000000"/>
                          </a:solidFill>
                        </a:rPr>
                        <a:t>0x1000</a:t>
                      </a:r>
                    </a:p>
                  </p:txBody>
                </p:sp>
                <p:sp>
                  <p:nvSpPr>
                    <p:cNvPr id="57373" name="Rectangle 12"/>
                    <p:cNvSpPr>
                      <a:spLocks noChangeArrowheads="1"/>
                    </p:cNvSpPr>
                    <p:nvPr/>
                  </p:nvSpPr>
                  <p:spPr bwMode="auto">
                    <a:xfrm>
                      <a:off x="1584" y="2064"/>
                      <a:ext cx="1392" cy="288"/>
                    </a:xfrm>
                    <a:prstGeom prst="rect">
                      <a:avLst/>
                    </a:prstGeom>
                    <a:solidFill>
                      <a:srgbClr val="FFCCFF"/>
                    </a:solidFill>
                    <a:ln w="9525">
                      <a:solidFill>
                        <a:srgbClr val="000000"/>
                      </a:solidFill>
                      <a:miter lim="800000"/>
                      <a:headEnd/>
                      <a:tailEnd/>
                    </a:ln>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r>
                        <a:rPr lang="en-US" altLang="en-US" sz="1800" dirty="0">
                          <a:solidFill>
                            <a:srgbClr val="000000"/>
                          </a:solidFill>
                        </a:rPr>
                        <a:t>0x50000000</a:t>
                      </a:r>
                    </a:p>
                  </p:txBody>
                </p:sp>
                <p:sp>
                  <p:nvSpPr>
                    <p:cNvPr id="57374" name="Rectangle 13"/>
                    <p:cNvSpPr>
                      <a:spLocks noChangeArrowheads="1"/>
                    </p:cNvSpPr>
                    <p:nvPr/>
                  </p:nvSpPr>
                  <p:spPr bwMode="auto">
                    <a:xfrm>
                      <a:off x="2976" y="2064"/>
                      <a:ext cx="1392" cy="288"/>
                    </a:xfrm>
                    <a:prstGeom prst="rect">
                      <a:avLst/>
                    </a:prstGeom>
                    <a:solidFill>
                      <a:srgbClr val="FFCCFF"/>
                    </a:solidFill>
                    <a:ln w="9525">
                      <a:solidFill>
                        <a:srgbClr val="000000"/>
                      </a:solidFill>
                      <a:miter lim="800000"/>
                      <a:headEnd/>
                      <a:tailEnd/>
                    </a:ln>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r>
                        <a:rPr lang="en-US" altLang="en-US" sz="1800" dirty="0">
                          <a:solidFill>
                            <a:srgbClr val="000000"/>
                          </a:solidFill>
                        </a:rPr>
                        <a:t>0x20</a:t>
                      </a:r>
                    </a:p>
                  </p:txBody>
                </p:sp>
              </p:grpSp>
              <p:grpSp>
                <p:nvGrpSpPr>
                  <p:cNvPr id="57365" name="Group 85"/>
                  <p:cNvGrpSpPr>
                    <a:grpSpLocks/>
                  </p:cNvGrpSpPr>
                  <p:nvPr/>
                </p:nvGrpSpPr>
                <p:grpSpPr bwMode="auto">
                  <a:xfrm>
                    <a:off x="3696" y="2688"/>
                    <a:ext cx="1056" cy="864"/>
                    <a:chOff x="3696" y="2688"/>
                    <a:chExt cx="1008" cy="864"/>
                  </a:xfrm>
                </p:grpSpPr>
                <p:sp>
                  <p:nvSpPr>
                    <p:cNvPr id="57366" name="Rectangle 6"/>
                    <p:cNvSpPr>
                      <a:spLocks noChangeArrowheads="1"/>
                    </p:cNvSpPr>
                    <p:nvPr/>
                  </p:nvSpPr>
                  <p:spPr bwMode="auto">
                    <a:xfrm>
                      <a:off x="3696" y="2688"/>
                      <a:ext cx="1008" cy="288"/>
                    </a:xfrm>
                    <a:prstGeom prst="rect">
                      <a:avLst/>
                    </a:prstGeom>
                    <a:solidFill>
                      <a:srgbClr val="FFCCFF"/>
                    </a:solidFill>
                    <a:ln w="9525">
                      <a:solidFill>
                        <a:srgbClr val="000000"/>
                      </a:solidFill>
                      <a:miter lim="800000"/>
                      <a:headEnd/>
                      <a:tailEnd/>
                    </a:ln>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r>
                        <a:rPr lang="en-US" altLang="en-US" sz="1800">
                          <a:solidFill>
                            <a:srgbClr val="000000"/>
                          </a:solidFill>
                        </a:rPr>
                        <a:t>Phy page #</a:t>
                      </a:r>
                    </a:p>
                  </p:txBody>
                </p:sp>
                <p:sp>
                  <p:nvSpPr>
                    <p:cNvPr id="57367" name="Rectangle 74"/>
                    <p:cNvSpPr>
                      <a:spLocks noChangeArrowheads="1"/>
                    </p:cNvSpPr>
                    <p:nvPr/>
                  </p:nvSpPr>
                  <p:spPr bwMode="auto">
                    <a:xfrm>
                      <a:off x="3696" y="2976"/>
                      <a:ext cx="1008" cy="288"/>
                    </a:xfrm>
                    <a:prstGeom prst="rect">
                      <a:avLst/>
                    </a:prstGeom>
                    <a:solidFill>
                      <a:srgbClr val="FFCCFF"/>
                    </a:solidFill>
                    <a:ln w="9525">
                      <a:solidFill>
                        <a:srgbClr val="000000"/>
                      </a:solidFill>
                      <a:miter lim="800000"/>
                      <a:headEnd/>
                      <a:tailEnd/>
                    </a:ln>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r>
                        <a:rPr lang="en-US" altLang="en-US" sz="1800">
                          <a:solidFill>
                            <a:srgbClr val="000000"/>
                          </a:solidFill>
                        </a:rPr>
                        <a:t>Phy page #</a:t>
                      </a:r>
                    </a:p>
                  </p:txBody>
                </p:sp>
                <p:sp>
                  <p:nvSpPr>
                    <p:cNvPr id="57368" name="Rectangle 75"/>
                    <p:cNvSpPr>
                      <a:spLocks noChangeArrowheads="1"/>
                    </p:cNvSpPr>
                    <p:nvPr/>
                  </p:nvSpPr>
                  <p:spPr bwMode="auto">
                    <a:xfrm>
                      <a:off x="3696" y="3264"/>
                      <a:ext cx="1008" cy="288"/>
                    </a:xfrm>
                    <a:prstGeom prst="rect">
                      <a:avLst/>
                    </a:prstGeom>
                    <a:solidFill>
                      <a:srgbClr val="FFCCFF"/>
                    </a:solidFill>
                    <a:ln w="9525">
                      <a:solidFill>
                        <a:srgbClr val="000000"/>
                      </a:solidFill>
                      <a:miter lim="800000"/>
                      <a:headEnd/>
                      <a:tailEnd/>
                    </a:ln>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r>
                        <a:rPr lang="en-US" altLang="en-US" sz="1800">
                          <a:solidFill>
                            <a:srgbClr val="000000"/>
                          </a:solidFill>
                        </a:rPr>
                        <a:t>Phy page #</a:t>
                      </a:r>
                    </a:p>
                  </p:txBody>
                </p:sp>
              </p:grpSp>
            </p:grpSp>
            <p:cxnSp>
              <p:nvCxnSpPr>
                <p:cNvPr id="57358" name="Straight Connector 14"/>
                <p:cNvCxnSpPr>
                  <a:cxnSpLocks noChangeShapeType="1"/>
                  <a:endCxn id="57385" idx="0"/>
                </p:cNvCxnSpPr>
                <p:nvPr/>
              </p:nvCxnSpPr>
              <p:spPr bwMode="auto">
                <a:xfrm flipH="1" flipV="1">
                  <a:off x="2514600" y="4724400"/>
                  <a:ext cx="7938" cy="228600"/>
                </a:xfrm>
                <a:prstGeom prst="line">
                  <a:avLst/>
                </a:prstGeom>
                <a:noFill/>
                <a:ln w="25400" algn="ctr">
                  <a:solidFill>
                    <a:schemeClr val="tx1"/>
                  </a:solidFill>
                  <a:round/>
                  <a:headEnd/>
                  <a:tailEnd/>
                </a:ln>
                <a:extLst>
                  <a:ext uri="{909E8E84-426E-40DD-AFC4-6F175D3DCCD1}">
                    <a14:hiddenFill xmlns:a14="http://schemas.microsoft.com/office/drawing/2010/main">
                      <a:noFill/>
                    </a14:hiddenFill>
                  </a:ext>
                </a:extLst>
              </p:spPr>
            </p:cxnSp>
          </p:grpSp>
          <p:sp>
            <p:nvSpPr>
              <p:cNvPr id="8" name="TextBox 7"/>
              <p:cNvSpPr txBox="1"/>
              <p:nvPr/>
            </p:nvSpPr>
            <p:spPr>
              <a:xfrm>
                <a:off x="1837569" y="2412811"/>
                <a:ext cx="569387" cy="369332"/>
              </a:xfrm>
              <a:prstGeom prst="rect">
                <a:avLst/>
              </a:prstGeom>
              <a:noFill/>
            </p:spPr>
            <p:txBody>
              <a:bodyPr wrap="none" rtlCol="0">
                <a:spAutoFit/>
              </a:bodyPr>
              <a:lstStyle/>
              <a:p>
                <a:r>
                  <a:rPr lang="en-US" dirty="0"/>
                  <a:t>000</a:t>
                </a:r>
              </a:p>
            </p:txBody>
          </p:sp>
          <p:sp>
            <p:nvSpPr>
              <p:cNvPr id="64" name="TextBox 63"/>
              <p:cNvSpPr txBox="1"/>
              <p:nvPr/>
            </p:nvSpPr>
            <p:spPr>
              <a:xfrm>
                <a:off x="1837569" y="2815295"/>
                <a:ext cx="569387" cy="369332"/>
              </a:xfrm>
              <a:prstGeom prst="rect">
                <a:avLst/>
              </a:prstGeom>
              <a:noFill/>
            </p:spPr>
            <p:txBody>
              <a:bodyPr wrap="none" rtlCol="0">
                <a:spAutoFit/>
              </a:bodyPr>
              <a:lstStyle/>
              <a:p>
                <a:r>
                  <a:rPr lang="en-US" dirty="0"/>
                  <a:t>001</a:t>
                </a:r>
              </a:p>
            </p:txBody>
          </p:sp>
          <p:sp>
            <p:nvSpPr>
              <p:cNvPr id="65" name="TextBox 64"/>
              <p:cNvSpPr txBox="1"/>
              <p:nvPr/>
            </p:nvSpPr>
            <p:spPr>
              <a:xfrm>
                <a:off x="1828800" y="3228561"/>
                <a:ext cx="569387" cy="369332"/>
              </a:xfrm>
              <a:prstGeom prst="rect">
                <a:avLst/>
              </a:prstGeom>
              <a:noFill/>
            </p:spPr>
            <p:txBody>
              <a:bodyPr wrap="none" rtlCol="0">
                <a:spAutoFit/>
              </a:bodyPr>
              <a:lstStyle/>
              <a:p>
                <a:r>
                  <a:rPr lang="en-US" dirty="0"/>
                  <a:t>010</a:t>
                </a:r>
              </a:p>
            </p:txBody>
          </p:sp>
          <p:sp>
            <p:nvSpPr>
              <p:cNvPr id="9" name="TextBox 8"/>
              <p:cNvSpPr txBox="1"/>
              <p:nvPr/>
            </p:nvSpPr>
            <p:spPr>
              <a:xfrm>
                <a:off x="530015" y="1652180"/>
                <a:ext cx="1915909" cy="646331"/>
              </a:xfrm>
              <a:prstGeom prst="rect">
                <a:avLst/>
              </a:prstGeom>
              <a:noFill/>
            </p:spPr>
            <p:txBody>
              <a:bodyPr wrap="none" rtlCol="0">
                <a:spAutoFit/>
              </a:bodyPr>
              <a:lstStyle/>
              <a:p>
                <a:pPr algn="ctr"/>
                <a:r>
                  <a:rPr lang="en-US" dirty="0"/>
                  <a:t>Page table </a:t>
                </a:r>
              </a:p>
              <a:p>
                <a:pPr algn="ctr"/>
                <a:r>
                  <a:rPr lang="en-US" dirty="0"/>
                  <a:t>segment number</a:t>
                </a:r>
              </a:p>
            </p:txBody>
          </p:sp>
          <p:sp>
            <p:nvSpPr>
              <p:cNvPr id="67" name="TextBox 66"/>
              <p:cNvSpPr txBox="1"/>
              <p:nvPr/>
            </p:nvSpPr>
            <p:spPr>
              <a:xfrm>
                <a:off x="2680409" y="1440458"/>
                <a:ext cx="1954381" cy="923330"/>
              </a:xfrm>
              <a:prstGeom prst="rect">
                <a:avLst/>
              </a:prstGeom>
              <a:noFill/>
            </p:spPr>
            <p:txBody>
              <a:bodyPr wrap="none" rtlCol="0">
                <a:spAutoFit/>
              </a:bodyPr>
              <a:lstStyle/>
              <a:p>
                <a:pPr algn="ctr"/>
                <a:r>
                  <a:rPr lang="en-US" dirty="0"/>
                  <a:t>Page table </a:t>
                </a:r>
              </a:p>
              <a:p>
                <a:pPr algn="ctr"/>
                <a:r>
                  <a:rPr lang="en-US" dirty="0"/>
                  <a:t>segment starting </a:t>
                </a:r>
              </a:p>
              <a:p>
                <a:pPr algn="ctr"/>
                <a:r>
                  <a:rPr lang="en-US" dirty="0"/>
                  <a:t>address</a:t>
                </a:r>
              </a:p>
            </p:txBody>
          </p:sp>
          <p:sp>
            <p:nvSpPr>
              <p:cNvPr id="68" name="TextBox 67"/>
              <p:cNvSpPr txBox="1"/>
              <p:nvPr/>
            </p:nvSpPr>
            <p:spPr>
              <a:xfrm>
                <a:off x="4877759" y="1604091"/>
                <a:ext cx="1903085" cy="646331"/>
              </a:xfrm>
              <a:prstGeom prst="rect">
                <a:avLst/>
              </a:prstGeom>
              <a:noFill/>
            </p:spPr>
            <p:txBody>
              <a:bodyPr wrap="none" rtlCol="0">
                <a:spAutoFit/>
              </a:bodyPr>
              <a:lstStyle/>
              <a:p>
                <a:pPr algn="ctr"/>
                <a:r>
                  <a:rPr lang="en-US" dirty="0"/>
                  <a:t>Number of page </a:t>
                </a:r>
              </a:p>
              <a:p>
                <a:pPr algn="ctr"/>
                <a:r>
                  <a:rPr lang="en-US" dirty="0"/>
                  <a:t>table entries</a:t>
                </a:r>
              </a:p>
            </p:txBody>
          </p:sp>
        </p:grpSp>
        <p:sp>
          <p:nvSpPr>
            <p:cNvPr id="22" name="TextBox 21"/>
            <p:cNvSpPr txBox="1"/>
            <p:nvPr/>
          </p:nvSpPr>
          <p:spPr>
            <a:xfrm>
              <a:off x="6008232" y="3897868"/>
              <a:ext cx="1454244" cy="369332"/>
            </a:xfrm>
            <a:prstGeom prst="rect">
              <a:avLst/>
            </a:prstGeom>
            <a:noFill/>
          </p:spPr>
          <p:txBody>
            <a:bodyPr wrap="none" rtlCol="0">
              <a:spAutoFit/>
            </a:bodyPr>
            <a:lstStyle/>
            <a:p>
              <a:r>
                <a:rPr lang="en-US" dirty="0"/>
                <a:t>0x00003000</a:t>
              </a:r>
            </a:p>
          </p:txBody>
        </p:sp>
      </p:grpSp>
    </p:spTree>
    <p:extLst>
      <p:ext uri="{BB962C8B-B14F-4D97-AF65-F5344CB8AC3E}">
        <p14:creationId xmlns:p14="http://schemas.microsoft.com/office/powerpoint/2010/main" val="13748575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left)">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up)">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pPr eaLnBrk="1" hangingPunct="1">
              <a:defRPr/>
            </a:pPr>
            <a:r>
              <a:rPr lang="en-US"/>
              <a:t>Segmented Paging</a:t>
            </a:r>
          </a:p>
        </p:txBody>
      </p:sp>
      <p:grpSp>
        <p:nvGrpSpPr>
          <p:cNvPr id="2" name="Group 17"/>
          <p:cNvGrpSpPr>
            <a:grpSpLocks/>
          </p:cNvGrpSpPr>
          <p:nvPr/>
        </p:nvGrpSpPr>
        <p:grpSpPr bwMode="auto">
          <a:xfrm>
            <a:off x="3657600" y="1905000"/>
            <a:ext cx="4572000" cy="3810000"/>
            <a:chOff x="1776" y="1200"/>
            <a:chExt cx="2880" cy="2400"/>
          </a:xfrm>
        </p:grpSpPr>
        <p:sp>
          <p:nvSpPr>
            <p:cNvPr id="14355" name="Rectangle 18"/>
            <p:cNvSpPr>
              <a:spLocks noChangeArrowheads="1"/>
            </p:cNvSpPr>
            <p:nvPr/>
          </p:nvSpPr>
          <p:spPr bwMode="auto">
            <a:xfrm>
              <a:off x="3408" y="1200"/>
              <a:ext cx="1248" cy="288"/>
            </a:xfrm>
            <a:prstGeom prst="rect">
              <a:avLst/>
            </a:prstGeom>
            <a:solidFill>
              <a:srgbClr val="FFCCFF"/>
            </a:solidFill>
            <a:ln w="9525">
              <a:solidFill>
                <a:srgbClr val="000000"/>
              </a:solidFill>
              <a:miter lim="800000"/>
              <a:headEnd/>
              <a:tailEnd/>
            </a:ln>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r>
                <a:rPr lang="en-US" altLang="en-US" sz="1800" dirty="0">
                  <a:solidFill>
                    <a:srgbClr val="000000"/>
                  </a:solidFill>
                </a:rPr>
                <a:t>0x1000</a:t>
              </a:r>
            </a:p>
          </p:txBody>
        </p:sp>
        <p:sp>
          <p:nvSpPr>
            <p:cNvPr id="14356" name="AutoShape 19"/>
            <p:cNvSpPr>
              <a:spLocks noChangeArrowheads="1"/>
            </p:cNvSpPr>
            <p:nvPr/>
          </p:nvSpPr>
          <p:spPr bwMode="auto">
            <a:xfrm>
              <a:off x="3888" y="1728"/>
              <a:ext cx="384" cy="366"/>
            </a:xfrm>
            <a:prstGeom prst="diamond">
              <a:avLst/>
            </a:prstGeom>
            <a:solidFill>
              <a:srgbClr val="FFCCFF"/>
            </a:solidFill>
            <a:ln w="9525">
              <a:solidFill>
                <a:schemeClr val="tx1"/>
              </a:solidFill>
              <a:miter lim="800000"/>
              <a:headEnd/>
              <a:tailEnd/>
            </a:ln>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r>
                <a:rPr lang="en-US" altLang="en-US" sz="1800">
                  <a:solidFill>
                    <a:srgbClr val="000000"/>
                  </a:solidFill>
                </a:rPr>
                <a:t>&gt;</a:t>
              </a:r>
            </a:p>
          </p:txBody>
        </p:sp>
        <p:sp>
          <p:nvSpPr>
            <p:cNvPr id="14357" name="Line 20"/>
            <p:cNvSpPr>
              <a:spLocks noChangeShapeType="1"/>
            </p:cNvSpPr>
            <p:nvPr/>
          </p:nvSpPr>
          <p:spPr bwMode="auto">
            <a:xfrm>
              <a:off x="4080" y="1488"/>
              <a:ext cx="0" cy="24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4358" name="Line 21"/>
            <p:cNvSpPr>
              <a:spLocks noChangeShapeType="1"/>
            </p:cNvSpPr>
            <p:nvPr/>
          </p:nvSpPr>
          <p:spPr bwMode="auto">
            <a:xfrm>
              <a:off x="1776" y="1920"/>
              <a:ext cx="2112"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4359" name="Rectangle 22"/>
            <p:cNvSpPr>
              <a:spLocks noChangeArrowheads="1"/>
            </p:cNvSpPr>
            <p:nvPr/>
          </p:nvSpPr>
          <p:spPr bwMode="auto">
            <a:xfrm>
              <a:off x="3408" y="3312"/>
              <a:ext cx="1248" cy="2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r>
                <a:rPr lang="en-US" altLang="en-US" sz="1800"/>
                <a:t>Error</a:t>
              </a:r>
            </a:p>
          </p:txBody>
        </p:sp>
        <p:sp>
          <p:nvSpPr>
            <p:cNvPr id="14360" name="Line 23"/>
            <p:cNvSpPr>
              <a:spLocks noChangeShapeType="1"/>
            </p:cNvSpPr>
            <p:nvPr/>
          </p:nvSpPr>
          <p:spPr bwMode="auto">
            <a:xfrm>
              <a:off x="4080" y="2064"/>
              <a:ext cx="0" cy="1248"/>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grpSp>
        <p:nvGrpSpPr>
          <p:cNvPr id="14340" name="Group 80"/>
          <p:cNvGrpSpPr>
            <a:grpSpLocks/>
          </p:cNvGrpSpPr>
          <p:nvPr/>
        </p:nvGrpSpPr>
        <p:grpSpPr bwMode="auto">
          <a:xfrm>
            <a:off x="1828800" y="1905000"/>
            <a:ext cx="3505200" cy="457200"/>
            <a:chOff x="1104" y="1200"/>
            <a:chExt cx="2208" cy="288"/>
          </a:xfrm>
        </p:grpSpPr>
        <p:sp>
          <p:nvSpPr>
            <p:cNvPr id="14352" name="Rectangle 54"/>
            <p:cNvSpPr>
              <a:spLocks noChangeArrowheads="1"/>
            </p:cNvSpPr>
            <p:nvPr/>
          </p:nvSpPr>
          <p:spPr bwMode="auto">
            <a:xfrm>
              <a:off x="1104" y="1200"/>
              <a:ext cx="624" cy="288"/>
            </a:xfrm>
            <a:prstGeom prst="rect">
              <a:avLst/>
            </a:prstGeom>
            <a:solidFill>
              <a:srgbClr val="FFFF99"/>
            </a:solidFill>
            <a:ln w="9525">
              <a:solidFill>
                <a:srgbClr val="000000"/>
              </a:solidFill>
              <a:miter lim="800000"/>
              <a:headEnd/>
              <a:tailEnd/>
            </a:ln>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r>
                <a:rPr lang="en-US" altLang="en-US" sz="1800" dirty="0">
                  <a:solidFill>
                    <a:srgbClr val="000000"/>
                  </a:solidFill>
                </a:rPr>
                <a:t>001</a:t>
              </a:r>
            </a:p>
          </p:txBody>
        </p:sp>
        <p:sp>
          <p:nvSpPr>
            <p:cNvPr id="14353" name="Rectangle 55"/>
            <p:cNvSpPr>
              <a:spLocks noChangeArrowheads="1"/>
            </p:cNvSpPr>
            <p:nvPr/>
          </p:nvSpPr>
          <p:spPr bwMode="auto">
            <a:xfrm>
              <a:off x="2736" y="1200"/>
              <a:ext cx="576" cy="288"/>
            </a:xfrm>
            <a:prstGeom prst="rect">
              <a:avLst/>
            </a:prstGeom>
            <a:solidFill>
              <a:srgbClr val="FFFF99"/>
            </a:solidFill>
            <a:ln w="9525">
              <a:solidFill>
                <a:srgbClr val="000000"/>
              </a:solidFill>
              <a:miter lim="800000"/>
              <a:headEnd/>
              <a:tailEnd/>
            </a:ln>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r>
                <a:rPr lang="en-US" altLang="en-US" sz="1800" dirty="0">
                  <a:solidFill>
                    <a:srgbClr val="000000"/>
                  </a:solidFill>
                </a:rPr>
                <a:t>… 0011</a:t>
              </a:r>
            </a:p>
          </p:txBody>
        </p:sp>
        <p:sp>
          <p:nvSpPr>
            <p:cNvPr id="14354" name="Rectangle 56"/>
            <p:cNvSpPr>
              <a:spLocks noChangeArrowheads="1"/>
            </p:cNvSpPr>
            <p:nvPr/>
          </p:nvSpPr>
          <p:spPr bwMode="auto">
            <a:xfrm>
              <a:off x="1728" y="1200"/>
              <a:ext cx="1008" cy="288"/>
            </a:xfrm>
            <a:prstGeom prst="rect">
              <a:avLst/>
            </a:prstGeom>
            <a:solidFill>
              <a:srgbClr val="FFFF99"/>
            </a:solidFill>
            <a:ln w="9525">
              <a:solidFill>
                <a:srgbClr val="000000"/>
              </a:solidFill>
              <a:miter lim="800000"/>
              <a:headEnd/>
              <a:tailEnd/>
            </a:ln>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r>
                <a:rPr lang="en-US" altLang="en-US" sz="1800" dirty="0">
                  <a:solidFill>
                    <a:srgbClr val="000000"/>
                  </a:solidFill>
                </a:rPr>
                <a:t>… 0010</a:t>
              </a:r>
            </a:p>
          </p:txBody>
        </p:sp>
      </p:grpSp>
      <p:sp>
        <p:nvSpPr>
          <p:cNvPr id="14342" name="TextBox 23"/>
          <p:cNvSpPr txBox="1">
            <a:spLocks noChangeArrowheads="1"/>
          </p:cNvSpPr>
          <p:nvPr/>
        </p:nvSpPr>
        <p:spPr bwMode="auto">
          <a:xfrm>
            <a:off x="2892378" y="1511100"/>
            <a:ext cx="145424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spcBef>
                <a:spcPct val="0"/>
              </a:spcBef>
              <a:buClrTx/>
              <a:buFontTx/>
              <a:buNone/>
            </a:pPr>
            <a:r>
              <a:rPr lang="en-US" altLang="en-US" sz="1800" dirty="0"/>
              <a:t>0x20002003</a:t>
            </a:r>
          </a:p>
        </p:txBody>
      </p:sp>
      <p:grpSp>
        <p:nvGrpSpPr>
          <p:cNvPr id="5" name="Group 4"/>
          <p:cNvGrpSpPr/>
          <p:nvPr/>
        </p:nvGrpSpPr>
        <p:grpSpPr>
          <a:xfrm>
            <a:off x="1150709" y="2362200"/>
            <a:ext cx="4183291" cy="3352800"/>
            <a:chOff x="1150709" y="2362200"/>
            <a:chExt cx="4183291" cy="3352800"/>
          </a:xfrm>
        </p:grpSpPr>
        <p:grpSp>
          <p:nvGrpSpPr>
            <p:cNvPr id="6" name="Group 98"/>
            <p:cNvGrpSpPr>
              <a:grpSpLocks/>
            </p:cNvGrpSpPr>
            <p:nvPr/>
          </p:nvGrpSpPr>
          <p:grpSpPr bwMode="auto">
            <a:xfrm>
              <a:off x="2743200" y="2362200"/>
              <a:ext cx="2590800" cy="3352800"/>
              <a:chOff x="1728" y="1488"/>
              <a:chExt cx="1632" cy="2112"/>
            </a:xfrm>
          </p:grpSpPr>
          <p:sp>
            <p:nvSpPr>
              <p:cNvPr id="14343" name="Rectangle 12"/>
              <p:cNvSpPr>
                <a:spLocks noChangeArrowheads="1"/>
              </p:cNvSpPr>
              <p:nvPr/>
            </p:nvSpPr>
            <p:spPr bwMode="auto">
              <a:xfrm>
                <a:off x="1728" y="3312"/>
                <a:ext cx="1056" cy="288"/>
              </a:xfrm>
              <a:prstGeom prst="rect">
                <a:avLst/>
              </a:prstGeom>
              <a:solidFill>
                <a:srgbClr val="CCFFFF"/>
              </a:solidFill>
              <a:ln w="9525">
                <a:solidFill>
                  <a:srgbClr val="000000"/>
                </a:solidFill>
                <a:miter lim="800000"/>
                <a:headEnd/>
                <a:tailEnd/>
              </a:ln>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r>
                  <a:rPr lang="en-US" altLang="en-US" sz="1800" dirty="0">
                    <a:solidFill>
                      <a:srgbClr val="0000CC"/>
                    </a:solidFill>
                  </a:rPr>
                  <a:t>0x70008</a:t>
                </a:r>
              </a:p>
            </p:txBody>
          </p:sp>
          <p:sp>
            <p:nvSpPr>
              <p:cNvPr id="14344" name="Rectangle 13"/>
              <p:cNvSpPr>
                <a:spLocks noChangeArrowheads="1"/>
              </p:cNvSpPr>
              <p:nvPr/>
            </p:nvSpPr>
            <p:spPr bwMode="auto">
              <a:xfrm>
                <a:off x="2784" y="3312"/>
                <a:ext cx="576" cy="288"/>
              </a:xfrm>
              <a:prstGeom prst="rect">
                <a:avLst/>
              </a:prstGeom>
              <a:solidFill>
                <a:srgbClr val="CCFFFF"/>
              </a:solidFill>
              <a:ln w="9525">
                <a:solidFill>
                  <a:srgbClr val="000000"/>
                </a:solidFill>
                <a:miter lim="800000"/>
                <a:headEnd/>
                <a:tailEnd/>
              </a:ln>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r>
                  <a:rPr lang="en-US" altLang="en-US" sz="1800" dirty="0">
                    <a:solidFill>
                      <a:srgbClr val="000000"/>
                    </a:solidFill>
                  </a:rPr>
                  <a:t>0x003</a:t>
                </a:r>
              </a:p>
            </p:txBody>
          </p:sp>
          <p:sp>
            <p:nvSpPr>
              <p:cNvPr id="14345" name="Line 14"/>
              <p:cNvSpPr>
                <a:spLocks noChangeShapeType="1"/>
              </p:cNvSpPr>
              <p:nvPr/>
            </p:nvSpPr>
            <p:spPr bwMode="auto">
              <a:xfrm>
                <a:off x="2304" y="1488"/>
                <a:ext cx="0" cy="672"/>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4346" name="Line 15"/>
              <p:cNvSpPr>
                <a:spLocks noChangeShapeType="1"/>
              </p:cNvSpPr>
              <p:nvPr/>
            </p:nvSpPr>
            <p:spPr bwMode="auto">
              <a:xfrm>
                <a:off x="2304" y="3024"/>
                <a:ext cx="0" cy="288"/>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4347" name="Line 16"/>
              <p:cNvSpPr>
                <a:spLocks noChangeShapeType="1"/>
              </p:cNvSpPr>
              <p:nvPr/>
            </p:nvSpPr>
            <p:spPr bwMode="auto">
              <a:xfrm>
                <a:off x="3072" y="1488"/>
                <a:ext cx="0" cy="1824"/>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nvGrpSpPr>
              <p:cNvPr id="14348" name="Group 76"/>
              <p:cNvGrpSpPr>
                <a:grpSpLocks/>
              </p:cNvGrpSpPr>
              <p:nvPr/>
            </p:nvGrpSpPr>
            <p:grpSpPr bwMode="auto">
              <a:xfrm>
                <a:off x="1728" y="2160"/>
                <a:ext cx="1056" cy="864"/>
                <a:chOff x="3696" y="2688"/>
                <a:chExt cx="1008" cy="864"/>
              </a:xfrm>
            </p:grpSpPr>
            <p:sp>
              <p:nvSpPr>
                <p:cNvPr id="14349" name="Rectangle 77"/>
                <p:cNvSpPr>
                  <a:spLocks noChangeArrowheads="1"/>
                </p:cNvSpPr>
                <p:nvPr/>
              </p:nvSpPr>
              <p:spPr bwMode="auto">
                <a:xfrm>
                  <a:off x="3696" y="2688"/>
                  <a:ext cx="1008" cy="288"/>
                </a:xfrm>
                <a:prstGeom prst="rect">
                  <a:avLst/>
                </a:prstGeom>
                <a:solidFill>
                  <a:srgbClr val="FFCCFF"/>
                </a:solidFill>
                <a:ln w="9525">
                  <a:solidFill>
                    <a:srgbClr val="000000"/>
                  </a:solidFill>
                  <a:miter lim="800000"/>
                  <a:headEnd/>
                  <a:tailEnd/>
                </a:ln>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r>
                    <a:rPr lang="en-US" altLang="en-US" sz="1800" dirty="0">
                      <a:solidFill>
                        <a:srgbClr val="000000"/>
                      </a:solidFill>
                    </a:rPr>
                    <a:t>0x70000</a:t>
                  </a:r>
                </a:p>
              </p:txBody>
            </p:sp>
            <p:sp>
              <p:nvSpPr>
                <p:cNvPr id="14350" name="Rectangle 78"/>
                <p:cNvSpPr>
                  <a:spLocks noChangeArrowheads="1"/>
                </p:cNvSpPr>
                <p:nvPr/>
              </p:nvSpPr>
              <p:spPr bwMode="auto">
                <a:xfrm>
                  <a:off x="3696" y="2976"/>
                  <a:ext cx="1008" cy="288"/>
                </a:xfrm>
                <a:prstGeom prst="rect">
                  <a:avLst/>
                </a:prstGeom>
                <a:solidFill>
                  <a:srgbClr val="FFCCFF"/>
                </a:solidFill>
                <a:ln w="9525">
                  <a:solidFill>
                    <a:srgbClr val="000000"/>
                  </a:solidFill>
                  <a:miter lim="800000"/>
                  <a:headEnd/>
                  <a:tailEnd/>
                </a:ln>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r>
                    <a:rPr lang="en-US" altLang="en-US" sz="1800" dirty="0">
                      <a:solidFill>
                        <a:srgbClr val="000000"/>
                      </a:solidFill>
                    </a:rPr>
                    <a:t>0x70004</a:t>
                  </a:r>
                </a:p>
              </p:txBody>
            </p:sp>
            <p:sp>
              <p:nvSpPr>
                <p:cNvPr id="14351" name="Rectangle 79"/>
                <p:cNvSpPr>
                  <a:spLocks noChangeArrowheads="1"/>
                </p:cNvSpPr>
                <p:nvPr/>
              </p:nvSpPr>
              <p:spPr bwMode="auto">
                <a:xfrm>
                  <a:off x="3696" y="3264"/>
                  <a:ext cx="1008" cy="288"/>
                </a:xfrm>
                <a:prstGeom prst="rect">
                  <a:avLst/>
                </a:prstGeom>
                <a:solidFill>
                  <a:srgbClr val="FFCCFF"/>
                </a:solidFill>
                <a:ln w="9525">
                  <a:solidFill>
                    <a:srgbClr val="000000"/>
                  </a:solidFill>
                  <a:miter lim="800000"/>
                  <a:headEnd/>
                  <a:tailEnd/>
                </a:ln>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r>
                    <a:rPr lang="en-US" altLang="en-US" sz="1800" dirty="0">
                      <a:solidFill>
                        <a:srgbClr val="0000CC"/>
                      </a:solidFill>
                    </a:rPr>
                    <a:t>0x70008</a:t>
                  </a:r>
                </a:p>
              </p:txBody>
            </p:sp>
          </p:grpSp>
        </p:grpSp>
        <p:sp>
          <p:nvSpPr>
            <p:cNvPr id="25" name="TextBox 24"/>
            <p:cNvSpPr txBox="1"/>
            <p:nvPr/>
          </p:nvSpPr>
          <p:spPr>
            <a:xfrm>
              <a:off x="2294769" y="3527650"/>
              <a:ext cx="441146" cy="369332"/>
            </a:xfrm>
            <a:prstGeom prst="rect">
              <a:avLst/>
            </a:prstGeom>
            <a:noFill/>
          </p:spPr>
          <p:txBody>
            <a:bodyPr wrap="none" rtlCol="0">
              <a:spAutoFit/>
            </a:bodyPr>
            <a:lstStyle/>
            <a:p>
              <a:r>
                <a:rPr lang="en-US" dirty="0"/>
                <a:t>00</a:t>
              </a:r>
            </a:p>
          </p:txBody>
        </p:sp>
        <p:sp>
          <p:nvSpPr>
            <p:cNvPr id="26" name="TextBox 25"/>
            <p:cNvSpPr txBox="1"/>
            <p:nvPr/>
          </p:nvSpPr>
          <p:spPr>
            <a:xfrm>
              <a:off x="2294769" y="3930134"/>
              <a:ext cx="441146" cy="369332"/>
            </a:xfrm>
            <a:prstGeom prst="rect">
              <a:avLst/>
            </a:prstGeom>
            <a:noFill/>
          </p:spPr>
          <p:txBody>
            <a:bodyPr wrap="none" rtlCol="0">
              <a:spAutoFit/>
            </a:bodyPr>
            <a:lstStyle/>
            <a:p>
              <a:r>
                <a:rPr lang="en-US" dirty="0"/>
                <a:t>01</a:t>
              </a:r>
            </a:p>
          </p:txBody>
        </p:sp>
        <p:sp>
          <p:nvSpPr>
            <p:cNvPr id="27" name="TextBox 26"/>
            <p:cNvSpPr txBox="1"/>
            <p:nvPr/>
          </p:nvSpPr>
          <p:spPr>
            <a:xfrm>
              <a:off x="2286000" y="4343400"/>
              <a:ext cx="441146" cy="369332"/>
            </a:xfrm>
            <a:prstGeom prst="rect">
              <a:avLst/>
            </a:prstGeom>
            <a:noFill/>
          </p:spPr>
          <p:txBody>
            <a:bodyPr wrap="none" rtlCol="0">
              <a:spAutoFit/>
            </a:bodyPr>
            <a:lstStyle/>
            <a:p>
              <a:r>
                <a:rPr lang="en-US" dirty="0"/>
                <a:t>10</a:t>
              </a:r>
            </a:p>
          </p:txBody>
        </p:sp>
        <p:sp>
          <p:nvSpPr>
            <p:cNvPr id="31" name="TextBox 30"/>
            <p:cNvSpPr txBox="1"/>
            <p:nvPr/>
          </p:nvSpPr>
          <p:spPr>
            <a:xfrm>
              <a:off x="1150709" y="2853135"/>
              <a:ext cx="1569661" cy="646331"/>
            </a:xfrm>
            <a:prstGeom prst="rect">
              <a:avLst/>
            </a:prstGeom>
            <a:noFill/>
          </p:spPr>
          <p:txBody>
            <a:bodyPr wrap="none" rtlCol="0">
              <a:spAutoFit/>
            </a:bodyPr>
            <a:lstStyle/>
            <a:p>
              <a:pPr algn="ctr"/>
              <a:r>
                <a:rPr lang="en-US" dirty="0"/>
                <a:t>Page table </a:t>
              </a:r>
            </a:p>
            <a:p>
              <a:pPr algn="ctr"/>
              <a:r>
                <a:rPr lang="en-US" dirty="0"/>
                <a:t>Entry number</a:t>
              </a:r>
            </a:p>
          </p:txBody>
        </p:sp>
      </p:grpSp>
      <p:sp>
        <p:nvSpPr>
          <p:cNvPr id="32" name="TextBox 31"/>
          <p:cNvSpPr txBox="1"/>
          <p:nvPr/>
        </p:nvSpPr>
        <p:spPr>
          <a:xfrm>
            <a:off x="2162901" y="2523599"/>
            <a:ext cx="2621230" cy="369332"/>
          </a:xfrm>
          <a:prstGeom prst="rect">
            <a:avLst/>
          </a:prstGeom>
          <a:noFill/>
        </p:spPr>
        <p:txBody>
          <a:bodyPr wrap="none" rtlCol="0">
            <a:spAutoFit/>
          </a:bodyPr>
          <a:lstStyle/>
          <a:p>
            <a:r>
              <a:rPr lang="en-US" dirty="0"/>
              <a:t>0 0000 0000 0000 0010</a:t>
            </a:r>
          </a:p>
        </p:txBody>
      </p:sp>
      <p:cxnSp>
        <p:nvCxnSpPr>
          <p:cNvPr id="33" name="Straight Arrow Connector 32"/>
          <p:cNvCxnSpPr>
            <a:stCxn id="32" idx="0"/>
          </p:cNvCxnSpPr>
          <p:nvPr/>
        </p:nvCxnSpPr>
        <p:spPr bwMode="auto">
          <a:xfrm flipH="1" flipV="1">
            <a:off x="3300513" y="2411997"/>
            <a:ext cx="173003" cy="111602"/>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sp>
        <p:nvSpPr>
          <p:cNvPr id="34" name="TextBox 33"/>
          <p:cNvSpPr txBox="1"/>
          <p:nvPr/>
        </p:nvSpPr>
        <p:spPr>
          <a:xfrm>
            <a:off x="4335417" y="2715782"/>
            <a:ext cx="1834669" cy="369332"/>
          </a:xfrm>
          <a:prstGeom prst="rect">
            <a:avLst/>
          </a:prstGeom>
          <a:noFill/>
        </p:spPr>
        <p:txBody>
          <a:bodyPr wrap="none" rtlCol="0">
            <a:spAutoFit/>
          </a:bodyPr>
          <a:lstStyle/>
          <a:p>
            <a:r>
              <a:rPr lang="en-US" dirty="0"/>
              <a:t>0000 0000 0011</a:t>
            </a:r>
          </a:p>
        </p:txBody>
      </p:sp>
      <p:cxnSp>
        <p:nvCxnSpPr>
          <p:cNvPr id="35" name="Straight Arrow Connector 34"/>
          <p:cNvCxnSpPr>
            <a:stCxn id="34" idx="0"/>
            <a:endCxn id="14347" idx="0"/>
          </p:cNvCxnSpPr>
          <p:nvPr/>
        </p:nvCxnSpPr>
        <p:spPr bwMode="auto">
          <a:xfrm flipH="1" flipV="1">
            <a:off x="4876800" y="2362200"/>
            <a:ext cx="375952" cy="353582"/>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spTree>
    <p:extLst>
      <p:ext uri="{BB962C8B-B14F-4D97-AF65-F5344CB8AC3E}">
        <p14:creationId xmlns:p14="http://schemas.microsoft.com/office/powerpoint/2010/main" val="379861296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left)">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pPr eaLnBrk="1" hangingPunct="1">
              <a:defRPr/>
            </a:pPr>
            <a:r>
              <a:rPr lang="en-US" sz="4000" dirty="0"/>
              <a:t>Pros/Cons of Segmented Paging</a:t>
            </a:r>
          </a:p>
        </p:txBody>
      </p:sp>
      <p:sp>
        <p:nvSpPr>
          <p:cNvPr id="31747" name="Rectangle 3"/>
          <p:cNvSpPr>
            <a:spLocks noGrp="1" noChangeArrowheads="1"/>
          </p:cNvSpPr>
          <p:nvPr>
            <p:ph type="body" idx="1"/>
          </p:nvPr>
        </p:nvSpPr>
        <p:spPr/>
        <p:txBody>
          <a:bodyPr/>
          <a:lstStyle/>
          <a:p>
            <a:pPr eaLnBrk="1" hangingPunct="1">
              <a:buFont typeface="Wingdings" panose="05000000000000000000" pitchFamily="2" charset="2"/>
              <a:buNone/>
              <a:defRPr/>
            </a:pPr>
            <a:r>
              <a:rPr lang="en-US" dirty="0"/>
              <a:t>+ Code sharing</a:t>
            </a:r>
          </a:p>
          <a:p>
            <a:pPr eaLnBrk="1" hangingPunct="1">
              <a:buFont typeface="Wingdings" panose="05000000000000000000" pitchFamily="2" charset="2"/>
              <a:buNone/>
              <a:defRPr/>
            </a:pPr>
            <a:r>
              <a:rPr lang="en-US" dirty="0"/>
              <a:t>+ Reduced memory requirements for page tables</a:t>
            </a:r>
          </a:p>
          <a:p>
            <a:pPr eaLnBrk="1" hangingPunct="1">
              <a:buFont typeface="Wingdings" panose="05000000000000000000" pitchFamily="2" charset="2"/>
              <a:buNone/>
              <a:defRPr/>
            </a:pPr>
            <a:r>
              <a:rPr lang="en-US" dirty="0"/>
              <a:t>- Higher overhead and complexity</a:t>
            </a:r>
          </a:p>
          <a:p>
            <a:pPr eaLnBrk="1" hangingPunct="1">
              <a:buFont typeface="Wingdings" panose="05000000000000000000" pitchFamily="2" charset="2"/>
              <a:buNone/>
              <a:defRPr/>
            </a:pPr>
            <a:r>
              <a:rPr lang="en-US" dirty="0"/>
              <a:t>- Page tables still need to be contiguous</a:t>
            </a:r>
          </a:p>
          <a:p>
            <a:pPr eaLnBrk="1" hangingPunct="1">
              <a:buFont typeface="Wingdings" panose="05000000000000000000" pitchFamily="2" charset="2"/>
              <a:buNone/>
              <a:defRPr/>
            </a:pPr>
            <a:r>
              <a:rPr lang="en-US" dirty="0"/>
              <a:t>- Two lookups per memory reference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pPr eaLnBrk="1" hangingPunct="1">
              <a:defRPr/>
            </a:pPr>
            <a:r>
              <a:rPr lang="en-US"/>
              <a:t>Address Translation</a:t>
            </a:r>
          </a:p>
        </p:txBody>
      </p:sp>
      <p:sp>
        <p:nvSpPr>
          <p:cNvPr id="44035" name="Rectangle 3"/>
          <p:cNvSpPr>
            <a:spLocks noGrp="1" noChangeArrowheads="1"/>
          </p:cNvSpPr>
          <p:nvPr>
            <p:ph type="body" idx="1"/>
          </p:nvPr>
        </p:nvSpPr>
        <p:spPr/>
        <p:txBody>
          <a:bodyPr/>
          <a:lstStyle/>
          <a:p>
            <a:pPr eaLnBrk="1" hangingPunct="1">
              <a:lnSpc>
                <a:spcPct val="90000"/>
              </a:lnSpc>
              <a:defRPr/>
            </a:pPr>
            <a:r>
              <a:rPr lang="en-US" dirty="0"/>
              <a:t>Each process is associated with an </a:t>
            </a:r>
            <a:r>
              <a:rPr lang="en-US" b="1" i="1" dirty="0">
                <a:solidFill>
                  <a:srgbClr val="FFFF00"/>
                </a:solidFill>
              </a:rPr>
              <a:t>address space</a:t>
            </a:r>
            <a:r>
              <a:rPr lang="en-US" dirty="0"/>
              <a:t>, or all the </a:t>
            </a:r>
            <a:r>
              <a:rPr lang="en-US" i="1" dirty="0"/>
              <a:t>physical</a:t>
            </a:r>
            <a:r>
              <a:rPr lang="en-US" dirty="0"/>
              <a:t> addresses a process can touch</a:t>
            </a:r>
          </a:p>
          <a:p>
            <a:pPr eaLnBrk="1" hangingPunct="1">
              <a:lnSpc>
                <a:spcPct val="90000"/>
              </a:lnSpc>
              <a:defRPr/>
            </a:pPr>
            <a:r>
              <a:rPr lang="en-US" dirty="0"/>
              <a:t>However, each process believes that it owns the entire memory, starting with the </a:t>
            </a:r>
            <a:r>
              <a:rPr lang="en-US" i="1" dirty="0"/>
              <a:t>virtual</a:t>
            </a:r>
            <a:r>
              <a:rPr lang="en-US" dirty="0"/>
              <a:t> address 0</a:t>
            </a:r>
          </a:p>
          <a:p>
            <a:pPr eaLnBrk="1" hangingPunct="1">
              <a:lnSpc>
                <a:spcPct val="90000"/>
              </a:lnSpc>
              <a:defRPr/>
            </a:pPr>
            <a:r>
              <a:rPr lang="en-US" dirty="0"/>
              <a:t>The missing piece is a translation table </a:t>
            </a:r>
          </a:p>
          <a:p>
            <a:pPr lvl="1" eaLnBrk="1" hangingPunct="1">
              <a:lnSpc>
                <a:spcPct val="90000"/>
              </a:lnSpc>
              <a:defRPr/>
            </a:pPr>
            <a:r>
              <a:rPr lang="en-US" dirty="0"/>
              <a:t>Translate every memory reference from virtual to physical addresses</a:t>
            </a:r>
          </a:p>
        </p:txBody>
      </p:sp>
    </p:spTree>
    <p:extLst>
      <p:ext uri="{BB962C8B-B14F-4D97-AF65-F5344CB8AC3E}">
        <p14:creationId xmlns:p14="http://schemas.microsoft.com/office/powerpoint/2010/main" val="308866926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pPr eaLnBrk="1" hangingPunct="1">
              <a:defRPr/>
            </a:pPr>
            <a:r>
              <a:rPr lang="en-US"/>
              <a:t>Paged Page Tables</a:t>
            </a:r>
          </a:p>
        </p:txBody>
      </p:sp>
      <p:sp>
        <p:nvSpPr>
          <p:cNvPr id="65539" name="Rectangle 5"/>
          <p:cNvSpPr>
            <a:spLocks noChangeArrowheads="1"/>
          </p:cNvSpPr>
          <p:nvPr/>
        </p:nvSpPr>
        <p:spPr bwMode="auto">
          <a:xfrm>
            <a:off x="3581400" y="1828800"/>
            <a:ext cx="1981200" cy="457200"/>
          </a:xfrm>
          <a:prstGeom prst="rect">
            <a:avLst/>
          </a:prstGeom>
          <a:solidFill>
            <a:srgbClr val="FFFF99"/>
          </a:solidFill>
          <a:ln w="9525">
            <a:solidFill>
              <a:srgbClr val="000000"/>
            </a:solidFill>
            <a:miter lim="800000"/>
            <a:headEnd/>
            <a:tailEnd/>
          </a:ln>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r>
              <a:rPr lang="en-US" altLang="en-US" sz="1800">
                <a:solidFill>
                  <a:srgbClr val="000000"/>
                </a:solidFill>
              </a:rPr>
              <a:t>Page table num</a:t>
            </a:r>
          </a:p>
        </p:txBody>
      </p:sp>
      <p:sp>
        <p:nvSpPr>
          <p:cNvPr id="65540" name="Rectangle 6"/>
          <p:cNvSpPr>
            <a:spLocks noChangeArrowheads="1"/>
          </p:cNvSpPr>
          <p:nvPr/>
        </p:nvSpPr>
        <p:spPr bwMode="auto">
          <a:xfrm>
            <a:off x="7315200" y="1828800"/>
            <a:ext cx="914400" cy="457200"/>
          </a:xfrm>
          <a:prstGeom prst="rect">
            <a:avLst/>
          </a:prstGeom>
          <a:solidFill>
            <a:srgbClr val="FFFF99"/>
          </a:solidFill>
          <a:ln w="9525">
            <a:solidFill>
              <a:srgbClr val="000000"/>
            </a:solidFill>
            <a:miter lim="800000"/>
            <a:headEnd/>
            <a:tailEnd/>
          </a:ln>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r>
              <a:rPr lang="en-US" altLang="en-US" sz="1800">
                <a:solidFill>
                  <a:srgbClr val="000000"/>
                </a:solidFill>
              </a:rPr>
              <a:t>Offset</a:t>
            </a:r>
          </a:p>
        </p:txBody>
      </p:sp>
      <p:sp>
        <p:nvSpPr>
          <p:cNvPr id="65541" name="Rectangle 25"/>
          <p:cNvSpPr>
            <a:spLocks noChangeArrowheads="1"/>
          </p:cNvSpPr>
          <p:nvPr/>
        </p:nvSpPr>
        <p:spPr bwMode="auto">
          <a:xfrm>
            <a:off x="5562600" y="1828800"/>
            <a:ext cx="1752600" cy="457200"/>
          </a:xfrm>
          <a:prstGeom prst="rect">
            <a:avLst/>
          </a:prstGeom>
          <a:solidFill>
            <a:srgbClr val="FFFF99"/>
          </a:solidFill>
          <a:ln w="9525">
            <a:solidFill>
              <a:srgbClr val="000000"/>
            </a:solidFill>
            <a:miter lim="800000"/>
            <a:headEnd/>
            <a:tailEnd/>
          </a:ln>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r>
              <a:rPr lang="en-US" altLang="en-US" sz="1800">
                <a:solidFill>
                  <a:srgbClr val="000000"/>
                </a:solidFill>
              </a:rPr>
              <a:t>Virt page num</a:t>
            </a:r>
          </a:p>
        </p:txBody>
      </p:sp>
      <p:grpSp>
        <p:nvGrpSpPr>
          <p:cNvPr id="2" name="Group 54"/>
          <p:cNvGrpSpPr>
            <a:grpSpLocks/>
          </p:cNvGrpSpPr>
          <p:nvPr/>
        </p:nvGrpSpPr>
        <p:grpSpPr bwMode="auto">
          <a:xfrm>
            <a:off x="1295400" y="2286000"/>
            <a:ext cx="6019800" cy="3505200"/>
            <a:chOff x="816" y="1344"/>
            <a:chExt cx="3792" cy="2208"/>
          </a:xfrm>
        </p:grpSpPr>
        <p:grpSp>
          <p:nvGrpSpPr>
            <p:cNvPr id="65561" name="Group 53"/>
            <p:cNvGrpSpPr>
              <a:grpSpLocks/>
            </p:cNvGrpSpPr>
            <p:nvPr/>
          </p:nvGrpSpPr>
          <p:grpSpPr bwMode="auto">
            <a:xfrm>
              <a:off x="816" y="1344"/>
              <a:ext cx="2832" cy="1104"/>
              <a:chOff x="816" y="1344"/>
              <a:chExt cx="2832" cy="1104"/>
            </a:xfrm>
          </p:grpSpPr>
          <p:grpSp>
            <p:nvGrpSpPr>
              <p:cNvPr id="65567" name="Group 8"/>
              <p:cNvGrpSpPr>
                <a:grpSpLocks/>
              </p:cNvGrpSpPr>
              <p:nvPr/>
            </p:nvGrpSpPr>
            <p:grpSpPr bwMode="auto">
              <a:xfrm>
                <a:off x="816" y="1584"/>
                <a:ext cx="2832" cy="864"/>
                <a:chOff x="1488" y="2208"/>
                <a:chExt cx="1632" cy="864"/>
              </a:xfrm>
            </p:grpSpPr>
            <p:sp>
              <p:nvSpPr>
                <p:cNvPr id="65569" name="Rectangle 9"/>
                <p:cNvSpPr>
                  <a:spLocks noChangeArrowheads="1"/>
                </p:cNvSpPr>
                <p:nvPr/>
              </p:nvSpPr>
              <p:spPr bwMode="auto">
                <a:xfrm>
                  <a:off x="1488" y="2208"/>
                  <a:ext cx="1632" cy="288"/>
                </a:xfrm>
                <a:prstGeom prst="rect">
                  <a:avLst/>
                </a:prstGeom>
                <a:solidFill>
                  <a:srgbClr val="FFCCFF"/>
                </a:solidFill>
                <a:ln w="9525">
                  <a:solidFill>
                    <a:srgbClr val="000000"/>
                  </a:solidFill>
                  <a:miter lim="800000"/>
                  <a:headEnd/>
                  <a:tailEnd/>
                </a:ln>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r>
                    <a:rPr lang="en-US" altLang="en-US" sz="1800">
                      <a:solidFill>
                        <a:srgbClr val="000000"/>
                      </a:solidFill>
                    </a:rPr>
                    <a:t>Page table address (30 bits)</a:t>
                  </a:r>
                </a:p>
              </p:txBody>
            </p:sp>
            <p:sp>
              <p:nvSpPr>
                <p:cNvPr id="65570" name="Rectangle 10"/>
                <p:cNvSpPr>
                  <a:spLocks noChangeArrowheads="1"/>
                </p:cNvSpPr>
                <p:nvPr/>
              </p:nvSpPr>
              <p:spPr bwMode="auto">
                <a:xfrm>
                  <a:off x="1488" y="2496"/>
                  <a:ext cx="1632" cy="288"/>
                </a:xfrm>
                <a:prstGeom prst="rect">
                  <a:avLst/>
                </a:prstGeom>
                <a:solidFill>
                  <a:srgbClr val="FFCCFF"/>
                </a:solidFill>
                <a:ln w="9525">
                  <a:solidFill>
                    <a:srgbClr val="000000"/>
                  </a:solidFill>
                  <a:miter lim="800000"/>
                  <a:headEnd/>
                  <a:tailEnd/>
                </a:ln>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r>
                    <a:rPr lang="en-US" altLang="en-US" sz="1800">
                      <a:solidFill>
                        <a:srgbClr val="0000CC"/>
                      </a:solidFill>
                    </a:rPr>
                    <a:t>Page table address</a:t>
                  </a:r>
                </a:p>
              </p:txBody>
            </p:sp>
            <p:sp>
              <p:nvSpPr>
                <p:cNvPr id="65571" name="Rectangle 11"/>
                <p:cNvSpPr>
                  <a:spLocks noChangeArrowheads="1"/>
                </p:cNvSpPr>
                <p:nvPr/>
              </p:nvSpPr>
              <p:spPr bwMode="auto">
                <a:xfrm>
                  <a:off x="1488" y="2784"/>
                  <a:ext cx="1632" cy="288"/>
                </a:xfrm>
                <a:prstGeom prst="rect">
                  <a:avLst/>
                </a:prstGeom>
                <a:solidFill>
                  <a:srgbClr val="FFCCFF"/>
                </a:solidFill>
                <a:ln w="9525">
                  <a:solidFill>
                    <a:srgbClr val="000000"/>
                  </a:solidFill>
                  <a:miter lim="800000"/>
                  <a:headEnd/>
                  <a:tailEnd/>
                </a:ln>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r>
                    <a:rPr lang="en-US" altLang="en-US" sz="1800">
                      <a:solidFill>
                        <a:srgbClr val="000000"/>
                      </a:solidFill>
                    </a:rPr>
                    <a:t>Page table address</a:t>
                  </a:r>
                </a:p>
              </p:txBody>
            </p:sp>
          </p:grpSp>
          <p:sp>
            <p:nvSpPr>
              <p:cNvPr id="65568" name="Line 15"/>
              <p:cNvSpPr>
                <a:spLocks noChangeShapeType="1"/>
              </p:cNvSpPr>
              <p:nvPr/>
            </p:nvSpPr>
            <p:spPr bwMode="auto">
              <a:xfrm>
                <a:off x="2880" y="1344"/>
                <a:ext cx="0" cy="24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sp>
          <p:nvSpPr>
            <p:cNvPr id="65562" name="Line 16"/>
            <p:cNvSpPr>
              <a:spLocks noChangeShapeType="1"/>
            </p:cNvSpPr>
            <p:nvPr/>
          </p:nvSpPr>
          <p:spPr bwMode="auto">
            <a:xfrm>
              <a:off x="2880" y="2448"/>
              <a:ext cx="0" cy="24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nvGrpSpPr>
            <p:cNvPr id="65563" name="Group 26"/>
            <p:cNvGrpSpPr>
              <a:grpSpLocks/>
            </p:cNvGrpSpPr>
            <p:nvPr/>
          </p:nvGrpSpPr>
          <p:grpSpPr bwMode="auto">
            <a:xfrm>
              <a:off x="2352" y="2688"/>
              <a:ext cx="2256" cy="864"/>
              <a:chOff x="1488" y="2208"/>
              <a:chExt cx="1632" cy="864"/>
            </a:xfrm>
          </p:grpSpPr>
          <p:sp>
            <p:nvSpPr>
              <p:cNvPr id="65564" name="Rectangle 27"/>
              <p:cNvSpPr>
                <a:spLocks noChangeArrowheads="1"/>
              </p:cNvSpPr>
              <p:nvPr/>
            </p:nvSpPr>
            <p:spPr bwMode="auto">
              <a:xfrm>
                <a:off x="1488" y="2208"/>
                <a:ext cx="1632" cy="288"/>
              </a:xfrm>
              <a:prstGeom prst="rect">
                <a:avLst/>
              </a:prstGeom>
              <a:solidFill>
                <a:srgbClr val="FFCCFF"/>
              </a:solidFill>
              <a:ln w="9525">
                <a:solidFill>
                  <a:srgbClr val="000000"/>
                </a:solidFill>
                <a:miter lim="800000"/>
                <a:headEnd/>
                <a:tailEnd/>
              </a:ln>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r>
                  <a:rPr lang="en-US" altLang="en-US" sz="1800">
                    <a:solidFill>
                      <a:srgbClr val="000000"/>
                    </a:solidFill>
                  </a:rPr>
                  <a:t>Phy page num</a:t>
                </a:r>
              </a:p>
            </p:txBody>
          </p:sp>
          <p:sp>
            <p:nvSpPr>
              <p:cNvPr id="65565" name="Rectangle 28"/>
              <p:cNvSpPr>
                <a:spLocks noChangeArrowheads="1"/>
              </p:cNvSpPr>
              <p:nvPr/>
            </p:nvSpPr>
            <p:spPr bwMode="auto">
              <a:xfrm>
                <a:off x="1488" y="2496"/>
                <a:ext cx="1632" cy="288"/>
              </a:xfrm>
              <a:prstGeom prst="rect">
                <a:avLst/>
              </a:prstGeom>
              <a:solidFill>
                <a:srgbClr val="FFCCFF"/>
              </a:solidFill>
              <a:ln w="9525">
                <a:solidFill>
                  <a:srgbClr val="000000"/>
                </a:solidFill>
                <a:miter lim="800000"/>
                <a:headEnd/>
                <a:tailEnd/>
              </a:ln>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r>
                  <a:rPr lang="en-US" altLang="en-US" sz="1800">
                    <a:solidFill>
                      <a:srgbClr val="000000"/>
                    </a:solidFill>
                  </a:rPr>
                  <a:t>Phy page num</a:t>
                </a:r>
              </a:p>
            </p:txBody>
          </p:sp>
          <p:sp>
            <p:nvSpPr>
              <p:cNvPr id="65566" name="Rectangle 29"/>
              <p:cNvSpPr>
                <a:spLocks noChangeArrowheads="1"/>
              </p:cNvSpPr>
              <p:nvPr/>
            </p:nvSpPr>
            <p:spPr bwMode="auto">
              <a:xfrm>
                <a:off x="1488" y="2784"/>
                <a:ext cx="1632" cy="288"/>
              </a:xfrm>
              <a:prstGeom prst="rect">
                <a:avLst/>
              </a:prstGeom>
              <a:solidFill>
                <a:srgbClr val="FFCCFF"/>
              </a:solidFill>
              <a:ln w="9525">
                <a:solidFill>
                  <a:srgbClr val="000000"/>
                </a:solidFill>
                <a:miter lim="800000"/>
                <a:headEnd/>
                <a:tailEnd/>
              </a:ln>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r>
                  <a:rPr lang="en-US" altLang="en-US" sz="1800">
                    <a:solidFill>
                      <a:srgbClr val="000000"/>
                    </a:solidFill>
                  </a:rPr>
                  <a:t>Phy page num</a:t>
                </a:r>
              </a:p>
            </p:txBody>
          </p:sp>
        </p:grpSp>
      </p:grpSp>
      <p:grpSp>
        <p:nvGrpSpPr>
          <p:cNvPr id="6" name="Group 55"/>
          <p:cNvGrpSpPr>
            <a:grpSpLocks/>
          </p:cNvGrpSpPr>
          <p:nvPr/>
        </p:nvGrpSpPr>
        <p:grpSpPr bwMode="auto">
          <a:xfrm>
            <a:off x="3733800" y="2286000"/>
            <a:ext cx="4495800" cy="4343400"/>
            <a:chOff x="2352" y="1344"/>
            <a:chExt cx="2832" cy="2736"/>
          </a:xfrm>
        </p:grpSpPr>
        <p:sp>
          <p:nvSpPr>
            <p:cNvPr id="65556" name="Rectangle 13"/>
            <p:cNvSpPr>
              <a:spLocks noChangeArrowheads="1"/>
            </p:cNvSpPr>
            <p:nvPr/>
          </p:nvSpPr>
          <p:spPr bwMode="auto">
            <a:xfrm>
              <a:off x="2352" y="3792"/>
              <a:ext cx="2256" cy="288"/>
            </a:xfrm>
            <a:prstGeom prst="rect">
              <a:avLst/>
            </a:prstGeom>
            <a:solidFill>
              <a:srgbClr val="CCFFFF"/>
            </a:solidFill>
            <a:ln w="9525">
              <a:solidFill>
                <a:srgbClr val="000000"/>
              </a:solidFill>
              <a:miter lim="800000"/>
              <a:headEnd/>
              <a:tailEnd/>
            </a:ln>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r>
                <a:rPr lang="en-US" altLang="en-US" sz="1800">
                  <a:solidFill>
                    <a:srgbClr val="000000"/>
                  </a:solidFill>
                </a:rPr>
                <a:t>Phy page num (18 bits)</a:t>
              </a:r>
            </a:p>
          </p:txBody>
        </p:sp>
        <p:sp>
          <p:nvSpPr>
            <p:cNvPr id="65557" name="Rectangle 14"/>
            <p:cNvSpPr>
              <a:spLocks noChangeArrowheads="1"/>
            </p:cNvSpPr>
            <p:nvPr/>
          </p:nvSpPr>
          <p:spPr bwMode="auto">
            <a:xfrm>
              <a:off x="4608" y="3792"/>
              <a:ext cx="576" cy="288"/>
            </a:xfrm>
            <a:prstGeom prst="rect">
              <a:avLst/>
            </a:prstGeom>
            <a:solidFill>
              <a:srgbClr val="CCFFFF"/>
            </a:solidFill>
            <a:ln w="9525">
              <a:solidFill>
                <a:srgbClr val="000000"/>
              </a:solidFill>
              <a:miter lim="800000"/>
              <a:headEnd/>
              <a:tailEnd/>
            </a:ln>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r>
                <a:rPr lang="en-US" altLang="en-US" sz="1800">
                  <a:solidFill>
                    <a:srgbClr val="000000"/>
                  </a:solidFill>
                </a:rPr>
                <a:t>Offset</a:t>
              </a:r>
            </a:p>
          </p:txBody>
        </p:sp>
        <p:sp>
          <p:nvSpPr>
            <p:cNvPr id="65558" name="Line 30"/>
            <p:cNvSpPr>
              <a:spLocks noChangeShapeType="1"/>
            </p:cNvSpPr>
            <p:nvPr/>
          </p:nvSpPr>
          <p:spPr bwMode="auto">
            <a:xfrm>
              <a:off x="3840" y="1344"/>
              <a:ext cx="0" cy="1344"/>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5559" name="Line 31"/>
            <p:cNvSpPr>
              <a:spLocks noChangeShapeType="1"/>
            </p:cNvSpPr>
            <p:nvPr/>
          </p:nvSpPr>
          <p:spPr bwMode="auto">
            <a:xfrm>
              <a:off x="4896" y="1344"/>
              <a:ext cx="0" cy="2448"/>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5560" name="Line 32"/>
            <p:cNvSpPr>
              <a:spLocks noChangeShapeType="1"/>
            </p:cNvSpPr>
            <p:nvPr/>
          </p:nvSpPr>
          <p:spPr bwMode="auto">
            <a:xfrm>
              <a:off x="3120" y="3552"/>
              <a:ext cx="0" cy="24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grpSp>
        <p:nvGrpSpPr>
          <p:cNvPr id="7" name="Group 40"/>
          <p:cNvGrpSpPr>
            <a:grpSpLocks/>
          </p:cNvGrpSpPr>
          <p:nvPr/>
        </p:nvGrpSpPr>
        <p:grpSpPr bwMode="auto">
          <a:xfrm>
            <a:off x="6477000" y="1295400"/>
            <a:ext cx="2444750" cy="496888"/>
            <a:chOff x="1200" y="2352"/>
            <a:chExt cx="1540" cy="313"/>
          </a:xfrm>
        </p:grpSpPr>
        <p:sp>
          <p:nvSpPr>
            <p:cNvPr id="65554" name="AutoShape 41"/>
            <p:cNvSpPr>
              <a:spLocks/>
            </p:cNvSpPr>
            <p:nvPr/>
          </p:nvSpPr>
          <p:spPr bwMode="auto">
            <a:xfrm rot="16200000" flipV="1">
              <a:off x="1965" y="2355"/>
              <a:ext cx="73" cy="547"/>
            </a:xfrm>
            <a:prstGeom prst="rightBrace">
              <a:avLst>
                <a:gd name="adj1" fmla="val 62443"/>
                <a:gd name="adj2" fmla="val 50000"/>
              </a:avLst>
            </a:pr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spcBef>
                  <a:spcPct val="0"/>
                </a:spcBef>
                <a:buClrTx/>
                <a:buFontTx/>
                <a:buNone/>
              </a:pPr>
              <a:endParaRPr lang="en-US" altLang="en-US" sz="1800"/>
            </a:p>
          </p:txBody>
        </p:sp>
        <p:sp>
          <p:nvSpPr>
            <p:cNvPr id="65555" name="Text Box 42"/>
            <p:cNvSpPr txBox="1">
              <a:spLocks noChangeArrowheads="1"/>
            </p:cNvSpPr>
            <p:nvPr/>
          </p:nvSpPr>
          <p:spPr bwMode="auto">
            <a:xfrm>
              <a:off x="1200" y="2352"/>
              <a:ext cx="15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r>
                <a:rPr lang="en-US" altLang="en-US" sz="1800"/>
                <a:t>12 bits for 4-KB pages</a:t>
              </a:r>
            </a:p>
          </p:txBody>
        </p:sp>
      </p:grpSp>
      <p:grpSp>
        <p:nvGrpSpPr>
          <p:cNvPr id="8" name="Group 43"/>
          <p:cNvGrpSpPr>
            <a:grpSpLocks/>
          </p:cNvGrpSpPr>
          <p:nvPr/>
        </p:nvGrpSpPr>
        <p:grpSpPr bwMode="auto">
          <a:xfrm>
            <a:off x="3581400" y="1219200"/>
            <a:ext cx="1981200" cy="573088"/>
            <a:chOff x="1613" y="839"/>
            <a:chExt cx="1363" cy="361"/>
          </a:xfrm>
        </p:grpSpPr>
        <p:sp>
          <p:nvSpPr>
            <p:cNvPr id="65552" name="AutoShape 44"/>
            <p:cNvSpPr>
              <a:spLocks/>
            </p:cNvSpPr>
            <p:nvPr/>
          </p:nvSpPr>
          <p:spPr bwMode="auto">
            <a:xfrm rot="16200000" flipV="1">
              <a:off x="2247" y="470"/>
              <a:ext cx="96" cy="1363"/>
            </a:xfrm>
            <a:prstGeom prst="rightBrace">
              <a:avLst>
                <a:gd name="adj1" fmla="val 118316"/>
                <a:gd name="adj2" fmla="val 50000"/>
              </a:avLst>
            </a:pr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spcBef>
                  <a:spcPct val="0"/>
                </a:spcBef>
                <a:buClrTx/>
                <a:buFontTx/>
                <a:buNone/>
              </a:pPr>
              <a:endParaRPr lang="en-US" altLang="en-US" sz="1800"/>
            </a:p>
          </p:txBody>
        </p:sp>
        <p:sp>
          <p:nvSpPr>
            <p:cNvPr id="65553" name="Text Box 45"/>
            <p:cNvSpPr txBox="1">
              <a:spLocks noChangeArrowheads="1"/>
            </p:cNvSpPr>
            <p:nvPr/>
          </p:nvSpPr>
          <p:spPr bwMode="auto">
            <a:xfrm>
              <a:off x="1991" y="839"/>
              <a:ext cx="59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r>
                <a:rPr lang="en-US" altLang="en-US" sz="1800"/>
                <a:t>12 bits</a:t>
              </a:r>
              <a:endParaRPr lang="en-US" altLang="en-US" sz="1800" baseline="30000"/>
            </a:p>
          </p:txBody>
        </p:sp>
      </p:grpSp>
      <p:grpSp>
        <p:nvGrpSpPr>
          <p:cNvPr id="9" name="Group 49"/>
          <p:cNvGrpSpPr>
            <a:grpSpLocks/>
          </p:cNvGrpSpPr>
          <p:nvPr/>
        </p:nvGrpSpPr>
        <p:grpSpPr bwMode="auto">
          <a:xfrm>
            <a:off x="228600" y="2667000"/>
            <a:ext cx="1022350" cy="1371600"/>
            <a:chOff x="748" y="2688"/>
            <a:chExt cx="644" cy="864"/>
          </a:xfrm>
        </p:grpSpPr>
        <p:sp>
          <p:nvSpPr>
            <p:cNvPr id="65550" name="AutoShape 47"/>
            <p:cNvSpPr>
              <a:spLocks/>
            </p:cNvSpPr>
            <p:nvPr/>
          </p:nvSpPr>
          <p:spPr bwMode="auto">
            <a:xfrm>
              <a:off x="1248" y="2688"/>
              <a:ext cx="144" cy="864"/>
            </a:xfrm>
            <a:prstGeom prst="leftBrace">
              <a:avLst>
                <a:gd name="adj1" fmla="val 50000"/>
                <a:gd name="adj2" fmla="val 50000"/>
              </a:avLst>
            </a:pr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spcBef>
                  <a:spcPct val="0"/>
                </a:spcBef>
                <a:buClrTx/>
                <a:buFontTx/>
                <a:buNone/>
              </a:pPr>
              <a:endParaRPr lang="en-US" altLang="en-US" sz="1800"/>
            </a:p>
          </p:txBody>
        </p:sp>
        <p:sp>
          <p:nvSpPr>
            <p:cNvPr id="65551" name="Text Box 48"/>
            <p:cNvSpPr txBox="1">
              <a:spLocks noChangeArrowheads="1"/>
            </p:cNvSpPr>
            <p:nvPr/>
          </p:nvSpPr>
          <p:spPr bwMode="auto">
            <a:xfrm>
              <a:off x="748" y="2976"/>
              <a:ext cx="548" cy="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spcBef>
                  <a:spcPct val="0"/>
                </a:spcBef>
                <a:buClrTx/>
                <a:buFontTx/>
                <a:buNone/>
              </a:pPr>
              <a:r>
                <a:rPr lang="en-US" altLang="en-US" sz="1800"/>
                <a:t>2</a:t>
              </a:r>
              <a:r>
                <a:rPr lang="en-US" altLang="en-US" sz="1800" baseline="30000"/>
                <a:t>12</a:t>
              </a:r>
              <a:r>
                <a:rPr lang="en-US" altLang="en-US" sz="1800"/>
                <a:t> </a:t>
              </a:r>
            </a:p>
            <a:p>
              <a:pPr>
                <a:spcBef>
                  <a:spcPct val="0"/>
                </a:spcBef>
                <a:buClrTx/>
                <a:buFontTx/>
                <a:buNone/>
              </a:pPr>
              <a:r>
                <a:rPr lang="en-US" altLang="en-US" sz="1800"/>
                <a:t>entries</a:t>
              </a:r>
              <a:endParaRPr lang="en-US" altLang="en-US" sz="1800" baseline="30000"/>
            </a:p>
          </p:txBody>
        </p:sp>
      </p:grpSp>
      <p:grpSp>
        <p:nvGrpSpPr>
          <p:cNvPr id="10" name="Group 50"/>
          <p:cNvGrpSpPr>
            <a:grpSpLocks/>
          </p:cNvGrpSpPr>
          <p:nvPr/>
        </p:nvGrpSpPr>
        <p:grpSpPr bwMode="auto">
          <a:xfrm>
            <a:off x="2667000" y="4419600"/>
            <a:ext cx="1022350" cy="1371600"/>
            <a:chOff x="748" y="2688"/>
            <a:chExt cx="644" cy="864"/>
          </a:xfrm>
        </p:grpSpPr>
        <p:sp>
          <p:nvSpPr>
            <p:cNvPr id="65548" name="AutoShape 51"/>
            <p:cNvSpPr>
              <a:spLocks/>
            </p:cNvSpPr>
            <p:nvPr/>
          </p:nvSpPr>
          <p:spPr bwMode="auto">
            <a:xfrm>
              <a:off x="1248" y="2688"/>
              <a:ext cx="144" cy="864"/>
            </a:xfrm>
            <a:prstGeom prst="leftBrace">
              <a:avLst>
                <a:gd name="adj1" fmla="val 50000"/>
                <a:gd name="adj2" fmla="val 50000"/>
              </a:avLst>
            </a:pr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spcBef>
                  <a:spcPct val="0"/>
                </a:spcBef>
                <a:buClrTx/>
                <a:buFontTx/>
                <a:buNone/>
              </a:pPr>
              <a:endParaRPr lang="en-US" altLang="en-US" sz="1800"/>
            </a:p>
          </p:txBody>
        </p:sp>
        <p:sp>
          <p:nvSpPr>
            <p:cNvPr id="65549" name="Text Box 52"/>
            <p:cNvSpPr txBox="1">
              <a:spLocks noChangeArrowheads="1"/>
            </p:cNvSpPr>
            <p:nvPr/>
          </p:nvSpPr>
          <p:spPr bwMode="auto">
            <a:xfrm>
              <a:off x="748" y="2976"/>
              <a:ext cx="548" cy="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spcBef>
                  <a:spcPct val="0"/>
                </a:spcBef>
                <a:buClrTx/>
                <a:buFontTx/>
                <a:buNone/>
              </a:pPr>
              <a:r>
                <a:rPr lang="en-US" altLang="en-US" sz="1800"/>
                <a:t>2</a:t>
              </a:r>
              <a:r>
                <a:rPr lang="en-US" altLang="en-US" sz="1800" baseline="30000"/>
                <a:t>8</a:t>
              </a:r>
              <a:r>
                <a:rPr lang="en-US" altLang="en-US" sz="1800"/>
                <a:t> </a:t>
              </a:r>
            </a:p>
            <a:p>
              <a:pPr>
                <a:spcBef>
                  <a:spcPct val="0"/>
                </a:spcBef>
                <a:buClrTx/>
                <a:buFontTx/>
                <a:buNone/>
              </a:pPr>
              <a:r>
                <a:rPr lang="en-US" altLang="en-US" sz="1800"/>
                <a:t>entries</a:t>
              </a:r>
              <a:endParaRPr lang="en-US" altLang="en-US" sz="1800" baseline="30000"/>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500"/>
                                        <p:tgtEl>
                                          <p:spTgt spid="8"/>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1"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ipe(up)">
                                      <p:cBhvr>
                                        <p:cTn id="17" dur="500"/>
                                        <p:tgtEl>
                                          <p:spTgt spid="2"/>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1"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up)">
                                      <p:cBhvr>
                                        <p:cTn id="22" dur="500"/>
                                        <p:tgtEl>
                                          <p:spTgt spid="9"/>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1"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up)">
                                      <p:cBhvr>
                                        <p:cTn id="27" dur="500"/>
                                        <p:tgtEl>
                                          <p:spTgt spid="6"/>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1" fill="hold"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wipe(up)">
                                      <p:cBhvr>
                                        <p:cTn id="3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eaLnBrk="1" hangingPunct="1">
              <a:defRPr/>
            </a:pPr>
            <a:r>
              <a:rPr lang="en-US" sz="4000" dirty="0"/>
              <a:t>Pros/Cons of Paged Page Tables</a:t>
            </a:r>
          </a:p>
        </p:txBody>
      </p:sp>
      <p:sp>
        <p:nvSpPr>
          <p:cNvPr id="32771" name="Rectangle 3"/>
          <p:cNvSpPr>
            <a:spLocks noGrp="1" noChangeArrowheads="1"/>
          </p:cNvSpPr>
          <p:nvPr>
            <p:ph type="body" idx="1"/>
          </p:nvPr>
        </p:nvSpPr>
        <p:spPr/>
        <p:txBody>
          <a:bodyPr/>
          <a:lstStyle/>
          <a:p>
            <a:pPr eaLnBrk="1" hangingPunct="1">
              <a:buFont typeface="Wingdings" panose="05000000000000000000" pitchFamily="2" charset="2"/>
              <a:buNone/>
              <a:defRPr/>
            </a:pPr>
            <a:r>
              <a:rPr lang="en-US" dirty="0"/>
              <a:t>+ Can be generalized into multi-level paging</a:t>
            </a:r>
          </a:p>
          <a:p>
            <a:pPr eaLnBrk="1" hangingPunct="1">
              <a:buFont typeface="Wingdings" panose="05000000000000000000" pitchFamily="2" charset="2"/>
              <a:buNone/>
              <a:defRPr/>
            </a:pPr>
            <a:r>
              <a:rPr lang="en-US" dirty="0"/>
              <a:t>- Multiple memory lookups are required to translate a virtual address</a:t>
            </a:r>
          </a:p>
          <a:p>
            <a:pPr lvl="1" eaLnBrk="1" hangingPunct="1">
              <a:defRPr/>
            </a:pPr>
            <a:r>
              <a:rPr lang="en-US" dirty="0"/>
              <a:t>Can be accelerated with </a:t>
            </a:r>
            <a:r>
              <a:rPr lang="en-US" b="1" i="1" dirty="0">
                <a:solidFill>
                  <a:srgbClr val="FFFF00"/>
                </a:solidFill>
              </a:rPr>
              <a:t>translation </a:t>
            </a:r>
            <a:r>
              <a:rPr lang="en-US" b="1" i="1" dirty="0" err="1">
                <a:solidFill>
                  <a:srgbClr val="FFFF00"/>
                </a:solidFill>
              </a:rPr>
              <a:t>lookaside</a:t>
            </a:r>
            <a:r>
              <a:rPr lang="en-US" b="1" i="1" dirty="0">
                <a:solidFill>
                  <a:srgbClr val="FFFF00"/>
                </a:solidFill>
              </a:rPr>
              <a:t> buffers</a:t>
            </a:r>
            <a:r>
              <a:rPr lang="en-US" dirty="0"/>
              <a:t> (</a:t>
            </a:r>
            <a:r>
              <a:rPr lang="en-US" b="1" i="1" dirty="0">
                <a:solidFill>
                  <a:srgbClr val="FFFF00"/>
                </a:solidFill>
              </a:rPr>
              <a:t>TLBs</a:t>
            </a:r>
            <a:r>
              <a:rPr lang="en-US" dirty="0"/>
              <a:t>)</a:t>
            </a:r>
          </a:p>
          <a:p>
            <a:pPr lvl="2" eaLnBrk="1" hangingPunct="1">
              <a:defRPr/>
            </a:pPr>
            <a:r>
              <a:rPr lang="en-US" dirty="0"/>
              <a:t>Store recently translated memory addresses for short-term reuses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lstStyle/>
          <a:p>
            <a:pPr eaLnBrk="1" hangingPunct="1">
              <a:defRPr/>
            </a:pPr>
            <a:r>
              <a:rPr lang="en-US"/>
              <a:t>Hashed Page Tables</a:t>
            </a:r>
          </a:p>
        </p:txBody>
      </p:sp>
      <p:sp>
        <p:nvSpPr>
          <p:cNvPr id="50179" name="Rectangle 3"/>
          <p:cNvSpPr>
            <a:spLocks noGrp="1" noChangeArrowheads="1"/>
          </p:cNvSpPr>
          <p:nvPr>
            <p:ph type="body" idx="1"/>
          </p:nvPr>
        </p:nvSpPr>
        <p:spPr/>
        <p:txBody>
          <a:bodyPr/>
          <a:lstStyle/>
          <a:p>
            <a:pPr eaLnBrk="1" hangingPunct="1">
              <a:defRPr/>
            </a:pPr>
            <a:r>
              <a:rPr lang="en-US" dirty="0" err="1"/>
              <a:t>Physical_address</a:t>
            </a:r>
            <a:r>
              <a:rPr lang="en-US" dirty="0"/>
              <a:t> </a:t>
            </a:r>
          </a:p>
          <a:p>
            <a:pPr lvl="1" eaLnBrk="1" hangingPunct="1">
              <a:buFont typeface="Wingdings" panose="05000000000000000000" pitchFamily="2" charset="2"/>
              <a:buNone/>
              <a:defRPr/>
            </a:pPr>
            <a:r>
              <a:rPr lang="en-US" dirty="0"/>
              <a:t>= hash(</a:t>
            </a:r>
            <a:r>
              <a:rPr lang="en-US" dirty="0" err="1"/>
              <a:t>virtual_page_num</a:t>
            </a:r>
            <a:r>
              <a:rPr lang="en-US" dirty="0"/>
              <a:t>):offset</a:t>
            </a:r>
          </a:p>
          <a:p>
            <a:pPr eaLnBrk="1" hangingPunct="1">
              <a:buFont typeface="Wingdings" panose="05000000000000000000" pitchFamily="2" charset="2"/>
              <a:buNone/>
              <a:defRPr/>
            </a:pPr>
            <a:r>
              <a:rPr lang="en-US" dirty="0"/>
              <a:t>+ Conceptually simple</a:t>
            </a:r>
          </a:p>
          <a:p>
            <a:pPr eaLnBrk="1" hangingPunct="1">
              <a:buFont typeface="Wingdings" panose="05000000000000000000" pitchFamily="2" charset="2"/>
              <a:buNone/>
              <a:defRPr/>
            </a:pPr>
            <a:r>
              <a:rPr lang="en-US" dirty="0"/>
              <a:t>- Need to handle collisions</a:t>
            </a:r>
          </a:p>
          <a:p>
            <a:pPr eaLnBrk="1" hangingPunct="1">
              <a:buFont typeface="Wingdings" panose="05000000000000000000" pitchFamily="2" charset="2"/>
              <a:buNone/>
              <a:defRPr/>
            </a:pPr>
            <a:r>
              <a:rPr lang="en-US" dirty="0"/>
              <a:t>- Need one hash table per address space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eaLnBrk="1" hangingPunct="1">
              <a:defRPr/>
            </a:pPr>
            <a:r>
              <a:rPr lang="en-US"/>
              <a:t>Inverted Page Table</a:t>
            </a:r>
          </a:p>
        </p:txBody>
      </p:sp>
      <p:sp>
        <p:nvSpPr>
          <p:cNvPr id="29699" name="Rectangle 3"/>
          <p:cNvSpPr>
            <a:spLocks noGrp="1" noChangeArrowheads="1"/>
          </p:cNvSpPr>
          <p:nvPr>
            <p:ph type="body" idx="1"/>
          </p:nvPr>
        </p:nvSpPr>
        <p:spPr/>
        <p:txBody>
          <a:bodyPr/>
          <a:lstStyle/>
          <a:p>
            <a:pPr eaLnBrk="1" hangingPunct="1">
              <a:defRPr/>
            </a:pPr>
            <a:r>
              <a:rPr lang="en-US" dirty="0"/>
              <a:t>One hash entry per physical page</a:t>
            </a:r>
          </a:p>
          <a:p>
            <a:pPr eaLnBrk="1" hangingPunct="1">
              <a:defRPr/>
            </a:pPr>
            <a:r>
              <a:rPr lang="en-US" dirty="0" err="1"/>
              <a:t>physical_address</a:t>
            </a:r>
            <a:r>
              <a:rPr lang="en-US" dirty="0"/>
              <a:t> </a:t>
            </a:r>
          </a:p>
          <a:p>
            <a:pPr marL="457200" lvl="1" indent="0" eaLnBrk="1" hangingPunct="1">
              <a:buFont typeface="Wingdings" panose="05000000000000000000" pitchFamily="2" charset="2"/>
              <a:buNone/>
              <a:defRPr/>
            </a:pPr>
            <a:r>
              <a:rPr lang="en-US" dirty="0"/>
              <a:t>= hash(</a:t>
            </a:r>
            <a:r>
              <a:rPr lang="en-US" dirty="0" err="1"/>
              <a:t>pid</a:t>
            </a:r>
            <a:r>
              <a:rPr lang="en-US" dirty="0"/>
              <a:t>, </a:t>
            </a:r>
            <a:r>
              <a:rPr lang="en-US" dirty="0" err="1"/>
              <a:t>virtual_page_num</a:t>
            </a:r>
            <a:r>
              <a:rPr lang="en-US" dirty="0"/>
              <a:t>):offset</a:t>
            </a:r>
          </a:p>
          <a:p>
            <a:pPr eaLnBrk="1" hangingPunct="1">
              <a:buFont typeface="Wingdings" panose="05000000000000000000" pitchFamily="2" charset="2"/>
              <a:buNone/>
              <a:defRPr/>
            </a:pPr>
            <a:r>
              <a:rPr lang="en-US" dirty="0"/>
              <a:t>+ The number of page table entries is proportional to the size of physical RAM</a:t>
            </a:r>
          </a:p>
          <a:p>
            <a:pPr eaLnBrk="1" hangingPunct="1">
              <a:buFontTx/>
              <a:buChar char="-"/>
              <a:defRPr/>
            </a:pPr>
            <a:r>
              <a:rPr lang="en-US"/>
              <a:t>Collision handling</a:t>
            </a:r>
            <a:endParaRPr lang="en-US"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en-US" altLang="en-US" b="1" i="1" dirty="0">
                <a:solidFill>
                  <a:srgbClr val="FFFF00"/>
                </a:solidFill>
              </a:rPr>
              <a:t>Caching</a:t>
            </a:r>
          </a:p>
        </p:txBody>
      </p:sp>
      <p:sp>
        <p:nvSpPr>
          <p:cNvPr id="6147" name="Rectangle 3"/>
          <p:cNvSpPr>
            <a:spLocks noGrp="1" noChangeArrowheads="1"/>
          </p:cNvSpPr>
          <p:nvPr>
            <p:ph type="body" idx="1"/>
          </p:nvPr>
        </p:nvSpPr>
        <p:spPr/>
        <p:txBody>
          <a:bodyPr/>
          <a:lstStyle/>
          <a:p>
            <a:pPr eaLnBrk="1" hangingPunct="1"/>
            <a:r>
              <a:rPr lang="en-US" altLang="en-US"/>
              <a:t>Stores </a:t>
            </a:r>
            <a:r>
              <a:rPr lang="en-US" altLang="en-US" u="sng"/>
              <a:t>copies</a:t>
            </a:r>
            <a:r>
              <a:rPr lang="en-US" altLang="en-US"/>
              <a:t> of data at places that can be accessed more quickly than accessing the original</a:t>
            </a:r>
          </a:p>
          <a:p>
            <a:pPr lvl="1" eaLnBrk="1" hangingPunct="1"/>
            <a:r>
              <a:rPr lang="en-US" altLang="en-US"/>
              <a:t>Speeds up access to frequently used data</a:t>
            </a:r>
          </a:p>
          <a:p>
            <a:pPr lvl="1" eaLnBrk="1" hangingPunct="1"/>
            <a:r>
              <a:rPr lang="en-US" altLang="en-US"/>
              <a:t>At a cost:  slows down the infrequently used data</a:t>
            </a:r>
          </a:p>
        </p:txBody>
      </p:sp>
    </p:spTree>
    <p:extLst>
      <p:ext uri="{BB962C8B-B14F-4D97-AF65-F5344CB8AC3E}">
        <p14:creationId xmlns:p14="http://schemas.microsoft.com/office/powerpoint/2010/main" val="365759315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r>
              <a:rPr lang="en-US" altLang="en-US"/>
              <a:t>Caching in Memory Hierarchy</a:t>
            </a:r>
          </a:p>
        </p:txBody>
      </p:sp>
      <p:sp>
        <p:nvSpPr>
          <p:cNvPr id="8195" name="Rectangle 3"/>
          <p:cNvSpPr>
            <a:spLocks noGrp="1" noChangeArrowheads="1"/>
          </p:cNvSpPr>
          <p:nvPr>
            <p:ph type="body" idx="1"/>
          </p:nvPr>
        </p:nvSpPr>
        <p:spPr/>
        <p:txBody>
          <a:bodyPr/>
          <a:lstStyle/>
          <a:p>
            <a:pPr eaLnBrk="1" hangingPunct="1"/>
            <a:r>
              <a:rPr lang="en-US" altLang="en-US"/>
              <a:t>Provides the illusion of TB storage</a:t>
            </a:r>
          </a:p>
          <a:p>
            <a:pPr lvl="1" eaLnBrk="1" hangingPunct="1"/>
            <a:r>
              <a:rPr lang="en-US" altLang="en-US"/>
              <a:t>With register access time</a:t>
            </a:r>
          </a:p>
        </p:txBody>
      </p:sp>
      <p:graphicFrame>
        <p:nvGraphicFramePr>
          <p:cNvPr id="12460" name="Group 172"/>
          <p:cNvGraphicFramePr>
            <a:graphicFrameLocks noGrp="1"/>
          </p:cNvGraphicFramePr>
          <p:nvPr>
            <p:extLst>
              <p:ext uri="{D42A27DB-BD31-4B8C-83A1-F6EECF244321}">
                <p14:modId xmlns:p14="http://schemas.microsoft.com/office/powerpoint/2010/main" val="3371372072"/>
              </p:ext>
            </p:extLst>
          </p:nvPr>
        </p:nvGraphicFramePr>
        <p:xfrm>
          <a:off x="533400" y="3581400"/>
          <a:ext cx="8077200" cy="2139953"/>
        </p:xfrm>
        <a:graphic>
          <a:graphicData uri="http://schemas.openxmlformats.org/drawingml/2006/table">
            <a:tbl>
              <a:tblPr>
                <a:tableStyleId>{ED083AE6-46FA-4A59-8FB0-9F97EB10719F}</a:tableStyleId>
              </a:tblPr>
              <a:tblGrid>
                <a:gridCol w="2133600">
                  <a:extLst>
                    <a:ext uri="{9D8B030D-6E8A-4147-A177-3AD203B41FA5}">
                      <a16:colId xmlns:a16="http://schemas.microsoft.com/office/drawing/2014/main" val="20000"/>
                    </a:ext>
                  </a:extLst>
                </a:gridCol>
                <a:gridCol w="1524000">
                  <a:extLst>
                    <a:ext uri="{9D8B030D-6E8A-4147-A177-3AD203B41FA5}">
                      <a16:colId xmlns:a16="http://schemas.microsoft.com/office/drawing/2014/main" val="20001"/>
                    </a:ext>
                  </a:extLst>
                </a:gridCol>
                <a:gridCol w="1868488">
                  <a:extLst>
                    <a:ext uri="{9D8B030D-6E8A-4147-A177-3AD203B41FA5}">
                      <a16:colId xmlns:a16="http://schemas.microsoft.com/office/drawing/2014/main" val="20002"/>
                    </a:ext>
                  </a:extLst>
                </a:gridCol>
                <a:gridCol w="1255712">
                  <a:extLst>
                    <a:ext uri="{9D8B030D-6E8A-4147-A177-3AD203B41FA5}">
                      <a16:colId xmlns:a16="http://schemas.microsoft.com/office/drawing/2014/main" val="20003"/>
                    </a:ext>
                  </a:extLst>
                </a:gridCol>
                <a:gridCol w="1295400">
                  <a:extLst>
                    <a:ext uri="{9D8B030D-6E8A-4147-A177-3AD203B41FA5}">
                      <a16:colId xmlns:a16="http://schemas.microsoft.com/office/drawing/2014/main" val="20004"/>
                    </a:ext>
                  </a:extLst>
                </a:gridCol>
              </a:tblGrid>
              <a:tr h="335219">
                <a:tc>
                  <a:txBody>
                    <a:bodyPr/>
                    <a:lstStyle/>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endParaRPr kumimoji="0" lang="en-US" sz="1600" b="1" i="0" u="none" strike="noStrike" cap="none" normalizeH="0" baseline="0" dirty="0">
                        <a:ln>
                          <a:noFill/>
                        </a:ln>
                        <a:solidFill>
                          <a:schemeClr val="tx2"/>
                        </a:solidFill>
                        <a:effectLst/>
                        <a:latin typeface="Arial" charset="0"/>
                      </a:endParaRPr>
                    </a:p>
                  </a:txBody>
                  <a:tcPr marT="45690" marB="45690"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endParaRPr kumimoji="0" lang="en-US" sz="1600" b="1" i="0" u="none" strike="noStrike" cap="none" normalizeH="0" baseline="0" dirty="0">
                        <a:ln>
                          <a:noFill/>
                        </a:ln>
                        <a:solidFill>
                          <a:schemeClr val="tx2"/>
                        </a:solidFill>
                        <a:effectLst/>
                        <a:latin typeface="Arial" charset="0"/>
                      </a:endParaRPr>
                    </a:p>
                  </a:txBody>
                  <a:tcPr marT="45690" marB="45690" horzOverflow="overflow"/>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600" u="none" strike="noStrike" cap="none" normalizeH="0" baseline="0">
                          <a:ln>
                            <a:noFill/>
                          </a:ln>
                          <a:effectLst/>
                        </a:rPr>
                        <a:t>Access Time</a:t>
                      </a:r>
                      <a:endParaRPr kumimoji="0" lang="en-US" sz="1600" b="1" i="0" u="none" strike="noStrike" cap="none" normalizeH="0" baseline="0">
                        <a:ln>
                          <a:noFill/>
                        </a:ln>
                        <a:solidFill>
                          <a:schemeClr val="tx1"/>
                        </a:solidFill>
                        <a:effectLst/>
                        <a:latin typeface="Arial" charset="0"/>
                      </a:endParaRPr>
                    </a:p>
                  </a:txBody>
                  <a:tcPr marT="45690" marB="45690" horzOverflow="overflow"/>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600" u="none" strike="noStrike" cap="none" normalizeH="0" baseline="0">
                          <a:ln>
                            <a:noFill/>
                          </a:ln>
                          <a:effectLst/>
                        </a:rPr>
                        <a:t>Size</a:t>
                      </a:r>
                      <a:endParaRPr kumimoji="0" lang="en-US" sz="1600" b="1" i="0" u="none" strike="noStrike" cap="none" normalizeH="0" baseline="0">
                        <a:ln>
                          <a:noFill/>
                        </a:ln>
                        <a:solidFill>
                          <a:schemeClr val="tx1"/>
                        </a:solidFill>
                        <a:effectLst/>
                        <a:latin typeface="Arial" charset="0"/>
                      </a:endParaRPr>
                    </a:p>
                  </a:txBody>
                  <a:tcPr marT="45690" marB="45690" horzOverflow="overflow"/>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600" u="none" strike="noStrike" cap="none" normalizeH="0" baseline="0" dirty="0">
                          <a:ln>
                            <a:noFill/>
                          </a:ln>
                          <a:effectLst/>
                        </a:rPr>
                        <a:t>Cost</a:t>
                      </a:r>
                      <a:endParaRPr kumimoji="0" lang="en-US" sz="1600" b="1" i="0" u="none" strike="noStrike" cap="none" normalizeH="0" baseline="0" dirty="0">
                        <a:ln>
                          <a:noFill/>
                        </a:ln>
                        <a:solidFill>
                          <a:schemeClr val="tx1"/>
                        </a:solidFill>
                        <a:effectLst/>
                        <a:latin typeface="Arial" charset="0"/>
                      </a:endParaRPr>
                    </a:p>
                  </a:txBody>
                  <a:tcPr marT="45690" marB="45690" horzOverflow="overflow"/>
                </a:tc>
                <a:extLst>
                  <a:ext uri="{0D108BD9-81ED-4DB2-BD59-A6C34878D82A}">
                    <a16:rowId xmlns:a16="http://schemas.microsoft.com/office/drawing/2014/main" val="10000"/>
                  </a:ext>
                </a:extLst>
              </a:tr>
              <a:tr h="335219">
                <a:tc rowSpan="3">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600" u="none" strike="noStrike" cap="none" normalizeH="0" baseline="0" dirty="0">
                          <a:ln>
                            <a:noFill/>
                          </a:ln>
                          <a:effectLst/>
                        </a:rPr>
                        <a:t>Primary memory</a:t>
                      </a:r>
                      <a:endParaRPr kumimoji="0" lang="en-US" sz="1600" b="1" i="0" u="none" strike="noStrike" cap="none" normalizeH="0" baseline="0" dirty="0">
                        <a:ln>
                          <a:noFill/>
                        </a:ln>
                        <a:solidFill>
                          <a:schemeClr val="tx1"/>
                        </a:solidFill>
                        <a:effectLst/>
                        <a:latin typeface="Arial" charset="0"/>
                      </a:endParaRPr>
                    </a:p>
                  </a:txBody>
                  <a:tcPr marT="45690" marB="45690" horzOverflow="overflow"/>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600" u="none" strike="noStrike" cap="none" normalizeH="0" baseline="0" dirty="0">
                          <a:ln>
                            <a:noFill/>
                          </a:ln>
                          <a:effectLst/>
                        </a:rPr>
                        <a:t>Registers</a:t>
                      </a:r>
                      <a:endParaRPr kumimoji="0" lang="en-US" sz="1600" b="1" i="0" u="none" strike="noStrike" cap="none" normalizeH="0" baseline="0" dirty="0">
                        <a:ln>
                          <a:noFill/>
                        </a:ln>
                        <a:solidFill>
                          <a:schemeClr val="tx1"/>
                        </a:solidFill>
                        <a:effectLst/>
                        <a:latin typeface="Arial" charset="0"/>
                      </a:endParaRPr>
                    </a:p>
                  </a:txBody>
                  <a:tcPr marT="45690" marB="45690" horzOverflow="overflow"/>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600" u="none" strike="noStrike" cap="none" normalizeH="0" baseline="0" dirty="0">
                          <a:ln>
                            <a:noFill/>
                          </a:ln>
                          <a:effectLst/>
                        </a:rPr>
                        <a:t>1 clock cycle</a:t>
                      </a:r>
                      <a:endParaRPr kumimoji="0" lang="en-US" sz="1600" b="1" i="0" u="none" strike="noStrike" cap="none" normalizeH="0" baseline="0" dirty="0">
                        <a:ln>
                          <a:noFill/>
                        </a:ln>
                        <a:solidFill>
                          <a:schemeClr val="tx1"/>
                        </a:solidFill>
                        <a:effectLst/>
                        <a:latin typeface="Arial" charset="0"/>
                      </a:endParaRPr>
                    </a:p>
                  </a:txBody>
                  <a:tcPr marT="45690" marB="45690" horzOverflow="overflow"/>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600" u="none" strike="noStrike" cap="none" normalizeH="0" baseline="0">
                          <a:ln>
                            <a:noFill/>
                          </a:ln>
                          <a:effectLst/>
                        </a:rPr>
                        <a:t>~500 bytes</a:t>
                      </a:r>
                      <a:endParaRPr kumimoji="0" lang="en-US" sz="1600" b="1" i="0" u="none" strike="noStrike" cap="none" normalizeH="0" baseline="0">
                        <a:ln>
                          <a:noFill/>
                        </a:ln>
                        <a:solidFill>
                          <a:schemeClr val="tx1"/>
                        </a:solidFill>
                        <a:effectLst/>
                        <a:latin typeface="Arial" charset="0"/>
                      </a:endParaRPr>
                    </a:p>
                  </a:txBody>
                  <a:tcPr marT="45690" marB="45690" horzOverflow="overflow"/>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600" u="none" strike="noStrike" cap="none" normalizeH="0" baseline="0" dirty="0">
                          <a:ln>
                            <a:noFill/>
                          </a:ln>
                          <a:effectLst/>
                        </a:rPr>
                        <a:t>On chip</a:t>
                      </a:r>
                      <a:endParaRPr kumimoji="0" lang="en-US" sz="1600" b="1" i="0" u="none" strike="noStrike" cap="none" normalizeH="0" baseline="0" dirty="0">
                        <a:ln>
                          <a:noFill/>
                        </a:ln>
                        <a:solidFill>
                          <a:schemeClr val="tx1"/>
                        </a:solidFill>
                        <a:effectLst/>
                        <a:latin typeface="Arial" charset="0"/>
                      </a:endParaRPr>
                    </a:p>
                  </a:txBody>
                  <a:tcPr marT="45690" marB="45690" horzOverflow="overflow"/>
                </a:tc>
                <a:extLst>
                  <a:ext uri="{0D108BD9-81ED-4DB2-BD59-A6C34878D82A}">
                    <a16:rowId xmlns:a16="http://schemas.microsoft.com/office/drawing/2014/main" val="10001"/>
                  </a:ext>
                </a:extLst>
              </a:tr>
              <a:tr h="396130">
                <a:tc vMerge="1">
                  <a:txBody>
                    <a:bodyPr/>
                    <a:lstStyle/>
                    <a:p>
                      <a:endParaRPr lang="en-US"/>
                    </a:p>
                  </a:txBody>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600" u="none" strike="noStrike" cap="none" normalizeH="0" baseline="0" dirty="0">
                          <a:ln>
                            <a:noFill/>
                          </a:ln>
                          <a:effectLst/>
                        </a:rPr>
                        <a:t>Cache (L1/L2)</a:t>
                      </a:r>
                      <a:endParaRPr kumimoji="0" lang="en-US" sz="1600" b="1" i="0" u="none" strike="noStrike" cap="none" normalizeH="0" baseline="0" dirty="0">
                        <a:ln>
                          <a:noFill/>
                        </a:ln>
                        <a:solidFill>
                          <a:schemeClr val="tx1"/>
                        </a:solidFill>
                        <a:effectLst/>
                        <a:latin typeface="Arial" charset="0"/>
                      </a:endParaRPr>
                    </a:p>
                  </a:txBody>
                  <a:tcPr marT="45690" marB="45690" horzOverflow="overflow"/>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600" u="none" strike="noStrike" cap="none" normalizeH="0" baseline="0" dirty="0">
                          <a:ln>
                            <a:noFill/>
                          </a:ln>
                          <a:effectLst/>
                        </a:rPr>
                        <a:t>1-2 clock cycles</a:t>
                      </a:r>
                      <a:endParaRPr kumimoji="0" lang="en-US" sz="1600" b="1" i="0" u="none" strike="noStrike" cap="none" normalizeH="0" baseline="0" dirty="0">
                        <a:ln>
                          <a:noFill/>
                        </a:ln>
                        <a:solidFill>
                          <a:schemeClr val="tx1"/>
                        </a:solidFill>
                        <a:effectLst/>
                        <a:latin typeface="Arial" charset="0"/>
                      </a:endParaRPr>
                    </a:p>
                  </a:txBody>
                  <a:tcPr marT="45690" marB="45690" horzOverflow="overflow"/>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600" u="none" strike="noStrike" cap="none" normalizeH="0" baseline="0" dirty="0">
                          <a:ln>
                            <a:noFill/>
                          </a:ln>
                          <a:effectLst/>
                        </a:rPr>
                        <a:t>&lt; 10 MB</a:t>
                      </a:r>
                      <a:endParaRPr kumimoji="0" lang="en-US" sz="1600" b="1" i="0" u="none" strike="noStrike" cap="none" normalizeH="0" baseline="0" dirty="0">
                        <a:ln>
                          <a:noFill/>
                        </a:ln>
                        <a:solidFill>
                          <a:schemeClr val="tx1"/>
                        </a:solidFill>
                        <a:effectLst/>
                        <a:latin typeface="Arial" charset="0"/>
                      </a:endParaRPr>
                    </a:p>
                  </a:txBody>
                  <a:tcPr marT="45690" marB="45690"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endParaRPr kumimoji="0" lang="en-US" sz="1600" b="1" i="0" u="none" strike="noStrike" cap="none" normalizeH="0" baseline="0" dirty="0">
                        <a:ln>
                          <a:noFill/>
                        </a:ln>
                        <a:solidFill>
                          <a:schemeClr val="tx2"/>
                        </a:solidFill>
                        <a:effectLst/>
                        <a:latin typeface="Arial" charset="0"/>
                      </a:endParaRPr>
                    </a:p>
                  </a:txBody>
                  <a:tcPr marT="45690" marB="45690" horzOverflow="overflow"/>
                </a:tc>
                <a:extLst>
                  <a:ext uri="{0D108BD9-81ED-4DB2-BD59-A6C34878D82A}">
                    <a16:rowId xmlns:a16="http://schemas.microsoft.com/office/drawing/2014/main" val="10002"/>
                  </a:ext>
                </a:extLst>
              </a:tr>
              <a:tr h="335219">
                <a:tc vMerge="1">
                  <a:txBody>
                    <a:bodyPr/>
                    <a:lstStyle/>
                    <a:p>
                      <a:endParaRPr lang="en-US"/>
                    </a:p>
                  </a:txBody>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600" u="none" strike="noStrike" cap="none" normalizeH="0" baseline="0">
                          <a:ln>
                            <a:noFill/>
                          </a:ln>
                          <a:effectLst/>
                        </a:rPr>
                        <a:t>Main memory</a:t>
                      </a:r>
                      <a:endParaRPr kumimoji="0" lang="en-US" sz="1600" b="1" i="0" u="none" strike="noStrike" cap="none" normalizeH="0" baseline="0">
                        <a:ln>
                          <a:noFill/>
                        </a:ln>
                        <a:solidFill>
                          <a:schemeClr val="tx1"/>
                        </a:solidFill>
                        <a:effectLst/>
                        <a:latin typeface="Arial" charset="0"/>
                      </a:endParaRPr>
                    </a:p>
                  </a:txBody>
                  <a:tcPr marT="45690" marB="45690" horzOverflow="overflow"/>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600" u="none" strike="noStrike" cap="none" normalizeH="0" baseline="0" dirty="0">
                          <a:ln>
                            <a:noFill/>
                          </a:ln>
                          <a:effectLst/>
                        </a:rPr>
                        <a:t>1-4 clock cycles</a:t>
                      </a:r>
                      <a:endParaRPr kumimoji="0" lang="en-US" sz="1600" b="1" i="0" u="none" strike="noStrike" cap="none" normalizeH="0" baseline="0" dirty="0">
                        <a:ln>
                          <a:noFill/>
                        </a:ln>
                        <a:solidFill>
                          <a:schemeClr val="tx1"/>
                        </a:solidFill>
                        <a:effectLst/>
                        <a:latin typeface="Arial" charset="0"/>
                      </a:endParaRPr>
                    </a:p>
                  </a:txBody>
                  <a:tcPr marT="45690" marB="45690" horzOverflow="overflow"/>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600" u="none" strike="noStrike" cap="none" normalizeH="0" baseline="0" dirty="0">
                          <a:ln>
                            <a:noFill/>
                          </a:ln>
                          <a:effectLst/>
                        </a:rPr>
                        <a:t>&lt; 64 GB</a:t>
                      </a:r>
                      <a:endParaRPr kumimoji="0" lang="en-US" sz="1600" b="1" i="0" u="none" strike="noStrike" cap="none" normalizeH="0" baseline="0" dirty="0">
                        <a:ln>
                          <a:noFill/>
                        </a:ln>
                        <a:solidFill>
                          <a:schemeClr val="tx1"/>
                        </a:solidFill>
                        <a:effectLst/>
                        <a:latin typeface="Arial" charset="0"/>
                      </a:endParaRPr>
                    </a:p>
                  </a:txBody>
                  <a:tcPr marT="45690" marB="45690" horzOverflow="overflow"/>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600" u="none" strike="noStrike" cap="none" normalizeH="0" baseline="0" dirty="0">
                          <a:ln>
                            <a:noFill/>
                          </a:ln>
                          <a:effectLst/>
                        </a:rPr>
                        <a:t>$3/GB</a:t>
                      </a:r>
                      <a:endParaRPr kumimoji="0" lang="en-US" sz="1600" b="1" i="0" u="none" strike="noStrike" cap="none" normalizeH="0" baseline="0" dirty="0">
                        <a:ln>
                          <a:noFill/>
                        </a:ln>
                        <a:solidFill>
                          <a:schemeClr val="tx1"/>
                        </a:solidFill>
                        <a:effectLst/>
                        <a:latin typeface="Arial" charset="0"/>
                      </a:endParaRPr>
                    </a:p>
                  </a:txBody>
                  <a:tcPr marT="45690" marB="45690" horzOverflow="overflow"/>
                </a:tc>
                <a:extLst>
                  <a:ext uri="{0D108BD9-81ED-4DB2-BD59-A6C34878D82A}">
                    <a16:rowId xmlns:a16="http://schemas.microsoft.com/office/drawing/2014/main" val="10003"/>
                  </a:ext>
                </a:extLst>
              </a:tr>
              <a:tr h="335219">
                <a:tc rowSpan="2">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600" u="none" strike="noStrike" cap="none" normalizeH="0" baseline="0" dirty="0">
                          <a:ln>
                            <a:noFill/>
                          </a:ln>
                          <a:effectLst/>
                        </a:rPr>
                        <a:t>Secondary memory</a:t>
                      </a:r>
                      <a:endParaRPr kumimoji="0" lang="en-US" sz="1600" b="1" i="0" u="none" strike="noStrike" cap="none" normalizeH="0" baseline="0" dirty="0">
                        <a:ln>
                          <a:noFill/>
                        </a:ln>
                        <a:solidFill>
                          <a:schemeClr val="tx1"/>
                        </a:solidFill>
                        <a:effectLst/>
                        <a:latin typeface="Arial" charset="0"/>
                      </a:endParaRPr>
                    </a:p>
                  </a:txBody>
                  <a:tcPr marT="45690" marB="45690" horzOverflow="overflow"/>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600" u="none" strike="noStrike" cap="none" normalizeH="0" baseline="0" dirty="0">
                          <a:ln>
                            <a:noFill/>
                          </a:ln>
                          <a:effectLst/>
                        </a:rPr>
                        <a:t>SSD</a:t>
                      </a:r>
                      <a:endParaRPr kumimoji="0" lang="en-US" sz="1600" b="1" i="0" u="none" strike="noStrike" cap="none" normalizeH="0" baseline="0" dirty="0">
                        <a:ln>
                          <a:noFill/>
                        </a:ln>
                        <a:solidFill>
                          <a:schemeClr val="tx1"/>
                        </a:solidFill>
                        <a:effectLst/>
                        <a:latin typeface="Arial" charset="0"/>
                      </a:endParaRPr>
                    </a:p>
                  </a:txBody>
                  <a:tcPr marT="45690" marB="45690" horzOverflow="overflow"/>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600" u="none" strike="noStrike" cap="none" normalizeH="0" baseline="0" dirty="0">
                          <a:ln>
                            <a:noFill/>
                          </a:ln>
                          <a:effectLst/>
                        </a:rPr>
                        <a:t>25-100 </a:t>
                      </a:r>
                      <a:r>
                        <a:rPr kumimoji="0" lang="el-GR" sz="1600" u="none" strike="noStrike" cap="none" normalizeH="0" baseline="0" dirty="0">
                          <a:ln>
                            <a:noFill/>
                          </a:ln>
                          <a:effectLst/>
                        </a:rPr>
                        <a:t>μ</a:t>
                      </a:r>
                      <a:r>
                        <a:rPr kumimoji="0" lang="en-US" sz="1600" u="none" strike="noStrike" cap="none" normalizeH="0" baseline="0" dirty="0">
                          <a:ln>
                            <a:noFill/>
                          </a:ln>
                          <a:effectLst/>
                        </a:rPr>
                        <a:t>sec</a:t>
                      </a:r>
                      <a:endParaRPr kumimoji="0" lang="en-US" sz="1600" b="1" i="0" u="none" strike="noStrike" cap="none" normalizeH="0" baseline="0" dirty="0">
                        <a:ln>
                          <a:noFill/>
                        </a:ln>
                        <a:solidFill>
                          <a:schemeClr val="tx1"/>
                        </a:solidFill>
                        <a:effectLst/>
                        <a:latin typeface="Arial" charset="0"/>
                      </a:endParaRPr>
                    </a:p>
                  </a:txBody>
                  <a:tcPr marT="45690" marB="45690" horzOverflow="overflow"/>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600" u="none" strike="noStrike" cap="none" normalizeH="0" baseline="0" dirty="0">
                          <a:ln>
                            <a:noFill/>
                          </a:ln>
                          <a:effectLst/>
                        </a:rPr>
                        <a:t>&lt; 2 TB</a:t>
                      </a:r>
                      <a:endParaRPr kumimoji="0" lang="en-US" sz="1600" b="1" i="0" u="none" strike="noStrike" cap="none" normalizeH="0" baseline="0" dirty="0">
                        <a:ln>
                          <a:noFill/>
                        </a:ln>
                        <a:solidFill>
                          <a:schemeClr val="tx1"/>
                        </a:solidFill>
                        <a:effectLst/>
                        <a:latin typeface="Arial" charset="0"/>
                      </a:endParaRPr>
                    </a:p>
                  </a:txBody>
                  <a:tcPr marT="45690" marB="45690" horzOverflow="overflow"/>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600" u="none" strike="noStrike" cap="none" normalizeH="0" baseline="0" dirty="0">
                          <a:ln>
                            <a:noFill/>
                          </a:ln>
                          <a:effectLst/>
                        </a:rPr>
                        <a:t>$60/TB</a:t>
                      </a:r>
                      <a:endParaRPr kumimoji="0" lang="en-US" sz="1600" b="1" i="0" u="none" strike="noStrike" cap="none" normalizeH="0" baseline="0" dirty="0">
                        <a:ln>
                          <a:noFill/>
                        </a:ln>
                        <a:solidFill>
                          <a:schemeClr val="tx1"/>
                        </a:solidFill>
                        <a:effectLst/>
                        <a:latin typeface="Arial" charset="0"/>
                      </a:endParaRPr>
                    </a:p>
                  </a:txBody>
                  <a:tcPr marT="45690" marB="45690" horzOverflow="overflow"/>
                </a:tc>
                <a:extLst>
                  <a:ext uri="{0D108BD9-81ED-4DB2-BD59-A6C34878D82A}">
                    <a16:rowId xmlns:a16="http://schemas.microsoft.com/office/drawing/2014/main" val="10004"/>
                  </a:ext>
                </a:extLst>
              </a:tr>
              <a:tr h="402943">
                <a:tc vMerge="1">
                  <a:txBody>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en-US" sz="1600" b="1" i="0" u="none" strike="noStrike" cap="none" normalizeH="0" baseline="0" dirty="0">
                        <a:ln>
                          <a:noFill/>
                        </a:ln>
                        <a:solidFill>
                          <a:schemeClr val="tx1"/>
                        </a:solidFill>
                        <a:effectLst/>
                        <a:latin typeface="Arial" charset="0"/>
                      </a:endParaRPr>
                    </a:p>
                  </a:txBody>
                  <a:tcPr marT="45713" marB="4571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8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600" u="none" strike="noStrike" cap="none" normalizeH="0" baseline="0" dirty="0">
                          <a:ln>
                            <a:noFill/>
                          </a:ln>
                          <a:effectLst/>
                        </a:rPr>
                        <a:t>Disk</a:t>
                      </a:r>
                      <a:endParaRPr kumimoji="0" lang="en-US" sz="1600" b="1" i="0" u="none" strike="noStrike" cap="none" normalizeH="0" baseline="0" dirty="0">
                        <a:ln>
                          <a:noFill/>
                        </a:ln>
                        <a:solidFill>
                          <a:schemeClr val="tx1"/>
                        </a:solidFill>
                        <a:effectLst/>
                        <a:latin typeface="Arial" charset="0"/>
                      </a:endParaRPr>
                    </a:p>
                  </a:txBody>
                  <a:tcPr marT="45690" marB="45690" horzOverflow="overflow"/>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600" u="none" strike="noStrike" cap="none" normalizeH="0" baseline="0" dirty="0">
                          <a:ln>
                            <a:noFill/>
                          </a:ln>
                          <a:effectLst/>
                        </a:rPr>
                        <a:t>5-10 </a:t>
                      </a:r>
                      <a:r>
                        <a:rPr kumimoji="0" lang="en-US" sz="1600" u="none" strike="noStrike" cap="none" normalizeH="0" baseline="0" dirty="0" err="1">
                          <a:ln>
                            <a:noFill/>
                          </a:ln>
                          <a:effectLst/>
                        </a:rPr>
                        <a:t>msec</a:t>
                      </a:r>
                      <a:endParaRPr kumimoji="0" lang="en-US" sz="1600" b="1" i="0" u="none" strike="noStrike" cap="none" normalizeH="0" baseline="0" dirty="0">
                        <a:ln>
                          <a:noFill/>
                        </a:ln>
                        <a:solidFill>
                          <a:schemeClr val="tx1"/>
                        </a:solidFill>
                        <a:effectLst/>
                        <a:latin typeface="Arial" charset="0"/>
                      </a:endParaRPr>
                    </a:p>
                  </a:txBody>
                  <a:tcPr marT="45690" marB="45690" horzOverflow="overflow"/>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600" u="none" strike="noStrike" cap="none" normalizeH="0" baseline="0" dirty="0">
                          <a:ln>
                            <a:noFill/>
                          </a:ln>
                          <a:effectLst/>
                        </a:rPr>
                        <a:t>&lt; 16 TB</a:t>
                      </a:r>
                      <a:endParaRPr kumimoji="0" lang="en-US" sz="1600" b="1" i="0" u="none" strike="noStrike" cap="none" normalizeH="0" baseline="0" dirty="0">
                        <a:ln>
                          <a:noFill/>
                        </a:ln>
                        <a:solidFill>
                          <a:schemeClr val="tx1"/>
                        </a:solidFill>
                        <a:effectLst/>
                        <a:latin typeface="Arial" charset="0"/>
                      </a:endParaRPr>
                    </a:p>
                  </a:txBody>
                  <a:tcPr marT="45690" marB="45690" horzOverflow="overflow"/>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600" u="none" strike="noStrike" cap="none" normalizeH="0" baseline="0" dirty="0">
                          <a:ln>
                            <a:noFill/>
                          </a:ln>
                          <a:effectLst/>
                        </a:rPr>
                        <a:t>$10/TB</a:t>
                      </a:r>
                      <a:endParaRPr kumimoji="0" lang="en-US" sz="1600" b="1" i="0" u="none" strike="noStrike" cap="none" normalizeH="0" baseline="0" dirty="0">
                        <a:ln>
                          <a:noFill/>
                        </a:ln>
                        <a:solidFill>
                          <a:schemeClr val="tx1"/>
                        </a:solidFill>
                        <a:effectLst/>
                        <a:latin typeface="Arial" charset="0"/>
                      </a:endParaRPr>
                    </a:p>
                  </a:txBody>
                  <a:tcPr marT="45690" marB="45690" horzOverflow="overflow"/>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413680021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r>
              <a:rPr lang="en-US" altLang="en-US"/>
              <a:t>Caching in Memory Hierarchy</a:t>
            </a:r>
          </a:p>
        </p:txBody>
      </p:sp>
      <p:sp>
        <p:nvSpPr>
          <p:cNvPr id="10243" name="Rectangle 3"/>
          <p:cNvSpPr>
            <a:spLocks noGrp="1" noChangeArrowheads="1"/>
          </p:cNvSpPr>
          <p:nvPr>
            <p:ph type="body" idx="1"/>
          </p:nvPr>
        </p:nvSpPr>
        <p:spPr/>
        <p:txBody>
          <a:bodyPr/>
          <a:lstStyle/>
          <a:p>
            <a:pPr eaLnBrk="1" hangingPunct="1">
              <a:lnSpc>
                <a:spcPct val="90000"/>
              </a:lnSpc>
            </a:pPr>
            <a:r>
              <a:rPr lang="en-US" altLang="en-US"/>
              <a:t>Exploits two hardware characteristics</a:t>
            </a:r>
          </a:p>
          <a:p>
            <a:pPr lvl="1" eaLnBrk="1" hangingPunct="1">
              <a:lnSpc>
                <a:spcPct val="90000"/>
              </a:lnSpc>
            </a:pPr>
            <a:r>
              <a:rPr lang="en-US" altLang="en-US"/>
              <a:t>Smaller memory provides faster access times</a:t>
            </a:r>
          </a:p>
          <a:p>
            <a:pPr lvl="1" eaLnBrk="1" hangingPunct="1">
              <a:lnSpc>
                <a:spcPct val="90000"/>
              </a:lnSpc>
            </a:pPr>
            <a:r>
              <a:rPr lang="en-US" altLang="en-US"/>
              <a:t>Large memory provides cheaper storage per byte</a:t>
            </a:r>
          </a:p>
          <a:p>
            <a:pPr eaLnBrk="1" hangingPunct="1">
              <a:lnSpc>
                <a:spcPct val="90000"/>
              </a:lnSpc>
            </a:pPr>
            <a:r>
              <a:rPr lang="en-US" altLang="en-US"/>
              <a:t>Puts frequently accessed data in small, fast, and expensive memory</a:t>
            </a:r>
          </a:p>
          <a:p>
            <a:pPr eaLnBrk="1" hangingPunct="1">
              <a:lnSpc>
                <a:spcPct val="90000"/>
              </a:lnSpc>
            </a:pPr>
            <a:r>
              <a:rPr lang="en-US" altLang="en-US"/>
              <a:t>Assumption:  non-random program access behaviors</a:t>
            </a:r>
          </a:p>
        </p:txBody>
      </p:sp>
    </p:spTree>
    <p:extLst>
      <p:ext uri="{BB962C8B-B14F-4D97-AF65-F5344CB8AC3E}">
        <p14:creationId xmlns:p14="http://schemas.microsoft.com/office/powerpoint/2010/main" val="334120015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r>
              <a:rPr lang="en-US" altLang="en-US"/>
              <a:t>Locality in Access Patterns</a:t>
            </a:r>
          </a:p>
        </p:txBody>
      </p:sp>
      <p:sp>
        <p:nvSpPr>
          <p:cNvPr id="14339" name="Rectangle 3"/>
          <p:cNvSpPr>
            <a:spLocks noGrp="1" noChangeArrowheads="1"/>
          </p:cNvSpPr>
          <p:nvPr>
            <p:ph type="body" idx="1"/>
          </p:nvPr>
        </p:nvSpPr>
        <p:spPr/>
        <p:txBody>
          <a:bodyPr/>
          <a:lstStyle/>
          <a:p>
            <a:pPr eaLnBrk="1" hangingPunct="1"/>
            <a:r>
              <a:rPr lang="en-US" altLang="en-US" b="1" i="1" dirty="0">
                <a:solidFill>
                  <a:srgbClr val="FFFF00"/>
                </a:solidFill>
              </a:rPr>
              <a:t>Temporal locality:</a:t>
            </a:r>
            <a:r>
              <a:rPr lang="en-US" altLang="en-US" dirty="0">
                <a:solidFill>
                  <a:srgbClr val="FFFF00"/>
                </a:solidFill>
              </a:rPr>
              <a:t>  </a:t>
            </a:r>
            <a:r>
              <a:rPr lang="en-US" altLang="en-US" dirty="0"/>
              <a:t>recently referenced locations are more likely to be referenced soon</a:t>
            </a:r>
          </a:p>
          <a:p>
            <a:pPr lvl="1" eaLnBrk="1" hangingPunct="1"/>
            <a:r>
              <a:rPr lang="en-US" altLang="en-US" dirty="0"/>
              <a:t>e.g., files</a:t>
            </a:r>
          </a:p>
          <a:p>
            <a:pPr eaLnBrk="1" hangingPunct="1"/>
            <a:r>
              <a:rPr lang="en-US" altLang="en-US" b="1" i="1" dirty="0">
                <a:solidFill>
                  <a:srgbClr val="FFFF00"/>
                </a:solidFill>
              </a:rPr>
              <a:t>Spatial locality:</a:t>
            </a:r>
            <a:r>
              <a:rPr lang="en-US" altLang="en-US" dirty="0">
                <a:solidFill>
                  <a:srgbClr val="FFFF00"/>
                </a:solidFill>
              </a:rPr>
              <a:t>  </a:t>
            </a:r>
            <a:r>
              <a:rPr lang="en-US" altLang="en-US" dirty="0"/>
              <a:t>referenced locations tend to be clustered</a:t>
            </a:r>
          </a:p>
          <a:p>
            <a:pPr lvl="1" eaLnBrk="1" hangingPunct="1"/>
            <a:r>
              <a:rPr lang="en-US" altLang="en-US" dirty="0"/>
              <a:t>e.g., listing all files under a directory</a:t>
            </a:r>
          </a:p>
        </p:txBody>
      </p:sp>
    </p:spTree>
    <p:extLst>
      <p:ext uri="{BB962C8B-B14F-4D97-AF65-F5344CB8AC3E}">
        <p14:creationId xmlns:p14="http://schemas.microsoft.com/office/powerpoint/2010/main" val="267230959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r>
              <a:rPr lang="en-US" altLang="en-US"/>
              <a:t>Caching</a:t>
            </a:r>
          </a:p>
        </p:txBody>
      </p:sp>
      <p:sp>
        <p:nvSpPr>
          <p:cNvPr id="16387" name="Rectangle 3"/>
          <p:cNvSpPr>
            <a:spLocks noGrp="1" noChangeArrowheads="1"/>
          </p:cNvSpPr>
          <p:nvPr>
            <p:ph type="body" idx="1"/>
          </p:nvPr>
        </p:nvSpPr>
        <p:spPr/>
        <p:txBody>
          <a:bodyPr/>
          <a:lstStyle/>
          <a:p>
            <a:pPr eaLnBrk="1" hangingPunct="1">
              <a:lnSpc>
                <a:spcPct val="90000"/>
              </a:lnSpc>
            </a:pPr>
            <a:r>
              <a:rPr lang="en-US" altLang="en-US" dirty="0"/>
              <a:t>Does not work well for programs with little localities</a:t>
            </a:r>
          </a:p>
          <a:p>
            <a:pPr lvl="1" eaLnBrk="1" hangingPunct="1">
              <a:lnSpc>
                <a:spcPct val="90000"/>
              </a:lnSpc>
            </a:pPr>
            <a:r>
              <a:rPr lang="en-US" altLang="en-US" dirty="0"/>
              <a:t>e.g., scanning the entire disk</a:t>
            </a:r>
          </a:p>
          <a:p>
            <a:pPr lvl="2" eaLnBrk="1" hangingPunct="1">
              <a:lnSpc>
                <a:spcPct val="90000"/>
              </a:lnSpc>
            </a:pPr>
            <a:r>
              <a:rPr lang="en-US" altLang="en-US" dirty="0"/>
              <a:t>Leaves behind cache content with no localities (</a:t>
            </a:r>
            <a:r>
              <a:rPr lang="en-US" altLang="en-US" b="1" i="1" dirty="0">
                <a:solidFill>
                  <a:srgbClr val="FFFF00"/>
                </a:solidFill>
              </a:rPr>
              <a:t>cache pollution</a:t>
            </a:r>
            <a:r>
              <a:rPr lang="en-US" altLang="en-US" dirty="0"/>
              <a:t>)</a:t>
            </a:r>
          </a:p>
        </p:txBody>
      </p:sp>
    </p:spTree>
    <p:extLst>
      <p:ext uri="{BB962C8B-B14F-4D97-AF65-F5344CB8AC3E}">
        <p14:creationId xmlns:p14="http://schemas.microsoft.com/office/powerpoint/2010/main" val="109987240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eaLnBrk="1" hangingPunct="1"/>
            <a:r>
              <a:rPr lang="en-US" altLang="en-US"/>
              <a:t>Generic Issues in Caching</a:t>
            </a:r>
          </a:p>
        </p:txBody>
      </p:sp>
      <p:sp>
        <p:nvSpPr>
          <p:cNvPr id="10243" name="Rectangle 3"/>
          <p:cNvSpPr>
            <a:spLocks noGrp="1" noChangeArrowheads="1"/>
          </p:cNvSpPr>
          <p:nvPr>
            <p:ph type="body" idx="1"/>
          </p:nvPr>
        </p:nvSpPr>
        <p:spPr/>
        <p:txBody>
          <a:bodyPr/>
          <a:lstStyle/>
          <a:p>
            <a:pPr eaLnBrk="1" hangingPunct="1">
              <a:defRPr/>
            </a:pPr>
            <a:r>
              <a:rPr lang="en-US" dirty="0"/>
              <a:t>Effective metrics</a:t>
            </a:r>
          </a:p>
          <a:p>
            <a:pPr lvl="1" eaLnBrk="1" hangingPunct="1">
              <a:defRPr/>
            </a:pPr>
            <a:r>
              <a:rPr lang="en-US" b="1" i="1" dirty="0">
                <a:solidFill>
                  <a:srgbClr val="FFFF00"/>
                </a:solidFill>
              </a:rPr>
              <a:t>Cache hit:</a:t>
            </a:r>
            <a:r>
              <a:rPr lang="en-US" dirty="0">
                <a:solidFill>
                  <a:srgbClr val="FFFF00"/>
                </a:solidFill>
              </a:rPr>
              <a:t>  </a:t>
            </a:r>
            <a:r>
              <a:rPr lang="en-US" dirty="0"/>
              <a:t>a lookup is resolved by the content stored in cache</a:t>
            </a:r>
          </a:p>
          <a:p>
            <a:pPr lvl="1" eaLnBrk="1" hangingPunct="1">
              <a:defRPr/>
            </a:pPr>
            <a:r>
              <a:rPr lang="en-US" b="1" i="1" dirty="0">
                <a:solidFill>
                  <a:srgbClr val="FFFF00"/>
                </a:solidFill>
              </a:rPr>
              <a:t>Cache miss:</a:t>
            </a:r>
            <a:r>
              <a:rPr lang="en-US" dirty="0">
                <a:solidFill>
                  <a:srgbClr val="FFFF00"/>
                </a:solidFill>
              </a:rPr>
              <a:t>  </a:t>
            </a:r>
            <a:r>
              <a:rPr lang="en-US" dirty="0"/>
              <a:t>a lookup is resolved elsewhere</a:t>
            </a:r>
          </a:p>
          <a:p>
            <a:pPr eaLnBrk="1" hangingPunct="1">
              <a:defRPr/>
            </a:pPr>
            <a:r>
              <a:rPr lang="en-US" dirty="0"/>
              <a:t>Effective access time</a:t>
            </a:r>
          </a:p>
          <a:p>
            <a:pPr marL="457200" lvl="1" indent="0" eaLnBrk="1" hangingPunct="1">
              <a:buFont typeface="Wingdings" panose="05000000000000000000" pitchFamily="2" charset="2"/>
              <a:buNone/>
              <a:defRPr/>
            </a:pPr>
            <a:r>
              <a:rPr lang="en-US" dirty="0"/>
              <a:t>= P(hit)*(</a:t>
            </a:r>
            <a:r>
              <a:rPr lang="en-US" dirty="0" err="1"/>
              <a:t>hit_cost</a:t>
            </a:r>
            <a:r>
              <a:rPr lang="en-US" dirty="0"/>
              <a:t>) + P(miss)*(</a:t>
            </a:r>
            <a:r>
              <a:rPr lang="en-US" dirty="0" err="1"/>
              <a:t>miss_cost</a:t>
            </a:r>
            <a:r>
              <a:rPr lang="en-US" dirty="0"/>
              <a:t>)</a:t>
            </a:r>
          </a:p>
        </p:txBody>
      </p:sp>
    </p:spTree>
    <p:extLst>
      <p:ext uri="{BB962C8B-B14F-4D97-AF65-F5344CB8AC3E}">
        <p14:creationId xmlns:p14="http://schemas.microsoft.com/office/powerpoint/2010/main" val="18996261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pPr eaLnBrk="1" hangingPunct="1">
              <a:defRPr/>
            </a:pPr>
            <a:r>
              <a:rPr lang="en-US"/>
              <a:t>Address Translation Visualized</a:t>
            </a:r>
          </a:p>
        </p:txBody>
      </p:sp>
      <p:sp>
        <p:nvSpPr>
          <p:cNvPr id="13315" name="Rectangle 4"/>
          <p:cNvSpPr>
            <a:spLocks noChangeArrowheads="1"/>
          </p:cNvSpPr>
          <p:nvPr/>
        </p:nvSpPr>
        <p:spPr bwMode="auto">
          <a:xfrm>
            <a:off x="1295400" y="3124200"/>
            <a:ext cx="1676400" cy="2057400"/>
          </a:xfrm>
          <a:prstGeom prst="rect">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115000"/>
              <a:buFont typeface="Wingdings" panose="05000000000000000000" pitchFamily="2" charset="2"/>
              <a:buChar char="§"/>
              <a:defRPr sz="3200">
                <a:solidFill>
                  <a:schemeClr val="tx1"/>
                </a:solidFill>
                <a:latin typeface="Arial" panose="020B0604020202020204" pitchFamily="34" charset="0"/>
              </a:defRPr>
            </a:lvl1pPr>
            <a:lvl2pPr marL="742950" indent="-285750">
              <a:spcBef>
                <a:spcPct val="20000"/>
              </a:spcBef>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2"/>
              </a:buClr>
              <a:buSzPct val="115000"/>
              <a:buFont typeface="Wingdings" panose="05000000000000000000" pitchFamily="2" charset="2"/>
              <a:buChar char="§"/>
              <a:defRPr sz="2400">
                <a:solidFill>
                  <a:schemeClr val="tx1"/>
                </a:solidFill>
                <a:latin typeface="Arial" panose="020B0604020202020204" pitchFamily="34" charset="0"/>
              </a:defRPr>
            </a:lvl3pPr>
            <a:lvl4pPr marL="1600200" indent="-228600">
              <a:spcBef>
                <a:spcPct val="20000"/>
              </a:spcBef>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2"/>
              </a:buClr>
              <a:buSzPct val="11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2"/>
              </a:buClr>
              <a:buSzPct val="11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2"/>
              </a:buClr>
              <a:buSzPct val="11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2"/>
              </a:buClr>
              <a:buSzPct val="11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2"/>
              </a:buClr>
              <a:buSzPct val="115000"/>
              <a:buFont typeface="Wingdings" panose="05000000000000000000" pitchFamily="2" charset="2"/>
              <a:buChar char="§"/>
              <a:defRPr sz="2000">
                <a:solidFill>
                  <a:schemeClr val="tx1"/>
                </a:solidFill>
                <a:latin typeface="Arial" panose="020B0604020202020204" pitchFamily="34" charset="0"/>
              </a:defRPr>
            </a:lvl9pPr>
          </a:lstStyle>
          <a:p>
            <a:pPr algn="ctr">
              <a:spcBef>
                <a:spcPct val="0"/>
              </a:spcBef>
              <a:buClrTx/>
              <a:buSzTx/>
              <a:buFontTx/>
              <a:buNone/>
            </a:pPr>
            <a:r>
              <a:rPr lang="en-US" altLang="en-US" sz="1800">
                <a:solidFill>
                  <a:srgbClr val="000000"/>
                </a:solidFill>
              </a:rPr>
              <a:t>Virtual </a:t>
            </a:r>
          </a:p>
          <a:p>
            <a:pPr algn="ctr">
              <a:spcBef>
                <a:spcPct val="0"/>
              </a:spcBef>
              <a:buClrTx/>
              <a:buSzTx/>
              <a:buFontTx/>
              <a:buNone/>
            </a:pPr>
            <a:r>
              <a:rPr lang="en-US" altLang="en-US" sz="1800">
                <a:solidFill>
                  <a:srgbClr val="000000"/>
                </a:solidFill>
              </a:rPr>
              <a:t>addresses</a:t>
            </a:r>
          </a:p>
        </p:txBody>
      </p:sp>
      <p:sp>
        <p:nvSpPr>
          <p:cNvPr id="13316" name="Rectangle 6"/>
          <p:cNvSpPr>
            <a:spLocks noChangeArrowheads="1"/>
          </p:cNvSpPr>
          <p:nvPr/>
        </p:nvSpPr>
        <p:spPr bwMode="auto">
          <a:xfrm>
            <a:off x="6172200" y="3124200"/>
            <a:ext cx="1676400" cy="2057400"/>
          </a:xfrm>
          <a:prstGeom prst="rect">
            <a:avLst/>
          </a:prstGeom>
          <a:solidFill>
            <a:srgbClr val="CC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115000"/>
              <a:buFont typeface="Wingdings" panose="05000000000000000000" pitchFamily="2" charset="2"/>
              <a:buChar char="§"/>
              <a:defRPr sz="3200">
                <a:solidFill>
                  <a:schemeClr val="tx1"/>
                </a:solidFill>
                <a:latin typeface="Arial" panose="020B0604020202020204" pitchFamily="34" charset="0"/>
              </a:defRPr>
            </a:lvl1pPr>
            <a:lvl2pPr marL="742950" indent="-285750">
              <a:spcBef>
                <a:spcPct val="20000"/>
              </a:spcBef>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2"/>
              </a:buClr>
              <a:buSzPct val="115000"/>
              <a:buFont typeface="Wingdings" panose="05000000000000000000" pitchFamily="2" charset="2"/>
              <a:buChar char="§"/>
              <a:defRPr sz="2400">
                <a:solidFill>
                  <a:schemeClr val="tx1"/>
                </a:solidFill>
                <a:latin typeface="Arial" panose="020B0604020202020204" pitchFamily="34" charset="0"/>
              </a:defRPr>
            </a:lvl3pPr>
            <a:lvl4pPr marL="1600200" indent="-228600">
              <a:spcBef>
                <a:spcPct val="20000"/>
              </a:spcBef>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2"/>
              </a:buClr>
              <a:buSzPct val="11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2"/>
              </a:buClr>
              <a:buSzPct val="11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2"/>
              </a:buClr>
              <a:buSzPct val="11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2"/>
              </a:buClr>
              <a:buSzPct val="11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2"/>
              </a:buClr>
              <a:buSzPct val="115000"/>
              <a:buFont typeface="Wingdings" panose="05000000000000000000" pitchFamily="2" charset="2"/>
              <a:buChar char="§"/>
              <a:defRPr sz="2000">
                <a:solidFill>
                  <a:schemeClr val="tx1"/>
                </a:solidFill>
                <a:latin typeface="Arial" panose="020B0604020202020204" pitchFamily="34" charset="0"/>
              </a:defRPr>
            </a:lvl9pPr>
          </a:lstStyle>
          <a:p>
            <a:pPr algn="ctr">
              <a:spcBef>
                <a:spcPct val="0"/>
              </a:spcBef>
              <a:buClrTx/>
              <a:buSzTx/>
              <a:buFontTx/>
              <a:buNone/>
            </a:pPr>
            <a:r>
              <a:rPr lang="en-US" altLang="en-US" sz="1800">
                <a:solidFill>
                  <a:srgbClr val="000000"/>
                </a:solidFill>
              </a:rPr>
              <a:t>Physical</a:t>
            </a:r>
          </a:p>
          <a:p>
            <a:pPr algn="ctr">
              <a:spcBef>
                <a:spcPct val="0"/>
              </a:spcBef>
              <a:buClrTx/>
              <a:buSzTx/>
              <a:buFontTx/>
              <a:buNone/>
            </a:pPr>
            <a:r>
              <a:rPr lang="en-US" altLang="en-US" sz="1800">
                <a:solidFill>
                  <a:srgbClr val="000000"/>
                </a:solidFill>
              </a:rPr>
              <a:t>addresses</a:t>
            </a:r>
          </a:p>
        </p:txBody>
      </p:sp>
      <p:grpSp>
        <p:nvGrpSpPr>
          <p:cNvPr id="45071" name="Group 15"/>
          <p:cNvGrpSpPr>
            <a:grpSpLocks/>
          </p:cNvGrpSpPr>
          <p:nvPr/>
        </p:nvGrpSpPr>
        <p:grpSpPr bwMode="auto">
          <a:xfrm>
            <a:off x="2971800" y="3124200"/>
            <a:ext cx="3200400" cy="1066800"/>
            <a:chOff x="1872" y="1968"/>
            <a:chExt cx="2016" cy="672"/>
          </a:xfrm>
        </p:grpSpPr>
        <p:grpSp>
          <p:nvGrpSpPr>
            <p:cNvPr id="13321" name="Group 13"/>
            <p:cNvGrpSpPr>
              <a:grpSpLocks/>
            </p:cNvGrpSpPr>
            <p:nvPr/>
          </p:nvGrpSpPr>
          <p:grpSpPr bwMode="auto">
            <a:xfrm>
              <a:off x="1872" y="1968"/>
              <a:ext cx="1584" cy="672"/>
              <a:chOff x="1872" y="1968"/>
              <a:chExt cx="1584" cy="672"/>
            </a:xfrm>
          </p:grpSpPr>
          <p:sp>
            <p:nvSpPr>
              <p:cNvPr id="13323" name="Rectangle 7"/>
              <p:cNvSpPr>
                <a:spLocks noChangeArrowheads="1"/>
              </p:cNvSpPr>
              <p:nvPr/>
            </p:nvSpPr>
            <p:spPr bwMode="auto">
              <a:xfrm>
                <a:off x="2304" y="1968"/>
                <a:ext cx="1152" cy="672"/>
              </a:xfrm>
              <a:prstGeom prst="rect">
                <a:avLst/>
              </a:prstGeom>
              <a:solidFill>
                <a:srgbClr val="FFC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115000"/>
                  <a:buFont typeface="Wingdings" panose="05000000000000000000" pitchFamily="2" charset="2"/>
                  <a:buChar char="§"/>
                  <a:defRPr sz="3200">
                    <a:solidFill>
                      <a:schemeClr val="tx1"/>
                    </a:solidFill>
                    <a:latin typeface="Arial" panose="020B0604020202020204" pitchFamily="34" charset="0"/>
                  </a:defRPr>
                </a:lvl1pPr>
                <a:lvl2pPr marL="742950" indent="-285750">
                  <a:spcBef>
                    <a:spcPct val="20000"/>
                  </a:spcBef>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2"/>
                  </a:buClr>
                  <a:buSzPct val="115000"/>
                  <a:buFont typeface="Wingdings" panose="05000000000000000000" pitchFamily="2" charset="2"/>
                  <a:buChar char="§"/>
                  <a:defRPr sz="2400">
                    <a:solidFill>
                      <a:schemeClr val="tx1"/>
                    </a:solidFill>
                    <a:latin typeface="Arial" panose="020B0604020202020204" pitchFamily="34" charset="0"/>
                  </a:defRPr>
                </a:lvl3pPr>
                <a:lvl4pPr marL="1600200" indent="-228600">
                  <a:spcBef>
                    <a:spcPct val="20000"/>
                  </a:spcBef>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2"/>
                  </a:buClr>
                  <a:buSzPct val="11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2"/>
                  </a:buClr>
                  <a:buSzPct val="11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2"/>
                  </a:buClr>
                  <a:buSzPct val="11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2"/>
                  </a:buClr>
                  <a:buSzPct val="11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2"/>
                  </a:buClr>
                  <a:buSzPct val="115000"/>
                  <a:buFont typeface="Wingdings" panose="05000000000000000000" pitchFamily="2" charset="2"/>
                  <a:buChar char="§"/>
                  <a:defRPr sz="2000">
                    <a:solidFill>
                      <a:schemeClr val="tx1"/>
                    </a:solidFill>
                    <a:latin typeface="Arial" panose="020B0604020202020204" pitchFamily="34" charset="0"/>
                  </a:defRPr>
                </a:lvl9pPr>
              </a:lstStyle>
              <a:p>
                <a:pPr algn="ctr">
                  <a:spcBef>
                    <a:spcPct val="0"/>
                  </a:spcBef>
                  <a:buClrTx/>
                  <a:buSzTx/>
                  <a:buFontTx/>
                  <a:buNone/>
                </a:pPr>
                <a:r>
                  <a:rPr lang="en-US" altLang="en-US" sz="1800">
                    <a:solidFill>
                      <a:srgbClr val="000000"/>
                    </a:solidFill>
                  </a:rPr>
                  <a:t>Translation table</a:t>
                </a:r>
              </a:p>
            </p:txBody>
          </p:sp>
          <p:sp>
            <p:nvSpPr>
              <p:cNvPr id="13324" name="Line 9"/>
              <p:cNvSpPr>
                <a:spLocks noChangeShapeType="1"/>
              </p:cNvSpPr>
              <p:nvPr/>
            </p:nvSpPr>
            <p:spPr bwMode="auto">
              <a:xfrm>
                <a:off x="1872" y="2304"/>
                <a:ext cx="432" cy="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13322" name="Line 10"/>
            <p:cNvSpPr>
              <a:spLocks noChangeShapeType="1"/>
            </p:cNvSpPr>
            <p:nvPr/>
          </p:nvSpPr>
          <p:spPr bwMode="auto">
            <a:xfrm>
              <a:off x="3456" y="2304"/>
              <a:ext cx="432" cy="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45070" name="Group 14"/>
          <p:cNvGrpSpPr>
            <a:grpSpLocks/>
          </p:cNvGrpSpPr>
          <p:nvPr/>
        </p:nvGrpSpPr>
        <p:grpSpPr bwMode="auto">
          <a:xfrm>
            <a:off x="2971800" y="4692650"/>
            <a:ext cx="3200400" cy="641350"/>
            <a:chOff x="1872" y="2956"/>
            <a:chExt cx="2016" cy="404"/>
          </a:xfrm>
        </p:grpSpPr>
        <p:sp>
          <p:nvSpPr>
            <p:cNvPr id="13319" name="Line 11"/>
            <p:cNvSpPr>
              <a:spLocks noChangeShapeType="1"/>
            </p:cNvSpPr>
            <p:nvPr/>
          </p:nvSpPr>
          <p:spPr bwMode="auto">
            <a:xfrm flipH="1">
              <a:off x="1872" y="2976"/>
              <a:ext cx="2016" cy="0"/>
            </a:xfrm>
            <a:prstGeom prst="line">
              <a:avLst/>
            </a:prstGeom>
            <a:noFill/>
            <a:ln w="2857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320" name="Text Box 12"/>
            <p:cNvSpPr txBox="1">
              <a:spLocks noChangeArrowheads="1"/>
            </p:cNvSpPr>
            <p:nvPr/>
          </p:nvSpPr>
          <p:spPr bwMode="auto">
            <a:xfrm>
              <a:off x="2208" y="2956"/>
              <a:ext cx="1404" cy="4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tx2"/>
                </a:buClr>
                <a:buSzPct val="115000"/>
                <a:buFont typeface="Wingdings" panose="05000000000000000000" pitchFamily="2" charset="2"/>
                <a:buChar char="§"/>
                <a:defRPr sz="3200">
                  <a:solidFill>
                    <a:schemeClr val="tx1"/>
                  </a:solidFill>
                  <a:latin typeface="Arial" panose="020B0604020202020204" pitchFamily="34" charset="0"/>
                </a:defRPr>
              </a:lvl1pPr>
              <a:lvl2pPr marL="742950" indent="-285750">
                <a:spcBef>
                  <a:spcPct val="20000"/>
                </a:spcBef>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2"/>
                </a:buClr>
                <a:buSzPct val="115000"/>
                <a:buFont typeface="Wingdings" panose="05000000000000000000" pitchFamily="2" charset="2"/>
                <a:buChar char="§"/>
                <a:defRPr sz="2400">
                  <a:solidFill>
                    <a:schemeClr val="tx1"/>
                  </a:solidFill>
                  <a:latin typeface="Arial" panose="020B0604020202020204" pitchFamily="34" charset="0"/>
                </a:defRPr>
              </a:lvl3pPr>
              <a:lvl4pPr marL="1600200" indent="-228600">
                <a:spcBef>
                  <a:spcPct val="20000"/>
                </a:spcBef>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2"/>
                </a:buClr>
                <a:buSzPct val="11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2"/>
                </a:buClr>
                <a:buSzPct val="11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2"/>
                </a:buClr>
                <a:buSzPct val="11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2"/>
                </a:buClr>
                <a:buSzPct val="11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2"/>
                </a:buClr>
                <a:buSzPct val="115000"/>
                <a:buFont typeface="Wingdings" panose="05000000000000000000" pitchFamily="2" charset="2"/>
                <a:buChar char="§"/>
                <a:defRPr sz="2000">
                  <a:solidFill>
                    <a:schemeClr val="tx1"/>
                  </a:solidFill>
                  <a:latin typeface="Arial" panose="020B0604020202020204" pitchFamily="34" charset="0"/>
                </a:defRPr>
              </a:lvl9pPr>
            </a:lstStyle>
            <a:p>
              <a:pPr algn="ctr">
                <a:spcBef>
                  <a:spcPct val="0"/>
                </a:spcBef>
                <a:buClrTx/>
                <a:buSzTx/>
                <a:buFontTx/>
                <a:buNone/>
              </a:pPr>
              <a:r>
                <a:rPr lang="en-US" altLang="en-US" sz="1800"/>
                <a:t>Data reads or writes</a:t>
              </a:r>
            </a:p>
            <a:p>
              <a:pPr algn="ctr">
                <a:spcBef>
                  <a:spcPct val="0"/>
                </a:spcBef>
                <a:buClrTx/>
                <a:buSzTx/>
                <a:buFontTx/>
                <a:buNone/>
              </a:pPr>
              <a:r>
                <a:rPr lang="en-US" altLang="en-US" sz="1800"/>
                <a:t>(untranslated)</a:t>
              </a:r>
            </a:p>
          </p:txBody>
        </p:sp>
      </p:grpSp>
    </p:spTree>
    <p:extLst>
      <p:ext uri="{BB962C8B-B14F-4D97-AF65-F5344CB8AC3E}">
        <p14:creationId xmlns:p14="http://schemas.microsoft.com/office/powerpoint/2010/main" val="314654778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45071"/>
                                        </p:tgtEl>
                                        <p:attrNameLst>
                                          <p:attrName>style.visibility</p:attrName>
                                        </p:attrNameLst>
                                      </p:cBhvr>
                                      <p:to>
                                        <p:strVal val="visible"/>
                                      </p:to>
                                    </p:set>
                                    <p:animEffect transition="in" filter="wipe(left)">
                                      <p:cBhvr>
                                        <p:cTn id="7" dur="500"/>
                                        <p:tgtEl>
                                          <p:spTgt spid="4507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5" presetClass="entr" presetSubtype="0" fill="hold" nodeType="clickEffect">
                                  <p:stCondLst>
                                    <p:cond delay="0"/>
                                  </p:stCondLst>
                                  <p:childTnLst>
                                    <p:set>
                                      <p:cBhvr>
                                        <p:cTn id="11" dur="1" fill="hold">
                                          <p:stCondLst>
                                            <p:cond delay="0"/>
                                          </p:stCondLst>
                                        </p:cTn>
                                        <p:tgtEl>
                                          <p:spTgt spid="45070"/>
                                        </p:tgtEl>
                                        <p:attrNameLst>
                                          <p:attrName>style.visibility</p:attrName>
                                        </p:attrNameLst>
                                      </p:cBhvr>
                                      <p:to>
                                        <p:strVal val="visible"/>
                                      </p:to>
                                    </p:set>
                                    <p:anim calcmode="lin" valueType="num">
                                      <p:cBhvr>
                                        <p:cTn id="12" dur="1000" fill="hold"/>
                                        <p:tgtEl>
                                          <p:spTgt spid="45070"/>
                                        </p:tgtEl>
                                        <p:attrNameLst>
                                          <p:attrName>ppt_w</p:attrName>
                                        </p:attrNameLst>
                                      </p:cBhvr>
                                      <p:tavLst>
                                        <p:tav tm="0">
                                          <p:val>
                                            <p:strVal val="#ppt_w*0.70"/>
                                          </p:val>
                                        </p:tav>
                                        <p:tav tm="100000">
                                          <p:val>
                                            <p:strVal val="#ppt_w"/>
                                          </p:val>
                                        </p:tav>
                                      </p:tavLst>
                                    </p:anim>
                                    <p:anim calcmode="lin" valueType="num">
                                      <p:cBhvr>
                                        <p:cTn id="13" dur="1000" fill="hold"/>
                                        <p:tgtEl>
                                          <p:spTgt spid="45070"/>
                                        </p:tgtEl>
                                        <p:attrNameLst>
                                          <p:attrName>ppt_h</p:attrName>
                                        </p:attrNameLst>
                                      </p:cBhvr>
                                      <p:tavLst>
                                        <p:tav tm="0">
                                          <p:val>
                                            <p:strVal val="#ppt_h"/>
                                          </p:val>
                                        </p:tav>
                                        <p:tav tm="100000">
                                          <p:val>
                                            <p:strVal val="#ppt_h"/>
                                          </p:val>
                                        </p:tav>
                                      </p:tavLst>
                                    </p:anim>
                                    <p:animEffect transition="in" filter="fade">
                                      <p:cBhvr>
                                        <p:cTn id="14" dur="1000"/>
                                        <p:tgtEl>
                                          <p:spTgt spid="450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pPr eaLnBrk="1" hangingPunct="1"/>
            <a:r>
              <a:rPr lang="en-US" altLang="en-US"/>
              <a:t>Design Issues of Caching</a:t>
            </a:r>
          </a:p>
        </p:txBody>
      </p:sp>
      <p:sp>
        <p:nvSpPr>
          <p:cNvPr id="43011" name="Rectangle 3"/>
          <p:cNvSpPr>
            <a:spLocks noGrp="1" noChangeArrowheads="1"/>
          </p:cNvSpPr>
          <p:nvPr>
            <p:ph type="body" idx="1"/>
          </p:nvPr>
        </p:nvSpPr>
        <p:spPr/>
        <p:txBody>
          <a:bodyPr/>
          <a:lstStyle/>
          <a:p>
            <a:pPr eaLnBrk="1" hangingPunct="1"/>
            <a:r>
              <a:rPr lang="en-US" altLang="en-US"/>
              <a:t>How is a cache entry lookup performed?</a:t>
            </a:r>
          </a:p>
          <a:p>
            <a:pPr eaLnBrk="1" hangingPunct="1"/>
            <a:r>
              <a:rPr lang="en-US" altLang="en-US"/>
              <a:t>Which cache entry should be replaced when the cache is full?</a:t>
            </a:r>
          </a:p>
          <a:p>
            <a:pPr eaLnBrk="1" hangingPunct="1"/>
            <a:r>
              <a:rPr lang="en-US" altLang="en-US"/>
              <a:t>How to maintain consistency between the cache copy and the real data?</a:t>
            </a:r>
          </a:p>
        </p:txBody>
      </p:sp>
    </p:spTree>
    <p:extLst>
      <p:ext uri="{BB962C8B-B14F-4D97-AF65-F5344CB8AC3E}">
        <p14:creationId xmlns:p14="http://schemas.microsoft.com/office/powerpoint/2010/main" val="398822451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pPr eaLnBrk="1" hangingPunct="1"/>
            <a:r>
              <a:rPr lang="en-US" altLang="en-US"/>
              <a:t>Caching Applied to Address Translation</a:t>
            </a:r>
          </a:p>
        </p:txBody>
      </p:sp>
      <p:sp>
        <p:nvSpPr>
          <p:cNvPr id="45059" name="Rectangle 3"/>
          <p:cNvSpPr>
            <a:spLocks noGrp="1" noChangeArrowheads="1"/>
          </p:cNvSpPr>
          <p:nvPr>
            <p:ph type="body" idx="1"/>
          </p:nvPr>
        </p:nvSpPr>
        <p:spPr/>
        <p:txBody>
          <a:bodyPr/>
          <a:lstStyle/>
          <a:p>
            <a:pPr eaLnBrk="1" hangingPunct="1"/>
            <a:r>
              <a:rPr lang="en-US" altLang="en-US" dirty="0"/>
              <a:t>Process references the same page repeatedly</a:t>
            </a:r>
          </a:p>
          <a:p>
            <a:pPr lvl="1" eaLnBrk="1" hangingPunct="1"/>
            <a:r>
              <a:rPr lang="en-US" altLang="en-US" dirty="0"/>
              <a:t>Translating each virtual address to physical address is wasteful</a:t>
            </a:r>
          </a:p>
          <a:p>
            <a:pPr eaLnBrk="1" hangingPunct="1"/>
            <a:r>
              <a:rPr lang="en-US" altLang="en-US" b="1" i="1" dirty="0">
                <a:solidFill>
                  <a:srgbClr val="FFFF00"/>
                </a:solidFill>
              </a:rPr>
              <a:t>Translation lookaside buffer (TLB)</a:t>
            </a:r>
          </a:p>
          <a:p>
            <a:pPr lvl="1" eaLnBrk="1" hangingPunct="1"/>
            <a:r>
              <a:rPr lang="en-US" altLang="en-US" dirty="0"/>
              <a:t>Tracks frequently used translations</a:t>
            </a:r>
          </a:p>
          <a:p>
            <a:pPr lvl="1" eaLnBrk="1" hangingPunct="1"/>
            <a:r>
              <a:rPr lang="en-US" altLang="en-US" dirty="0"/>
              <a:t>Avoids translations in the common case</a:t>
            </a:r>
          </a:p>
        </p:txBody>
      </p:sp>
    </p:spTree>
    <p:extLst>
      <p:ext uri="{BB962C8B-B14F-4D97-AF65-F5344CB8AC3E}">
        <p14:creationId xmlns:p14="http://schemas.microsoft.com/office/powerpoint/2010/main" val="94134492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pPr eaLnBrk="1" hangingPunct="1"/>
            <a:r>
              <a:rPr lang="en-US" altLang="en-US"/>
              <a:t>Caching Applied to Address Translation</a:t>
            </a:r>
          </a:p>
        </p:txBody>
      </p:sp>
      <p:sp>
        <p:nvSpPr>
          <p:cNvPr id="47107" name="Rectangle 4"/>
          <p:cNvSpPr>
            <a:spLocks noChangeArrowheads="1"/>
          </p:cNvSpPr>
          <p:nvPr/>
        </p:nvSpPr>
        <p:spPr bwMode="auto">
          <a:xfrm>
            <a:off x="1295400" y="3124200"/>
            <a:ext cx="1676400" cy="2057400"/>
          </a:xfrm>
          <a:prstGeom prst="rect">
            <a:avLst/>
          </a:prstGeom>
          <a:solidFill>
            <a:srgbClr val="FFFF99"/>
          </a:solidFill>
          <a:ln w="9525">
            <a:solidFill>
              <a:schemeClr val="tx1"/>
            </a:solidFill>
            <a:miter lim="800000"/>
            <a:headEnd/>
            <a:tailEnd/>
          </a:ln>
        </p:spPr>
        <p:txBody>
          <a:bodyPr wrap="none" anchor="ct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defRPr>
            </a:lvl2pPr>
            <a:lvl3pPr marL="1143000" indent="-228600">
              <a:spcBef>
                <a:spcPct val="20000"/>
              </a:spcBef>
              <a:buClr>
                <a:schemeClr val="accent2"/>
              </a:buClr>
              <a:buChar char="•"/>
              <a:defRPr sz="2400">
                <a:solidFill>
                  <a:schemeClr val="tx2"/>
                </a:solidFill>
                <a:latin typeface="Arial" panose="020B0604020202020204" pitchFamily="34" charset="0"/>
              </a:defRPr>
            </a:lvl3pPr>
            <a:lvl4pPr marL="1600200" indent="-228600">
              <a:spcBef>
                <a:spcPct val="20000"/>
              </a:spcBef>
              <a:buClr>
                <a:schemeClr val="tx1"/>
              </a:buClr>
              <a:buChar char="•"/>
              <a:defRPr sz="2000">
                <a:solidFill>
                  <a:schemeClr val="tx2"/>
                </a:solidFill>
                <a:latin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defRPr>
            </a:lvl9pPr>
          </a:lstStyle>
          <a:p>
            <a:pPr algn="ctr">
              <a:spcBef>
                <a:spcPct val="0"/>
              </a:spcBef>
              <a:buClrTx/>
              <a:buSzTx/>
              <a:buFontTx/>
              <a:buNone/>
            </a:pPr>
            <a:r>
              <a:rPr lang="en-US" altLang="en-US" sz="1800">
                <a:solidFill>
                  <a:srgbClr val="000000"/>
                </a:solidFill>
              </a:rPr>
              <a:t>Virtual </a:t>
            </a:r>
          </a:p>
          <a:p>
            <a:pPr algn="ctr">
              <a:spcBef>
                <a:spcPct val="0"/>
              </a:spcBef>
              <a:buClrTx/>
              <a:buSzTx/>
              <a:buFontTx/>
              <a:buNone/>
            </a:pPr>
            <a:r>
              <a:rPr lang="en-US" altLang="en-US" sz="1800">
                <a:solidFill>
                  <a:srgbClr val="000000"/>
                </a:solidFill>
              </a:rPr>
              <a:t>addresses</a:t>
            </a:r>
          </a:p>
        </p:txBody>
      </p:sp>
      <p:sp>
        <p:nvSpPr>
          <p:cNvPr id="47108" name="Rectangle 5"/>
          <p:cNvSpPr>
            <a:spLocks noChangeArrowheads="1"/>
          </p:cNvSpPr>
          <p:nvPr/>
        </p:nvSpPr>
        <p:spPr bwMode="auto">
          <a:xfrm>
            <a:off x="6172200" y="3124200"/>
            <a:ext cx="1676400" cy="2057400"/>
          </a:xfrm>
          <a:prstGeom prst="rect">
            <a:avLst/>
          </a:prstGeom>
          <a:solidFill>
            <a:srgbClr val="CCFFFF"/>
          </a:solidFill>
          <a:ln w="9525">
            <a:solidFill>
              <a:schemeClr val="tx1"/>
            </a:solidFill>
            <a:miter lim="800000"/>
            <a:headEnd/>
            <a:tailEnd/>
          </a:ln>
        </p:spPr>
        <p:txBody>
          <a:bodyPr wrap="none" anchor="ct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defRPr>
            </a:lvl2pPr>
            <a:lvl3pPr marL="1143000" indent="-228600">
              <a:spcBef>
                <a:spcPct val="20000"/>
              </a:spcBef>
              <a:buClr>
                <a:schemeClr val="accent2"/>
              </a:buClr>
              <a:buChar char="•"/>
              <a:defRPr sz="2400">
                <a:solidFill>
                  <a:schemeClr val="tx2"/>
                </a:solidFill>
                <a:latin typeface="Arial" panose="020B0604020202020204" pitchFamily="34" charset="0"/>
              </a:defRPr>
            </a:lvl3pPr>
            <a:lvl4pPr marL="1600200" indent="-228600">
              <a:spcBef>
                <a:spcPct val="20000"/>
              </a:spcBef>
              <a:buClr>
                <a:schemeClr val="tx1"/>
              </a:buClr>
              <a:buChar char="•"/>
              <a:defRPr sz="2000">
                <a:solidFill>
                  <a:schemeClr val="tx2"/>
                </a:solidFill>
                <a:latin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defRPr>
            </a:lvl9pPr>
          </a:lstStyle>
          <a:p>
            <a:pPr algn="ctr">
              <a:spcBef>
                <a:spcPct val="0"/>
              </a:spcBef>
              <a:buClrTx/>
              <a:buSzTx/>
              <a:buFontTx/>
              <a:buNone/>
            </a:pPr>
            <a:r>
              <a:rPr lang="en-US" altLang="en-US" sz="1800">
                <a:solidFill>
                  <a:srgbClr val="000000"/>
                </a:solidFill>
              </a:rPr>
              <a:t>Physical</a:t>
            </a:r>
          </a:p>
          <a:p>
            <a:pPr algn="ctr">
              <a:spcBef>
                <a:spcPct val="0"/>
              </a:spcBef>
              <a:buClrTx/>
              <a:buSzTx/>
              <a:buFontTx/>
              <a:buNone/>
            </a:pPr>
            <a:r>
              <a:rPr lang="en-US" altLang="en-US" sz="1800">
                <a:solidFill>
                  <a:srgbClr val="000000"/>
                </a:solidFill>
              </a:rPr>
              <a:t>addresses</a:t>
            </a:r>
          </a:p>
        </p:txBody>
      </p:sp>
      <p:grpSp>
        <p:nvGrpSpPr>
          <p:cNvPr id="2" name="Group 11"/>
          <p:cNvGrpSpPr>
            <a:grpSpLocks/>
          </p:cNvGrpSpPr>
          <p:nvPr/>
        </p:nvGrpSpPr>
        <p:grpSpPr bwMode="auto">
          <a:xfrm>
            <a:off x="2971800" y="4692650"/>
            <a:ext cx="3200400" cy="641350"/>
            <a:chOff x="1872" y="2956"/>
            <a:chExt cx="2016" cy="404"/>
          </a:xfrm>
        </p:grpSpPr>
        <p:sp>
          <p:nvSpPr>
            <p:cNvPr id="47121" name="Line 12"/>
            <p:cNvSpPr>
              <a:spLocks noChangeShapeType="1"/>
            </p:cNvSpPr>
            <p:nvPr/>
          </p:nvSpPr>
          <p:spPr bwMode="auto">
            <a:xfrm flipH="1">
              <a:off x="1872" y="2976"/>
              <a:ext cx="2016" cy="0"/>
            </a:xfrm>
            <a:prstGeom prst="line">
              <a:avLst/>
            </a:prstGeom>
            <a:noFill/>
            <a:ln w="2857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7122" name="Text Box 13"/>
            <p:cNvSpPr txBox="1">
              <a:spLocks noChangeArrowheads="1"/>
            </p:cNvSpPr>
            <p:nvPr/>
          </p:nvSpPr>
          <p:spPr bwMode="auto">
            <a:xfrm>
              <a:off x="2208" y="2956"/>
              <a:ext cx="1404" cy="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defRPr>
              </a:lvl2pPr>
              <a:lvl3pPr marL="1143000" indent="-228600">
                <a:spcBef>
                  <a:spcPct val="20000"/>
                </a:spcBef>
                <a:buClr>
                  <a:schemeClr val="accent2"/>
                </a:buClr>
                <a:buChar char="•"/>
                <a:defRPr sz="2400">
                  <a:solidFill>
                    <a:schemeClr val="tx2"/>
                  </a:solidFill>
                  <a:latin typeface="Arial" panose="020B0604020202020204" pitchFamily="34" charset="0"/>
                </a:defRPr>
              </a:lvl3pPr>
              <a:lvl4pPr marL="1600200" indent="-228600">
                <a:spcBef>
                  <a:spcPct val="20000"/>
                </a:spcBef>
                <a:buClr>
                  <a:schemeClr val="tx1"/>
                </a:buClr>
                <a:buChar char="•"/>
                <a:defRPr sz="2000">
                  <a:solidFill>
                    <a:schemeClr val="tx2"/>
                  </a:solidFill>
                  <a:latin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defRPr>
              </a:lvl9pPr>
            </a:lstStyle>
            <a:p>
              <a:pPr algn="ctr">
                <a:spcBef>
                  <a:spcPct val="0"/>
                </a:spcBef>
                <a:buClrTx/>
                <a:buSzTx/>
                <a:buFontTx/>
                <a:buNone/>
              </a:pPr>
              <a:r>
                <a:rPr lang="en-US" altLang="en-US" sz="1800">
                  <a:solidFill>
                    <a:schemeClr val="tx1"/>
                  </a:solidFill>
                </a:rPr>
                <a:t>Data reads or writes</a:t>
              </a:r>
            </a:p>
            <a:p>
              <a:pPr algn="ctr">
                <a:spcBef>
                  <a:spcPct val="0"/>
                </a:spcBef>
                <a:buClrTx/>
                <a:buSzTx/>
                <a:buFontTx/>
                <a:buNone/>
              </a:pPr>
              <a:r>
                <a:rPr lang="en-US" altLang="en-US" sz="1800">
                  <a:solidFill>
                    <a:schemeClr val="tx1"/>
                  </a:solidFill>
                </a:rPr>
                <a:t>(untranslated)</a:t>
              </a:r>
            </a:p>
          </p:txBody>
        </p:sp>
      </p:grpSp>
      <p:grpSp>
        <p:nvGrpSpPr>
          <p:cNvPr id="3" name="Group 21"/>
          <p:cNvGrpSpPr>
            <a:grpSpLocks/>
          </p:cNvGrpSpPr>
          <p:nvPr/>
        </p:nvGrpSpPr>
        <p:grpSpPr bwMode="auto">
          <a:xfrm>
            <a:off x="2971800" y="3124200"/>
            <a:ext cx="1905000" cy="381000"/>
            <a:chOff x="1872" y="1968"/>
            <a:chExt cx="1200" cy="240"/>
          </a:xfrm>
        </p:grpSpPr>
        <p:sp>
          <p:nvSpPr>
            <p:cNvPr id="47119" name="Rectangle 15"/>
            <p:cNvSpPr>
              <a:spLocks noChangeArrowheads="1"/>
            </p:cNvSpPr>
            <p:nvPr/>
          </p:nvSpPr>
          <p:spPr bwMode="auto">
            <a:xfrm>
              <a:off x="2592" y="1968"/>
              <a:ext cx="480" cy="240"/>
            </a:xfrm>
            <a:prstGeom prst="rect">
              <a:avLst/>
            </a:prstGeom>
            <a:solidFill>
              <a:srgbClr val="FFCCFF"/>
            </a:solidFill>
            <a:ln w="9525">
              <a:solidFill>
                <a:schemeClr val="tx1"/>
              </a:solidFill>
              <a:miter lim="800000"/>
              <a:headEnd/>
              <a:tailEnd/>
            </a:ln>
          </p:spPr>
          <p:txBody>
            <a:bodyPr wrap="none" anchor="ct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defRPr>
              </a:lvl2pPr>
              <a:lvl3pPr marL="1143000" indent="-228600">
                <a:spcBef>
                  <a:spcPct val="20000"/>
                </a:spcBef>
                <a:buClr>
                  <a:schemeClr val="accent2"/>
                </a:buClr>
                <a:buChar char="•"/>
                <a:defRPr sz="2400">
                  <a:solidFill>
                    <a:schemeClr val="tx2"/>
                  </a:solidFill>
                  <a:latin typeface="Arial" panose="020B0604020202020204" pitchFamily="34" charset="0"/>
                </a:defRPr>
              </a:lvl3pPr>
              <a:lvl4pPr marL="1600200" indent="-228600">
                <a:spcBef>
                  <a:spcPct val="20000"/>
                </a:spcBef>
                <a:buClr>
                  <a:schemeClr val="tx1"/>
                </a:buClr>
                <a:buChar char="•"/>
                <a:defRPr sz="2000">
                  <a:solidFill>
                    <a:schemeClr val="tx2"/>
                  </a:solidFill>
                  <a:latin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defRPr>
              </a:lvl9pPr>
            </a:lstStyle>
            <a:p>
              <a:pPr algn="ctr">
                <a:spcBef>
                  <a:spcPct val="0"/>
                </a:spcBef>
                <a:buClrTx/>
                <a:buSzTx/>
                <a:buFontTx/>
                <a:buNone/>
              </a:pPr>
              <a:r>
                <a:rPr lang="en-US" altLang="en-US" sz="1800">
                  <a:solidFill>
                    <a:srgbClr val="000000"/>
                  </a:solidFill>
                </a:rPr>
                <a:t>TLB</a:t>
              </a:r>
            </a:p>
          </p:txBody>
        </p:sp>
        <p:sp>
          <p:nvSpPr>
            <p:cNvPr id="47120" name="Line 16"/>
            <p:cNvSpPr>
              <a:spLocks noChangeShapeType="1"/>
            </p:cNvSpPr>
            <p:nvPr/>
          </p:nvSpPr>
          <p:spPr bwMode="auto">
            <a:xfrm>
              <a:off x="1872" y="2112"/>
              <a:ext cx="720"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grpSp>
        <p:nvGrpSpPr>
          <p:cNvPr id="4" name="Group 24"/>
          <p:cNvGrpSpPr>
            <a:grpSpLocks/>
          </p:cNvGrpSpPr>
          <p:nvPr/>
        </p:nvGrpSpPr>
        <p:grpSpPr bwMode="auto">
          <a:xfrm>
            <a:off x="3657600" y="3505200"/>
            <a:ext cx="2514600" cy="914400"/>
            <a:chOff x="2304" y="2208"/>
            <a:chExt cx="1584" cy="576"/>
          </a:xfrm>
        </p:grpSpPr>
        <p:grpSp>
          <p:nvGrpSpPr>
            <p:cNvPr id="47115" name="Group 23"/>
            <p:cNvGrpSpPr>
              <a:grpSpLocks/>
            </p:cNvGrpSpPr>
            <p:nvPr/>
          </p:nvGrpSpPr>
          <p:grpSpPr bwMode="auto">
            <a:xfrm>
              <a:off x="2304" y="2208"/>
              <a:ext cx="1152" cy="576"/>
              <a:chOff x="2304" y="2208"/>
              <a:chExt cx="1152" cy="576"/>
            </a:xfrm>
          </p:grpSpPr>
          <p:sp>
            <p:nvSpPr>
              <p:cNvPr id="47117" name="Rectangle 8"/>
              <p:cNvSpPr>
                <a:spLocks noChangeArrowheads="1"/>
              </p:cNvSpPr>
              <p:nvPr/>
            </p:nvSpPr>
            <p:spPr bwMode="auto">
              <a:xfrm>
                <a:off x="2304" y="2400"/>
                <a:ext cx="1152" cy="384"/>
              </a:xfrm>
              <a:prstGeom prst="rect">
                <a:avLst/>
              </a:prstGeom>
              <a:solidFill>
                <a:srgbClr val="FFCCFF"/>
              </a:solidFill>
              <a:ln w="9525">
                <a:solidFill>
                  <a:schemeClr val="tx1"/>
                </a:solidFill>
                <a:miter lim="800000"/>
                <a:headEnd/>
                <a:tailEnd/>
              </a:ln>
            </p:spPr>
            <p:txBody>
              <a:bodyPr wrap="none" anchor="ct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defRPr>
                </a:lvl2pPr>
                <a:lvl3pPr marL="1143000" indent="-228600">
                  <a:spcBef>
                    <a:spcPct val="20000"/>
                  </a:spcBef>
                  <a:buClr>
                    <a:schemeClr val="accent2"/>
                  </a:buClr>
                  <a:buChar char="•"/>
                  <a:defRPr sz="2400">
                    <a:solidFill>
                      <a:schemeClr val="tx2"/>
                    </a:solidFill>
                    <a:latin typeface="Arial" panose="020B0604020202020204" pitchFamily="34" charset="0"/>
                  </a:defRPr>
                </a:lvl3pPr>
                <a:lvl4pPr marL="1600200" indent="-228600">
                  <a:spcBef>
                    <a:spcPct val="20000"/>
                  </a:spcBef>
                  <a:buClr>
                    <a:schemeClr val="tx1"/>
                  </a:buClr>
                  <a:buChar char="•"/>
                  <a:defRPr sz="2000">
                    <a:solidFill>
                      <a:schemeClr val="tx2"/>
                    </a:solidFill>
                    <a:latin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defRPr>
                </a:lvl9pPr>
              </a:lstStyle>
              <a:p>
                <a:pPr algn="ctr">
                  <a:spcBef>
                    <a:spcPct val="0"/>
                  </a:spcBef>
                  <a:buClrTx/>
                  <a:buSzTx/>
                  <a:buFontTx/>
                  <a:buNone/>
                </a:pPr>
                <a:r>
                  <a:rPr lang="en-US" altLang="en-US" sz="1800">
                    <a:solidFill>
                      <a:srgbClr val="000000"/>
                    </a:solidFill>
                  </a:rPr>
                  <a:t>Translation table</a:t>
                </a:r>
              </a:p>
            </p:txBody>
          </p:sp>
          <p:sp>
            <p:nvSpPr>
              <p:cNvPr id="47118" name="Line 18"/>
              <p:cNvSpPr>
                <a:spLocks noChangeShapeType="1"/>
              </p:cNvSpPr>
              <p:nvPr/>
            </p:nvSpPr>
            <p:spPr bwMode="auto">
              <a:xfrm>
                <a:off x="2832" y="2208"/>
                <a:ext cx="0" cy="192"/>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sp>
          <p:nvSpPr>
            <p:cNvPr id="47116" name="Line 19"/>
            <p:cNvSpPr>
              <a:spLocks noChangeShapeType="1"/>
            </p:cNvSpPr>
            <p:nvPr/>
          </p:nvSpPr>
          <p:spPr bwMode="auto">
            <a:xfrm>
              <a:off x="3456" y="2592"/>
              <a:ext cx="432"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grpSp>
        <p:nvGrpSpPr>
          <p:cNvPr id="6" name="Group 22"/>
          <p:cNvGrpSpPr>
            <a:grpSpLocks/>
          </p:cNvGrpSpPr>
          <p:nvPr/>
        </p:nvGrpSpPr>
        <p:grpSpPr bwMode="auto">
          <a:xfrm>
            <a:off x="4876800" y="2971800"/>
            <a:ext cx="1295400" cy="381000"/>
            <a:chOff x="3072" y="1872"/>
            <a:chExt cx="816" cy="240"/>
          </a:xfrm>
        </p:grpSpPr>
        <p:sp>
          <p:nvSpPr>
            <p:cNvPr id="47113" name="Line 17"/>
            <p:cNvSpPr>
              <a:spLocks noChangeShapeType="1"/>
            </p:cNvSpPr>
            <p:nvPr/>
          </p:nvSpPr>
          <p:spPr bwMode="auto">
            <a:xfrm>
              <a:off x="3072" y="2112"/>
              <a:ext cx="816" cy="0"/>
            </a:xfrm>
            <a:prstGeom prst="line">
              <a:avLst/>
            </a:prstGeom>
            <a:noFill/>
            <a:ln w="28575">
              <a:solidFill>
                <a:srgbClr val="33CC33"/>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7114" name="Text Box 20"/>
            <p:cNvSpPr txBox="1">
              <a:spLocks noChangeArrowheads="1"/>
            </p:cNvSpPr>
            <p:nvPr/>
          </p:nvSpPr>
          <p:spPr bwMode="auto">
            <a:xfrm>
              <a:off x="3168" y="1872"/>
              <a:ext cx="5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defRPr>
              </a:lvl2pPr>
              <a:lvl3pPr marL="1143000" indent="-228600">
                <a:spcBef>
                  <a:spcPct val="20000"/>
                </a:spcBef>
                <a:buClr>
                  <a:schemeClr val="accent2"/>
                </a:buClr>
                <a:buChar char="•"/>
                <a:defRPr sz="2400">
                  <a:solidFill>
                    <a:schemeClr val="tx2"/>
                  </a:solidFill>
                  <a:latin typeface="Arial" panose="020B0604020202020204" pitchFamily="34" charset="0"/>
                </a:defRPr>
              </a:lvl3pPr>
              <a:lvl4pPr marL="1600200" indent="-228600">
                <a:spcBef>
                  <a:spcPct val="20000"/>
                </a:spcBef>
                <a:buClr>
                  <a:schemeClr val="tx1"/>
                </a:buClr>
                <a:buChar char="•"/>
                <a:defRPr sz="2000">
                  <a:solidFill>
                    <a:schemeClr val="tx2"/>
                  </a:solidFill>
                  <a:latin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defRPr>
              </a:lvl9pPr>
            </a:lstStyle>
            <a:p>
              <a:pPr>
                <a:spcBef>
                  <a:spcPct val="0"/>
                </a:spcBef>
                <a:buClrTx/>
                <a:buSzTx/>
                <a:buFontTx/>
                <a:buNone/>
              </a:pPr>
              <a:r>
                <a:rPr lang="en-US" altLang="en-US" sz="1800">
                  <a:solidFill>
                    <a:schemeClr val="tx1"/>
                  </a:solidFill>
                </a:rPr>
                <a:t>In TLB</a:t>
              </a:r>
            </a:p>
          </p:txBody>
        </p:sp>
      </p:grpSp>
    </p:spTree>
    <p:extLst>
      <p:ext uri="{BB962C8B-B14F-4D97-AF65-F5344CB8AC3E}">
        <p14:creationId xmlns:p14="http://schemas.microsoft.com/office/powerpoint/2010/main" val="83158153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left)">
                                      <p:cBhvr>
                                        <p:cTn id="17" dur="500"/>
                                        <p:tgtEl>
                                          <p:spTgt spid="4"/>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55" presetClass="entr" presetSubtype="0" fill="hold" nodeType="clickEffect">
                                  <p:stCondLst>
                                    <p:cond delay="0"/>
                                  </p:stCondLst>
                                  <p:childTnLst>
                                    <p:set>
                                      <p:cBhvr>
                                        <p:cTn id="21" dur="1" fill="hold">
                                          <p:stCondLst>
                                            <p:cond delay="0"/>
                                          </p:stCondLst>
                                        </p:cTn>
                                        <p:tgtEl>
                                          <p:spTgt spid="2"/>
                                        </p:tgtEl>
                                        <p:attrNameLst>
                                          <p:attrName>style.visibility</p:attrName>
                                        </p:attrNameLst>
                                      </p:cBhvr>
                                      <p:to>
                                        <p:strVal val="visible"/>
                                      </p:to>
                                    </p:set>
                                    <p:anim calcmode="lin" valueType="num">
                                      <p:cBhvr>
                                        <p:cTn id="22" dur="1000" fill="hold"/>
                                        <p:tgtEl>
                                          <p:spTgt spid="2"/>
                                        </p:tgtEl>
                                        <p:attrNameLst>
                                          <p:attrName>ppt_w</p:attrName>
                                        </p:attrNameLst>
                                      </p:cBhvr>
                                      <p:tavLst>
                                        <p:tav tm="0">
                                          <p:val>
                                            <p:strVal val="#ppt_w*0.70"/>
                                          </p:val>
                                        </p:tav>
                                        <p:tav tm="100000">
                                          <p:val>
                                            <p:strVal val="#ppt_w"/>
                                          </p:val>
                                        </p:tav>
                                      </p:tavLst>
                                    </p:anim>
                                    <p:anim calcmode="lin" valueType="num">
                                      <p:cBhvr>
                                        <p:cTn id="23" dur="1000" fill="hold"/>
                                        <p:tgtEl>
                                          <p:spTgt spid="2"/>
                                        </p:tgtEl>
                                        <p:attrNameLst>
                                          <p:attrName>ppt_h</p:attrName>
                                        </p:attrNameLst>
                                      </p:cBhvr>
                                      <p:tavLst>
                                        <p:tav tm="0">
                                          <p:val>
                                            <p:strVal val="#ppt_h"/>
                                          </p:val>
                                        </p:tav>
                                        <p:tav tm="100000">
                                          <p:val>
                                            <p:strVal val="#ppt_h"/>
                                          </p:val>
                                        </p:tav>
                                      </p:tavLst>
                                    </p:anim>
                                    <p:animEffect transition="in" filter="fade">
                                      <p:cBhvr>
                                        <p:cTn id="24"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pPr eaLnBrk="1" hangingPunct="1"/>
            <a:r>
              <a:rPr lang="en-US" altLang="en-US"/>
              <a:t>Example of the TLB Content</a:t>
            </a:r>
          </a:p>
        </p:txBody>
      </p:sp>
      <p:graphicFrame>
        <p:nvGraphicFramePr>
          <p:cNvPr id="25694" name="Group 94"/>
          <p:cNvGraphicFramePr>
            <a:graphicFrameLocks noGrp="1"/>
          </p:cNvGraphicFramePr>
          <p:nvPr>
            <p:extLst>
              <p:ext uri="{D42A27DB-BD31-4B8C-83A1-F6EECF244321}">
                <p14:modId xmlns:p14="http://schemas.microsoft.com/office/powerpoint/2010/main" val="2605842257"/>
              </p:ext>
            </p:extLst>
          </p:nvPr>
        </p:nvGraphicFramePr>
        <p:xfrm>
          <a:off x="609600" y="2971800"/>
          <a:ext cx="8001000" cy="1463676"/>
        </p:xfrm>
        <a:graphic>
          <a:graphicData uri="http://schemas.openxmlformats.org/drawingml/2006/table">
            <a:tbl>
              <a:tblPr>
                <a:tableStyleId>{ED083AE6-46FA-4A59-8FB0-9F97EB10719F}</a:tableStyleId>
              </a:tblPr>
              <a:tblGrid>
                <a:gridCol w="3124200">
                  <a:extLst>
                    <a:ext uri="{9D8B030D-6E8A-4147-A177-3AD203B41FA5}">
                      <a16:colId xmlns:a16="http://schemas.microsoft.com/office/drawing/2014/main" val="20000"/>
                    </a:ext>
                  </a:extLst>
                </a:gridCol>
                <a:gridCol w="3352800">
                  <a:extLst>
                    <a:ext uri="{9D8B030D-6E8A-4147-A177-3AD203B41FA5}">
                      <a16:colId xmlns:a16="http://schemas.microsoft.com/office/drawing/2014/main" val="20001"/>
                    </a:ext>
                  </a:extLst>
                </a:gridCol>
                <a:gridCol w="1524000">
                  <a:extLst>
                    <a:ext uri="{9D8B030D-6E8A-4147-A177-3AD203B41FA5}">
                      <a16:colId xmlns:a16="http://schemas.microsoft.com/office/drawing/2014/main" val="20002"/>
                    </a:ext>
                  </a:extLst>
                </a:gridCol>
              </a:tblGrid>
              <a:tr h="365919">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u="none" strike="noStrike" cap="none" normalizeH="0" baseline="0" dirty="0">
                          <a:ln>
                            <a:noFill/>
                          </a:ln>
                          <a:effectLst/>
                        </a:rPr>
                        <a:t>Virtual page number (VPN)</a:t>
                      </a:r>
                      <a:endParaRPr kumimoji="0" lang="en-US" sz="1800" b="1" i="0" u="none" strike="noStrike" cap="none" normalizeH="0" baseline="0" dirty="0">
                        <a:ln>
                          <a:noFill/>
                        </a:ln>
                        <a:solidFill>
                          <a:schemeClr val="tx1"/>
                        </a:solidFill>
                        <a:effectLst/>
                        <a:latin typeface="Arial" charset="0"/>
                      </a:endParaRPr>
                    </a:p>
                  </a:txBody>
                  <a:tcPr marT="45740" marB="45740" horzOverflow="overflow"/>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u="none" strike="noStrike" cap="none" normalizeH="0" baseline="0" dirty="0">
                          <a:ln>
                            <a:noFill/>
                          </a:ln>
                          <a:effectLst/>
                        </a:rPr>
                        <a:t>Physical page number (PPN)</a:t>
                      </a:r>
                      <a:endParaRPr kumimoji="0" lang="en-US" sz="1800" b="1" i="0" u="none" strike="noStrike" cap="none" normalizeH="0" baseline="0" dirty="0">
                        <a:ln>
                          <a:noFill/>
                        </a:ln>
                        <a:solidFill>
                          <a:schemeClr val="tx1"/>
                        </a:solidFill>
                        <a:effectLst/>
                        <a:latin typeface="Arial" charset="0"/>
                      </a:endParaRPr>
                    </a:p>
                  </a:txBody>
                  <a:tcPr marT="45740" marB="45740" horzOverflow="overflow"/>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u="none" strike="noStrike" cap="none" normalizeH="0" baseline="0">
                          <a:ln>
                            <a:noFill/>
                          </a:ln>
                          <a:effectLst/>
                        </a:rPr>
                        <a:t>Control bits</a:t>
                      </a:r>
                      <a:endParaRPr kumimoji="0" lang="en-US" sz="1800" b="1" i="0" u="none" strike="noStrike" cap="none" normalizeH="0" baseline="0">
                        <a:ln>
                          <a:noFill/>
                        </a:ln>
                        <a:solidFill>
                          <a:schemeClr val="tx1"/>
                        </a:solidFill>
                        <a:effectLst/>
                        <a:latin typeface="Arial" charset="0"/>
                      </a:endParaRPr>
                    </a:p>
                  </a:txBody>
                  <a:tcPr marT="45740" marB="45740" horzOverflow="overflow"/>
                </a:tc>
                <a:extLst>
                  <a:ext uri="{0D108BD9-81ED-4DB2-BD59-A6C34878D82A}">
                    <a16:rowId xmlns:a16="http://schemas.microsoft.com/office/drawing/2014/main" val="10000"/>
                  </a:ext>
                </a:extLst>
              </a:tr>
              <a:tr h="365919">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800" u="none" strike="noStrike" cap="none" normalizeH="0" baseline="0">
                          <a:ln>
                            <a:noFill/>
                          </a:ln>
                          <a:effectLst/>
                        </a:rPr>
                        <a:t>2</a:t>
                      </a:r>
                      <a:endParaRPr kumimoji="0" lang="en-US" sz="1800" b="1" i="0" u="none" strike="noStrike" cap="none" normalizeH="0" baseline="0">
                        <a:ln>
                          <a:noFill/>
                        </a:ln>
                        <a:solidFill>
                          <a:schemeClr val="tx1"/>
                        </a:solidFill>
                        <a:effectLst/>
                        <a:latin typeface="Arial" charset="0"/>
                      </a:endParaRPr>
                    </a:p>
                  </a:txBody>
                  <a:tcPr marT="45740" marB="45740" horzOverflow="overflow"/>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800" u="none" strike="noStrike" cap="none" normalizeH="0" baseline="0" dirty="0">
                          <a:ln>
                            <a:noFill/>
                          </a:ln>
                          <a:effectLst/>
                        </a:rPr>
                        <a:t>1</a:t>
                      </a:r>
                      <a:endParaRPr kumimoji="0" lang="en-US" sz="1800" b="1" i="0" u="none" strike="noStrike" cap="none" normalizeH="0" baseline="0" dirty="0">
                        <a:ln>
                          <a:noFill/>
                        </a:ln>
                        <a:solidFill>
                          <a:schemeClr val="tx1"/>
                        </a:solidFill>
                        <a:effectLst/>
                        <a:latin typeface="Arial" charset="0"/>
                      </a:endParaRPr>
                    </a:p>
                  </a:txBody>
                  <a:tcPr marT="45740" marB="45740" horzOverflow="overflow"/>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800" u="none" strike="noStrike" cap="none" normalizeH="0" baseline="0">
                          <a:ln>
                            <a:noFill/>
                          </a:ln>
                          <a:effectLst/>
                        </a:rPr>
                        <a:t>Valid, rw</a:t>
                      </a:r>
                      <a:endParaRPr kumimoji="0" lang="en-US" sz="1800" b="1" i="0" u="none" strike="noStrike" cap="none" normalizeH="0" baseline="0">
                        <a:ln>
                          <a:noFill/>
                        </a:ln>
                        <a:solidFill>
                          <a:schemeClr val="tx1"/>
                        </a:solidFill>
                        <a:effectLst/>
                        <a:latin typeface="Arial" charset="0"/>
                      </a:endParaRPr>
                    </a:p>
                  </a:txBody>
                  <a:tcPr marT="45740" marB="45740" horzOverflow="overflow"/>
                </a:tc>
                <a:extLst>
                  <a:ext uri="{0D108BD9-81ED-4DB2-BD59-A6C34878D82A}">
                    <a16:rowId xmlns:a16="http://schemas.microsoft.com/office/drawing/2014/main" val="10001"/>
                  </a:ext>
                </a:extLst>
              </a:tr>
              <a:tr h="365919">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800" u="none" strike="noStrike" cap="none" normalizeH="0" baseline="0">
                          <a:ln>
                            <a:noFill/>
                          </a:ln>
                          <a:effectLst/>
                        </a:rPr>
                        <a:t>-</a:t>
                      </a:r>
                      <a:endParaRPr kumimoji="0" lang="en-US" sz="1800" b="1" i="0" u="none" strike="noStrike" cap="none" normalizeH="0" baseline="0">
                        <a:ln>
                          <a:noFill/>
                        </a:ln>
                        <a:solidFill>
                          <a:schemeClr val="tx1"/>
                        </a:solidFill>
                        <a:effectLst/>
                        <a:latin typeface="Arial" charset="0"/>
                      </a:endParaRPr>
                    </a:p>
                  </a:txBody>
                  <a:tcPr marT="45740" marB="45740" horzOverflow="overflow"/>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800" u="none" strike="noStrike" cap="none" normalizeH="0" baseline="0" dirty="0">
                          <a:ln>
                            <a:noFill/>
                          </a:ln>
                          <a:effectLst/>
                        </a:rPr>
                        <a:t>-</a:t>
                      </a:r>
                      <a:endParaRPr kumimoji="0" lang="en-US" sz="1800" b="1" i="0" u="none" strike="noStrike" cap="none" normalizeH="0" baseline="0" dirty="0">
                        <a:ln>
                          <a:noFill/>
                        </a:ln>
                        <a:solidFill>
                          <a:schemeClr val="tx1"/>
                        </a:solidFill>
                        <a:effectLst/>
                        <a:latin typeface="Arial" charset="0"/>
                      </a:endParaRPr>
                    </a:p>
                  </a:txBody>
                  <a:tcPr marT="45740" marB="45740" horzOverflow="overflow"/>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800" u="none" strike="noStrike" cap="none" normalizeH="0" baseline="0">
                          <a:ln>
                            <a:noFill/>
                          </a:ln>
                          <a:effectLst/>
                        </a:rPr>
                        <a:t>Invalid</a:t>
                      </a:r>
                      <a:endParaRPr kumimoji="0" lang="en-US" sz="1800" b="1" i="0" u="none" strike="noStrike" cap="none" normalizeH="0" baseline="0">
                        <a:ln>
                          <a:noFill/>
                        </a:ln>
                        <a:solidFill>
                          <a:schemeClr val="tx1"/>
                        </a:solidFill>
                        <a:effectLst/>
                        <a:latin typeface="Arial" charset="0"/>
                      </a:endParaRPr>
                    </a:p>
                  </a:txBody>
                  <a:tcPr marT="45740" marB="45740" horzOverflow="overflow"/>
                </a:tc>
                <a:extLst>
                  <a:ext uri="{0D108BD9-81ED-4DB2-BD59-A6C34878D82A}">
                    <a16:rowId xmlns:a16="http://schemas.microsoft.com/office/drawing/2014/main" val="10002"/>
                  </a:ext>
                </a:extLst>
              </a:tr>
              <a:tr h="365919">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800" u="none" strike="noStrike" cap="none" normalizeH="0" baseline="0">
                          <a:ln>
                            <a:noFill/>
                          </a:ln>
                          <a:effectLst/>
                        </a:rPr>
                        <a:t>0</a:t>
                      </a:r>
                      <a:endParaRPr kumimoji="0" lang="en-US" sz="1800" b="1" i="0" u="none" strike="noStrike" cap="none" normalizeH="0" baseline="0">
                        <a:ln>
                          <a:noFill/>
                        </a:ln>
                        <a:solidFill>
                          <a:schemeClr val="tx1"/>
                        </a:solidFill>
                        <a:effectLst/>
                        <a:latin typeface="Arial" charset="0"/>
                      </a:endParaRPr>
                    </a:p>
                  </a:txBody>
                  <a:tcPr marT="45740" marB="45740" horzOverflow="overflow"/>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800" u="none" strike="noStrike" cap="none" normalizeH="0" baseline="0" dirty="0">
                          <a:ln>
                            <a:noFill/>
                          </a:ln>
                          <a:effectLst/>
                        </a:rPr>
                        <a:t>4</a:t>
                      </a:r>
                      <a:endParaRPr kumimoji="0" lang="en-US" sz="1800" b="1" i="0" u="none" strike="noStrike" cap="none" normalizeH="0" baseline="0" dirty="0">
                        <a:ln>
                          <a:noFill/>
                        </a:ln>
                        <a:solidFill>
                          <a:schemeClr val="tx1"/>
                        </a:solidFill>
                        <a:effectLst/>
                        <a:latin typeface="Arial" charset="0"/>
                      </a:endParaRPr>
                    </a:p>
                  </a:txBody>
                  <a:tcPr marT="45740" marB="45740" horzOverflow="overflow"/>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800" u="none" strike="noStrike" cap="none" normalizeH="0" baseline="0" dirty="0">
                          <a:ln>
                            <a:noFill/>
                          </a:ln>
                          <a:effectLst/>
                        </a:rPr>
                        <a:t>Valid, </a:t>
                      </a:r>
                      <a:r>
                        <a:rPr kumimoji="0" lang="en-US" sz="1800" u="none" strike="noStrike" cap="none" normalizeH="0" baseline="0" dirty="0" err="1">
                          <a:ln>
                            <a:noFill/>
                          </a:ln>
                          <a:effectLst/>
                        </a:rPr>
                        <a:t>rw</a:t>
                      </a:r>
                      <a:endParaRPr kumimoji="0" lang="en-US" sz="1800" b="1" i="0" u="none" strike="noStrike" cap="none" normalizeH="0" baseline="0" dirty="0">
                        <a:ln>
                          <a:noFill/>
                        </a:ln>
                        <a:solidFill>
                          <a:schemeClr val="tx1"/>
                        </a:solidFill>
                        <a:effectLst/>
                        <a:latin typeface="Arial" charset="0"/>
                      </a:endParaRPr>
                    </a:p>
                  </a:txBody>
                  <a:tcPr marT="45740" marB="45740" horzOverflow="overflow"/>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112278099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lstStyle/>
          <a:p>
            <a:pPr eaLnBrk="1" hangingPunct="1"/>
            <a:r>
              <a:rPr lang="en-US" altLang="en-US"/>
              <a:t>TLB Lookups</a:t>
            </a:r>
          </a:p>
        </p:txBody>
      </p:sp>
      <p:sp>
        <p:nvSpPr>
          <p:cNvPr id="51203" name="Rectangle 3"/>
          <p:cNvSpPr>
            <a:spLocks noGrp="1" noChangeArrowheads="1"/>
          </p:cNvSpPr>
          <p:nvPr>
            <p:ph type="body" idx="1"/>
          </p:nvPr>
        </p:nvSpPr>
        <p:spPr/>
        <p:txBody>
          <a:bodyPr/>
          <a:lstStyle/>
          <a:p>
            <a:pPr eaLnBrk="1" hangingPunct="1"/>
            <a:r>
              <a:rPr lang="en-US" altLang="en-US" dirty="0"/>
              <a:t>Sequential search of the TLB table</a:t>
            </a:r>
          </a:p>
          <a:p>
            <a:pPr eaLnBrk="1" hangingPunct="1"/>
            <a:r>
              <a:rPr lang="en-US" altLang="en-US" b="1" i="1" dirty="0">
                <a:solidFill>
                  <a:srgbClr val="FFFF00"/>
                </a:solidFill>
              </a:rPr>
              <a:t>Direct mapping:</a:t>
            </a:r>
            <a:r>
              <a:rPr lang="en-US" altLang="en-US" dirty="0">
                <a:solidFill>
                  <a:srgbClr val="FFFF00"/>
                </a:solidFill>
              </a:rPr>
              <a:t>  </a:t>
            </a:r>
            <a:r>
              <a:rPr lang="en-US" altLang="en-US" dirty="0"/>
              <a:t>hashes each virtual page to a specific slot in the TLB</a:t>
            </a:r>
          </a:p>
          <a:p>
            <a:pPr lvl="1" eaLnBrk="1" hangingPunct="1"/>
            <a:r>
              <a:rPr lang="en-US" altLang="en-US" dirty="0"/>
              <a:t>e.g., use upper bits of VPN to index TLB</a:t>
            </a:r>
          </a:p>
        </p:txBody>
      </p:sp>
    </p:spTree>
    <p:extLst>
      <p:ext uri="{BB962C8B-B14F-4D97-AF65-F5344CB8AC3E}">
        <p14:creationId xmlns:p14="http://schemas.microsoft.com/office/powerpoint/2010/main" val="248403777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lstStyle/>
          <a:p>
            <a:pPr eaLnBrk="1" hangingPunct="1"/>
            <a:r>
              <a:rPr lang="en-US" altLang="en-US"/>
              <a:t>TLB Lookups</a:t>
            </a:r>
          </a:p>
        </p:txBody>
      </p:sp>
      <p:sp>
        <p:nvSpPr>
          <p:cNvPr id="57347" name="Rectangle 3"/>
          <p:cNvSpPr>
            <a:spLocks noGrp="1" noChangeArrowheads="1"/>
          </p:cNvSpPr>
          <p:nvPr>
            <p:ph type="body" idx="1"/>
          </p:nvPr>
        </p:nvSpPr>
        <p:spPr/>
        <p:txBody>
          <a:bodyPr/>
          <a:lstStyle/>
          <a:p>
            <a:pPr eaLnBrk="1" hangingPunct="1"/>
            <a:r>
              <a:rPr lang="en-US" altLang="en-US" dirty="0">
                <a:solidFill>
                  <a:schemeClr val="accent2"/>
                </a:solidFill>
              </a:rPr>
              <a:t>Sequential search of the TLB table</a:t>
            </a:r>
          </a:p>
          <a:p>
            <a:pPr eaLnBrk="1" hangingPunct="1"/>
            <a:r>
              <a:rPr lang="en-US" altLang="en-US" b="1" i="1" dirty="0">
                <a:solidFill>
                  <a:schemeClr val="accent2"/>
                </a:solidFill>
              </a:rPr>
              <a:t>Direct mapping:</a:t>
            </a:r>
            <a:r>
              <a:rPr lang="en-US" altLang="en-US" dirty="0">
                <a:solidFill>
                  <a:schemeClr val="accent2"/>
                </a:solidFill>
              </a:rPr>
              <a:t>  assigns each virtual page to a specific slot in the TLB</a:t>
            </a:r>
          </a:p>
          <a:p>
            <a:pPr lvl="1" eaLnBrk="1" hangingPunct="1"/>
            <a:r>
              <a:rPr lang="en-US" altLang="en-US" dirty="0">
                <a:solidFill>
                  <a:schemeClr val="accent2"/>
                </a:solidFill>
              </a:rPr>
              <a:t>e.g., use upper bits of VPN to index TLB</a:t>
            </a:r>
          </a:p>
          <a:p>
            <a:pPr eaLnBrk="1" hangingPunct="1"/>
            <a:r>
              <a:rPr lang="en-US" altLang="en-US" b="1" i="1" dirty="0">
                <a:solidFill>
                  <a:srgbClr val="FFFF00"/>
                </a:solidFill>
              </a:rPr>
              <a:t>Set associativity:</a:t>
            </a:r>
            <a:r>
              <a:rPr lang="en-US" altLang="en-US" dirty="0">
                <a:solidFill>
                  <a:srgbClr val="FFFF00"/>
                </a:solidFill>
              </a:rPr>
              <a:t>  </a:t>
            </a:r>
            <a:r>
              <a:rPr lang="en-US" altLang="en-US" dirty="0"/>
              <a:t>uses N TLB banks to perform lookups in parallel</a:t>
            </a:r>
          </a:p>
        </p:txBody>
      </p:sp>
    </p:spTree>
    <p:extLst>
      <p:ext uri="{BB962C8B-B14F-4D97-AF65-F5344CB8AC3E}">
        <p14:creationId xmlns:p14="http://schemas.microsoft.com/office/powerpoint/2010/main" val="238311659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pPr eaLnBrk="1" hangingPunct="1"/>
            <a:r>
              <a:rPr lang="en-US" altLang="en-US"/>
              <a:t>Two-Way Associative Cache</a:t>
            </a:r>
          </a:p>
        </p:txBody>
      </p:sp>
      <p:sp>
        <p:nvSpPr>
          <p:cNvPr id="59395" name="Rectangle 4"/>
          <p:cNvSpPr>
            <a:spLocks noChangeArrowheads="1"/>
          </p:cNvSpPr>
          <p:nvPr/>
        </p:nvSpPr>
        <p:spPr bwMode="auto">
          <a:xfrm>
            <a:off x="1371600" y="2438400"/>
            <a:ext cx="838200" cy="457200"/>
          </a:xfrm>
          <a:prstGeom prst="rect">
            <a:avLst/>
          </a:prstGeom>
          <a:solidFill>
            <a:srgbClr val="FFFF99"/>
          </a:solidFill>
          <a:ln w="9525">
            <a:solidFill>
              <a:srgbClr val="000000"/>
            </a:solidFill>
            <a:miter lim="800000"/>
            <a:headEnd/>
            <a:tailEnd/>
          </a:ln>
        </p:spPr>
        <p:txBody>
          <a:bodyPr wrap="none" anchor="ct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defRPr>
            </a:lvl2pPr>
            <a:lvl3pPr marL="1143000" indent="-228600">
              <a:spcBef>
                <a:spcPct val="20000"/>
              </a:spcBef>
              <a:buClr>
                <a:schemeClr val="accent2"/>
              </a:buClr>
              <a:buChar char="•"/>
              <a:defRPr sz="2400">
                <a:solidFill>
                  <a:schemeClr val="tx2"/>
                </a:solidFill>
                <a:latin typeface="Arial" panose="020B0604020202020204" pitchFamily="34" charset="0"/>
              </a:defRPr>
            </a:lvl3pPr>
            <a:lvl4pPr marL="1600200" indent="-228600">
              <a:spcBef>
                <a:spcPct val="20000"/>
              </a:spcBef>
              <a:buClr>
                <a:schemeClr val="tx1"/>
              </a:buClr>
              <a:buChar char="•"/>
              <a:defRPr sz="2000">
                <a:solidFill>
                  <a:schemeClr val="tx2"/>
                </a:solidFill>
                <a:latin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defRPr>
            </a:lvl9pPr>
          </a:lstStyle>
          <a:p>
            <a:pPr algn="ctr">
              <a:spcBef>
                <a:spcPct val="0"/>
              </a:spcBef>
              <a:buClrTx/>
              <a:buSzTx/>
              <a:buFontTx/>
              <a:buNone/>
            </a:pPr>
            <a:r>
              <a:rPr lang="en-US" altLang="en-US" sz="1800">
                <a:solidFill>
                  <a:srgbClr val="000000"/>
                </a:solidFill>
              </a:rPr>
              <a:t>VPN</a:t>
            </a:r>
          </a:p>
        </p:txBody>
      </p:sp>
      <p:grpSp>
        <p:nvGrpSpPr>
          <p:cNvPr id="59396" name="Group 8"/>
          <p:cNvGrpSpPr>
            <a:grpSpLocks/>
          </p:cNvGrpSpPr>
          <p:nvPr/>
        </p:nvGrpSpPr>
        <p:grpSpPr bwMode="auto">
          <a:xfrm>
            <a:off x="3124200" y="3048000"/>
            <a:ext cx="1676400" cy="1371600"/>
            <a:chOff x="1584" y="1248"/>
            <a:chExt cx="2784" cy="864"/>
          </a:xfrm>
        </p:grpSpPr>
        <p:sp>
          <p:nvSpPr>
            <p:cNvPr id="59427" name="Rectangle 9"/>
            <p:cNvSpPr>
              <a:spLocks noChangeArrowheads="1"/>
            </p:cNvSpPr>
            <p:nvPr/>
          </p:nvSpPr>
          <p:spPr bwMode="auto">
            <a:xfrm>
              <a:off x="1584" y="1248"/>
              <a:ext cx="1392" cy="288"/>
            </a:xfrm>
            <a:prstGeom prst="rect">
              <a:avLst/>
            </a:prstGeom>
            <a:solidFill>
              <a:srgbClr val="FFCCFF"/>
            </a:solidFill>
            <a:ln w="9525">
              <a:solidFill>
                <a:srgbClr val="000000"/>
              </a:solidFill>
              <a:miter lim="800000"/>
              <a:headEnd/>
              <a:tailEnd/>
            </a:ln>
          </p:spPr>
          <p:txBody>
            <a:bodyPr wrap="none" anchor="ct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defRPr>
              </a:lvl2pPr>
              <a:lvl3pPr marL="1143000" indent="-228600">
                <a:spcBef>
                  <a:spcPct val="20000"/>
                </a:spcBef>
                <a:buClr>
                  <a:schemeClr val="accent2"/>
                </a:buClr>
                <a:buChar char="•"/>
                <a:defRPr sz="2400">
                  <a:solidFill>
                    <a:schemeClr val="tx2"/>
                  </a:solidFill>
                  <a:latin typeface="Arial" panose="020B0604020202020204" pitchFamily="34" charset="0"/>
                </a:defRPr>
              </a:lvl3pPr>
              <a:lvl4pPr marL="1600200" indent="-228600">
                <a:spcBef>
                  <a:spcPct val="20000"/>
                </a:spcBef>
                <a:buClr>
                  <a:schemeClr val="tx1"/>
                </a:buClr>
                <a:buChar char="•"/>
                <a:defRPr sz="2000">
                  <a:solidFill>
                    <a:schemeClr val="tx2"/>
                  </a:solidFill>
                  <a:latin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defRPr>
              </a:lvl9pPr>
            </a:lstStyle>
            <a:p>
              <a:pPr algn="ctr">
                <a:spcBef>
                  <a:spcPct val="0"/>
                </a:spcBef>
                <a:buClrTx/>
                <a:buSzTx/>
                <a:buFontTx/>
                <a:buNone/>
              </a:pPr>
              <a:r>
                <a:rPr lang="en-US" altLang="en-US" sz="1800">
                  <a:solidFill>
                    <a:srgbClr val="000000"/>
                  </a:solidFill>
                </a:rPr>
                <a:t>VPN</a:t>
              </a:r>
            </a:p>
          </p:txBody>
        </p:sp>
        <p:sp>
          <p:nvSpPr>
            <p:cNvPr id="59428" name="Rectangle 10"/>
            <p:cNvSpPr>
              <a:spLocks noChangeArrowheads="1"/>
            </p:cNvSpPr>
            <p:nvPr/>
          </p:nvSpPr>
          <p:spPr bwMode="auto">
            <a:xfrm>
              <a:off x="2976" y="1248"/>
              <a:ext cx="1392" cy="288"/>
            </a:xfrm>
            <a:prstGeom prst="rect">
              <a:avLst/>
            </a:prstGeom>
            <a:solidFill>
              <a:srgbClr val="FFCCFF"/>
            </a:solidFill>
            <a:ln w="9525">
              <a:solidFill>
                <a:srgbClr val="000000"/>
              </a:solidFill>
              <a:miter lim="800000"/>
              <a:headEnd/>
              <a:tailEnd/>
            </a:ln>
          </p:spPr>
          <p:txBody>
            <a:bodyPr wrap="none" anchor="ct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defRPr>
              </a:lvl2pPr>
              <a:lvl3pPr marL="1143000" indent="-228600">
                <a:spcBef>
                  <a:spcPct val="20000"/>
                </a:spcBef>
                <a:buClr>
                  <a:schemeClr val="accent2"/>
                </a:buClr>
                <a:buChar char="•"/>
                <a:defRPr sz="2400">
                  <a:solidFill>
                    <a:schemeClr val="tx2"/>
                  </a:solidFill>
                  <a:latin typeface="Arial" panose="020B0604020202020204" pitchFamily="34" charset="0"/>
                </a:defRPr>
              </a:lvl3pPr>
              <a:lvl4pPr marL="1600200" indent="-228600">
                <a:spcBef>
                  <a:spcPct val="20000"/>
                </a:spcBef>
                <a:buClr>
                  <a:schemeClr val="tx1"/>
                </a:buClr>
                <a:buChar char="•"/>
                <a:defRPr sz="2000">
                  <a:solidFill>
                    <a:schemeClr val="tx2"/>
                  </a:solidFill>
                  <a:latin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defRPr>
              </a:lvl9pPr>
            </a:lstStyle>
            <a:p>
              <a:pPr algn="ctr">
                <a:spcBef>
                  <a:spcPct val="0"/>
                </a:spcBef>
                <a:buClrTx/>
                <a:buSzTx/>
                <a:buFontTx/>
                <a:buNone/>
              </a:pPr>
              <a:r>
                <a:rPr lang="en-US" altLang="en-US" sz="1800">
                  <a:solidFill>
                    <a:srgbClr val="000000"/>
                  </a:solidFill>
                </a:rPr>
                <a:t>PPN</a:t>
              </a:r>
            </a:p>
          </p:txBody>
        </p:sp>
        <p:sp>
          <p:nvSpPr>
            <p:cNvPr id="59429" name="Rectangle 11"/>
            <p:cNvSpPr>
              <a:spLocks noChangeArrowheads="1"/>
            </p:cNvSpPr>
            <p:nvPr/>
          </p:nvSpPr>
          <p:spPr bwMode="auto">
            <a:xfrm>
              <a:off x="1584" y="1536"/>
              <a:ext cx="1392" cy="288"/>
            </a:xfrm>
            <a:prstGeom prst="rect">
              <a:avLst/>
            </a:prstGeom>
            <a:solidFill>
              <a:srgbClr val="FFCCFF"/>
            </a:solidFill>
            <a:ln w="9525">
              <a:solidFill>
                <a:srgbClr val="000000"/>
              </a:solidFill>
              <a:miter lim="800000"/>
              <a:headEnd/>
              <a:tailEnd/>
            </a:ln>
          </p:spPr>
          <p:txBody>
            <a:bodyPr wrap="none" anchor="ct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defRPr>
              </a:lvl2pPr>
              <a:lvl3pPr marL="1143000" indent="-228600">
                <a:spcBef>
                  <a:spcPct val="20000"/>
                </a:spcBef>
                <a:buClr>
                  <a:schemeClr val="accent2"/>
                </a:buClr>
                <a:buChar char="•"/>
                <a:defRPr sz="2400">
                  <a:solidFill>
                    <a:schemeClr val="tx2"/>
                  </a:solidFill>
                  <a:latin typeface="Arial" panose="020B0604020202020204" pitchFamily="34" charset="0"/>
                </a:defRPr>
              </a:lvl3pPr>
              <a:lvl4pPr marL="1600200" indent="-228600">
                <a:spcBef>
                  <a:spcPct val="20000"/>
                </a:spcBef>
                <a:buClr>
                  <a:schemeClr val="tx1"/>
                </a:buClr>
                <a:buChar char="•"/>
                <a:defRPr sz="2000">
                  <a:solidFill>
                    <a:schemeClr val="tx2"/>
                  </a:solidFill>
                  <a:latin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defRPr>
              </a:lvl9pPr>
            </a:lstStyle>
            <a:p>
              <a:pPr algn="ctr">
                <a:spcBef>
                  <a:spcPct val="0"/>
                </a:spcBef>
                <a:buClrTx/>
                <a:buSzTx/>
                <a:buFontTx/>
                <a:buNone/>
              </a:pPr>
              <a:r>
                <a:rPr lang="en-US" altLang="en-US" sz="1800">
                  <a:solidFill>
                    <a:srgbClr val="000000"/>
                  </a:solidFill>
                </a:rPr>
                <a:t>VPN</a:t>
              </a:r>
            </a:p>
          </p:txBody>
        </p:sp>
        <p:sp>
          <p:nvSpPr>
            <p:cNvPr id="59430" name="Rectangle 12"/>
            <p:cNvSpPr>
              <a:spLocks noChangeArrowheads="1"/>
            </p:cNvSpPr>
            <p:nvPr/>
          </p:nvSpPr>
          <p:spPr bwMode="auto">
            <a:xfrm>
              <a:off x="2976" y="1536"/>
              <a:ext cx="1392" cy="288"/>
            </a:xfrm>
            <a:prstGeom prst="rect">
              <a:avLst/>
            </a:prstGeom>
            <a:solidFill>
              <a:srgbClr val="FFCCFF"/>
            </a:solidFill>
            <a:ln w="9525">
              <a:solidFill>
                <a:srgbClr val="000000"/>
              </a:solidFill>
              <a:miter lim="800000"/>
              <a:headEnd/>
              <a:tailEnd/>
            </a:ln>
          </p:spPr>
          <p:txBody>
            <a:bodyPr wrap="none" anchor="ct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defRPr>
              </a:lvl2pPr>
              <a:lvl3pPr marL="1143000" indent="-228600">
                <a:spcBef>
                  <a:spcPct val="20000"/>
                </a:spcBef>
                <a:buClr>
                  <a:schemeClr val="accent2"/>
                </a:buClr>
                <a:buChar char="•"/>
                <a:defRPr sz="2400">
                  <a:solidFill>
                    <a:schemeClr val="tx2"/>
                  </a:solidFill>
                  <a:latin typeface="Arial" panose="020B0604020202020204" pitchFamily="34" charset="0"/>
                </a:defRPr>
              </a:lvl3pPr>
              <a:lvl4pPr marL="1600200" indent="-228600">
                <a:spcBef>
                  <a:spcPct val="20000"/>
                </a:spcBef>
                <a:buClr>
                  <a:schemeClr val="tx1"/>
                </a:buClr>
                <a:buChar char="•"/>
                <a:defRPr sz="2000">
                  <a:solidFill>
                    <a:schemeClr val="tx2"/>
                  </a:solidFill>
                  <a:latin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defRPr>
              </a:lvl9pPr>
            </a:lstStyle>
            <a:p>
              <a:pPr algn="ctr">
                <a:spcBef>
                  <a:spcPct val="0"/>
                </a:spcBef>
                <a:buClrTx/>
                <a:buSzTx/>
                <a:buFontTx/>
                <a:buNone/>
              </a:pPr>
              <a:r>
                <a:rPr lang="en-US" altLang="en-US" sz="1800">
                  <a:solidFill>
                    <a:srgbClr val="000000"/>
                  </a:solidFill>
                </a:rPr>
                <a:t>PPN</a:t>
              </a:r>
            </a:p>
          </p:txBody>
        </p:sp>
        <p:sp>
          <p:nvSpPr>
            <p:cNvPr id="59431" name="Rectangle 13"/>
            <p:cNvSpPr>
              <a:spLocks noChangeArrowheads="1"/>
            </p:cNvSpPr>
            <p:nvPr/>
          </p:nvSpPr>
          <p:spPr bwMode="auto">
            <a:xfrm>
              <a:off x="1584" y="1824"/>
              <a:ext cx="1392" cy="288"/>
            </a:xfrm>
            <a:prstGeom prst="rect">
              <a:avLst/>
            </a:prstGeom>
            <a:solidFill>
              <a:srgbClr val="FFCCFF"/>
            </a:solidFill>
            <a:ln w="9525">
              <a:solidFill>
                <a:srgbClr val="000000"/>
              </a:solidFill>
              <a:miter lim="800000"/>
              <a:headEnd/>
              <a:tailEnd/>
            </a:ln>
          </p:spPr>
          <p:txBody>
            <a:bodyPr wrap="none" anchor="ct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defRPr>
              </a:lvl2pPr>
              <a:lvl3pPr marL="1143000" indent="-228600">
                <a:spcBef>
                  <a:spcPct val="20000"/>
                </a:spcBef>
                <a:buClr>
                  <a:schemeClr val="accent2"/>
                </a:buClr>
                <a:buChar char="•"/>
                <a:defRPr sz="2400">
                  <a:solidFill>
                    <a:schemeClr val="tx2"/>
                  </a:solidFill>
                  <a:latin typeface="Arial" panose="020B0604020202020204" pitchFamily="34" charset="0"/>
                </a:defRPr>
              </a:lvl3pPr>
              <a:lvl4pPr marL="1600200" indent="-228600">
                <a:spcBef>
                  <a:spcPct val="20000"/>
                </a:spcBef>
                <a:buClr>
                  <a:schemeClr val="tx1"/>
                </a:buClr>
                <a:buChar char="•"/>
                <a:defRPr sz="2000">
                  <a:solidFill>
                    <a:schemeClr val="tx2"/>
                  </a:solidFill>
                  <a:latin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defRPr>
              </a:lvl9pPr>
            </a:lstStyle>
            <a:p>
              <a:pPr algn="ctr">
                <a:spcBef>
                  <a:spcPct val="0"/>
                </a:spcBef>
                <a:buClrTx/>
                <a:buSzTx/>
                <a:buFontTx/>
                <a:buNone/>
              </a:pPr>
              <a:r>
                <a:rPr lang="en-US" altLang="en-US" sz="1800" dirty="0">
                  <a:solidFill>
                    <a:srgbClr val="000000"/>
                  </a:solidFill>
                </a:rPr>
                <a:t>VPN</a:t>
              </a:r>
            </a:p>
          </p:txBody>
        </p:sp>
        <p:sp>
          <p:nvSpPr>
            <p:cNvPr id="59432" name="Rectangle 14"/>
            <p:cNvSpPr>
              <a:spLocks noChangeArrowheads="1"/>
            </p:cNvSpPr>
            <p:nvPr/>
          </p:nvSpPr>
          <p:spPr bwMode="auto">
            <a:xfrm>
              <a:off x="2976" y="1824"/>
              <a:ext cx="1392" cy="288"/>
            </a:xfrm>
            <a:prstGeom prst="rect">
              <a:avLst/>
            </a:prstGeom>
            <a:solidFill>
              <a:srgbClr val="FFCCFF"/>
            </a:solidFill>
            <a:ln w="9525">
              <a:solidFill>
                <a:srgbClr val="000000"/>
              </a:solidFill>
              <a:miter lim="800000"/>
              <a:headEnd/>
              <a:tailEnd/>
            </a:ln>
          </p:spPr>
          <p:txBody>
            <a:bodyPr wrap="none" anchor="ct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defRPr>
              </a:lvl2pPr>
              <a:lvl3pPr marL="1143000" indent="-228600">
                <a:spcBef>
                  <a:spcPct val="20000"/>
                </a:spcBef>
                <a:buClr>
                  <a:schemeClr val="accent2"/>
                </a:buClr>
                <a:buChar char="•"/>
                <a:defRPr sz="2400">
                  <a:solidFill>
                    <a:schemeClr val="tx2"/>
                  </a:solidFill>
                  <a:latin typeface="Arial" panose="020B0604020202020204" pitchFamily="34" charset="0"/>
                </a:defRPr>
              </a:lvl3pPr>
              <a:lvl4pPr marL="1600200" indent="-228600">
                <a:spcBef>
                  <a:spcPct val="20000"/>
                </a:spcBef>
                <a:buClr>
                  <a:schemeClr val="tx1"/>
                </a:buClr>
                <a:buChar char="•"/>
                <a:defRPr sz="2000">
                  <a:solidFill>
                    <a:schemeClr val="tx2"/>
                  </a:solidFill>
                  <a:latin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defRPr>
              </a:lvl9pPr>
            </a:lstStyle>
            <a:p>
              <a:pPr algn="ctr">
                <a:spcBef>
                  <a:spcPct val="0"/>
                </a:spcBef>
                <a:buClrTx/>
                <a:buSzTx/>
                <a:buFontTx/>
                <a:buNone/>
              </a:pPr>
              <a:r>
                <a:rPr lang="en-US" altLang="en-US" sz="1800" dirty="0">
                  <a:solidFill>
                    <a:srgbClr val="000000"/>
                  </a:solidFill>
                </a:rPr>
                <a:t>PPN</a:t>
              </a:r>
            </a:p>
          </p:txBody>
        </p:sp>
      </p:grpSp>
      <p:grpSp>
        <p:nvGrpSpPr>
          <p:cNvPr id="59397" name="Group 56"/>
          <p:cNvGrpSpPr>
            <a:grpSpLocks/>
          </p:cNvGrpSpPr>
          <p:nvPr/>
        </p:nvGrpSpPr>
        <p:grpSpPr bwMode="auto">
          <a:xfrm>
            <a:off x="5791200" y="3048000"/>
            <a:ext cx="1676400" cy="1371600"/>
            <a:chOff x="1584" y="1248"/>
            <a:chExt cx="2784" cy="864"/>
          </a:xfrm>
        </p:grpSpPr>
        <p:sp>
          <p:nvSpPr>
            <p:cNvPr id="59421" name="Rectangle 57"/>
            <p:cNvSpPr>
              <a:spLocks noChangeArrowheads="1"/>
            </p:cNvSpPr>
            <p:nvPr/>
          </p:nvSpPr>
          <p:spPr bwMode="auto">
            <a:xfrm>
              <a:off x="1584" y="1248"/>
              <a:ext cx="1392" cy="288"/>
            </a:xfrm>
            <a:prstGeom prst="rect">
              <a:avLst/>
            </a:prstGeom>
            <a:solidFill>
              <a:srgbClr val="FFCCFF"/>
            </a:solidFill>
            <a:ln w="9525">
              <a:solidFill>
                <a:srgbClr val="000000"/>
              </a:solidFill>
              <a:miter lim="800000"/>
              <a:headEnd/>
              <a:tailEnd/>
            </a:ln>
          </p:spPr>
          <p:txBody>
            <a:bodyPr wrap="none" anchor="ct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defRPr>
              </a:lvl2pPr>
              <a:lvl3pPr marL="1143000" indent="-228600">
                <a:spcBef>
                  <a:spcPct val="20000"/>
                </a:spcBef>
                <a:buClr>
                  <a:schemeClr val="accent2"/>
                </a:buClr>
                <a:buChar char="•"/>
                <a:defRPr sz="2400">
                  <a:solidFill>
                    <a:schemeClr val="tx2"/>
                  </a:solidFill>
                  <a:latin typeface="Arial" panose="020B0604020202020204" pitchFamily="34" charset="0"/>
                </a:defRPr>
              </a:lvl3pPr>
              <a:lvl4pPr marL="1600200" indent="-228600">
                <a:spcBef>
                  <a:spcPct val="20000"/>
                </a:spcBef>
                <a:buClr>
                  <a:schemeClr val="tx1"/>
                </a:buClr>
                <a:buChar char="•"/>
                <a:defRPr sz="2000">
                  <a:solidFill>
                    <a:schemeClr val="tx2"/>
                  </a:solidFill>
                  <a:latin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defRPr>
              </a:lvl9pPr>
            </a:lstStyle>
            <a:p>
              <a:pPr algn="ctr">
                <a:spcBef>
                  <a:spcPct val="0"/>
                </a:spcBef>
                <a:buClrTx/>
                <a:buSzTx/>
                <a:buFontTx/>
                <a:buNone/>
              </a:pPr>
              <a:r>
                <a:rPr lang="en-US" altLang="en-US" sz="1800">
                  <a:solidFill>
                    <a:srgbClr val="000000"/>
                  </a:solidFill>
                </a:rPr>
                <a:t>VPN</a:t>
              </a:r>
            </a:p>
          </p:txBody>
        </p:sp>
        <p:sp>
          <p:nvSpPr>
            <p:cNvPr id="59422" name="Rectangle 58"/>
            <p:cNvSpPr>
              <a:spLocks noChangeArrowheads="1"/>
            </p:cNvSpPr>
            <p:nvPr/>
          </p:nvSpPr>
          <p:spPr bwMode="auto">
            <a:xfrm>
              <a:off x="2976" y="1248"/>
              <a:ext cx="1392" cy="288"/>
            </a:xfrm>
            <a:prstGeom prst="rect">
              <a:avLst/>
            </a:prstGeom>
            <a:solidFill>
              <a:srgbClr val="FFCCFF"/>
            </a:solidFill>
            <a:ln w="9525">
              <a:solidFill>
                <a:srgbClr val="000000"/>
              </a:solidFill>
              <a:miter lim="800000"/>
              <a:headEnd/>
              <a:tailEnd/>
            </a:ln>
          </p:spPr>
          <p:txBody>
            <a:bodyPr wrap="none" anchor="ct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defRPr>
              </a:lvl2pPr>
              <a:lvl3pPr marL="1143000" indent="-228600">
                <a:spcBef>
                  <a:spcPct val="20000"/>
                </a:spcBef>
                <a:buClr>
                  <a:schemeClr val="accent2"/>
                </a:buClr>
                <a:buChar char="•"/>
                <a:defRPr sz="2400">
                  <a:solidFill>
                    <a:schemeClr val="tx2"/>
                  </a:solidFill>
                  <a:latin typeface="Arial" panose="020B0604020202020204" pitchFamily="34" charset="0"/>
                </a:defRPr>
              </a:lvl3pPr>
              <a:lvl4pPr marL="1600200" indent="-228600">
                <a:spcBef>
                  <a:spcPct val="20000"/>
                </a:spcBef>
                <a:buClr>
                  <a:schemeClr val="tx1"/>
                </a:buClr>
                <a:buChar char="•"/>
                <a:defRPr sz="2000">
                  <a:solidFill>
                    <a:schemeClr val="tx2"/>
                  </a:solidFill>
                  <a:latin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defRPr>
              </a:lvl9pPr>
            </a:lstStyle>
            <a:p>
              <a:pPr algn="ctr">
                <a:spcBef>
                  <a:spcPct val="0"/>
                </a:spcBef>
                <a:buClrTx/>
                <a:buSzTx/>
                <a:buFontTx/>
                <a:buNone/>
              </a:pPr>
              <a:r>
                <a:rPr lang="en-US" altLang="en-US" sz="1800">
                  <a:solidFill>
                    <a:srgbClr val="000000"/>
                  </a:solidFill>
                </a:rPr>
                <a:t>PPN</a:t>
              </a:r>
            </a:p>
          </p:txBody>
        </p:sp>
        <p:sp>
          <p:nvSpPr>
            <p:cNvPr id="59423" name="Rectangle 59"/>
            <p:cNvSpPr>
              <a:spLocks noChangeArrowheads="1"/>
            </p:cNvSpPr>
            <p:nvPr/>
          </p:nvSpPr>
          <p:spPr bwMode="auto">
            <a:xfrm>
              <a:off x="1584" y="1536"/>
              <a:ext cx="1392" cy="288"/>
            </a:xfrm>
            <a:prstGeom prst="rect">
              <a:avLst/>
            </a:prstGeom>
            <a:solidFill>
              <a:srgbClr val="FFCCFF"/>
            </a:solidFill>
            <a:ln w="9525">
              <a:solidFill>
                <a:srgbClr val="000000"/>
              </a:solidFill>
              <a:miter lim="800000"/>
              <a:headEnd/>
              <a:tailEnd/>
            </a:ln>
          </p:spPr>
          <p:txBody>
            <a:bodyPr wrap="none" anchor="ct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defRPr>
              </a:lvl2pPr>
              <a:lvl3pPr marL="1143000" indent="-228600">
                <a:spcBef>
                  <a:spcPct val="20000"/>
                </a:spcBef>
                <a:buClr>
                  <a:schemeClr val="accent2"/>
                </a:buClr>
                <a:buChar char="•"/>
                <a:defRPr sz="2400">
                  <a:solidFill>
                    <a:schemeClr val="tx2"/>
                  </a:solidFill>
                  <a:latin typeface="Arial" panose="020B0604020202020204" pitchFamily="34" charset="0"/>
                </a:defRPr>
              </a:lvl3pPr>
              <a:lvl4pPr marL="1600200" indent="-228600">
                <a:spcBef>
                  <a:spcPct val="20000"/>
                </a:spcBef>
                <a:buClr>
                  <a:schemeClr val="tx1"/>
                </a:buClr>
                <a:buChar char="•"/>
                <a:defRPr sz="2000">
                  <a:solidFill>
                    <a:schemeClr val="tx2"/>
                  </a:solidFill>
                  <a:latin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defRPr>
              </a:lvl9pPr>
            </a:lstStyle>
            <a:p>
              <a:pPr algn="ctr">
                <a:spcBef>
                  <a:spcPct val="0"/>
                </a:spcBef>
                <a:buClrTx/>
                <a:buSzTx/>
                <a:buFontTx/>
                <a:buNone/>
              </a:pPr>
              <a:r>
                <a:rPr lang="en-US" altLang="en-US" sz="1800">
                  <a:solidFill>
                    <a:srgbClr val="000000"/>
                  </a:solidFill>
                </a:rPr>
                <a:t>VPN</a:t>
              </a:r>
            </a:p>
          </p:txBody>
        </p:sp>
        <p:sp>
          <p:nvSpPr>
            <p:cNvPr id="59424" name="Rectangle 60"/>
            <p:cNvSpPr>
              <a:spLocks noChangeArrowheads="1"/>
            </p:cNvSpPr>
            <p:nvPr/>
          </p:nvSpPr>
          <p:spPr bwMode="auto">
            <a:xfrm>
              <a:off x="2976" y="1536"/>
              <a:ext cx="1392" cy="288"/>
            </a:xfrm>
            <a:prstGeom prst="rect">
              <a:avLst/>
            </a:prstGeom>
            <a:solidFill>
              <a:srgbClr val="FFCCFF"/>
            </a:solidFill>
            <a:ln w="9525">
              <a:solidFill>
                <a:srgbClr val="000000"/>
              </a:solidFill>
              <a:miter lim="800000"/>
              <a:headEnd/>
              <a:tailEnd/>
            </a:ln>
          </p:spPr>
          <p:txBody>
            <a:bodyPr wrap="none" anchor="ct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defRPr>
              </a:lvl2pPr>
              <a:lvl3pPr marL="1143000" indent="-228600">
                <a:spcBef>
                  <a:spcPct val="20000"/>
                </a:spcBef>
                <a:buClr>
                  <a:schemeClr val="accent2"/>
                </a:buClr>
                <a:buChar char="•"/>
                <a:defRPr sz="2400">
                  <a:solidFill>
                    <a:schemeClr val="tx2"/>
                  </a:solidFill>
                  <a:latin typeface="Arial" panose="020B0604020202020204" pitchFamily="34" charset="0"/>
                </a:defRPr>
              </a:lvl3pPr>
              <a:lvl4pPr marL="1600200" indent="-228600">
                <a:spcBef>
                  <a:spcPct val="20000"/>
                </a:spcBef>
                <a:buClr>
                  <a:schemeClr val="tx1"/>
                </a:buClr>
                <a:buChar char="•"/>
                <a:defRPr sz="2000">
                  <a:solidFill>
                    <a:schemeClr val="tx2"/>
                  </a:solidFill>
                  <a:latin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defRPr>
              </a:lvl9pPr>
            </a:lstStyle>
            <a:p>
              <a:pPr algn="ctr">
                <a:spcBef>
                  <a:spcPct val="0"/>
                </a:spcBef>
                <a:buClrTx/>
                <a:buSzTx/>
                <a:buFontTx/>
                <a:buNone/>
              </a:pPr>
              <a:r>
                <a:rPr lang="en-US" altLang="en-US" sz="1800">
                  <a:solidFill>
                    <a:srgbClr val="000000"/>
                  </a:solidFill>
                </a:rPr>
                <a:t>PPN</a:t>
              </a:r>
            </a:p>
          </p:txBody>
        </p:sp>
        <p:sp>
          <p:nvSpPr>
            <p:cNvPr id="59425" name="Rectangle 61"/>
            <p:cNvSpPr>
              <a:spLocks noChangeArrowheads="1"/>
            </p:cNvSpPr>
            <p:nvPr/>
          </p:nvSpPr>
          <p:spPr bwMode="auto">
            <a:xfrm>
              <a:off x="1584" y="1824"/>
              <a:ext cx="1392" cy="288"/>
            </a:xfrm>
            <a:prstGeom prst="rect">
              <a:avLst/>
            </a:prstGeom>
            <a:solidFill>
              <a:srgbClr val="FFCCFF"/>
            </a:solidFill>
            <a:ln w="9525">
              <a:solidFill>
                <a:srgbClr val="000000"/>
              </a:solidFill>
              <a:miter lim="800000"/>
              <a:headEnd/>
              <a:tailEnd/>
            </a:ln>
          </p:spPr>
          <p:txBody>
            <a:bodyPr wrap="none" anchor="ct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defRPr>
              </a:lvl2pPr>
              <a:lvl3pPr marL="1143000" indent="-228600">
                <a:spcBef>
                  <a:spcPct val="20000"/>
                </a:spcBef>
                <a:buClr>
                  <a:schemeClr val="accent2"/>
                </a:buClr>
                <a:buChar char="•"/>
                <a:defRPr sz="2400">
                  <a:solidFill>
                    <a:schemeClr val="tx2"/>
                  </a:solidFill>
                  <a:latin typeface="Arial" panose="020B0604020202020204" pitchFamily="34" charset="0"/>
                </a:defRPr>
              </a:lvl3pPr>
              <a:lvl4pPr marL="1600200" indent="-228600">
                <a:spcBef>
                  <a:spcPct val="20000"/>
                </a:spcBef>
                <a:buClr>
                  <a:schemeClr val="tx1"/>
                </a:buClr>
                <a:buChar char="•"/>
                <a:defRPr sz="2000">
                  <a:solidFill>
                    <a:schemeClr val="tx2"/>
                  </a:solidFill>
                  <a:latin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defRPr>
              </a:lvl9pPr>
            </a:lstStyle>
            <a:p>
              <a:pPr algn="ctr">
                <a:spcBef>
                  <a:spcPct val="0"/>
                </a:spcBef>
                <a:buClrTx/>
                <a:buSzTx/>
                <a:buFontTx/>
                <a:buNone/>
              </a:pPr>
              <a:r>
                <a:rPr lang="en-US" altLang="en-US" sz="1800">
                  <a:solidFill>
                    <a:srgbClr val="000000"/>
                  </a:solidFill>
                </a:rPr>
                <a:t>VPN</a:t>
              </a:r>
            </a:p>
          </p:txBody>
        </p:sp>
        <p:sp>
          <p:nvSpPr>
            <p:cNvPr id="59426" name="Rectangle 62"/>
            <p:cNvSpPr>
              <a:spLocks noChangeArrowheads="1"/>
            </p:cNvSpPr>
            <p:nvPr/>
          </p:nvSpPr>
          <p:spPr bwMode="auto">
            <a:xfrm>
              <a:off x="2976" y="1824"/>
              <a:ext cx="1392" cy="288"/>
            </a:xfrm>
            <a:prstGeom prst="rect">
              <a:avLst/>
            </a:prstGeom>
            <a:solidFill>
              <a:srgbClr val="FFCCFF"/>
            </a:solidFill>
            <a:ln w="9525">
              <a:solidFill>
                <a:srgbClr val="000000"/>
              </a:solidFill>
              <a:miter lim="800000"/>
              <a:headEnd/>
              <a:tailEnd/>
            </a:ln>
          </p:spPr>
          <p:txBody>
            <a:bodyPr wrap="none" anchor="ct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defRPr>
              </a:lvl2pPr>
              <a:lvl3pPr marL="1143000" indent="-228600">
                <a:spcBef>
                  <a:spcPct val="20000"/>
                </a:spcBef>
                <a:buClr>
                  <a:schemeClr val="accent2"/>
                </a:buClr>
                <a:buChar char="•"/>
                <a:defRPr sz="2400">
                  <a:solidFill>
                    <a:schemeClr val="tx2"/>
                  </a:solidFill>
                  <a:latin typeface="Arial" panose="020B0604020202020204" pitchFamily="34" charset="0"/>
                </a:defRPr>
              </a:lvl3pPr>
              <a:lvl4pPr marL="1600200" indent="-228600">
                <a:spcBef>
                  <a:spcPct val="20000"/>
                </a:spcBef>
                <a:buClr>
                  <a:schemeClr val="tx1"/>
                </a:buClr>
                <a:buChar char="•"/>
                <a:defRPr sz="2000">
                  <a:solidFill>
                    <a:schemeClr val="tx2"/>
                  </a:solidFill>
                  <a:latin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defRPr>
              </a:lvl9pPr>
            </a:lstStyle>
            <a:p>
              <a:pPr algn="ctr">
                <a:spcBef>
                  <a:spcPct val="0"/>
                </a:spcBef>
                <a:buClrTx/>
                <a:buSzTx/>
                <a:buFontTx/>
                <a:buNone/>
              </a:pPr>
              <a:r>
                <a:rPr lang="en-US" altLang="en-US" sz="1800">
                  <a:solidFill>
                    <a:srgbClr val="000000"/>
                  </a:solidFill>
                </a:rPr>
                <a:t>PPN</a:t>
              </a:r>
            </a:p>
          </p:txBody>
        </p:sp>
      </p:grpSp>
      <p:grpSp>
        <p:nvGrpSpPr>
          <p:cNvPr id="4" name="Group 75"/>
          <p:cNvGrpSpPr>
            <a:grpSpLocks/>
          </p:cNvGrpSpPr>
          <p:nvPr/>
        </p:nvGrpSpPr>
        <p:grpSpPr bwMode="auto">
          <a:xfrm>
            <a:off x="2209800" y="2322513"/>
            <a:ext cx="3581400" cy="1868487"/>
            <a:chOff x="864" y="1271"/>
            <a:chExt cx="2256" cy="1177"/>
          </a:xfrm>
        </p:grpSpPr>
        <p:grpSp>
          <p:nvGrpSpPr>
            <p:cNvPr id="59412" name="Group 73"/>
            <p:cNvGrpSpPr>
              <a:grpSpLocks/>
            </p:cNvGrpSpPr>
            <p:nvPr/>
          </p:nvGrpSpPr>
          <p:grpSpPr bwMode="auto">
            <a:xfrm>
              <a:off x="864" y="1488"/>
              <a:ext cx="2256" cy="960"/>
              <a:chOff x="864" y="1488"/>
              <a:chExt cx="2256" cy="960"/>
            </a:xfrm>
          </p:grpSpPr>
          <p:sp>
            <p:nvSpPr>
              <p:cNvPr id="59414" name="Line 66"/>
              <p:cNvSpPr>
                <a:spLocks noChangeShapeType="1"/>
              </p:cNvSpPr>
              <p:nvPr/>
            </p:nvSpPr>
            <p:spPr bwMode="auto">
              <a:xfrm>
                <a:off x="864" y="1488"/>
                <a:ext cx="1968"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nvGrpSpPr>
              <p:cNvPr id="59415" name="Group 69"/>
              <p:cNvGrpSpPr>
                <a:grpSpLocks/>
              </p:cNvGrpSpPr>
              <p:nvPr/>
            </p:nvGrpSpPr>
            <p:grpSpPr bwMode="auto">
              <a:xfrm>
                <a:off x="2832" y="1488"/>
                <a:ext cx="288" cy="960"/>
                <a:chOff x="2832" y="1488"/>
                <a:chExt cx="288" cy="960"/>
              </a:xfrm>
            </p:grpSpPr>
            <p:sp>
              <p:nvSpPr>
                <p:cNvPr id="59419" name="Line 67"/>
                <p:cNvSpPr>
                  <a:spLocks noChangeShapeType="1"/>
                </p:cNvSpPr>
                <p:nvPr/>
              </p:nvSpPr>
              <p:spPr bwMode="auto">
                <a:xfrm>
                  <a:off x="2832" y="1488"/>
                  <a:ext cx="0" cy="96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9420" name="Line 68"/>
                <p:cNvSpPr>
                  <a:spLocks noChangeShapeType="1"/>
                </p:cNvSpPr>
                <p:nvPr/>
              </p:nvSpPr>
              <p:spPr bwMode="auto">
                <a:xfrm>
                  <a:off x="2832" y="2448"/>
                  <a:ext cx="288"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grpSp>
            <p:nvGrpSpPr>
              <p:cNvPr id="59416" name="Group 70"/>
              <p:cNvGrpSpPr>
                <a:grpSpLocks/>
              </p:cNvGrpSpPr>
              <p:nvPr/>
            </p:nvGrpSpPr>
            <p:grpSpPr bwMode="auto">
              <a:xfrm>
                <a:off x="1152" y="1488"/>
                <a:ext cx="288" cy="960"/>
                <a:chOff x="2832" y="1488"/>
                <a:chExt cx="288" cy="960"/>
              </a:xfrm>
            </p:grpSpPr>
            <p:sp>
              <p:nvSpPr>
                <p:cNvPr id="59417" name="Line 71"/>
                <p:cNvSpPr>
                  <a:spLocks noChangeShapeType="1"/>
                </p:cNvSpPr>
                <p:nvPr/>
              </p:nvSpPr>
              <p:spPr bwMode="auto">
                <a:xfrm>
                  <a:off x="2832" y="1488"/>
                  <a:ext cx="0" cy="96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9418" name="Line 72"/>
                <p:cNvSpPr>
                  <a:spLocks noChangeShapeType="1"/>
                </p:cNvSpPr>
                <p:nvPr/>
              </p:nvSpPr>
              <p:spPr bwMode="auto">
                <a:xfrm>
                  <a:off x="2832" y="2448"/>
                  <a:ext cx="288"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grpSp>
        <p:sp>
          <p:nvSpPr>
            <p:cNvPr id="59413" name="Text Box 74"/>
            <p:cNvSpPr txBox="1">
              <a:spLocks noChangeArrowheads="1"/>
            </p:cNvSpPr>
            <p:nvPr/>
          </p:nvSpPr>
          <p:spPr bwMode="auto">
            <a:xfrm>
              <a:off x="1046" y="1271"/>
              <a:ext cx="428"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defRPr>
              </a:lvl2pPr>
              <a:lvl3pPr marL="1143000" indent="-228600">
                <a:spcBef>
                  <a:spcPct val="20000"/>
                </a:spcBef>
                <a:buClr>
                  <a:schemeClr val="accent2"/>
                </a:buClr>
                <a:buChar char="•"/>
                <a:defRPr sz="2400">
                  <a:solidFill>
                    <a:schemeClr val="tx2"/>
                  </a:solidFill>
                  <a:latin typeface="Arial" panose="020B0604020202020204" pitchFamily="34" charset="0"/>
                </a:defRPr>
              </a:lvl3pPr>
              <a:lvl4pPr marL="1600200" indent="-228600">
                <a:spcBef>
                  <a:spcPct val="20000"/>
                </a:spcBef>
                <a:buClr>
                  <a:schemeClr val="tx1"/>
                </a:buClr>
                <a:buChar char="•"/>
                <a:defRPr sz="2000">
                  <a:solidFill>
                    <a:schemeClr val="tx2"/>
                  </a:solidFill>
                  <a:latin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defRPr>
              </a:lvl9pPr>
            </a:lstStyle>
            <a:p>
              <a:pPr>
                <a:spcBef>
                  <a:spcPct val="0"/>
                </a:spcBef>
                <a:buClrTx/>
                <a:buSzTx/>
                <a:buFontTx/>
                <a:buNone/>
              </a:pPr>
              <a:r>
                <a:rPr lang="en-US" altLang="en-US" sz="1800">
                  <a:solidFill>
                    <a:schemeClr val="tx1"/>
                  </a:solidFill>
                </a:rPr>
                <a:t>hash</a:t>
              </a:r>
            </a:p>
          </p:txBody>
        </p:sp>
      </p:grpSp>
      <p:grpSp>
        <p:nvGrpSpPr>
          <p:cNvPr id="8" name="Group 83"/>
          <p:cNvGrpSpPr>
            <a:grpSpLocks/>
          </p:cNvGrpSpPr>
          <p:nvPr/>
        </p:nvGrpSpPr>
        <p:grpSpPr bwMode="auto">
          <a:xfrm>
            <a:off x="1828800" y="2895600"/>
            <a:ext cx="4648200" cy="2895600"/>
            <a:chOff x="624" y="1632"/>
            <a:chExt cx="2928" cy="1824"/>
          </a:xfrm>
        </p:grpSpPr>
        <p:grpSp>
          <p:nvGrpSpPr>
            <p:cNvPr id="59400" name="Group 54"/>
            <p:cNvGrpSpPr>
              <a:grpSpLocks/>
            </p:cNvGrpSpPr>
            <p:nvPr/>
          </p:nvGrpSpPr>
          <p:grpSpPr bwMode="auto">
            <a:xfrm>
              <a:off x="1584" y="2592"/>
              <a:ext cx="288" cy="624"/>
              <a:chOff x="2592" y="2112"/>
              <a:chExt cx="288" cy="624"/>
            </a:xfrm>
          </p:grpSpPr>
          <p:sp>
            <p:nvSpPr>
              <p:cNvPr id="59410" name="Oval 16"/>
              <p:cNvSpPr>
                <a:spLocks noChangeArrowheads="1"/>
              </p:cNvSpPr>
              <p:nvPr/>
            </p:nvSpPr>
            <p:spPr bwMode="auto">
              <a:xfrm>
                <a:off x="2592" y="2448"/>
                <a:ext cx="288" cy="288"/>
              </a:xfrm>
              <a:prstGeom prst="ellipse">
                <a:avLst/>
              </a:prstGeom>
              <a:solidFill>
                <a:srgbClr val="FFCCFF"/>
              </a:solidFill>
              <a:ln w="9525">
                <a:solidFill>
                  <a:schemeClr val="tx1"/>
                </a:solidFill>
                <a:round/>
                <a:headEnd/>
                <a:tailEnd/>
              </a:ln>
            </p:spPr>
            <p:txBody>
              <a:bodyPr wrap="none" anchor="ct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defRPr>
                </a:lvl2pPr>
                <a:lvl3pPr marL="1143000" indent="-228600">
                  <a:spcBef>
                    <a:spcPct val="20000"/>
                  </a:spcBef>
                  <a:buClr>
                    <a:schemeClr val="accent2"/>
                  </a:buClr>
                  <a:buChar char="•"/>
                  <a:defRPr sz="2400">
                    <a:solidFill>
                      <a:schemeClr val="tx2"/>
                    </a:solidFill>
                    <a:latin typeface="Arial" panose="020B0604020202020204" pitchFamily="34" charset="0"/>
                  </a:defRPr>
                </a:lvl3pPr>
                <a:lvl4pPr marL="1600200" indent="-228600">
                  <a:spcBef>
                    <a:spcPct val="20000"/>
                  </a:spcBef>
                  <a:buClr>
                    <a:schemeClr val="tx1"/>
                  </a:buClr>
                  <a:buChar char="•"/>
                  <a:defRPr sz="2000">
                    <a:solidFill>
                      <a:schemeClr val="tx2"/>
                    </a:solidFill>
                    <a:latin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defRPr>
                </a:lvl9pPr>
              </a:lstStyle>
              <a:p>
                <a:pPr algn="ctr">
                  <a:spcBef>
                    <a:spcPct val="0"/>
                  </a:spcBef>
                  <a:buClrTx/>
                  <a:buSzTx/>
                  <a:buFontTx/>
                  <a:buNone/>
                </a:pPr>
                <a:r>
                  <a:rPr lang="en-US" altLang="en-US" sz="1800">
                    <a:solidFill>
                      <a:srgbClr val="000000"/>
                    </a:solidFill>
                  </a:rPr>
                  <a:t>=</a:t>
                </a:r>
              </a:p>
            </p:txBody>
          </p:sp>
          <p:sp>
            <p:nvSpPr>
              <p:cNvPr id="59411" name="Line 19"/>
              <p:cNvSpPr>
                <a:spLocks noChangeShapeType="1"/>
              </p:cNvSpPr>
              <p:nvPr/>
            </p:nvSpPr>
            <p:spPr bwMode="auto">
              <a:xfrm>
                <a:off x="2736" y="2112"/>
                <a:ext cx="1" cy="336"/>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grpSp>
          <p:nvGrpSpPr>
            <p:cNvPr id="59401" name="Group 63"/>
            <p:cNvGrpSpPr>
              <a:grpSpLocks/>
            </p:cNvGrpSpPr>
            <p:nvPr/>
          </p:nvGrpSpPr>
          <p:grpSpPr bwMode="auto">
            <a:xfrm>
              <a:off x="3264" y="2592"/>
              <a:ext cx="288" cy="624"/>
              <a:chOff x="2592" y="2112"/>
              <a:chExt cx="288" cy="624"/>
            </a:xfrm>
          </p:grpSpPr>
          <p:sp>
            <p:nvSpPr>
              <p:cNvPr id="59408" name="Oval 64"/>
              <p:cNvSpPr>
                <a:spLocks noChangeArrowheads="1"/>
              </p:cNvSpPr>
              <p:nvPr/>
            </p:nvSpPr>
            <p:spPr bwMode="auto">
              <a:xfrm>
                <a:off x="2592" y="2448"/>
                <a:ext cx="288" cy="288"/>
              </a:xfrm>
              <a:prstGeom prst="ellipse">
                <a:avLst/>
              </a:prstGeom>
              <a:solidFill>
                <a:srgbClr val="FFCCFF"/>
              </a:solidFill>
              <a:ln w="9525">
                <a:solidFill>
                  <a:schemeClr val="tx1"/>
                </a:solidFill>
                <a:round/>
                <a:headEnd/>
                <a:tailEnd/>
              </a:ln>
            </p:spPr>
            <p:txBody>
              <a:bodyPr wrap="none" anchor="ct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defRPr>
                </a:lvl2pPr>
                <a:lvl3pPr marL="1143000" indent="-228600">
                  <a:spcBef>
                    <a:spcPct val="20000"/>
                  </a:spcBef>
                  <a:buClr>
                    <a:schemeClr val="accent2"/>
                  </a:buClr>
                  <a:buChar char="•"/>
                  <a:defRPr sz="2400">
                    <a:solidFill>
                      <a:schemeClr val="tx2"/>
                    </a:solidFill>
                    <a:latin typeface="Arial" panose="020B0604020202020204" pitchFamily="34" charset="0"/>
                  </a:defRPr>
                </a:lvl3pPr>
                <a:lvl4pPr marL="1600200" indent="-228600">
                  <a:spcBef>
                    <a:spcPct val="20000"/>
                  </a:spcBef>
                  <a:buClr>
                    <a:schemeClr val="tx1"/>
                  </a:buClr>
                  <a:buChar char="•"/>
                  <a:defRPr sz="2000">
                    <a:solidFill>
                      <a:schemeClr val="tx2"/>
                    </a:solidFill>
                    <a:latin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defRPr>
                </a:lvl9pPr>
              </a:lstStyle>
              <a:p>
                <a:pPr algn="ctr">
                  <a:spcBef>
                    <a:spcPct val="0"/>
                  </a:spcBef>
                  <a:buClrTx/>
                  <a:buSzTx/>
                  <a:buFontTx/>
                  <a:buNone/>
                </a:pPr>
                <a:r>
                  <a:rPr lang="en-US" altLang="en-US" sz="1800">
                    <a:solidFill>
                      <a:srgbClr val="000000"/>
                    </a:solidFill>
                  </a:rPr>
                  <a:t>=</a:t>
                </a:r>
              </a:p>
            </p:txBody>
          </p:sp>
          <p:sp>
            <p:nvSpPr>
              <p:cNvPr id="59409" name="Line 65"/>
              <p:cNvSpPr>
                <a:spLocks noChangeShapeType="1"/>
              </p:cNvSpPr>
              <p:nvPr/>
            </p:nvSpPr>
            <p:spPr bwMode="auto">
              <a:xfrm>
                <a:off x="2736" y="2112"/>
                <a:ext cx="1" cy="336"/>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sp>
          <p:nvSpPr>
            <p:cNvPr id="59402" name="Line 77"/>
            <p:cNvSpPr>
              <a:spLocks noChangeShapeType="1"/>
            </p:cNvSpPr>
            <p:nvPr/>
          </p:nvSpPr>
          <p:spPr bwMode="auto">
            <a:xfrm>
              <a:off x="624" y="1632"/>
              <a:ext cx="0" cy="1824"/>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9403" name="Line 78"/>
            <p:cNvSpPr>
              <a:spLocks noChangeShapeType="1"/>
            </p:cNvSpPr>
            <p:nvPr/>
          </p:nvSpPr>
          <p:spPr bwMode="auto">
            <a:xfrm>
              <a:off x="624" y="3456"/>
              <a:ext cx="2208"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9404" name="Line 79"/>
            <p:cNvSpPr>
              <a:spLocks noChangeShapeType="1"/>
            </p:cNvSpPr>
            <p:nvPr/>
          </p:nvSpPr>
          <p:spPr bwMode="auto">
            <a:xfrm flipV="1">
              <a:off x="1152" y="3072"/>
              <a:ext cx="0" cy="384"/>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9405" name="Line 80"/>
            <p:cNvSpPr>
              <a:spLocks noChangeShapeType="1"/>
            </p:cNvSpPr>
            <p:nvPr/>
          </p:nvSpPr>
          <p:spPr bwMode="auto">
            <a:xfrm flipV="1">
              <a:off x="2832" y="3072"/>
              <a:ext cx="0" cy="384"/>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9406" name="Line 81"/>
            <p:cNvSpPr>
              <a:spLocks noChangeShapeType="1"/>
            </p:cNvSpPr>
            <p:nvPr/>
          </p:nvSpPr>
          <p:spPr bwMode="auto">
            <a:xfrm>
              <a:off x="1152" y="3072"/>
              <a:ext cx="432"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59407" name="Line 82"/>
            <p:cNvSpPr>
              <a:spLocks noChangeShapeType="1"/>
            </p:cNvSpPr>
            <p:nvPr/>
          </p:nvSpPr>
          <p:spPr bwMode="auto">
            <a:xfrm>
              <a:off x="2832" y="3072"/>
              <a:ext cx="432"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spTree>
    <p:extLst>
      <p:ext uri="{BB962C8B-B14F-4D97-AF65-F5344CB8AC3E}">
        <p14:creationId xmlns:p14="http://schemas.microsoft.com/office/powerpoint/2010/main" val="40321747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1"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up)">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p:txBody>
          <a:bodyPr/>
          <a:lstStyle/>
          <a:p>
            <a:pPr eaLnBrk="1" hangingPunct="1"/>
            <a:r>
              <a:rPr lang="en-US" altLang="en-US"/>
              <a:t>Two-Way Associative Cache</a:t>
            </a:r>
          </a:p>
        </p:txBody>
      </p:sp>
      <p:sp>
        <p:nvSpPr>
          <p:cNvPr id="61443" name="Rectangle 3"/>
          <p:cNvSpPr>
            <a:spLocks noChangeArrowheads="1"/>
          </p:cNvSpPr>
          <p:nvPr/>
        </p:nvSpPr>
        <p:spPr bwMode="auto">
          <a:xfrm>
            <a:off x="1371600" y="2438400"/>
            <a:ext cx="838200" cy="457200"/>
          </a:xfrm>
          <a:prstGeom prst="rect">
            <a:avLst/>
          </a:prstGeom>
          <a:solidFill>
            <a:srgbClr val="FFFF99"/>
          </a:solidFill>
          <a:ln w="9525">
            <a:solidFill>
              <a:srgbClr val="000000"/>
            </a:solidFill>
            <a:miter lim="800000"/>
            <a:headEnd/>
            <a:tailEnd/>
          </a:ln>
        </p:spPr>
        <p:txBody>
          <a:bodyPr wrap="none" anchor="ct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defRPr>
            </a:lvl2pPr>
            <a:lvl3pPr marL="1143000" indent="-228600">
              <a:spcBef>
                <a:spcPct val="20000"/>
              </a:spcBef>
              <a:buClr>
                <a:schemeClr val="accent2"/>
              </a:buClr>
              <a:buChar char="•"/>
              <a:defRPr sz="2400">
                <a:solidFill>
                  <a:schemeClr val="tx2"/>
                </a:solidFill>
                <a:latin typeface="Arial" panose="020B0604020202020204" pitchFamily="34" charset="0"/>
              </a:defRPr>
            </a:lvl3pPr>
            <a:lvl4pPr marL="1600200" indent="-228600">
              <a:spcBef>
                <a:spcPct val="20000"/>
              </a:spcBef>
              <a:buClr>
                <a:schemeClr val="tx1"/>
              </a:buClr>
              <a:buChar char="•"/>
              <a:defRPr sz="2000">
                <a:solidFill>
                  <a:schemeClr val="tx2"/>
                </a:solidFill>
                <a:latin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defRPr>
            </a:lvl9pPr>
          </a:lstStyle>
          <a:p>
            <a:pPr algn="ctr">
              <a:spcBef>
                <a:spcPct val="0"/>
              </a:spcBef>
              <a:buClrTx/>
              <a:buSzTx/>
              <a:buFontTx/>
              <a:buNone/>
            </a:pPr>
            <a:r>
              <a:rPr lang="en-US" altLang="en-US" sz="1800">
                <a:solidFill>
                  <a:srgbClr val="000000"/>
                </a:solidFill>
              </a:rPr>
              <a:t>VPN</a:t>
            </a:r>
          </a:p>
        </p:txBody>
      </p:sp>
      <p:grpSp>
        <p:nvGrpSpPr>
          <p:cNvPr id="61444" name="Group 4"/>
          <p:cNvGrpSpPr>
            <a:grpSpLocks/>
          </p:cNvGrpSpPr>
          <p:nvPr/>
        </p:nvGrpSpPr>
        <p:grpSpPr bwMode="auto">
          <a:xfrm>
            <a:off x="3124200" y="3048000"/>
            <a:ext cx="1676400" cy="1371600"/>
            <a:chOff x="1584" y="1248"/>
            <a:chExt cx="2784" cy="864"/>
          </a:xfrm>
        </p:grpSpPr>
        <p:sp>
          <p:nvSpPr>
            <p:cNvPr id="61476" name="Rectangle 5"/>
            <p:cNvSpPr>
              <a:spLocks noChangeArrowheads="1"/>
            </p:cNvSpPr>
            <p:nvPr/>
          </p:nvSpPr>
          <p:spPr bwMode="auto">
            <a:xfrm>
              <a:off x="1584" y="1248"/>
              <a:ext cx="1392" cy="288"/>
            </a:xfrm>
            <a:prstGeom prst="rect">
              <a:avLst/>
            </a:prstGeom>
            <a:solidFill>
              <a:srgbClr val="FFCCFF"/>
            </a:solidFill>
            <a:ln w="9525">
              <a:solidFill>
                <a:srgbClr val="000000"/>
              </a:solidFill>
              <a:miter lim="800000"/>
              <a:headEnd/>
              <a:tailEnd/>
            </a:ln>
          </p:spPr>
          <p:txBody>
            <a:bodyPr wrap="none" anchor="ct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defRPr>
              </a:lvl2pPr>
              <a:lvl3pPr marL="1143000" indent="-228600">
                <a:spcBef>
                  <a:spcPct val="20000"/>
                </a:spcBef>
                <a:buClr>
                  <a:schemeClr val="accent2"/>
                </a:buClr>
                <a:buChar char="•"/>
                <a:defRPr sz="2400">
                  <a:solidFill>
                    <a:schemeClr val="tx2"/>
                  </a:solidFill>
                  <a:latin typeface="Arial" panose="020B0604020202020204" pitchFamily="34" charset="0"/>
                </a:defRPr>
              </a:lvl3pPr>
              <a:lvl4pPr marL="1600200" indent="-228600">
                <a:spcBef>
                  <a:spcPct val="20000"/>
                </a:spcBef>
                <a:buClr>
                  <a:schemeClr val="tx1"/>
                </a:buClr>
                <a:buChar char="•"/>
                <a:defRPr sz="2000">
                  <a:solidFill>
                    <a:schemeClr val="tx2"/>
                  </a:solidFill>
                  <a:latin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defRPr>
              </a:lvl9pPr>
            </a:lstStyle>
            <a:p>
              <a:pPr algn="ctr">
                <a:spcBef>
                  <a:spcPct val="0"/>
                </a:spcBef>
                <a:buClrTx/>
                <a:buSzTx/>
                <a:buFontTx/>
                <a:buNone/>
              </a:pPr>
              <a:r>
                <a:rPr lang="en-US" altLang="en-US" sz="1800">
                  <a:solidFill>
                    <a:srgbClr val="000000"/>
                  </a:solidFill>
                </a:rPr>
                <a:t>VPN</a:t>
              </a:r>
            </a:p>
          </p:txBody>
        </p:sp>
        <p:sp>
          <p:nvSpPr>
            <p:cNvPr id="61477" name="Rectangle 6"/>
            <p:cNvSpPr>
              <a:spLocks noChangeArrowheads="1"/>
            </p:cNvSpPr>
            <p:nvPr/>
          </p:nvSpPr>
          <p:spPr bwMode="auto">
            <a:xfrm>
              <a:off x="2976" y="1248"/>
              <a:ext cx="1392" cy="288"/>
            </a:xfrm>
            <a:prstGeom prst="rect">
              <a:avLst/>
            </a:prstGeom>
            <a:solidFill>
              <a:srgbClr val="FFCCFF"/>
            </a:solidFill>
            <a:ln w="9525">
              <a:solidFill>
                <a:srgbClr val="000000"/>
              </a:solidFill>
              <a:miter lim="800000"/>
              <a:headEnd/>
              <a:tailEnd/>
            </a:ln>
          </p:spPr>
          <p:txBody>
            <a:bodyPr wrap="none" anchor="ct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defRPr>
              </a:lvl2pPr>
              <a:lvl3pPr marL="1143000" indent="-228600">
                <a:spcBef>
                  <a:spcPct val="20000"/>
                </a:spcBef>
                <a:buClr>
                  <a:schemeClr val="accent2"/>
                </a:buClr>
                <a:buChar char="•"/>
                <a:defRPr sz="2400">
                  <a:solidFill>
                    <a:schemeClr val="tx2"/>
                  </a:solidFill>
                  <a:latin typeface="Arial" panose="020B0604020202020204" pitchFamily="34" charset="0"/>
                </a:defRPr>
              </a:lvl3pPr>
              <a:lvl4pPr marL="1600200" indent="-228600">
                <a:spcBef>
                  <a:spcPct val="20000"/>
                </a:spcBef>
                <a:buClr>
                  <a:schemeClr val="tx1"/>
                </a:buClr>
                <a:buChar char="•"/>
                <a:defRPr sz="2000">
                  <a:solidFill>
                    <a:schemeClr val="tx2"/>
                  </a:solidFill>
                  <a:latin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defRPr>
              </a:lvl9pPr>
            </a:lstStyle>
            <a:p>
              <a:pPr algn="ctr">
                <a:spcBef>
                  <a:spcPct val="0"/>
                </a:spcBef>
                <a:buClrTx/>
                <a:buSzTx/>
                <a:buFontTx/>
                <a:buNone/>
              </a:pPr>
              <a:r>
                <a:rPr lang="en-US" altLang="en-US" sz="1800">
                  <a:solidFill>
                    <a:srgbClr val="000000"/>
                  </a:solidFill>
                </a:rPr>
                <a:t>PPN</a:t>
              </a:r>
            </a:p>
          </p:txBody>
        </p:sp>
        <p:sp>
          <p:nvSpPr>
            <p:cNvPr id="61478" name="Rectangle 7"/>
            <p:cNvSpPr>
              <a:spLocks noChangeArrowheads="1"/>
            </p:cNvSpPr>
            <p:nvPr/>
          </p:nvSpPr>
          <p:spPr bwMode="auto">
            <a:xfrm>
              <a:off x="1584" y="1536"/>
              <a:ext cx="1392" cy="288"/>
            </a:xfrm>
            <a:prstGeom prst="rect">
              <a:avLst/>
            </a:prstGeom>
            <a:solidFill>
              <a:srgbClr val="FFCCFF"/>
            </a:solidFill>
            <a:ln w="9525">
              <a:solidFill>
                <a:srgbClr val="000000"/>
              </a:solidFill>
              <a:miter lim="800000"/>
              <a:headEnd/>
              <a:tailEnd/>
            </a:ln>
          </p:spPr>
          <p:txBody>
            <a:bodyPr wrap="none" anchor="ct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defRPr>
              </a:lvl2pPr>
              <a:lvl3pPr marL="1143000" indent="-228600">
                <a:spcBef>
                  <a:spcPct val="20000"/>
                </a:spcBef>
                <a:buClr>
                  <a:schemeClr val="accent2"/>
                </a:buClr>
                <a:buChar char="•"/>
                <a:defRPr sz="2400">
                  <a:solidFill>
                    <a:schemeClr val="tx2"/>
                  </a:solidFill>
                  <a:latin typeface="Arial" panose="020B0604020202020204" pitchFamily="34" charset="0"/>
                </a:defRPr>
              </a:lvl3pPr>
              <a:lvl4pPr marL="1600200" indent="-228600">
                <a:spcBef>
                  <a:spcPct val="20000"/>
                </a:spcBef>
                <a:buClr>
                  <a:schemeClr val="tx1"/>
                </a:buClr>
                <a:buChar char="•"/>
                <a:defRPr sz="2000">
                  <a:solidFill>
                    <a:schemeClr val="tx2"/>
                  </a:solidFill>
                  <a:latin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defRPr>
              </a:lvl9pPr>
            </a:lstStyle>
            <a:p>
              <a:pPr algn="ctr">
                <a:spcBef>
                  <a:spcPct val="0"/>
                </a:spcBef>
                <a:buClrTx/>
                <a:buSzTx/>
                <a:buFontTx/>
                <a:buNone/>
              </a:pPr>
              <a:r>
                <a:rPr lang="en-US" altLang="en-US" sz="1800">
                  <a:solidFill>
                    <a:srgbClr val="000000"/>
                  </a:solidFill>
                </a:rPr>
                <a:t>VPN</a:t>
              </a:r>
            </a:p>
          </p:txBody>
        </p:sp>
        <p:sp>
          <p:nvSpPr>
            <p:cNvPr id="61479" name="Rectangle 8"/>
            <p:cNvSpPr>
              <a:spLocks noChangeArrowheads="1"/>
            </p:cNvSpPr>
            <p:nvPr/>
          </p:nvSpPr>
          <p:spPr bwMode="auto">
            <a:xfrm>
              <a:off x="2976" y="1536"/>
              <a:ext cx="1392" cy="288"/>
            </a:xfrm>
            <a:prstGeom prst="rect">
              <a:avLst/>
            </a:prstGeom>
            <a:solidFill>
              <a:srgbClr val="FFCCFF"/>
            </a:solidFill>
            <a:ln w="9525">
              <a:solidFill>
                <a:srgbClr val="000000"/>
              </a:solidFill>
              <a:miter lim="800000"/>
              <a:headEnd/>
              <a:tailEnd/>
            </a:ln>
          </p:spPr>
          <p:txBody>
            <a:bodyPr wrap="none" anchor="ct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defRPr>
              </a:lvl2pPr>
              <a:lvl3pPr marL="1143000" indent="-228600">
                <a:spcBef>
                  <a:spcPct val="20000"/>
                </a:spcBef>
                <a:buClr>
                  <a:schemeClr val="accent2"/>
                </a:buClr>
                <a:buChar char="•"/>
                <a:defRPr sz="2400">
                  <a:solidFill>
                    <a:schemeClr val="tx2"/>
                  </a:solidFill>
                  <a:latin typeface="Arial" panose="020B0604020202020204" pitchFamily="34" charset="0"/>
                </a:defRPr>
              </a:lvl3pPr>
              <a:lvl4pPr marL="1600200" indent="-228600">
                <a:spcBef>
                  <a:spcPct val="20000"/>
                </a:spcBef>
                <a:buClr>
                  <a:schemeClr val="tx1"/>
                </a:buClr>
                <a:buChar char="•"/>
                <a:defRPr sz="2000">
                  <a:solidFill>
                    <a:schemeClr val="tx2"/>
                  </a:solidFill>
                  <a:latin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defRPr>
              </a:lvl9pPr>
            </a:lstStyle>
            <a:p>
              <a:pPr algn="ctr">
                <a:spcBef>
                  <a:spcPct val="0"/>
                </a:spcBef>
                <a:buClrTx/>
                <a:buSzTx/>
                <a:buFontTx/>
                <a:buNone/>
              </a:pPr>
              <a:r>
                <a:rPr lang="en-US" altLang="en-US" sz="1800">
                  <a:solidFill>
                    <a:srgbClr val="000000"/>
                  </a:solidFill>
                </a:rPr>
                <a:t>PPN</a:t>
              </a:r>
            </a:p>
          </p:txBody>
        </p:sp>
        <p:sp>
          <p:nvSpPr>
            <p:cNvPr id="61480" name="Rectangle 9"/>
            <p:cNvSpPr>
              <a:spLocks noChangeArrowheads="1"/>
            </p:cNvSpPr>
            <p:nvPr/>
          </p:nvSpPr>
          <p:spPr bwMode="auto">
            <a:xfrm>
              <a:off x="1584" y="1824"/>
              <a:ext cx="1392" cy="288"/>
            </a:xfrm>
            <a:prstGeom prst="rect">
              <a:avLst/>
            </a:prstGeom>
            <a:solidFill>
              <a:srgbClr val="FFCCFF"/>
            </a:solidFill>
            <a:ln w="9525">
              <a:solidFill>
                <a:srgbClr val="000000"/>
              </a:solidFill>
              <a:miter lim="800000"/>
              <a:headEnd/>
              <a:tailEnd/>
            </a:ln>
          </p:spPr>
          <p:txBody>
            <a:bodyPr wrap="none" anchor="ct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defRPr>
              </a:lvl2pPr>
              <a:lvl3pPr marL="1143000" indent="-228600">
                <a:spcBef>
                  <a:spcPct val="20000"/>
                </a:spcBef>
                <a:buClr>
                  <a:schemeClr val="accent2"/>
                </a:buClr>
                <a:buChar char="•"/>
                <a:defRPr sz="2400">
                  <a:solidFill>
                    <a:schemeClr val="tx2"/>
                  </a:solidFill>
                  <a:latin typeface="Arial" panose="020B0604020202020204" pitchFamily="34" charset="0"/>
                </a:defRPr>
              </a:lvl3pPr>
              <a:lvl4pPr marL="1600200" indent="-228600">
                <a:spcBef>
                  <a:spcPct val="20000"/>
                </a:spcBef>
                <a:buClr>
                  <a:schemeClr val="tx1"/>
                </a:buClr>
                <a:buChar char="•"/>
                <a:defRPr sz="2000">
                  <a:solidFill>
                    <a:schemeClr val="tx2"/>
                  </a:solidFill>
                  <a:latin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defRPr>
              </a:lvl9pPr>
            </a:lstStyle>
            <a:p>
              <a:pPr algn="ctr">
                <a:spcBef>
                  <a:spcPct val="0"/>
                </a:spcBef>
                <a:buClrTx/>
                <a:buSzTx/>
                <a:buFontTx/>
                <a:buNone/>
              </a:pPr>
              <a:r>
                <a:rPr lang="en-US" altLang="en-US" sz="1800">
                  <a:solidFill>
                    <a:srgbClr val="0000FF"/>
                  </a:solidFill>
                </a:rPr>
                <a:t>VPN</a:t>
              </a:r>
            </a:p>
          </p:txBody>
        </p:sp>
        <p:sp>
          <p:nvSpPr>
            <p:cNvPr id="61481" name="Rectangle 10"/>
            <p:cNvSpPr>
              <a:spLocks noChangeArrowheads="1"/>
            </p:cNvSpPr>
            <p:nvPr/>
          </p:nvSpPr>
          <p:spPr bwMode="auto">
            <a:xfrm>
              <a:off x="2976" y="1824"/>
              <a:ext cx="1392" cy="288"/>
            </a:xfrm>
            <a:prstGeom prst="rect">
              <a:avLst/>
            </a:prstGeom>
            <a:solidFill>
              <a:srgbClr val="FFCCFF"/>
            </a:solidFill>
            <a:ln w="9525">
              <a:solidFill>
                <a:srgbClr val="000000"/>
              </a:solidFill>
              <a:miter lim="800000"/>
              <a:headEnd/>
              <a:tailEnd/>
            </a:ln>
          </p:spPr>
          <p:txBody>
            <a:bodyPr wrap="none" anchor="ct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defRPr>
              </a:lvl2pPr>
              <a:lvl3pPr marL="1143000" indent="-228600">
                <a:spcBef>
                  <a:spcPct val="20000"/>
                </a:spcBef>
                <a:buClr>
                  <a:schemeClr val="accent2"/>
                </a:buClr>
                <a:buChar char="•"/>
                <a:defRPr sz="2400">
                  <a:solidFill>
                    <a:schemeClr val="tx2"/>
                  </a:solidFill>
                  <a:latin typeface="Arial" panose="020B0604020202020204" pitchFamily="34" charset="0"/>
                </a:defRPr>
              </a:lvl3pPr>
              <a:lvl4pPr marL="1600200" indent="-228600">
                <a:spcBef>
                  <a:spcPct val="20000"/>
                </a:spcBef>
                <a:buClr>
                  <a:schemeClr val="tx1"/>
                </a:buClr>
                <a:buChar char="•"/>
                <a:defRPr sz="2000">
                  <a:solidFill>
                    <a:schemeClr val="tx2"/>
                  </a:solidFill>
                  <a:latin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defRPr>
              </a:lvl9pPr>
            </a:lstStyle>
            <a:p>
              <a:pPr algn="ctr">
                <a:spcBef>
                  <a:spcPct val="0"/>
                </a:spcBef>
                <a:buClrTx/>
                <a:buSzTx/>
                <a:buFontTx/>
                <a:buNone/>
              </a:pPr>
              <a:r>
                <a:rPr lang="en-US" altLang="en-US" sz="1800">
                  <a:solidFill>
                    <a:srgbClr val="0000FF"/>
                  </a:solidFill>
                </a:rPr>
                <a:t>PPN</a:t>
              </a:r>
            </a:p>
          </p:txBody>
        </p:sp>
      </p:grpSp>
      <p:grpSp>
        <p:nvGrpSpPr>
          <p:cNvPr id="61445" name="Group 11"/>
          <p:cNvGrpSpPr>
            <a:grpSpLocks/>
          </p:cNvGrpSpPr>
          <p:nvPr/>
        </p:nvGrpSpPr>
        <p:grpSpPr bwMode="auto">
          <a:xfrm>
            <a:off x="5791200" y="3048000"/>
            <a:ext cx="1676400" cy="1371600"/>
            <a:chOff x="1584" y="1248"/>
            <a:chExt cx="2784" cy="864"/>
          </a:xfrm>
        </p:grpSpPr>
        <p:sp>
          <p:nvSpPr>
            <p:cNvPr id="61470" name="Rectangle 12"/>
            <p:cNvSpPr>
              <a:spLocks noChangeArrowheads="1"/>
            </p:cNvSpPr>
            <p:nvPr/>
          </p:nvSpPr>
          <p:spPr bwMode="auto">
            <a:xfrm>
              <a:off x="1584" y="1248"/>
              <a:ext cx="1392" cy="288"/>
            </a:xfrm>
            <a:prstGeom prst="rect">
              <a:avLst/>
            </a:prstGeom>
            <a:solidFill>
              <a:srgbClr val="FFCCFF"/>
            </a:solidFill>
            <a:ln w="9525">
              <a:solidFill>
                <a:srgbClr val="000000"/>
              </a:solidFill>
              <a:miter lim="800000"/>
              <a:headEnd/>
              <a:tailEnd/>
            </a:ln>
          </p:spPr>
          <p:txBody>
            <a:bodyPr wrap="none" anchor="ct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defRPr>
              </a:lvl2pPr>
              <a:lvl3pPr marL="1143000" indent="-228600">
                <a:spcBef>
                  <a:spcPct val="20000"/>
                </a:spcBef>
                <a:buClr>
                  <a:schemeClr val="accent2"/>
                </a:buClr>
                <a:buChar char="•"/>
                <a:defRPr sz="2400">
                  <a:solidFill>
                    <a:schemeClr val="tx2"/>
                  </a:solidFill>
                  <a:latin typeface="Arial" panose="020B0604020202020204" pitchFamily="34" charset="0"/>
                </a:defRPr>
              </a:lvl3pPr>
              <a:lvl4pPr marL="1600200" indent="-228600">
                <a:spcBef>
                  <a:spcPct val="20000"/>
                </a:spcBef>
                <a:buClr>
                  <a:schemeClr val="tx1"/>
                </a:buClr>
                <a:buChar char="•"/>
                <a:defRPr sz="2000">
                  <a:solidFill>
                    <a:schemeClr val="tx2"/>
                  </a:solidFill>
                  <a:latin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defRPr>
              </a:lvl9pPr>
            </a:lstStyle>
            <a:p>
              <a:pPr algn="ctr">
                <a:spcBef>
                  <a:spcPct val="0"/>
                </a:spcBef>
                <a:buClrTx/>
                <a:buSzTx/>
                <a:buFontTx/>
                <a:buNone/>
              </a:pPr>
              <a:r>
                <a:rPr lang="en-US" altLang="en-US" sz="1800">
                  <a:solidFill>
                    <a:srgbClr val="000000"/>
                  </a:solidFill>
                </a:rPr>
                <a:t>VPN</a:t>
              </a:r>
            </a:p>
          </p:txBody>
        </p:sp>
        <p:sp>
          <p:nvSpPr>
            <p:cNvPr id="61471" name="Rectangle 13"/>
            <p:cNvSpPr>
              <a:spLocks noChangeArrowheads="1"/>
            </p:cNvSpPr>
            <p:nvPr/>
          </p:nvSpPr>
          <p:spPr bwMode="auto">
            <a:xfrm>
              <a:off x="2976" y="1248"/>
              <a:ext cx="1392" cy="288"/>
            </a:xfrm>
            <a:prstGeom prst="rect">
              <a:avLst/>
            </a:prstGeom>
            <a:solidFill>
              <a:srgbClr val="FFCCFF"/>
            </a:solidFill>
            <a:ln w="9525">
              <a:solidFill>
                <a:srgbClr val="000000"/>
              </a:solidFill>
              <a:miter lim="800000"/>
              <a:headEnd/>
              <a:tailEnd/>
            </a:ln>
          </p:spPr>
          <p:txBody>
            <a:bodyPr wrap="none" anchor="ct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defRPr>
              </a:lvl2pPr>
              <a:lvl3pPr marL="1143000" indent="-228600">
                <a:spcBef>
                  <a:spcPct val="20000"/>
                </a:spcBef>
                <a:buClr>
                  <a:schemeClr val="accent2"/>
                </a:buClr>
                <a:buChar char="•"/>
                <a:defRPr sz="2400">
                  <a:solidFill>
                    <a:schemeClr val="tx2"/>
                  </a:solidFill>
                  <a:latin typeface="Arial" panose="020B0604020202020204" pitchFamily="34" charset="0"/>
                </a:defRPr>
              </a:lvl3pPr>
              <a:lvl4pPr marL="1600200" indent="-228600">
                <a:spcBef>
                  <a:spcPct val="20000"/>
                </a:spcBef>
                <a:buClr>
                  <a:schemeClr val="tx1"/>
                </a:buClr>
                <a:buChar char="•"/>
                <a:defRPr sz="2000">
                  <a:solidFill>
                    <a:schemeClr val="tx2"/>
                  </a:solidFill>
                  <a:latin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defRPr>
              </a:lvl9pPr>
            </a:lstStyle>
            <a:p>
              <a:pPr algn="ctr">
                <a:spcBef>
                  <a:spcPct val="0"/>
                </a:spcBef>
                <a:buClrTx/>
                <a:buSzTx/>
                <a:buFontTx/>
                <a:buNone/>
              </a:pPr>
              <a:r>
                <a:rPr lang="en-US" altLang="en-US" sz="1800">
                  <a:solidFill>
                    <a:srgbClr val="000000"/>
                  </a:solidFill>
                </a:rPr>
                <a:t>PPN</a:t>
              </a:r>
            </a:p>
          </p:txBody>
        </p:sp>
        <p:sp>
          <p:nvSpPr>
            <p:cNvPr id="61472" name="Rectangle 14"/>
            <p:cNvSpPr>
              <a:spLocks noChangeArrowheads="1"/>
            </p:cNvSpPr>
            <p:nvPr/>
          </p:nvSpPr>
          <p:spPr bwMode="auto">
            <a:xfrm>
              <a:off x="1584" y="1536"/>
              <a:ext cx="1392" cy="288"/>
            </a:xfrm>
            <a:prstGeom prst="rect">
              <a:avLst/>
            </a:prstGeom>
            <a:solidFill>
              <a:srgbClr val="FFCCFF"/>
            </a:solidFill>
            <a:ln w="9525">
              <a:solidFill>
                <a:srgbClr val="000000"/>
              </a:solidFill>
              <a:miter lim="800000"/>
              <a:headEnd/>
              <a:tailEnd/>
            </a:ln>
          </p:spPr>
          <p:txBody>
            <a:bodyPr wrap="none" anchor="ct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defRPr>
              </a:lvl2pPr>
              <a:lvl3pPr marL="1143000" indent="-228600">
                <a:spcBef>
                  <a:spcPct val="20000"/>
                </a:spcBef>
                <a:buClr>
                  <a:schemeClr val="accent2"/>
                </a:buClr>
                <a:buChar char="•"/>
                <a:defRPr sz="2400">
                  <a:solidFill>
                    <a:schemeClr val="tx2"/>
                  </a:solidFill>
                  <a:latin typeface="Arial" panose="020B0604020202020204" pitchFamily="34" charset="0"/>
                </a:defRPr>
              </a:lvl3pPr>
              <a:lvl4pPr marL="1600200" indent="-228600">
                <a:spcBef>
                  <a:spcPct val="20000"/>
                </a:spcBef>
                <a:buClr>
                  <a:schemeClr val="tx1"/>
                </a:buClr>
                <a:buChar char="•"/>
                <a:defRPr sz="2000">
                  <a:solidFill>
                    <a:schemeClr val="tx2"/>
                  </a:solidFill>
                  <a:latin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defRPr>
              </a:lvl9pPr>
            </a:lstStyle>
            <a:p>
              <a:pPr algn="ctr">
                <a:spcBef>
                  <a:spcPct val="0"/>
                </a:spcBef>
                <a:buClrTx/>
                <a:buSzTx/>
                <a:buFontTx/>
                <a:buNone/>
              </a:pPr>
              <a:r>
                <a:rPr lang="en-US" altLang="en-US" sz="1800">
                  <a:solidFill>
                    <a:srgbClr val="000000"/>
                  </a:solidFill>
                </a:rPr>
                <a:t>VPN</a:t>
              </a:r>
            </a:p>
          </p:txBody>
        </p:sp>
        <p:sp>
          <p:nvSpPr>
            <p:cNvPr id="61473" name="Rectangle 15"/>
            <p:cNvSpPr>
              <a:spLocks noChangeArrowheads="1"/>
            </p:cNvSpPr>
            <p:nvPr/>
          </p:nvSpPr>
          <p:spPr bwMode="auto">
            <a:xfrm>
              <a:off x="2976" y="1536"/>
              <a:ext cx="1392" cy="288"/>
            </a:xfrm>
            <a:prstGeom prst="rect">
              <a:avLst/>
            </a:prstGeom>
            <a:solidFill>
              <a:srgbClr val="FFCCFF"/>
            </a:solidFill>
            <a:ln w="9525">
              <a:solidFill>
                <a:srgbClr val="000000"/>
              </a:solidFill>
              <a:miter lim="800000"/>
              <a:headEnd/>
              <a:tailEnd/>
            </a:ln>
          </p:spPr>
          <p:txBody>
            <a:bodyPr wrap="none" anchor="ct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defRPr>
              </a:lvl2pPr>
              <a:lvl3pPr marL="1143000" indent="-228600">
                <a:spcBef>
                  <a:spcPct val="20000"/>
                </a:spcBef>
                <a:buClr>
                  <a:schemeClr val="accent2"/>
                </a:buClr>
                <a:buChar char="•"/>
                <a:defRPr sz="2400">
                  <a:solidFill>
                    <a:schemeClr val="tx2"/>
                  </a:solidFill>
                  <a:latin typeface="Arial" panose="020B0604020202020204" pitchFamily="34" charset="0"/>
                </a:defRPr>
              </a:lvl3pPr>
              <a:lvl4pPr marL="1600200" indent="-228600">
                <a:spcBef>
                  <a:spcPct val="20000"/>
                </a:spcBef>
                <a:buClr>
                  <a:schemeClr val="tx1"/>
                </a:buClr>
                <a:buChar char="•"/>
                <a:defRPr sz="2000">
                  <a:solidFill>
                    <a:schemeClr val="tx2"/>
                  </a:solidFill>
                  <a:latin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defRPr>
              </a:lvl9pPr>
            </a:lstStyle>
            <a:p>
              <a:pPr algn="ctr">
                <a:spcBef>
                  <a:spcPct val="0"/>
                </a:spcBef>
                <a:buClrTx/>
                <a:buSzTx/>
                <a:buFontTx/>
                <a:buNone/>
              </a:pPr>
              <a:r>
                <a:rPr lang="en-US" altLang="en-US" sz="1800">
                  <a:solidFill>
                    <a:srgbClr val="000000"/>
                  </a:solidFill>
                </a:rPr>
                <a:t>PPN</a:t>
              </a:r>
            </a:p>
          </p:txBody>
        </p:sp>
        <p:sp>
          <p:nvSpPr>
            <p:cNvPr id="61474" name="Rectangle 16"/>
            <p:cNvSpPr>
              <a:spLocks noChangeArrowheads="1"/>
            </p:cNvSpPr>
            <p:nvPr/>
          </p:nvSpPr>
          <p:spPr bwMode="auto">
            <a:xfrm>
              <a:off x="1584" y="1824"/>
              <a:ext cx="1392" cy="288"/>
            </a:xfrm>
            <a:prstGeom prst="rect">
              <a:avLst/>
            </a:prstGeom>
            <a:solidFill>
              <a:srgbClr val="FFCCFF"/>
            </a:solidFill>
            <a:ln w="9525">
              <a:solidFill>
                <a:srgbClr val="000000"/>
              </a:solidFill>
              <a:miter lim="800000"/>
              <a:headEnd/>
              <a:tailEnd/>
            </a:ln>
          </p:spPr>
          <p:txBody>
            <a:bodyPr wrap="none" anchor="ct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defRPr>
              </a:lvl2pPr>
              <a:lvl3pPr marL="1143000" indent="-228600">
                <a:spcBef>
                  <a:spcPct val="20000"/>
                </a:spcBef>
                <a:buClr>
                  <a:schemeClr val="accent2"/>
                </a:buClr>
                <a:buChar char="•"/>
                <a:defRPr sz="2400">
                  <a:solidFill>
                    <a:schemeClr val="tx2"/>
                  </a:solidFill>
                  <a:latin typeface="Arial" panose="020B0604020202020204" pitchFamily="34" charset="0"/>
                </a:defRPr>
              </a:lvl3pPr>
              <a:lvl4pPr marL="1600200" indent="-228600">
                <a:spcBef>
                  <a:spcPct val="20000"/>
                </a:spcBef>
                <a:buClr>
                  <a:schemeClr val="tx1"/>
                </a:buClr>
                <a:buChar char="•"/>
                <a:defRPr sz="2000">
                  <a:solidFill>
                    <a:schemeClr val="tx2"/>
                  </a:solidFill>
                  <a:latin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defRPr>
              </a:lvl9pPr>
            </a:lstStyle>
            <a:p>
              <a:pPr algn="ctr">
                <a:spcBef>
                  <a:spcPct val="0"/>
                </a:spcBef>
                <a:buClrTx/>
                <a:buSzTx/>
                <a:buFontTx/>
                <a:buNone/>
              </a:pPr>
              <a:r>
                <a:rPr lang="en-US" altLang="en-US" sz="1800" dirty="0">
                  <a:solidFill>
                    <a:srgbClr val="000000"/>
                  </a:solidFill>
                </a:rPr>
                <a:t>VPN</a:t>
              </a:r>
            </a:p>
          </p:txBody>
        </p:sp>
        <p:sp>
          <p:nvSpPr>
            <p:cNvPr id="61475" name="Rectangle 17"/>
            <p:cNvSpPr>
              <a:spLocks noChangeArrowheads="1"/>
            </p:cNvSpPr>
            <p:nvPr/>
          </p:nvSpPr>
          <p:spPr bwMode="auto">
            <a:xfrm>
              <a:off x="2976" y="1824"/>
              <a:ext cx="1392" cy="288"/>
            </a:xfrm>
            <a:prstGeom prst="rect">
              <a:avLst/>
            </a:prstGeom>
            <a:solidFill>
              <a:srgbClr val="FFCCFF"/>
            </a:solidFill>
            <a:ln w="9525">
              <a:solidFill>
                <a:srgbClr val="000000"/>
              </a:solidFill>
              <a:miter lim="800000"/>
              <a:headEnd/>
              <a:tailEnd/>
            </a:ln>
          </p:spPr>
          <p:txBody>
            <a:bodyPr wrap="none" anchor="ct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defRPr>
              </a:lvl2pPr>
              <a:lvl3pPr marL="1143000" indent="-228600">
                <a:spcBef>
                  <a:spcPct val="20000"/>
                </a:spcBef>
                <a:buClr>
                  <a:schemeClr val="accent2"/>
                </a:buClr>
                <a:buChar char="•"/>
                <a:defRPr sz="2400">
                  <a:solidFill>
                    <a:schemeClr val="tx2"/>
                  </a:solidFill>
                  <a:latin typeface="Arial" panose="020B0604020202020204" pitchFamily="34" charset="0"/>
                </a:defRPr>
              </a:lvl3pPr>
              <a:lvl4pPr marL="1600200" indent="-228600">
                <a:spcBef>
                  <a:spcPct val="20000"/>
                </a:spcBef>
                <a:buClr>
                  <a:schemeClr val="tx1"/>
                </a:buClr>
                <a:buChar char="•"/>
                <a:defRPr sz="2000">
                  <a:solidFill>
                    <a:schemeClr val="tx2"/>
                  </a:solidFill>
                  <a:latin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defRPr>
              </a:lvl9pPr>
            </a:lstStyle>
            <a:p>
              <a:pPr algn="ctr">
                <a:spcBef>
                  <a:spcPct val="0"/>
                </a:spcBef>
                <a:buClrTx/>
                <a:buSzTx/>
                <a:buFontTx/>
                <a:buNone/>
              </a:pPr>
              <a:r>
                <a:rPr lang="en-US" altLang="en-US" sz="1800" dirty="0">
                  <a:solidFill>
                    <a:srgbClr val="000000"/>
                  </a:solidFill>
                </a:rPr>
                <a:t>PPN</a:t>
              </a:r>
            </a:p>
          </p:txBody>
        </p:sp>
      </p:grpSp>
      <p:grpSp>
        <p:nvGrpSpPr>
          <p:cNvPr id="61446" name="Group 18"/>
          <p:cNvGrpSpPr>
            <a:grpSpLocks/>
          </p:cNvGrpSpPr>
          <p:nvPr/>
        </p:nvGrpSpPr>
        <p:grpSpPr bwMode="auto">
          <a:xfrm>
            <a:off x="2209800" y="2322513"/>
            <a:ext cx="3581400" cy="1868487"/>
            <a:chOff x="864" y="1271"/>
            <a:chExt cx="2256" cy="1177"/>
          </a:xfrm>
        </p:grpSpPr>
        <p:grpSp>
          <p:nvGrpSpPr>
            <p:cNvPr id="61461" name="Group 19"/>
            <p:cNvGrpSpPr>
              <a:grpSpLocks/>
            </p:cNvGrpSpPr>
            <p:nvPr/>
          </p:nvGrpSpPr>
          <p:grpSpPr bwMode="auto">
            <a:xfrm>
              <a:off x="864" y="1488"/>
              <a:ext cx="2256" cy="960"/>
              <a:chOff x="864" y="1488"/>
              <a:chExt cx="2256" cy="960"/>
            </a:xfrm>
          </p:grpSpPr>
          <p:sp>
            <p:nvSpPr>
              <p:cNvPr id="61463" name="Line 20"/>
              <p:cNvSpPr>
                <a:spLocks noChangeShapeType="1"/>
              </p:cNvSpPr>
              <p:nvPr/>
            </p:nvSpPr>
            <p:spPr bwMode="auto">
              <a:xfrm>
                <a:off x="864" y="1488"/>
                <a:ext cx="1968"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nvGrpSpPr>
              <p:cNvPr id="61464" name="Group 21"/>
              <p:cNvGrpSpPr>
                <a:grpSpLocks/>
              </p:cNvGrpSpPr>
              <p:nvPr/>
            </p:nvGrpSpPr>
            <p:grpSpPr bwMode="auto">
              <a:xfrm>
                <a:off x="2832" y="1488"/>
                <a:ext cx="288" cy="960"/>
                <a:chOff x="2832" y="1488"/>
                <a:chExt cx="288" cy="960"/>
              </a:xfrm>
            </p:grpSpPr>
            <p:sp>
              <p:nvSpPr>
                <p:cNvPr id="61468" name="Line 22"/>
                <p:cNvSpPr>
                  <a:spLocks noChangeShapeType="1"/>
                </p:cNvSpPr>
                <p:nvPr/>
              </p:nvSpPr>
              <p:spPr bwMode="auto">
                <a:xfrm>
                  <a:off x="2832" y="1488"/>
                  <a:ext cx="0" cy="96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1469" name="Line 23"/>
                <p:cNvSpPr>
                  <a:spLocks noChangeShapeType="1"/>
                </p:cNvSpPr>
                <p:nvPr/>
              </p:nvSpPr>
              <p:spPr bwMode="auto">
                <a:xfrm>
                  <a:off x="2832" y="2448"/>
                  <a:ext cx="288"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grpSp>
            <p:nvGrpSpPr>
              <p:cNvPr id="61465" name="Group 24"/>
              <p:cNvGrpSpPr>
                <a:grpSpLocks/>
              </p:cNvGrpSpPr>
              <p:nvPr/>
            </p:nvGrpSpPr>
            <p:grpSpPr bwMode="auto">
              <a:xfrm>
                <a:off x="1152" y="1488"/>
                <a:ext cx="288" cy="960"/>
                <a:chOff x="2832" y="1488"/>
                <a:chExt cx="288" cy="960"/>
              </a:xfrm>
            </p:grpSpPr>
            <p:sp>
              <p:nvSpPr>
                <p:cNvPr id="61466" name="Line 25"/>
                <p:cNvSpPr>
                  <a:spLocks noChangeShapeType="1"/>
                </p:cNvSpPr>
                <p:nvPr/>
              </p:nvSpPr>
              <p:spPr bwMode="auto">
                <a:xfrm>
                  <a:off x="2832" y="1488"/>
                  <a:ext cx="0" cy="96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1467" name="Line 26"/>
                <p:cNvSpPr>
                  <a:spLocks noChangeShapeType="1"/>
                </p:cNvSpPr>
                <p:nvPr/>
              </p:nvSpPr>
              <p:spPr bwMode="auto">
                <a:xfrm>
                  <a:off x="2832" y="2448"/>
                  <a:ext cx="288"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grpSp>
        <p:sp>
          <p:nvSpPr>
            <p:cNvPr id="61462" name="Text Box 27"/>
            <p:cNvSpPr txBox="1">
              <a:spLocks noChangeArrowheads="1"/>
            </p:cNvSpPr>
            <p:nvPr/>
          </p:nvSpPr>
          <p:spPr bwMode="auto">
            <a:xfrm>
              <a:off x="1046" y="1271"/>
              <a:ext cx="428"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defRPr>
              </a:lvl2pPr>
              <a:lvl3pPr marL="1143000" indent="-228600">
                <a:spcBef>
                  <a:spcPct val="20000"/>
                </a:spcBef>
                <a:buClr>
                  <a:schemeClr val="accent2"/>
                </a:buClr>
                <a:buChar char="•"/>
                <a:defRPr sz="2400">
                  <a:solidFill>
                    <a:schemeClr val="tx2"/>
                  </a:solidFill>
                  <a:latin typeface="Arial" panose="020B0604020202020204" pitchFamily="34" charset="0"/>
                </a:defRPr>
              </a:lvl3pPr>
              <a:lvl4pPr marL="1600200" indent="-228600">
                <a:spcBef>
                  <a:spcPct val="20000"/>
                </a:spcBef>
                <a:buClr>
                  <a:schemeClr val="tx1"/>
                </a:buClr>
                <a:buChar char="•"/>
                <a:defRPr sz="2000">
                  <a:solidFill>
                    <a:schemeClr val="tx2"/>
                  </a:solidFill>
                  <a:latin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defRPr>
              </a:lvl9pPr>
            </a:lstStyle>
            <a:p>
              <a:pPr>
                <a:spcBef>
                  <a:spcPct val="0"/>
                </a:spcBef>
                <a:buClrTx/>
                <a:buSzTx/>
                <a:buFontTx/>
                <a:buNone/>
              </a:pPr>
              <a:r>
                <a:rPr lang="en-US" altLang="en-US" sz="1800">
                  <a:solidFill>
                    <a:schemeClr val="tx1"/>
                  </a:solidFill>
                </a:rPr>
                <a:t>hash</a:t>
              </a:r>
            </a:p>
          </p:txBody>
        </p:sp>
      </p:grpSp>
      <p:grpSp>
        <p:nvGrpSpPr>
          <p:cNvPr id="61447" name="Group 28"/>
          <p:cNvGrpSpPr>
            <a:grpSpLocks/>
          </p:cNvGrpSpPr>
          <p:nvPr/>
        </p:nvGrpSpPr>
        <p:grpSpPr bwMode="auto">
          <a:xfrm>
            <a:off x="1828800" y="2895600"/>
            <a:ext cx="4648200" cy="2895600"/>
            <a:chOff x="624" y="1632"/>
            <a:chExt cx="2928" cy="1824"/>
          </a:xfrm>
        </p:grpSpPr>
        <p:grpSp>
          <p:nvGrpSpPr>
            <p:cNvPr id="61449" name="Group 29"/>
            <p:cNvGrpSpPr>
              <a:grpSpLocks/>
            </p:cNvGrpSpPr>
            <p:nvPr/>
          </p:nvGrpSpPr>
          <p:grpSpPr bwMode="auto">
            <a:xfrm>
              <a:off x="1584" y="2592"/>
              <a:ext cx="288" cy="624"/>
              <a:chOff x="2592" y="2112"/>
              <a:chExt cx="288" cy="624"/>
            </a:xfrm>
          </p:grpSpPr>
          <p:sp>
            <p:nvSpPr>
              <p:cNvPr id="61459" name="Oval 30"/>
              <p:cNvSpPr>
                <a:spLocks noChangeArrowheads="1"/>
              </p:cNvSpPr>
              <p:nvPr/>
            </p:nvSpPr>
            <p:spPr bwMode="auto">
              <a:xfrm>
                <a:off x="2592" y="2448"/>
                <a:ext cx="288" cy="288"/>
              </a:xfrm>
              <a:prstGeom prst="ellipse">
                <a:avLst/>
              </a:prstGeom>
              <a:solidFill>
                <a:srgbClr val="FFCCFF"/>
              </a:solidFill>
              <a:ln w="9525">
                <a:solidFill>
                  <a:schemeClr val="tx1"/>
                </a:solidFill>
                <a:round/>
                <a:headEnd/>
                <a:tailEnd/>
              </a:ln>
            </p:spPr>
            <p:txBody>
              <a:bodyPr wrap="none" anchor="ct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defRPr>
                </a:lvl2pPr>
                <a:lvl3pPr marL="1143000" indent="-228600">
                  <a:spcBef>
                    <a:spcPct val="20000"/>
                  </a:spcBef>
                  <a:buClr>
                    <a:schemeClr val="accent2"/>
                  </a:buClr>
                  <a:buChar char="•"/>
                  <a:defRPr sz="2400">
                    <a:solidFill>
                      <a:schemeClr val="tx2"/>
                    </a:solidFill>
                    <a:latin typeface="Arial" panose="020B0604020202020204" pitchFamily="34" charset="0"/>
                  </a:defRPr>
                </a:lvl3pPr>
                <a:lvl4pPr marL="1600200" indent="-228600">
                  <a:spcBef>
                    <a:spcPct val="20000"/>
                  </a:spcBef>
                  <a:buClr>
                    <a:schemeClr val="tx1"/>
                  </a:buClr>
                  <a:buChar char="•"/>
                  <a:defRPr sz="2000">
                    <a:solidFill>
                      <a:schemeClr val="tx2"/>
                    </a:solidFill>
                    <a:latin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defRPr>
                </a:lvl9pPr>
              </a:lstStyle>
              <a:p>
                <a:pPr algn="ctr">
                  <a:spcBef>
                    <a:spcPct val="0"/>
                  </a:spcBef>
                  <a:buClrTx/>
                  <a:buSzTx/>
                  <a:buFontTx/>
                  <a:buNone/>
                </a:pPr>
                <a:r>
                  <a:rPr lang="en-US" altLang="en-US" sz="1800">
                    <a:solidFill>
                      <a:srgbClr val="000000"/>
                    </a:solidFill>
                  </a:rPr>
                  <a:t>=</a:t>
                </a:r>
              </a:p>
            </p:txBody>
          </p:sp>
          <p:sp>
            <p:nvSpPr>
              <p:cNvPr id="61460" name="Line 31"/>
              <p:cNvSpPr>
                <a:spLocks noChangeShapeType="1"/>
              </p:cNvSpPr>
              <p:nvPr/>
            </p:nvSpPr>
            <p:spPr bwMode="auto">
              <a:xfrm>
                <a:off x="2736" y="2112"/>
                <a:ext cx="1" cy="336"/>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grpSp>
          <p:nvGrpSpPr>
            <p:cNvPr id="61450" name="Group 32"/>
            <p:cNvGrpSpPr>
              <a:grpSpLocks/>
            </p:cNvGrpSpPr>
            <p:nvPr/>
          </p:nvGrpSpPr>
          <p:grpSpPr bwMode="auto">
            <a:xfrm>
              <a:off x="3264" y="2592"/>
              <a:ext cx="288" cy="624"/>
              <a:chOff x="2592" y="2112"/>
              <a:chExt cx="288" cy="624"/>
            </a:xfrm>
          </p:grpSpPr>
          <p:sp>
            <p:nvSpPr>
              <p:cNvPr id="61457" name="Oval 33"/>
              <p:cNvSpPr>
                <a:spLocks noChangeArrowheads="1"/>
              </p:cNvSpPr>
              <p:nvPr/>
            </p:nvSpPr>
            <p:spPr bwMode="auto">
              <a:xfrm>
                <a:off x="2592" y="2448"/>
                <a:ext cx="288" cy="288"/>
              </a:xfrm>
              <a:prstGeom prst="ellipse">
                <a:avLst/>
              </a:prstGeom>
              <a:solidFill>
                <a:srgbClr val="FFCCFF"/>
              </a:solidFill>
              <a:ln w="9525">
                <a:solidFill>
                  <a:schemeClr val="tx1"/>
                </a:solidFill>
                <a:round/>
                <a:headEnd/>
                <a:tailEnd/>
              </a:ln>
            </p:spPr>
            <p:txBody>
              <a:bodyPr wrap="none" anchor="ct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defRPr>
                </a:lvl2pPr>
                <a:lvl3pPr marL="1143000" indent="-228600">
                  <a:spcBef>
                    <a:spcPct val="20000"/>
                  </a:spcBef>
                  <a:buClr>
                    <a:schemeClr val="accent2"/>
                  </a:buClr>
                  <a:buChar char="•"/>
                  <a:defRPr sz="2400">
                    <a:solidFill>
                      <a:schemeClr val="tx2"/>
                    </a:solidFill>
                    <a:latin typeface="Arial" panose="020B0604020202020204" pitchFamily="34" charset="0"/>
                  </a:defRPr>
                </a:lvl3pPr>
                <a:lvl4pPr marL="1600200" indent="-228600">
                  <a:spcBef>
                    <a:spcPct val="20000"/>
                  </a:spcBef>
                  <a:buClr>
                    <a:schemeClr val="tx1"/>
                  </a:buClr>
                  <a:buChar char="•"/>
                  <a:defRPr sz="2000">
                    <a:solidFill>
                      <a:schemeClr val="tx2"/>
                    </a:solidFill>
                    <a:latin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defRPr>
                </a:lvl9pPr>
              </a:lstStyle>
              <a:p>
                <a:pPr algn="ctr">
                  <a:spcBef>
                    <a:spcPct val="0"/>
                  </a:spcBef>
                  <a:buClrTx/>
                  <a:buSzTx/>
                  <a:buFontTx/>
                  <a:buNone/>
                </a:pPr>
                <a:r>
                  <a:rPr lang="en-US" altLang="en-US" sz="1800">
                    <a:solidFill>
                      <a:srgbClr val="000000"/>
                    </a:solidFill>
                  </a:rPr>
                  <a:t>=</a:t>
                </a:r>
              </a:p>
            </p:txBody>
          </p:sp>
          <p:sp>
            <p:nvSpPr>
              <p:cNvPr id="61458" name="Line 34"/>
              <p:cNvSpPr>
                <a:spLocks noChangeShapeType="1"/>
              </p:cNvSpPr>
              <p:nvPr/>
            </p:nvSpPr>
            <p:spPr bwMode="auto">
              <a:xfrm>
                <a:off x="2736" y="2112"/>
                <a:ext cx="1" cy="336"/>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sp>
          <p:nvSpPr>
            <p:cNvPr id="61451" name="Line 35"/>
            <p:cNvSpPr>
              <a:spLocks noChangeShapeType="1"/>
            </p:cNvSpPr>
            <p:nvPr/>
          </p:nvSpPr>
          <p:spPr bwMode="auto">
            <a:xfrm>
              <a:off x="624" y="1632"/>
              <a:ext cx="0" cy="1824"/>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1452" name="Line 36"/>
            <p:cNvSpPr>
              <a:spLocks noChangeShapeType="1"/>
            </p:cNvSpPr>
            <p:nvPr/>
          </p:nvSpPr>
          <p:spPr bwMode="auto">
            <a:xfrm>
              <a:off x="624" y="3456"/>
              <a:ext cx="2208"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1453" name="Line 37"/>
            <p:cNvSpPr>
              <a:spLocks noChangeShapeType="1"/>
            </p:cNvSpPr>
            <p:nvPr/>
          </p:nvSpPr>
          <p:spPr bwMode="auto">
            <a:xfrm flipV="1">
              <a:off x="1152" y="3072"/>
              <a:ext cx="0" cy="384"/>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1454" name="Line 38"/>
            <p:cNvSpPr>
              <a:spLocks noChangeShapeType="1"/>
            </p:cNvSpPr>
            <p:nvPr/>
          </p:nvSpPr>
          <p:spPr bwMode="auto">
            <a:xfrm flipV="1">
              <a:off x="2832" y="3072"/>
              <a:ext cx="0" cy="384"/>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1455" name="Line 39"/>
            <p:cNvSpPr>
              <a:spLocks noChangeShapeType="1"/>
            </p:cNvSpPr>
            <p:nvPr/>
          </p:nvSpPr>
          <p:spPr bwMode="auto">
            <a:xfrm>
              <a:off x="1152" y="3072"/>
              <a:ext cx="432"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1456" name="Line 40"/>
            <p:cNvSpPr>
              <a:spLocks noChangeShapeType="1"/>
            </p:cNvSpPr>
            <p:nvPr/>
          </p:nvSpPr>
          <p:spPr bwMode="auto">
            <a:xfrm>
              <a:off x="2832" y="3072"/>
              <a:ext cx="432"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sp>
        <p:nvSpPr>
          <p:cNvPr id="35881" name="Line 41"/>
          <p:cNvSpPr>
            <a:spLocks noChangeShapeType="1"/>
          </p:cNvSpPr>
          <p:nvPr/>
        </p:nvSpPr>
        <p:spPr bwMode="auto">
          <a:xfrm>
            <a:off x="4419600" y="4419600"/>
            <a:ext cx="0" cy="1905000"/>
          </a:xfrm>
          <a:prstGeom prst="line">
            <a:avLst/>
          </a:prstGeom>
          <a:noFill/>
          <a:ln w="28575">
            <a:solidFill>
              <a:srgbClr val="33CC33"/>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169147832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35881"/>
                                        </p:tgtEl>
                                        <p:attrNameLst>
                                          <p:attrName>style.visibility</p:attrName>
                                        </p:attrNameLst>
                                      </p:cBhvr>
                                      <p:to>
                                        <p:strVal val="visible"/>
                                      </p:to>
                                    </p:set>
                                    <p:animEffect transition="in" filter="wipe(up)">
                                      <p:cBhvr>
                                        <p:cTn id="7" dur="500"/>
                                        <p:tgtEl>
                                          <p:spTgt spid="358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81"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p:txBody>
          <a:bodyPr/>
          <a:lstStyle/>
          <a:p>
            <a:pPr eaLnBrk="1" hangingPunct="1"/>
            <a:r>
              <a:rPr lang="en-US" altLang="en-US"/>
              <a:t>Two-Way Associative Cache</a:t>
            </a:r>
          </a:p>
        </p:txBody>
      </p:sp>
      <p:sp>
        <p:nvSpPr>
          <p:cNvPr id="63491" name="Rectangle 3"/>
          <p:cNvSpPr>
            <a:spLocks noChangeArrowheads="1"/>
          </p:cNvSpPr>
          <p:nvPr/>
        </p:nvSpPr>
        <p:spPr bwMode="auto">
          <a:xfrm>
            <a:off x="1371600" y="2438400"/>
            <a:ext cx="838200" cy="457200"/>
          </a:xfrm>
          <a:prstGeom prst="rect">
            <a:avLst/>
          </a:prstGeom>
          <a:solidFill>
            <a:srgbClr val="FFFF99"/>
          </a:solidFill>
          <a:ln w="9525">
            <a:solidFill>
              <a:srgbClr val="000000"/>
            </a:solidFill>
            <a:miter lim="800000"/>
            <a:headEnd/>
            <a:tailEnd/>
          </a:ln>
        </p:spPr>
        <p:txBody>
          <a:bodyPr wrap="none" anchor="ct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defRPr>
            </a:lvl2pPr>
            <a:lvl3pPr marL="1143000" indent="-228600">
              <a:spcBef>
                <a:spcPct val="20000"/>
              </a:spcBef>
              <a:buClr>
                <a:schemeClr val="accent2"/>
              </a:buClr>
              <a:buChar char="•"/>
              <a:defRPr sz="2400">
                <a:solidFill>
                  <a:schemeClr val="tx2"/>
                </a:solidFill>
                <a:latin typeface="Arial" panose="020B0604020202020204" pitchFamily="34" charset="0"/>
              </a:defRPr>
            </a:lvl3pPr>
            <a:lvl4pPr marL="1600200" indent="-228600">
              <a:spcBef>
                <a:spcPct val="20000"/>
              </a:spcBef>
              <a:buClr>
                <a:schemeClr val="tx1"/>
              </a:buClr>
              <a:buChar char="•"/>
              <a:defRPr sz="2000">
                <a:solidFill>
                  <a:schemeClr val="tx2"/>
                </a:solidFill>
                <a:latin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defRPr>
            </a:lvl9pPr>
          </a:lstStyle>
          <a:p>
            <a:pPr algn="ctr">
              <a:spcBef>
                <a:spcPct val="0"/>
              </a:spcBef>
              <a:buClrTx/>
              <a:buSzTx/>
              <a:buFontTx/>
              <a:buNone/>
            </a:pPr>
            <a:r>
              <a:rPr lang="en-US" altLang="en-US" sz="1800">
                <a:solidFill>
                  <a:srgbClr val="000000"/>
                </a:solidFill>
              </a:rPr>
              <a:t>VPN</a:t>
            </a:r>
          </a:p>
        </p:txBody>
      </p:sp>
      <p:grpSp>
        <p:nvGrpSpPr>
          <p:cNvPr id="63492" name="Group 4"/>
          <p:cNvGrpSpPr>
            <a:grpSpLocks/>
          </p:cNvGrpSpPr>
          <p:nvPr/>
        </p:nvGrpSpPr>
        <p:grpSpPr bwMode="auto">
          <a:xfrm>
            <a:off x="3124200" y="3048000"/>
            <a:ext cx="1676400" cy="1371600"/>
            <a:chOff x="1584" y="1248"/>
            <a:chExt cx="2784" cy="864"/>
          </a:xfrm>
        </p:grpSpPr>
        <p:sp>
          <p:nvSpPr>
            <p:cNvPr id="63524" name="Rectangle 5"/>
            <p:cNvSpPr>
              <a:spLocks noChangeArrowheads="1"/>
            </p:cNvSpPr>
            <p:nvPr/>
          </p:nvSpPr>
          <p:spPr bwMode="auto">
            <a:xfrm>
              <a:off x="1584" y="1248"/>
              <a:ext cx="1392" cy="288"/>
            </a:xfrm>
            <a:prstGeom prst="rect">
              <a:avLst/>
            </a:prstGeom>
            <a:solidFill>
              <a:srgbClr val="FFCCFF"/>
            </a:solidFill>
            <a:ln w="9525">
              <a:solidFill>
                <a:srgbClr val="000000"/>
              </a:solidFill>
              <a:miter lim="800000"/>
              <a:headEnd/>
              <a:tailEnd/>
            </a:ln>
          </p:spPr>
          <p:txBody>
            <a:bodyPr wrap="none" anchor="ct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defRPr>
              </a:lvl2pPr>
              <a:lvl3pPr marL="1143000" indent="-228600">
                <a:spcBef>
                  <a:spcPct val="20000"/>
                </a:spcBef>
                <a:buClr>
                  <a:schemeClr val="accent2"/>
                </a:buClr>
                <a:buChar char="•"/>
                <a:defRPr sz="2400">
                  <a:solidFill>
                    <a:schemeClr val="tx2"/>
                  </a:solidFill>
                  <a:latin typeface="Arial" panose="020B0604020202020204" pitchFamily="34" charset="0"/>
                </a:defRPr>
              </a:lvl3pPr>
              <a:lvl4pPr marL="1600200" indent="-228600">
                <a:spcBef>
                  <a:spcPct val="20000"/>
                </a:spcBef>
                <a:buClr>
                  <a:schemeClr val="tx1"/>
                </a:buClr>
                <a:buChar char="•"/>
                <a:defRPr sz="2000">
                  <a:solidFill>
                    <a:schemeClr val="tx2"/>
                  </a:solidFill>
                  <a:latin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defRPr>
              </a:lvl9pPr>
            </a:lstStyle>
            <a:p>
              <a:pPr algn="ctr">
                <a:spcBef>
                  <a:spcPct val="0"/>
                </a:spcBef>
                <a:buClrTx/>
                <a:buSzTx/>
                <a:buFontTx/>
                <a:buNone/>
              </a:pPr>
              <a:r>
                <a:rPr lang="en-US" altLang="en-US" sz="1800">
                  <a:solidFill>
                    <a:srgbClr val="000000"/>
                  </a:solidFill>
                </a:rPr>
                <a:t>VPN</a:t>
              </a:r>
            </a:p>
          </p:txBody>
        </p:sp>
        <p:sp>
          <p:nvSpPr>
            <p:cNvPr id="63525" name="Rectangle 6"/>
            <p:cNvSpPr>
              <a:spLocks noChangeArrowheads="1"/>
            </p:cNvSpPr>
            <p:nvPr/>
          </p:nvSpPr>
          <p:spPr bwMode="auto">
            <a:xfrm>
              <a:off x="2976" y="1248"/>
              <a:ext cx="1392" cy="288"/>
            </a:xfrm>
            <a:prstGeom prst="rect">
              <a:avLst/>
            </a:prstGeom>
            <a:solidFill>
              <a:srgbClr val="FFCCFF"/>
            </a:solidFill>
            <a:ln w="9525">
              <a:solidFill>
                <a:srgbClr val="000000"/>
              </a:solidFill>
              <a:miter lim="800000"/>
              <a:headEnd/>
              <a:tailEnd/>
            </a:ln>
          </p:spPr>
          <p:txBody>
            <a:bodyPr wrap="none" anchor="ct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defRPr>
              </a:lvl2pPr>
              <a:lvl3pPr marL="1143000" indent="-228600">
                <a:spcBef>
                  <a:spcPct val="20000"/>
                </a:spcBef>
                <a:buClr>
                  <a:schemeClr val="accent2"/>
                </a:buClr>
                <a:buChar char="•"/>
                <a:defRPr sz="2400">
                  <a:solidFill>
                    <a:schemeClr val="tx2"/>
                  </a:solidFill>
                  <a:latin typeface="Arial" panose="020B0604020202020204" pitchFamily="34" charset="0"/>
                </a:defRPr>
              </a:lvl3pPr>
              <a:lvl4pPr marL="1600200" indent="-228600">
                <a:spcBef>
                  <a:spcPct val="20000"/>
                </a:spcBef>
                <a:buClr>
                  <a:schemeClr val="tx1"/>
                </a:buClr>
                <a:buChar char="•"/>
                <a:defRPr sz="2000">
                  <a:solidFill>
                    <a:schemeClr val="tx2"/>
                  </a:solidFill>
                  <a:latin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defRPr>
              </a:lvl9pPr>
            </a:lstStyle>
            <a:p>
              <a:pPr algn="ctr">
                <a:spcBef>
                  <a:spcPct val="0"/>
                </a:spcBef>
                <a:buClrTx/>
                <a:buSzTx/>
                <a:buFontTx/>
                <a:buNone/>
              </a:pPr>
              <a:r>
                <a:rPr lang="en-US" altLang="en-US" sz="1800">
                  <a:solidFill>
                    <a:srgbClr val="000000"/>
                  </a:solidFill>
                </a:rPr>
                <a:t>PPN</a:t>
              </a:r>
            </a:p>
          </p:txBody>
        </p:sp>
        <p:sp>
          <p:nvSpPr>
            <p:cNvPr id="63526" name="Rectangle 7"/>
            <p:cNvSpPr>
              <a:spLocks noChangeArrowheads="1"/>
            </p:cNvSpPr>
            <p:nvPr/>
          </p:nvSpPr>
          <p:spPr bwMode="auto">
            <a:xfrm>
              <a:off x="1584" y="1536"/>
              <a:ext cx="1392" cy="288"/>
            </a:xfrm>
            <a:prstGeom prst="rect">
              <a:avLst/>
            </a:prstGeom>
            <a:solidFill>
              <a:srgbClr val="FFCCFF"/>
            </a:solidFill>
            <a:ln w="9525">
              <a:solidFill>
                <a:srgbClr val="000000"/>
              </a:solidFill>
              <a:miter lim="800000"/>
              <a:headEnd/>
              <a:tailEnd/>
            </a:ln>
          </p:spPr>
          <p:txBody>
            <a:bodyPr wrap="none" anchor="ct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defRPr>
              </a:lvl2pPr>
              <a:lvl3pPr marL="1143000" indent="-228600">
                <a:spcBef>
                  <a:spcPct val="20000"/>
                </a:spcBef>
                <a:buClr>
                  <a:schemeClr val="accent2"/>
                </a:buClr>
                <a:buChar char="•"/>
                <a:defRPr sz="2400">
                  <a:solidFill>
                    <a:schemeClr val="tx2"/>
                  </a:solidFill>
                  <a:latin typeface="Arial" panose="020B0604020202020204" pitchFamily="34" charset="0"/>
                </a:defRPr>
              </a:lvl3pPr>
              <a:lvl4pPr marL="1600200" indent="-228600">
                <a:spcBef>
                  <a:spcPct val="20000"/>
                </a:spcBef>
                <a:buClr>
                  <a:schemeClr val="tx1"/>
                </a:buClr>
                <a:buChar char="•"/>
                <a:defRPr sz="2000">
                  <a:solidFill>
                    <a:schemeClr val="tx2"/>
                  </a:solidFill>
                  <a:latin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defRPr>
              </a:lvl9pPr>
            </a:lstStyle>
            <a:p>
              <a:pPr algn="ctr">
                <a:spcBef>
                  <a:spcPct val="0"/>
                </a:spcBef>
                <a:buClrTx/>
                <a:buSzTx/>
                <a:buFontTx/>
                <a:buNone/>
              </a:pPr>
              <a:r>
                <a:rPr lang="en-US" altLang="en-US" sz="1800">
                  <a:solidFill>
                    <a:srgbClr val="000000"/>
                  </a:solidFill>
                </a:rPr>
                <a:t>VPN</a:t>
              </a:r>
            </a:p>
          </p:txBody>
        </p:sp>
        <p:sp>
          <p:nvSpPr>
            <p:cNvPr id="63527" name="Rectangle 8"/>
            <p:cNvSpPr>
              <a:spLocks noChangeArrowheads="1"/>
            </p:cNvSpPr>
            <p:nvPr/>
          </p:nvSpPr>
          <p:spPr bwMode="auto">
            <a:xfrm>
              <a:off x="2976" y="1536"/>
              <a:ext cx="1392" cy="288"/>
            </a:xfrm>
            <a:prstGeom prst="rect">
              <a:avLst/>
            </a:prstGeom>
            <a:solidFill>
              <a:srgbClr val="FFCCFF"/>
            </a:solidFill>
            <a:ln w="9525">
              <a:solidFill>
                <a:srgbClr val="000000"/>
              </a:solidFill>
              <a:miter lim="800000"/>
              <a:headEnd/>
              <a:tailEnd/>
            </a:ln>
          </p:spPr>
          <p:txBody>
            <a:bodyPr wrap="none" anchor="ct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defRPr>
              </a:lvl2pPr>
              <a:lvl3pPr marL="1143000" indent="-228600">
                <a:spcBef>
                  <a:spcPct val="20000"/>
                </a:spcBef>
                <a:buClr>
                  <a:schemeClr val="accent2"/>
                </a:buClr>
                <a:buChar char="•"/>
                <a:defRPr sz="2400">
                  <a:solidFill>
                    <a:schemeClr val="tx2"/>
                  </a:solidFill>
                  <a:latin typeface="Arial" panose="020B0604020202020204" pitchFamily="34" charset="0"/>
                </a:defRPr>
              </a:lvl3pPr>
              <a:lvl4pPr marL="1600200" indent="-228600">
                <a:spcBef>
                  <a:spcPct val="20000"/>
                </a:spcBef>
                <a:buClr>
                  <a:schemeClr val="tx1"/>
                </a:buClr>
                <a:buChar char="•"/>
                <a:defRPr sz="2000">
                  <a:solidFill>
                    <a:schemeClr val="tx2"/>
                  </a:solidFill>
                  <a:latin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defRPr>
              </a:lvl9pPr>
            </a:lstStyle>
            <a:p>
              <a:pPr algn="ctr">
                <a:spcBef>
                  <a:spcPct val="0"/>
                </a:spcBef>
                <a:buClrTx/>
                <a:buSzTx/>
                <a:buFontTx/>
                <a:buNone/>
              </a:pPr>
              <a:r>
                <a:rPr lang="en-US" altLang="en-US" sz="1800">
                  <a:solidFill>
                    <a:srgbClr val="000000"/>
                  </a:solidFill>
                </a:rPr>
                <a:t>PPN</a:t>
              </a:r>
            </a:p>
          </p:txBody>
        </p:sp>
        <p:sp>
          <p:nvSpPr>
            <p:cNvPr id="63528" name="Rectangle 9"/>
            <p:cNvSpPr>
              <a:spLocks noChangeArrowheads="1"/>
            </p:cNvSpPr>
            <p:nvPr/>
          </p:nvSpPr>
          <p:spPr bwMode="auto">
            <a:xfrm>
              <a:off x="1584" y="1824"/>
              <a:ext cx="1392" cy="288"/>
            </a:xfrm>
            <a:prstGeom prst="rect">
              <a:avLst/>
            </a:prstGeom>
            <a:solidFill>
              <a:srgbClr val="FFCCFF"/>
            </a:solidFill>
            <a:ln w="9525">
              <a:solidFill>
                <a:srgbClr val="000000"/>
              </a:solidFill>
              <a:miter lim="800000"/>
              <a:headEnd/>
              <a:tailEnd/>
            </a:ln>
          </p:spPr>
          <p:txBody>
            <a:bodyPr wrap="none" anchor="ct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defRPr>
              </a:lvl2pPr>
              <a:lvl3pPr marL="1143000" indent="-228600">
                <a:spcBef>
                  <a:spcPct val="20000"/>
                </a:spcBef>
                <a:buClr>
                  <a:schemeClr val="accent2"/>
                </a:buClr>
                <a:buChar char="•"/>
                <a:defRPr sz="2400">
                  <a:solidFill>
                    <a:schemeClr val="tx2"/>
                  </a:solidFill>
                  <a:latin typeface="Arial" panose="020B0604020202020204" pitchFamily="34" charset="0"/>
                </a:defRPr>
              </a:lvl3pPr>
              <a:lvl4pPr marL="1600200" indent="-228600">
                <a:spcBef>
                  <a:spcPct val="20000"/>
                </a:spcBef>
                <a:buClr>
                  <a:schemeClr val="tx1"/>
                </a:buClr>
                <a:buChar char="•"/>
                <a:defRPr sz="2000">
                  <a:solidFill>
                    <a:schemeClr val="tx2"/>
                  </a:solidFill>
                  <a:latin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defRPr>
              </a:lvl9pPr>
            </a:lstStyle>
            <a:p>
              <a:pPr algn="ctr">
                <a:spcBef>
                  <a:spcPct val="0"/>
                </a:spcBef>
                <a:buClrTx/>
                <a:buSzTx/>
                <a:buFontTx/>
                <a:buNone/>
              </a:pPr>
              <a:r>
                <a:rPr lang="en-US" altLang="en-US" sz="1800" dirty="0">
                  <a:solidFill>
                    <a:srgbClr val="000000"/>
                  </a:solidFill>
                </a:rPr>
                <a:t>VPN</a:t>
              </a:r>
            </a:p>
          </p:txBody>
        </p:sp>
        <p:sp>
          <p:nvSpPr>
            <p:cNvPr id="63529" name="Rectangle 10"/>
            <p:cNvSpPr>
              <a:spLocks noChangeArrowheads="1"/>
            </p:cNvSpPr>
            <p:nvPr/>
          </p:nvSpPr>
          <p:spPr bwMode="auto">
            <a:xfrm>
              <a:off x="2976" y="1824"/>
              <a:ext cx="1392" cy="288"/>
            </a:xfrm>
            <a:prstGeom prst="rect">
              <a:avLst/>
            </a:prstGeom>
            <a:solidFill>
              <a:srgbClr val="FFCCFF"/>
            </a:solidFill>
            <a:ln w="9525">
              <a:solidFill>
                <a:srgbClr val="000000"/>
              </a:solidFill>
              <a:miter lim="800000"/>
              <a:headEnd/>
              <a:tailEnd/>
            </a:ln>
          </p:spPr>
          <p:txBody>
            <a:bodyPr wrap="none" anchor="ct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defRPr>
              </a:lvl2pPr>
              <a:lvl3pPr marL="1143000" indent="-228600">
                <a:spcBef>
                  <a:spcPct val="20000"/>
                </a:spcBef>
                <a:buClr>
                  <a:schemeClr val="accent2"/>
                </a:buClr>
                <a:buChar char="•"/>
                <a:defRPr sz="2400">
                  <a:solidFill>
                    <a:schemeClr val="tx2"/>
                  </a:solidFill>
                  <a:latin typeface="Arial" panose="020B0604020202020204" pitchFamily="34" charset="0"/>
                </a:defRPr>
              </a:lvl3pPr>
              <a:lvl4pPr marL="1600200" indent="-228600">
                <a:spcBef>
                  <a:spcPct val="20000"/>
                </a:spcBef>
                <a:buClr>
                  <a:schemeClr val="tx1"/>
                </a:buClr>
                <a:buChar char="•"/>
                <a:defRPr sz="2000">
                  <a:solidFill>
                    <a:schemeClr val="tx2"/>
                  </a:solidFill>
                  <a:latin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defRPr>
              </a:lvl9pPr>
            </a:lstStyle>
            <a:p>
              <a:pPr algn="ctr">
                <a:spcBef>
                  <a:spcPct val="0"/>
                </a:spcBef>
                <a:buClrTx/>
                <a:buSzTx/>
                <a:buFontTx/>
                <a:buNone/>
              </a:pPr>
              <a:r>
                <a:rPr lang="en-US" altLang="en-US" sz="1800" dirty="0">
                  <a:solidFill>
                    <a:srgbClr val="000000"/>
                  </a:solidFill>
                </a:rPr>
                <a:t>PPN</a:t>
              </a:r>
            </a:p>
          </p:txBody>
        </p:sp>
      </p:grpSp>
      <p:grpSp>
        <p:nvGrpSpPr>
          <p:cNvPr id="63493" name="Group 11"/>
          <p:cNvGrpSpPr>
            <a:grpSpLocks/>
          </p:cNvGrpSpPr>
          <p:nvPr/>
        </p:nvGrpSpPr>
        <p:grpSpPr bwMode="auto">
          <a:xfrm>
            <a:off x="5791200" y="3048000"/>
            <a:ext cx="1676400" cy="1371600"/>
            <a:chOff x="1584" y="1248"/>
            <a:chExt cx="2784" cy="864"/>
          </a:xfrm>
        </p:grpSpPr>
        <p:sp>
          <p:nvSpPr>
            <p:cNvPr id="63518" name="Rectangle 12"/>
            <p:cNvSpPr>
              <a:spLocks noChangeArrowheads="1"/>
            </p:cNvSpPr>
            <p:nvPr/>
          </p:nvSpPr>
          <p:spPr bwMode="auto">
            <a:xfrm>
              <a:off x="1584" y="1248"/>
              <a:ext cx="1392" cy="288"/>
            </a:xfrm>
            <a:prstGeom prst="rect">
              <a:avLst/>
            </a:prstGeom>
            <a:solidFill>
              <a:srgbClr val="FFCCFF"/>
            </a:solidFill>
            <a:ln w="9525">
              <a:solidFill>
                <a:srgbClr val="000000"/>
              </a:solidFill>
              <a:miter lim="800000"/>
              <a:headEnd/>
              <a:tailEnd/>
            </a:ln>
          </p:spPr>
          <p:txBody>
            <a:bodyPr wrap="none" anchor="ct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defRPr>
              </a:lvl2pPr>
              <a:lvl3pPr marL="1143000" indent="-228600">
                <a:spcBef>
                  <a:spcPct val="20000"/>
                </a:spcBef>
                <a:buClr>
                  <a:schemeClr val="accent2"/>
                </a:buClr>
                <a:buChar char="•"/>
                <a:defRPr sz="2400">
                  <a:solidFill>
                    <a:schemeClr val="tx2"/>
                  </a:solidFill>
                  <a:latin typeface="Arial" panose="020B0604020202020204" pitchFamily="34" charset="0"/>
                </a:defRPr>
              </a:lvl3pPr>
              <a:lvl4pPr marL="1600200" indent="-228600">
                <a:spcBef>
                  <a:spcPct val="20000"/>
                </a:spcBef>
                <a:buClr>
                  <a:schemeClr val="tx1"/>
                </a:buClr>
                <a:buChar char="•"/>
                <a:defRPr sz="2000">
                  <a:solidFill>
                    <a:schemeClr val="tx2"/>
                  </a:solidFill>
                  <a:latin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defRPr>
              </a:lvl9pPr>
            </a:lstStyle>
            <a:p>
              <a:pPr algn="ctr">
                <a:spcBef>
                  <a:spcPct val="0"/>
                </a:spcBef>
                <a:buClrTx/>
                <a:buSzTx/>
                <a:buFontTx/>
                <a:buNone/>
              </a:pPr>
              <a:r>
                <a:rPr lang="en-US" altLang="en-US" sz="1800">
                  <a:solidFill>
                    <a:srgbClr val="000000"/>
                  </a:solidFill>
                </a:rPr>
                <a:t>VPN</a:t>
              </a:r>
            </a:p>
          </p:txBody>
        </p:sp>
        <p:sp>
          <p:nvSpPr>
            <p:cNvPr id="63519" name="Rectangle 13"/>
            <p:cNvSpPr>
              <a:spLocks noChangeArrowheads="1"/>
            </p:cNvSpPr>
            <p:nvPr/>
          </p:nvSpPr>
          <p:spPr bwMode="auto">
            <a:xfrm>
              <a:off x="2976" y="1248"/>
              <a:ext cx="1392" cy="288"/>
            </a:xfrm>
            <a:prstGeom prst="rect">
              <a:avLst/>
            </a:prstGeom>
            <a:solidFill>
              <a:srgbClr val="FFCCFF"/>
            </a:solidFill>
            <a:ln w="9525">
              <a:solidFill>
                <a:srgbClr val="000000"/>
              </a:solidFill>
              <a:miter lim="800000"/>
              <a:headEnd/>
              <a:tailEnd/>
            </a:ln>
          </p:spPr>
          <p:txBody>
            <a:bodyPr wrap="none" anchor="ct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defRPr>
              </a:lvl2pPr>
              <a:lvl3pPr marL="1143000" indent="-228600">
                <a:spcBef>
                  <a:spcPct val="20000"/>
                </a:spcBef>
                <a:buClr>
                  <a:schemeClr val="accent2"/>
                </a:buClr>
                <a:buChar char="•"/>
                <a:defRPr sz="2400">
                  <a:solidFill>
                    <a:schemeClr val="tx2"/>
                  </a:solidFill>
                  <a:latin typeface="Arial" panose="020B0604020202020204" pitchFamily="34" charset="0"/>
                </a:defRPr>
              </a:lvl3pPr>
              <a:lvl4pPr marL="1600200" indent="-228600">
                <a:spcBef>
                  <a:spcPct val="20000"/>
                </a:spcBef>
                <a:buClr>
                  <a:schemeClr val="tx1"/>
                </a:buClr>
                <a:buChar char="•"/>
                <a:defRPr sz="2000">
                  <a:solidFill>
                    <a:schemeClr val="tx2"/>
                  </a:solidFill>
                  <a:latin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defRPr>
              </a:lvl9pPr>
            </a:lstStyle>
            <a:p>
              <a:pPr algn="ctr">
                <a:spcBef>
                  <a:spcPct val="0"/>
                </a:spcBef>
                <a:buClrTx/>
                <a:buSzTx/>
                <a:buFontTx/>
                <a:buNone/>
              </a:pPr>
              <a:r>
                <a:rPr lang="en-US" altLang="en-US" sz="1800">
                  <a:solidFill>
                    <a:srgbClr val="000000"/>
                  </a:solidFill>
                </a:rPr>
                <a:t>PPN</a:t>
              </a:r>
            </a:p>
          </p:txBody>
        </p:sp>
        <p:sp>
          <p:nvSpPr>
            <p:cNvPr id="63520" name="Rectangle 14"/>
            <p:cNvSpPr>
              <a:spLocks noChangeArrowheads="1"/>
            </p:cNvSpPr>
            <p:nvPr/>
          </p:nvSpPr>
          <p:spPr bwMode="auto">
            <a:xfrm>
              <a:off x="1584" y="1536"/>
              <a:ext cx="1392" cy="288"/>
            </a:xfrm>
            <a:prstGeom prst="rect">
              <a:avLst/>
            </a:prstGeom>
            <a:solidFill>
              <a:srgbClr val="FFCCFF"/>
            </a:solidFill>
            <a:ln w="9525">
              <a:solidFill>
                <a:srgbClr val="000000"/>
              </a:solidFill>
              <a:miter lim="800000"/>
              <a:headEnd/>
              <a:tailEnd/>
            </a:ln>
          </p:spPr>
          <p:txBody>
            <a:bodyPr wrap="none" anchor="ct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defRPr>
              </a:lvl2pPr>
              <a:lvl3pPr marL="1143000" indent="-228600">
                <a:spcBef>
                  <a:spcPct val="20000"/>
                </a:spcBef>
                <a:buClr>
                  <a:schemeClr val="accent2"/>
                </a:buClr>
                <a:buChar char="•"/>
                <a:defRPr sz="2400">
                  <a:solidFill>
                    <a:schemeClr val="tx2"/>
                  </a:solidFill>
                  <a:latin typeface="Arial" panose="020B0604020202020204" pitchFamily="34" charset="0"/>
                </a:defRPr>
              </a:lvl3pPr>
              <a:lvl4pPr marL="1600200" indent="-228600">
                <a:spcBef>
                  <a:spcPct val="20000"/>
                </a:spcBef>
                <a:buClr>
                  <a:schemeClr val="tx1"/>
                </a:buClr>
                <a:buChar char="•"/>
                <a:defRPr sz="2000">
                  <a:solidFill>
                    <a:schemeClr val="tx2"/>
                  </a:solidFill>
                  <a:latin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defRPr>
              </a:lvl9pPr>
            </a:lstStyle>
            <a:p>
              <a:pPr algn="ctr">
                <a:spcBef>
                  <a:spcPct val="0"/>
                </a:spcBef>
                <a:buClrTx/>
                <a:buSzTx/>
                <a:buFontTx/>
                <a:buNone/>
              </a:pPr>
              <a:r>
                <a:rPr lang="en-US" altLang="en-US" sz="1800">
                  <a:solidFill>
                    <a:srgbClr val="000000"/>
                  </a:solidFill>
                </a:rPr>
                <a:t>VPN</a:t>
              </a:r>
            </a:p>
          </p:txBody>
        </p:sp>
        <p:sp>
          <p:nvSpPr>
            <p:cNvPr id="63521" name="Rectangle 15"/>
            <p:cNvSpPr>
              <a:spLocks noChangeArrowheads="1"/>
            </p:cNvSpPr>
            <p:nvPr/>
          </p:nvSpPr>
          <p:spPr bwMode="auto">
            <a:xfrm>
              <a:off x="2976" y="1536"/>
              <a:ext cx="1392" cy="288"/>
            </a:xfrm>
            <a:prstGeom prst="rect">
              <a:avLst/>
            </a:prstGeom>
            <a:solidFill>
              <a:srgbClr val="FFCCFF"/>
            </a:solidFill>
            <a:ln w="9525">
              <a:solidFill>
                <a:srgbClr val="000000"/>
              </a:solidFill>
              <a:miter lim="800000"/>
              <a:headEnd/>
              <a:tailEnd/>
            </a:ln>
          </p:spPr>
          <p:txBody>
            <a:bodyPr wrap="none" anchor="ct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defRPr>
              </a:lvl2pPr>
              <a:lvl3pPr marL="1143000" indent="-228600">
                <a:spcBef>
                  <a:spcPct val="20000"/>
                </a:spcBef>
                <a:buClr>
                  <a:schemeClr val="accent2"/>
                </a:buClr>
                <a:buChar char="•"/>
                <a:defRPr sz="2400">
                  <a:solidFill>
                    <a:schemeClr val="tx2"/>
                  </a:solidFill>
                  <a:latin typeface="Arial" panose="020B0604020202020204" pitchFamily="34" charset="0"/>
                </a:defRPr>
              </a:lvl3pPr>
              <a:lvl4pPr marL="1600200" indent="-228600">
                <a:spcBef>
                  <a:spcPct val="20000"/>
                </a:spcBef>
                <a:buClr>
                  <a:schemeClr val="tx1"/>
                </a:buClr>
                <a:buChar char="•"/>
                <a:defRPr sz="2000">
                  <a:solidFill>
                    <a:schemeClr val="tx2"/>
                  </a:solidFill>
                  <a:latin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defRPr>
              </a:lvl9pPr>
            </a:lstStyle>
            <a:p>
              <a:pPr algn="ctr">
                <a:spcBef>
                  <a:spcPct val="0"/>
                </a:spcBef>
                <a:buClrTx/>
                <a:buSzTx/>
                <a:buFontTx/>
                <a:buNone/>
              </a:pPr>
              <a:r>
                <a:rPr lang="en-US" altLang="en-US" sz="1800">
                  <a:solidFill>
                    <a:srgbClr val="000000"/>
                  </a:solidFill>
                </a:rPr>
                <a:t>PPN</a:t>
              </a:r>
            </a:p>
          </p:txBody>
        </p:sp>
        <p:sp>
          <p:nvSpPr>
            <p:cNvPr id="63522" name="Rectangle 16"/>
            <p:cNvSpPr>
              <a:spLocks noChangeArrowheads="1"/>
            </p:cNvSpPr>
            <p:nvPr/>
          </p:nvSpPr>
          <p:spPr bwMode="auto">
            <a:xfrm>
              <a:off x="1584" y="1824"/>
              <a:ext cx="1392" cy="288"/>
            </a:xfrm>
            <a:prstGeom prst="rect">
              <a:avLst/>
            </a:prstGeom>
            <a:solidFill>
              <a:srgbClr val="FFCCFF"/>
            </a:solidFill>
            <a:ln w="9525">
              <a:solidFill>
                <a:srgbClr val="000000"/>
              </a:solidFill>
              <a:miter lim="800000"/>
              <a:headEnd/>
              <a:tailEnd/>
            </a:ln>
          </p:spPr>
          <p:txBody>
            <a:bodyPr wrap="none" anchor="ct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defRPr>
              </a:lvl2pPr>
              <a:lvl3pPr marL="1143000" indent="-228600">
                <a:spcBef>
                  <a:spcPct val="20000"/>
                </a:spcBef>
                <a:buClr>
                  <a:schemeClr val="accent2"/>
                </a:buClr>
                <a:buChar char="•"/>
                <a:defRPr sz="2400">
                  <a:solidFill>
                    <a:schemeClr val="tx2"/>
                  </a:solidFill>
                  <a:latin typeface="Arial" panose="020B0604020202020204" pitchFamily="34" charset="0"/>
                </a:defRPr>
              </a:lvl3pPr>
              <a:lvl4pPr marL="1600200" indent="-228600">
                <a:spcBef>
                  <a:spcPct val="20000"/>
                </a:spcBef>
                <a:buClr>
                  <a:schemeClr val="tx1"/>
                </a:buClr>
                <a:buChar char="•"/>
                <a:defRPr sz="2000">
                  <a:solidFill>
                    <a:schemeClr val="tx2"/>
                  </a:solidFill>
                  <a:latin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defRPr>
              </a:lvl9pPr>
            </a:lstStyle>
            <a:p>
              <a:pPr algn="ctr">
                <a:spcBef>
                  <a:spcPct val="0"/>
                </a:spcBef>
                <a:buClrTx/>
                <a:buSzTx/>
                <a:buFontTx/>
                <a:buNone/>
              </a:pPr>
              <a:r>
                <a:rPr lang="en-US" altLang="en-US" sz="1800">
                  <a:solidFill>
                    <a:srgbClr val="000000"/>
                  </a:solidFill>
                </a:rPr>
                <a:t>VPN</a:t>
              </a:r>
            </a:p>
          </p:txBody>
        </p:sp>
        <p:sp>
          <p:nvSpPr>
            <p:cNvPr id="63523" name="Rectangle 17"/>
            <p:cNvSpPr>
              <a:spLocks noChangeArrowheads="1"/>
            </p:cNvSpPr>
            <p:nvPr/>
          </p:nvSpPr>
          <p:spPr bwMode="auto">
            <a:xfrm>
              <a:off x="2976" y="1824"/>
              <a:ext cx="1392" cy="288"/>
            </a:xfrm>
            <a:prstGeom prst="rect">
              <a:avLst/>
            </a:prstGeom>
            <a:solidFill>
              <a:srgbClr val="FFCCFF"/>
            </a:solidFill>
            <a:ln w="9525">
              <a:solidFill>
                <a:srgbClr val="000000"/>
              </a:solidFill>
              <a:miter lim="800000"/>
              <a:headEnd/>
              <a:tailEnd/>
            </a:ln>
          </p:spPr>
          <p:txBody>
            <a:bodyPr wrap="none" anchor="ct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defRPr>
              </a:lvl2pPr>
              <a:lvl3pPr marL="1143000" indent="-228600">
                <a:spcBef>
                  <a:spcPct val="20000"/>
                </a:spcBef>
                <a:buClr>
                  <a:schemeClr val="accent2"/>
                </a:buClr>
                <a:buChar char="•"/>
                <a:defRPr sz="2400">
                  <a:solidFill>
                    <a:schemeClr val="tx2"/>
                  </a:solidFill>
                  <a:latin typeface="Arial" panose="020B0604020202020204" pitchFamily="34" charset="0"/>
                </a:defRPr>
              </a:lvl3pPr>
              <a:lvl4pPr marL="1600200" indent="-228600">
                <a:spcBef>
                  <a:spcPct val="20000"/>
                </a:spcBef>
                <a:buClr>
                  <a:schemeClr val="tx1"/>
                </a:buClr>
                <a:buChar char="•"/>
                <a:defRPr sz="2000">
                  <a:solidFill>
                    <a:schemeClr val="tx2"/>
                  </a:solidFill>
                  <a:latin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defRPr>
              </a:lvl9pPr>
            </a:lstStyle>
            <a:p>
              <a:pPr algn="ctr">
                <a:spcBef>
                  <a:spcPct val="0"/>
                </a:spcBef>
                <a:buClrTx/>
                <a:buSzTx/>
                <a:buFontTx/>
                <a:buNone/>
              </a:pPr>
              <a:r>
                <a:rPr lang="en-US" altLang="en-US" sz="1800">
                  <a:solidFill>
                    <a:srgbClr val="000000"/>
                  </a:solidFill>
                </a:rPr>
                <a:t>PPN</a:t>
              </a:r>
            </a:p>
          </p:txBody>
        </p:sp>
      </p:grpSp>
      <p:grpSp>
        <p:nvGrpSpPr>
          <p:cNvPr id="63494" name="Group 18"/>
          <p:cNvGrpSpPr>
            <a:grpSpLocks/>
          </p:cNvGrpSpPr>
          <p:nvPr/>
        </p:nvGrpSpPr>
        <p:grpSpPr bwMode="auto">
          <a:xfrm>
            <a:off x="2209800" y="2322513"/>
            <a:ext cx="3581400" cy="1868487"/>
            <a:chOff x="864" y="1271"/>
            <a:chExt cx="2256" cy="1177"/>
          </a:xfrm>
        </p:grpSpPr>
        <p:grpSp>
          <p:nvGrpSpPr>
            <p:cNvPr id="63509" name="Group 19"/>
            <p:cNvGrpSpPr>
              <a:grpSpLocks/>
            </p:cNvGrpSpPr>
            <p:nvPr/>
          </p:nvGrpSpPr>
          <p:grpSpPr bwMode="auto">
            <a:xfrm>
              <a:off x="864" y="1488"/>
              <a:ext cx="2256" cy="960"/>
              <a:chOff x="864" y="1488"/>
              <a:chExt cx="2256" cy="960"/>
            </a:xfrm>
          </p:grpSpPr>
          <p:sp>
            <p:nvSpPr>
              <p:cNvPr id="63511" name="Line 20"/>
              <p:cNvSpPr>
                <a:spLocks noChangeShapeType="1"/>
              </p:cNvSpPr>
              <p:nvPr/>
            </p:nvSpPr>
            <p:spPr bwMode="auto">
              <a:xfrm>
                <a:off x="864" y="1488"/>
                <a:ext cx="1968"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nvGrpSpPr>
              <p:cNvPr id="63512" name="Group 21"/>
              <p:cNvGrpSpPr>
                <a:grpSpLocks/>
              </p:cNvGrpSpPr>
              <p:nvPr/>
            </p:nvGrpSpPr>
            <p:grpSpPr bwMode="auto">
              <a:xfrm>
                <a:off x="2832" y="1488"/>
                <a:ext cx="288" cy="960"/>
                <a:chOff x="2832" y="1488"/>
                <a:chExt cx="288" cy="960"/>
              </a:xfrm>
            </p:grpSpPr>
            <p:sp>
              <p:nvSpPr>
                <p:cNvPr id="63516" name="Line 22"/>
                <p:cNvSpPr>
                  <a:spLocks noChangeShapeType="1"/>
                </p:cNvSpPr>
                <p:nvPr/>
              </p:nvSpPr>
              <p:spPr bwMode="auto">
                <a:xfrm>
                  <a:off x="2832" y="1488"/>
                  <a:ext cx="0" cy="96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3517" name="Line 23"/>
                <p:cNvSpPr>
                  <a:spLocks noChangeShapeType="1"/>
                </p:cNvSpPr>
                <p:nvPr/>
              </p:nvSpPr>
              <p:spPr bwMode="auto">
                <a:xfrm>
                  <a:off x="2832" y="2448"/>
                  <a:ext cx="288"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grpSp>
            <p:nvGrpSpPr>
              <p:cNvPr id="63513" name="Group 24"/>
              <p:cNvGrpSpPr>
                <a:grpSpLocks/>
              </p:cNvGrpSpPr>
              <p:nvPr/>
            </p:nvGrpSpPr>
            <p:grpSpPr bwMode="auto">
              <a:xfrm>
                <a:off x="1152" y="1488"/>
                <a:ext cx="288" cy="960"/>
                <a:chOff x="2832" y="1488"/>
                <a:chExt cx="288" cy="960"/>
              </a:xfrm>
            </p:grpSpPr>
            <p:sp>
              <p:nvSpPr>
                <p:cNvPr id="63514" name="Line 25"/>
                <p:cNvSpPr>
                  <a:spLocks noChangeShapeType="1"/>
                </p:cNvSpPr>
                <p:nvPr/>
              </p:nvSpPr>
              <p:spPr bwMode="auto">
                <a:xfrm>
                  <a:off x="2832" y="1488"/>
                  <a:ext cx="0" cy="96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3515" name="Line 26"/>
                <p:cNvSpPr>
                  <a:spLocks noChangeShapeType="1"/>
                </p:cNvSpPr>
                <p:nvPr/>
              </p:nvSpPr>
              <p:spPr bwMode="auto">
                <a:xfrm>
                  <a:off x="2832" y="2448"/>
                  <a:ext cx="288"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grpSp>
        <p:sp>
          <p:nvSpPr>
            <p:cNvPr id="63510" name="Text Box 27"/>
            <p:cNvSpPr txBox="1">
              <a:spLocks noChangeArrowheads="1"/>
            </p:cNvSpPr>
            <p:nvPr/>
          </p:nvSpPr>
          <p:spPr bwMode="auto">
            <a:xfrm>
              <a:off x="1046" y="1271"/>
              <a:ext cx="428"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defRPr>
              </a:lvl2pPr>
              <a:lvl3pPr marL="1143000" indent="-228600">
                <a:spcBef>
                  <a:spcPct val="20000"/>
                </a:spcBef>
                <a:buClr>
                  <a:schemeClr val="accent2"/>
                </a:buClr>
                <a:buChar char="•"/>
                <a:defRPr sz="2400">
                  <a:solidFill>
                    <a:schemeClr val="tx2"/>
                  </a:solidFill>
                  <a:latin typeface="Arial" panose="020B0604020202020204" pitchFamily="34" charset="0"/>
                </a:defRPr>
              </a:lvl3pPr>
              <a:lvl4pPr marL="1600200" indent="-228600">
                <a:spcBef>
                  <a:spcPct val="20000"/>
                </a:spcBef>
                <a:buClr>
                  <a:schemeClr val="tx1"/>
                </a:buClr>
                <a:buChar char="•"/>
                <a:defRPr sz="2000">
                  <a:solidFill>
                    <a:schemeClr val="tx2"/>
                  </a:solidFill>
                  <a:latin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defRPr>
              </a:lvl9pPr>
            </a:lstStyle>
            <a:p>
              <a:pPr>
                <a:spcBef>
                  <a:spcPct val="0"/>
                </a:spcBef>
                <a:buClrTx/>
                <a:buSzTx/>
                <a:buFontTx/>
                <a:buNone/>
              </a:pPr>
              <a:r>
                <a:rPr lang="en-US" altLang="en-US" sz="1800">
                  <a:solidFill>
                    <a:schemeClr val="tx1"/>
                  </a:solidFill>
                </a:rPr>
                <a:t>hash</a:t>
              </a:r>
            </a:p>
          </p:txBody>
        </p:sp>
      </p:grpSp>
      <p:grpSp>
        <p:nvGrpSpPr>
          <p:cNvPr id="63495" name="Group 28"/>
          <p:cNvGrpSpPr>
            <a:grpSpLocks/>
          </p:cNvGrpSpPr>
          <p:nvPr/>
        </p:nvGrpSpPr>
        <p:grpSpPr bwMode="auto">
          <a:xfrm>
            <a:off x="1828800" y="2895600"/>
            <a:ext cx="4648200" cy="2895600"/>
            <a:chOff x="624" y="1632"/>
            <a:chExt cx="2928" cy="1824"/>
          </a:xfrm>
        </p:grpSpPr>
        <p:grpSp>
          <p:nvGrpSpPr>
            <p:cNvPr id="63497" name="Group 29"/>
            <p:cNvGrpSpPr>
              <a:grpSpLocks/>
            </p:cNvGrpSpPr>
            <p:nvPr/>
          </p:nvGrpSpPr>
          <p:grpSpPr bwMode="auto">
            <a:xfrm>
              <a:off x="1584" y="2592"/>
              <a:ext cx="288" cy="624"/>
              <a:chOff x="2592" y="2112"/>
              <a:chExt cx="288" cy="624"/>
            </a:xfrm>
          </p:grpSpPr>
          <p:sp>
            <p:nvSpPr>
              <p:cNvPr id="63507" name="Oval 30"/>
              <p:cNvSpPr>
                <a:spLocks noChangeArrowheads="1"/>
              </p:cNvSpPr>
              <p:nvPr/>
            </p:nvSpPr>
            <p:spPr bwMode="auto">
              <a:xfrm>
                <a:off x="2592" y="2448"/>
                <a:ext cx="288" cy="288"/>
              </a:xfrm>
              <a:prstGeom prst="ellipse">
                <a:avLst/>
              </a:prstGeom>
              <a:solidFill>
                <a:srgbClr val="FFCCFF"/>
              </a:solidFill>
              <a:ln w="9525">
                <a:solidFill>
                  <a:schemeClr val="tx1"/>
                </a:solidFill>
                <a:round/>
                <a:headEnd/>
                <a:tailEnd/>
              </a:ln>
            </p:spPr>
            <p:txBody>
              <a:bodyPr wrap="none" anchor="ct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defRPr>
                </a:lvl2pPr>
                <a:lvl3pPr marL="1143000" indent="-228600">
                  <a:spcBef>
                    <a:spcPct val="20000"/>
                  </a:spcBef>
                  <a:buClr>
                    <a:schemeClr val="accent2"/>
                  </a:buClr>
                  <a:buChar char="•"/>
                  <a:defRPr sz="2400">
                    <a:solidFill>
                      <a:schemeClr val="tx2"/>
                    </a:solidFill>
                    <a:latin typeface="Arial" panose="020B0604020202020204" pitchFamily="34" charset="0"/>
                  </a:defRPr>
                </a:lvl3pPr>
                <a:lvl4pPr marL="1600200" indent="-228600">
                  <a:spcBef>
                    <a:spcPct val="20000"/>
                  </a:spcBef>
                  <a:buClr>
                    <a:schemeClr val="tx1"/>
                  </a:buClr>
                  <a:buChar char="•"/>
                  <a:defRPr sz="2000">
                    <a:solidFill>
                      <a:schemeClr val="tx2"/>
                    </a:solidFill>
                    <a:latin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defRPr>
                </a:lvl9pPr>
              </a:lstStyle>
              <a:p>
                <a:pPr algn="ctr">
                  <a:spcBef>
                    <a:spcPct val="0"/>
                  </a:spcBef>
                  <a:buClrTx/>
                  <a:buSzTx/>
                  <a:buFontTx/>
                  <a:buNone/>
                </a:pPr>
                <a:r>
                  <a:rPr lang="en-US" altLang="en-US" sz="1800">
                    <a:solidFill>
                      <a:srgbClr val="000000"/>
                    </a:solidFill>
                  </a:rPr>
                  <a:t>=</a:t>
                </a:r>
              </a:p>
            </p:txBody>
          </p:sp>
          <p:sp>
            <p:nvSpPr>
              <p:cNvPr id="63508" name="Line 31"/>
              <p:cNvSpPr>
                <a:spLocks noChangeShapeType="1"/>
              </p:cNvSpPr>
              <p:nvPr/>
            </p:nvSpPr>
            <p:spPr bwMode="auto">
              <a:xfrm>
                <a:off x="2736" y="2112"/>
                <a:ext cx="1" cy="336"/>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grpSp>
          <p:nvGrpSpPr>
            <p:cNvPr id="63498" name="Group 32"/>
            <p:cNvGrpSpPr>
              <a:grpSpLocks/>
            </p:cNvGrpSpPr>
            <p:nvPr/>
          </p:nvGrpSpPr>
          <p:grpSpPr bwMode="auto">
            <a:xfrm>
              <a:off x="3264" y="2592"/>
              <a:ext cx="288" cy="624"/>
              <a:chOff x="2592" y="2112"/>
              <a:chExt cx="288" cy="624"/>
            </a:xfrm>
          </p:grpSpPr>
          <p:sp>
            <p:nvSpPr>
              <p:cNvPr id="63505" name="Oval 33"/>
              <p:cNvSpPr>
                <a:spLocks noChangeArrowheads="1"/>
              </p:cNvSpPr>
              <p:nvPr/>
            </p:nvSpPr>
            <p:spPr bwMode="auto">
              <a:xfrm>
                <a:off x="2592" y="2448"/>
                <a:ext cx="288" cy="288"/>
              </a:xfrm>
              <a:prstGeom prst="ellipse">
                <a:avLst/>
              </a:prstGeom>
              <a:solidFill>
                <a:srgbClr val="FFCCFF"/>
              </a:solidFill>
              <a:ln w="9525">
                <a:solidFill>
                  <a:schemeClr val="tx1"/>
                </a:solidFill>
                <a:round/>
                <a:headEnd/>
                <a:tailEnd/>
              </a:ln>
            </p:spPr>
            <p:txBody>
              <a:bodyPr wrap="none" anchor="ct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defRPr>
                </a:lvl2pPr>
                <a:lvl3pPr marL="1143000" indent="-228600">
                  <a:spcBef>
                    <a:spcPct val="20000"/>
                  </a:spcBef>
                  <a:buClr>
                    <a:schemeClr val="accent2"/>
                  </a:buClr>
                  <a:buChar char="•"/>
                  <a:defRPr sz="2400">
                    <a:solidFill>
                      <a:schemeClr val="tx2"/>
                    </a:solidFill>
                    <a:latin typeface="Arial" panose="020B0604020202020204" pitchFamily="34" charset="0"/>
                  </a:defRPr>
                </a:lvl3pPr>
                <a:lvl4pPr marL="1600200" indent="-228600">
                  <a:spcBef>
                    <a:spcPct val="20000"/>
                  </a:spcBef>
                  <a:buClr>
                    <a:schemeClr val="tx1"/>
                  </a:buClr>
                  <a:buChar char="•"/>
                  <a:defRPr sz="2000">
                    <a:solidFill>
                      <a:schemeClr val="tx2"/>
                    </a:solidFill>
                    <a:latin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defRPr>
                </a:lvl9pPr>
              </a:lstStyle>
              <a:p>
                <a:pPr algn="ctr">
                  <a:spcBef>
                    <a:spcPct val="0"/>
                  </a:spcBef>
                  <a:buClrTx/>
                  <a:buSzTx/>
                  <a:buFontTx/>
                  <a:buNone/>
                </a:pPr>
                <a:r>
                  <a:rPr lang="en-US" altLang="en-US" sz="1800">
                    <a:solidFill>
                      <a:srgbClr val="000000"/>
                    </a:solidFill>
                  </a:rPr>
                  <a:t>=</a:t>
                </a:r>
              </a:p>
            </p:txBody>
          </p:sp>
          <p:sp>
            <p:nvSpPr>
              <p:cNvPr id="63506" name="Line 34"/>
              <p:cNvSpPr>
                <a:spLocks noChangeShapeType="1"/>
              </p:cNvSpPr>
              <p:nvPr/>
            </p:nvSpPr>
            <p:spPr bwMode="auto">
              <a:xfrm>
                <a:off x="2736" y="2112"/>
                <a:ext cx="1" cy="336"/>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sp>
          <p:nvSpPr>
            <p:cNvPr id="63499" name="Line 35"/>
            <p:cNvSpPr>
              <a:spLocks noChangeShapeType="1"/>
            </p:cNvSpPr>
            <p:nvPr/>
          </p:nvSpPr>
          <p:spPr bwMode="auto">
            <a:xfrm>
              <a:off x="624" y="1632"/>
              <a:ext cx="0" cy="1824"/>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3500" name="Line 36"/>
            <p:cNvSpPr>
              <a:spLocks noChangeShapeType="1"/>
            </p:cNvSpPr>
            <p:nvPr/>
          </p:nvSpPr>
          <p:spPr bwMode="auto">
            <a:xfrm>
              <a:off x="624" y="3456"/>
              <a:ext cx="2208"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3501" name="Line 37"/>
            <p:cNvSpPr>
              <a:spLocks noChangeShapeType="1"/>
            </p:cNvSpPr>
            <p:nvPr/>
          </p:nvSpPr>
          <p:spPr bwMode="auto">
            <a:xfrm flipV="1">
              <a:off x="1152" y="3072"/>
              <a:ext cx="0" cy="384"/>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3502" name="Line 38"/>
            <p:cNvSpPr>
              <a:spLocks noChangeShapeType="1"/>
            </p:cNvSpPr>
            <p:nvPr/>
          </p:nvSpPr>
          <p:spPr bwMode="auto">
            <a:xfrm flipV="1">
              <a:off x="2832" y="3072"/>
              <a:ext cx="0" cy="384"/>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3503" name="Line 39"/>
            <p:cNvSpPr>
              <a:spLocks noChangeShapeType="1"/>
            </p:cNvSpPr>
            <p:nvPr/>
          </p:nvSpPr>
          <p:spPr bwMode="auto">
            <a:xfrm>
              <a:off x="1152" y="3072"/>
              <a:ext cx="432"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3504" name="Line 40"/>
            <p:cNvSpPr>
              <a:spLocks noChangeShapeType="1"/>
            </p:cNvSpPr>
            <p:nvPr/>
          </p:nvSpPr>
          <p:spPr bwMode="auto">
            <a:xfrm>
              <a:off x="2832" y="3072"/>
              <a:ext cx="432"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sp>
        <p:nvSpPr>
          <p:cNvPr id="63496" name="Text Box 43"/>
          <p:cNvSpPr txBox="1">
            <a:spLocks noChangeArrowheads="1"/>
          </p:cNvSpPr>
          <p:nvPr/>
        </p:nvSpPr>
        <p:spPr bwMode="auto">
          <a:xfrm>
            <a:off x="2305050" y="6132513"/>
            <a:ext cx="49339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defRPr>
            </a:lvl2pPr>
            <a:lvl3pPr marL="1143000" indent="-228600">
              <a:spcBef>
                <a:spcPct val="20000"/>
              </a:spcBef>
              <a:buClr>
                <a:schemeClr val="accent2"/>
              </a:buClr>
              <a:buChar char="•"/>
              <a:defRPr sz="2400">
                <a:solidFill>
                  <a:schemeClr val="tx2"/>
                </a:solidFill>
                <a:latin typeface="Arial" panose="020B0604020202020204" pitchFamily="34" charset="0"/>
              </a:defRPr>
            </a:lvl3pPr>
            <a:lvl4pPr marL="1600200" indent="-228600">
              <a:spcBef>
                <a:spcPct val="20000"/>
              </a:spcBef>
              <a:buClr>
                <a:schemeClr val="tx1"/>
              </a:buClr>
              <a:buChar char="•"/>
              <a:defRPr sz="2000">
                <a:solidFill>
                  <a:schemeClr val="tx2"/>
                </a:solidFill>
                <a:latin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defRPr>
            </a:lvl9pPr>
          </a:lstStyle>
          <a:p>
            <a:pPr>
              <a:spcBef>
                <a:spcPct val="0"/>
              </a:spcBef>
              <a:buClrTx/>
              <a:buSzTx/>
              <a:buFontTx/>
              <a:buNone/>
            </a:pPr>
            <a:r>
              <a:rPr lang="en-US" altLang="en-US" sz="1800">
                <a:solidFill>
                  <a:schemeClr val="tx1"/>
                </a:solidFill>
              </a:rPr>
              <a:t>If miss, translate and replace one of the entries</a:t>
            </a:r>
          </a:p>
        </p:txBody>
      </p:sp>
    </p:spTree>
    <p:extLst>
      <p:ext uri="{BB962C8B-B14F-4D97-AF65-F5344CB8AC3E}">
        <p14:creationId xmlns:p14="http://schemas.microsoft.com/office/powerpoint/2010/main" val="55507052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p:txBody>
          <a:bodyPr/>
          <a:lstStyle/>
          <a:p>
            <a:pPr eaLnBrk="1" hangingPunct="1"/>
            <a:r>
              <a:rPr lang="en-US" altLang="en-US"/>
              <a:t>TLB Lookups</a:t>
            </a:r>
          </a:p>
        </p:txBody>
      </p:sp>
      <p:sp>
        <p:nvSpPr>
          <p:cNvPr id="65539" name="Rectangle 3"/>
          <p:cNvSpPr>
            <a:spLocks noGrp="1" noChangeArrowheads="1"/>
          </p:cNvSpPr>
          <p:nvPr>
            <p:ph type="body" idx="1"/>
          </p:nvPr>
        </p:nvSpPr>
        <p:spPr/>
        <p:txBody>
          <a:bodyPr/>
          <a:lstStyle/>
          <a:p>
            <a:pPr eaLnBrk="1" hangingPunct="1"/>
            <a:r>
              <a:rPr lang="en-US" altLang="en-US" b="1" i="1">
                <a:solidFill>
                  <a:schemeClr val="accent2"/>
                </a:solidFill>
              </a:rPr>
              <a:t>Direct mapping:</a:t>
            </a:r>
            <a:r>
              <a:rPr lang="en-US" altLang="en-US">
                <a:solidFill>
                  <a:schemeClr val="accent2"/>
                </a:solidFill>
              </a:rPr>
              <a:t>  assigns each virtual page to a specific slot in the TLB</a:t>
            </a:r>
          </a:p>
          <a:p>
            <a:pPr lvl="1" eaLnBrk="1" hangingPunct="1"/>
            <a:r>
              <a:rPr lang="en-US" altLang="en-US">
                <a:solidFill>
                  <a:schemeClr val="accent2"/>
                </a:solidFill>
              </a:rPr>
              <a:t>e.g., use upper bits of VPN to index TLB</a:t>
            </a:r>
          </a:p>
          <a:p>
            <a:pPr eaLnBrk="1" hangingPunct="1"/>
            <a:r>
              <a:rPr lang="en-US" altLang="en-US" b="1" i="1">
                <a:solidFill>
                  <a:schemeClr val="accent2"/>
                </a:solidFill>
              </a:rPr>
              <a:t>Set associativity:</a:t>
            </a:r>
            <a:r>
              <a:rPr lang="en-US" altLang="en-US">
                <a:solidFill>
                  <a:schemeClr val="accent2"/>
                </a:solidFill>
              </a:rPr>
              <a:t>  use N TLB banks to perform lookups in parallel</a:t>
            </a:r>
          </a:p>
          <a:p>
            <a:pPr eaLnBrk="1" hangingPunct="1"/>
            <a:r>
              <a:rPr lang="en-US" altLang="en-US" b="1" i="1">
                <a:solidFill>
                  <a:srgbClr val="9900FF"/>
                </a:solidFill>
              </a:rPr>
              <a:t>Fully associative cache:</a:t>
            </a:r>
            <a:r>
              <a:rPr lang="en-US" altLang="en-US"/>
              <a:t>  allows looking up all TLB entries in parallel</a:t>
            </a:r>
          </a:p>
        </p:txBody>
      </p:sp>
    </p:spTree>
    <p:extLst>
      <p:ext uri="{BB962C8B-B14F-4D97-AF65-F5344CB8AC3E}">
        <p14:creationId xmlns:p14="http://schemas.microsoft.com/office/powerpoint/2010/main" val="22250703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defRPr/>
            </a:pPr>
            <a:r>
              <a:rPr lang="en-US"/>
              <a:t>This Lecture…</a:t>
            </a:r>
          </a:p>
        </p:txBody>
      </p:sp>
      <p:sp>
        <p:nvSpPr>
          <p:cNvPr id="10243" name="Rectangle 3"/>
          <p:cNvSpPr>
            <a:spLocks noGrp="1" noChangeArrowheads="1"/>
          </p:cNvSpPr>
          <p:nvPr>
            <p:ph type="body" idx="1"/>
          </p:nvPr>
        </p:nvSpPr>
        <p:spPr/>
        <p:txBody>
          <a:bodyPr/>
          <a:lstStyle/>
          <a:p>
            <a:pPr eaLnBrk="1" hangingPunct="1">
              <a:defRPr/>
            </a:pPr>
            <a:r>
              <a:rPr lang="en-US"/>
              <a:t>Different translation schemes</a:t>
            </a:r>
          </a:p>
          <a:p>
            <a:pPr lvl="1" eaLnBrk="1" hangingPunct="1">
              <a:defRPr/>
            </a:pPr>
            <a:r>
              <a:rPr lang="en-US"/>
              <a:t>Base-and-bound translation</a:t>
            </a:r>
          </a:p>
          <a:p>
            <a:pPr lvl="1" eaLnBrk="1" hangingPunct="1">
              <a:defRPr/>
            </a:pPr>
            <a:r>
              <a:rPr lang="en-US"/>
              <a:t>Segmentation</a:t>
            </a:r>
          </a:p>
          <a:p>
            <a:pPr lvl="1" eaLnBrk="1" hangingPunct="1">
              <a:defRPr/>
            </a:pPr>
            <a:r>
              <a:rPr lang="en-US"/>
              <a:t>Paging</a:t>
            </a:r>
          </a:p>
          <a:p>
            <a:pPr lvl="1" eaLnBrk="1" hangingPunct="1">
              <a:defRPr/>
            </a:pPr>
            <a:r>
              <a:rPr lang="en-US"/>
              <a:t>Multi-level translation</a:t>
            </a:r>
          </a:p>
          <a:p>
            <a:pPr lvl="1" eaLnBrk="1" hangingPunct="1">
              <a:defRPr/>
            </a:pPr>
            <a:r>
              <a:rPr lang="en-US"/>
              <a:t>Paged page tables</a:t>
            </a:r>
          </a:p>
          <a:p>
            <a:pPr lvl="1" eaLnBrk="1" hangingPunct="1">
              <a:defRPr/>
            </a:pPr>
            <a:r>
              <a:rPr lang="en-US"/>
              <a:t>Hashed page tables</a:t>
            </a:r>
          </a:p>
          <a:p>
            <a:pPr lvl="1" eaLnBrk="1" hangingPunct="1">
              <a:defRPr/>
            </a:pPr>
            <a:r>
              <a:rPr lang="en-US"/>
              <a:t>Inverted page tables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p:txBody>
          <a:bodyPr/>
          <a:lstStyle/>
          <a:p>
            <a:pPr eaLnBrk="1" hangingPunct="1"/>
            <a:r>
              <a:rPr lang="en-US" altLang="en-US"/>
              <a:t>Fully Associative Cache</a:t>
            </a:r>
          </a:p>
        </p:txBody>
      </p:sp>
      <p:sp>
        <p:nvSpPr>
          <p:cNvPr id="67587" name="Rectangle 4"/>
          <p:cNvSpPr>
            <a:spLocks noChangeArrowheads="1"/>
          </p:cNvSpPr>
          <p:nvPr/>
        </p:nvSpPr>
        <p:spPr bwMode="auto">
          <a:xfrm>
            <a:off x="838200" y="2743200"/>
            <a:ext cx="838200" cy="457200"/>
          </a:xfrm>
          <a:prstGeom prst="rect">
            <a:avLst/>
          </a:prstGeom>
          <a:solidFill>
            <a:srgbClr val="FFFF99"/>
          </a:solidFill>
          <a:ln w="9525">
            <a:solidFill>
              <a:srgbClr val="000000"/>
            </a:solidFill>
            <a:miter lim="800000"/>
            <a:headEnd/>
            <a:tailEnd/>
          </a:ln>
        </p:spPr>
        <p:txBody>
          <a:bodyPr wrap="none" anchor="ct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defRPr>
            </a:lvl2pPr>
            <a:lvl3pPr marL="1143000" indent="-228600">
              <a:spcBef>
                <a:spcPct val="20000"/>
              </a:spcBef>
              <a:buClr>
                <a:schemeClr val="accent2"/>
              </a:buClr>
              <a:buChar char="•"/>
              <a:defRPr sz="2400">
                <a:solidFill>
                  <a:schemeClr val="tx2"/>
                </a:solidFill>
                <a:latin typeface="Arial" panose="020B0604020202020204" pitchFamily="34" charset="0"/>
              </a:defRPr>
            </a:lvl3pPr>
            <a:lvl4pPr marL="1600200" indent="-228600">
              <a:spcBef>
                <a:spcPct val="20000"/>
              </a:spcBef>
              <a:buClr>
                <a:schemeClr val="tx1"/>
              </a:buClr>
              <a:buChar char="•"/>
              <a:defRPr sz="2000">
                <a:solidFill>
                  <a:schemeClr val="tx2"/>
                </a:solidFill>
                <a:latin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defRPr>
            </a:lvl9pPr>
          </a:lstStyle>
          <a:p>
            <a:pPr algn="ctr">
              <a:spcBef>
                <a:spcPct val="0"/>
              </a:spcBef>
              <a:buClrTx/>
              <a:buSzTx/>
              <a:buFontTx/>
              <a:buNone/>
            </a:pPr>
            <a:r>
              <a:rPr lang="en-US" altLang="en-US" sz="1800">
                <a:solidFill>
                  <a:srgbClr val="000000"/>
                </a:solidFill>
              </a:rPr>
              <a:t>VPN</a:t>
            </a:r>
          </a:p>
        </p:txBody>
      </p:sp>
      <p:sp>
        <p:nvSpPr>
          <p:cNvPr id="67588" name="Rectangle 10"/>
          <p:cNvSpPr>
            <a:spLocks noChangeArrowheads="1"/>
          </p:cNvSpPr>
          <p:nvPr/>
        </p:nvSpPr>
        <p:spPr bwMode="auto">
          <a:xfrm>
            <a:off x="2133600" y="3276600"/>
            <a:ext cx="838200" cy="457200"/>
          </a:xfrm>
          <a:prstGeom prst="rect">
            <a:avLst/>
          </a:prstGeom>
          <a:solidFill>
            <a:srgbClr val="FFCCFF"/>
          </a:solidFill>
          <a:ln w="9525">
            <a:solidFill>
              <a:srgbClr val="000000"/>
            </a:solidFill>
            <a:miter lim="800000"/>
            <a:headEnd/>
            <a:tailEnd/>
          </a:ln>
        </p:spPr>
        <p:txBody>
          <a:bodyPr wrap="none" anchor="ct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defRPr>
            </a:lvl2pPr>
            <a:lvl3pPr marL="1143000" indent="-228600">
              <a:spcBef>
                <a:spcPct val="20000"/>
              </a:spcBef>
              <a:buClr>
                <a:schemeClr val="accent2"/>
              </a:buClr>
              <a:buChar char="•"/>
              <a:defRPr sz="2400">
                <a:solidFill>
                  <a:schemeClr val="tx2"/>
                </a:solidFill>
                <a:latin typeface="Arial" panose="020B0604020202020204" pitchFamily="34" charset="0"/>
              </a:defRPr>
            </a:lvl3pPr>
            <a:lvl4pPr marL="1600200" indent="-228600">
              <a:spcBef>
                <a:spcPct val="20000"/>
              </a:spcBef>
              <a:buClr>
                <a:schemeClr val="tx1"/>
              </a:buClr>
              <a:buChar char="•"/>
              <a:defRPr sz="2000">
                <a:solidFill>
                  <a:schemeClr val="tx2"/>
                </a:solidFill>
                <a:latin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defRPr>
            </a:lvl9pPr>
          </a:lstStyle>
          <a:p>
            <a:pPr algn="ctr">
              <a:spcBef>
                <a:spcPct val="0"/>
              </a:spcBef>
              <a:buClrTx/>
              <a:buSzTx/>
              <a:buFontTx/>
              <a:buNone/>
            </a:pPr>
            <a:r>
              <a:rPr lang="en-US" altLang="en-US" sz="1800" dirty="0">
                <a:solidFill>
                  <a:schemeClr val="bg1">
                    <a:lumMod val="50000"/>
                  </a:schemeClr>
                </a:solidFill>
              </a:rPr>
              <a:t>VPN</a:t>
            </a:r>
          </a:p>
        </p:txBody>
      </p:sp>
      <p:sp>
        <p:nvSpPr>
          <p:cNvPr id="67589" name="Rectangle 11"/>
          <p:cNvSpPr>
            <a:spLocks noChangeArrowheads="1"/>
          </p:cNvSpPr>
          <p:nvPr/>
        </p:nvSpPr>
        <p:spPr bwMode="auto">
          <a:xfrm>
            <a:off x="2971800" y="3276600"/>
            <a:ext cx="838200" cy="457200"/>
          </a:xfrm>
          <a:prstGeom prst="rect">
            <a:avLst/>
          </a:prstGeom>
          <a:solidFill>
            <a:srgbClr val="FFCCFF"/>
          </a:solidFill>
          <a:ln w="9525">
            <a:solidFill>
              <a:srgbClr val="000000"/>
            </a:solidFill>
            <a:miter lim="800000"/>
            <a:headEnd/>
            <a:tailEnd/>
          </a:ln>
        </p:spPr>
        <p:txBody>
          <a:bodyPr wrap="none" anchor="ct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defRPr>
            </a:lvl2pPr>
            <a:lvl3pPr marL="1143000" indent="-228600">
              <a:spcBef>
                <a:spcPct val="20000"/>
              </a:spcBef>
              <a:buClr>
                <a:schemeClr val="accent2"/>
              </a:buClr>
              <a:buChar char="•"/>
              <a:defRPr sz="2400">
                <a:solidFill>
                  <a:schemeClr val="tx2"/>
                </a:solidFill>
                <a:latin typeface="Arial" panose="020B0604020202020204" pitchFamily="34" charset="0"/>
              </a:defRPr>
            </a:lvl3pPr>
            <a:lvl4pPr marL="1600200" indent="-228600">
              <a:spcBef>
                <a:spcPct val="20000"/>
              </a:spcBef>
              <a:buClr>
                <a:schemeClr val="tx1"/>
              </a:buClr>
              <a:buChar char="•"/>
              <a:defRPr sz="2000">
                <a:solidFill>
                  <a:schemeClr val="tx2"/>
                </a:solidFill>
                <a:latin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defRPr>
            </a:lvl9pPr>
          </a:lstStyle>
          <a:p>
            <a:pPr algn="ctr">
              <a:spcBef>
                <a:spcPct val="0"/>
              </a:spcBef>
              <a:buClrTx/>
              <a:buSzTx/>
              <a:buFontTx/>
              <a:buNone/>
            </a:pPr>
            <a:r>
              <a:rPr lang="en-US" altLang="en-US" sz="1800">
                <a:solidFill>
                  <a:schemeClr val="bg1">
                    <a:lumMod val="50000"/>
                  </a:schemeClr>
                </a:solidFill>
              </a:rPr>
              <a:t>PPN</a:t>
            </a:r>
          </a:p>
        </p:txBody>
      </p:sp>
      <p:sp>
        <p:nvSpPr>
          <p:cNvPr id="67590" name="Rectangle 17"/>
          <p:cNvSpPr>
            <a:spLocks noChangeArrowheads="1"/>
          </p:cNvSpPr>
          <p:nvPr/>
        </p:nvSpPr>
        <p:spPr bwMode="auto">
          <a:xfrm>
            <a:off x="4267200" y="3276600"/>
            <a:ext cx="838200" cy="457200"/>
          </a:xfrm>
          <a:prstGeom prst="rect">
            <a:avLst/>
          </a:prstGeom>
          <a:solidFill>
            <a:srgbClr val="FFCCFF"/>
          </a:solidFill>
          <a:ln w="9525">
            <a:solidFill>
              <a:srgbClr val="000000"/>
            </a:solidFill>
            <a:miter lim="800000"/>
            <a:headEnd/>
            <a:tailEnd/>
          </a:ln>
        </p:spPr>
        <p:txBody>
          <a:bodyPr wrap="none" anchor="ct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defRPr>
            </a:lvl2pPr>
            <a:lvl3pPr marL="1143000" indent="-228600">
              <a:spcBef>
                <a:spcPct val="20000"/>
              </a:spcBef>
              <a:buClr>
                <a:schemeClr val="accent2"/>
              </a:buClr>
              <a:buChar char="•"/>
              <a:defRPr sz="2400">
                <a:solidFill>
                  <a:schemeClr val="tx2"/>
                </a:solidFill>
                <a:latin typeface="Arial" panose="020B0604020202020204" pitchFamily="34" charset="0"/>
              </a:defRPr>
            </a:lvl3pPr>
            <a:lvl4pPr marL="1600200" indent="-228600">
              <a:spcBef>
                <a:spcPct val="20000"/>
              </a:spcBef>
              <a:buClr>
                <a:schemeClr val="tx1"/>
              </a:buClr>
              <a:buChar char="•"/>
              <a:defRPr sz="2000">
                <a:solidFill>
                  <a:schemeClr val="tx2"/>
                </a:solidFill>
                <a:latin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defRPr>
            </a:lvl9pPr>
          </a:lstStyle>
          <a:p>
            <a:pPr algn="ctr">
              <a:spcBef>
                <a:spcPct val="0"/>
              </a:spcBef>
              <a:buClrTx/>
              <a:buSzTx/>
              <a:buFontTx/>
              <a:buNone/>
            </a:pPr>
            <a:r>
              <a:rPr lang="en-US" altLang="en-US" sz="1800">
                <a:solidFill>
                  <a:schemeClr val="bg1">
                    <a:lumMod val="50000"/>
                  </a:schemeClr>
                </a:solidFill>
              </a:rPr>
              <a:t>VPN</a:t>
            </a:r>
          </a:p>
        </p:txBody>
      </p:sp>
      <p:sp>
        <p:nvSpPr>
          <p:cNvPr id="67591" name="Rectangle 18"/>
          <p:cNvSpPr>
            <a:spLocks noChangeArrowheads="1"/>
          </p:cNvSpPr>
          <p:nvPr/>
        </p:nvSpPr>
        <p:spPr bwMode="auto">
          <a:xfrm>
            <a:off x="5105400" y="3276600"/>
            <a:ext cx="838200" cy="457200"/>
          </a:xfrm>
          <a:prstGeom prst="rect">
            <a:avLst/>
          </a:prstGeom>
          <a:solidFill>
            <a:srgbClr val="FFCCFF"/>
          </a:solidFill>
          <a:ln w="9525">
            <a:solidFill>
              <a:srgbClr val="000000"/>
            </a:solidFill>
            <a:miter lim="800000"/>
            <a:headEnd/>
            <a:tailEnd/>
          </a:ln>
        </p:spPr>
        <p:txBody>
          <a:bodyPr wrap="none" anchor="ct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defRPr>
            </a:lvl2pPr>
            <a:lvl3pPr marL="1143000" indent="-228600">
              <a:spcBef>
                <a:spcPct val="20000"/>
              </a:spcBef>
              <a:buClr>
                <a:schemeClr val="accent2"/>
              </a:buClr>
              <a:buChar char="•"/>
              <a:defRPr sz="2400">
                <a:solidFill>
                  <a:schemeClr val="tx2"/>
                </a:solidFill>
                <a:latin typeface="Arial" panose="020B0604020202020204" pitchFamily="34" charset="0"/>
              </a:defRPr>
            </a:lvl3pPr>
            <a:lvl4pPr marL="1600200" indent="-228600">
              <a:spcBef>
                <a:spcPct val="20000"/>
              </a:spcBef>
              <a:buClr>
                <a:schemeClr val="tx1"/>
              </a:buClr>
              <a:buChar char="•"/>
              <a:defRPr sz="2000">
                <a:solidFill>
                  <a:schemeClr val="tx2"/>
                </a:solidFill>
                <a:latin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defRPr>
            </a:lvl9pPr>
          </a:lstStyle>
          <a:p>
            <a:pPr algn="ctr">
              <a:spcBef>
                <a:spcPct val="0"/>
              </a:spcBef>
              <a:buClrTx/>
              <a:buSzTx/>
              <a:buFontTx/>
              <a:buNone/>
            </a:pPr>
            <a:r>
              <a:rPr lang="en-US" altLang="en-US" sz="1800">
                <a:solidFill>
                  <a:schemeClr val="bg1">
                    <a:lumMod val="50000"/>
                  </a:schemeClr>
                </a:solidFill>
              </a:rPr>
              <a:t>PPN</a:t>
            </a:r>
          </a:p>
        </p:txBody>
      </p:sp>
      <p:grpSp>
        <p:nvGrpSpPr>
          <p:cNvPr id="2" name="Group 57"/>
          <p:cNvGrpSpPr>
            <a:grpSpLocks/>
          </p:cNvGrpSpPr>
          <p:nvPr/>
        </p:nvGrpSpPr>
        <p:grpSpPr bwMode="auto">
          <a:xfrm>
            <a:off x="1676400" y="2627313"/>
            <a:ext cx="4724400" cy="877887"/>
            <a:chOff x="1056" y="1655"/>
            <a:chExt cx="2976" cy="553"/>
          </a:xfrm>
        </p:grpSpPr>
        <p:sp>
          <p:nvSpPr>
            <p:cNvPr id="67613" name="Line 21"/>
            <p:cNvSpPr>
              <a:spLocks noChangeShapeType="1"/>
            </p:cNvSpPr>
            <p:nvPr/>
          </p:nvSpPr>
          <p:spPr bwMode="auto">
            <a:xfrm>
              <a:off x="1056" y="1872"/>
              <a:ext cx="2832"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nvGrpSpPr>
            <p:cNvPr id="67614" name="Group 22"/>
            <p:cNvGrpSpPr>
              <a:grpSpLocks/>
            </p:cNvGrpSpPr>
            <p:nvPr/>
          </p:nvGrpSpPr>
          <p:grpSpPr bwMode="auto">
            <a:xfrm>
              <a:off x="2544" y="1872"/>
              <a:ext cx="144" cy="336"/>
              <a:chOff x="2832" y="1488"/>
              <a:chExt cx="288" cy="960"/>
            </a:xfrm>
          </p:grpSpPr>
          <p:sp>
            <p:nvSpPr>
              <p:cNvPr id="67622" name="Line 23"/>
              <p:cNvSpPr>
                <a:spLocks noChangeShapeType="1"/>
              </p:cNvSpPr>
              <p:nvPr/>
            </p:nvSpPr>
            <p:spPr bwMode="auto">
              <a:xfrm>
                <a:off x="2832" y="1488"/>
                <a:ext cx="0" cy="96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7623" name="Line 24"/>
              <p:cNvSpPr>
                <a:spLocks noChangeShapeType="1"/>
              </p:cNvSpPr>
              <p:nvPr/>
            </p:nvSpPr>
            <p:spPr bwMode="auto">
              <a:xfrm>
                <a:off x="2832" y="2448"/>
                <a:ext cx="288"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grpSp>
          <p:nvGrpSpPr>
            <p:cNvPr id="67615" name="Group 25"/>
            <p:cNvGrpSpPr>
              <a:grpSpLocks/>
            </p:cNvGrpSpPr>
            <p:nvPr/>
          </p:nvGrpSpPr>
          <p:grpSpPr bwMode="auto">
            <a:xfrm>
              <a:off x="1200" y="1872"/>
              <a:ext cx="144" cy="336"/>
              <a:chOff x="2832" y="1488"/>
              <a:chExt cx="288" cy="960"/>
            </a:xfrm>
          </p:grpSpPr>
          <p:sp>
            <p:nvSpPr>
              <p:cNvPr id="67620" name="Line 26"/>
              <p:cNvSpPr>
                <a:spLocks noChangeShapeType="1"/>
              </p:cNvSpPr>
              <p:nvPr/>
            </p:nvSpPr>
            <p:spPr bwMode="auto">
              <a:xfrm>
                <a:off x="2832" y="1488"/>
                <a:ext cx="0" cy="96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7621" name="Line 27"/>
              <p:cNvSpPr>
                <a:spLocks noChangeShapeType="1"/>
              </p:cNvSpPr>
              <p:nvPr/>
            </p:nvSpPr>
            <p:spPr bwMode="auto">
              <a:xfrm>
                <a:off x="2832" y="2448"/>
                <a:ext cx="288"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sp>
          <p:nvSpPr>
            <p:cNvPr id="67616" name="Text Box 28"/>
            <p:cNvSpPr txBox="1">
              <a:spLocks noChangeArrowheads="1"/>
            </p:cNvSpPr>
            <p:nvPr/>
          </p:nvSpPr>
          <p:spPr bwMode="auto">
            <a:xfrm>
              <a:off x="1056" y="1655"/>
              <a:ext cx="658"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defRPr>
              </a:lvl2pPr>
              <a:lvl3pPr marL="1143000" indent="-228600">
                <a:spcBef>
                  <a:spcPct val="20000"/>
                </a:spcBef>
                <a:buClr>
                  <a:schemeClr val="accent2"/>
                </a:buClr>
                <a:buChar char="•"/>
                <a:defRPr sz="2400">
                  <a:solidFill>
                    <a:schemeClr val="tx2"/>
                  </a:solidFill>
                  <a:latin typeface="Arial" panose="020B0604020202020204" pitchFamily="34" charset="0"/>
                </a:defRPr>
              </a:lvl3pPr>
              <a:lvl4pPr marL="1600200" indent="-228600">
                <a:spcBef>
                  <a:spcPct val="20000"/>
                </a:spcBef>
                <a:buClr>
                  <a:schemeClr val="tx1"/>
                </a:buClr>
                <a:buChar char="•"/>
                <a:defRPr sz="2000">
                  <a:solidFill>
                    <a:schemeClr val="tx2"/>
                  </a:solidFill>
                  <a:latin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defRPr>
              </a:lvl9pPr>
            </a:lstStyle>
            <a:p>
              <a:pPr>
                <a:spcBef>
                  <a:spcPct val="0"/>
                </a:spcBef>
                <a:buClrTx/>
                <a:buSzTx/>
                <a:buFontTx/>
                <a:buNone/>
              </a:pPr>
              <a:r>
                <a:rPr lang="en-US" altLang="en-US" sz="1800" dirty="0">
                  <a:solidFill>
                    <a:schemeClr val="tx1"/>
                  </a:solidFill>
                </a:rPr>
                <a:t>No hash</a:t>
              </a:r>
            </a:p>
          </p:txBody>
        </p:sp>
        <p:grpSp>
          <p:nvGrpSpPr>
            <p:cNvPr id="67617" name="Group 42"/>
            <p:cNvGrpSpPr>
              <a:grpSpLocks/>
            </p:cNvGrpSpPr>
            <p:nvPr/>
          </p:nvGrpSpPr>
          <p:grpSpPr bwMode="auto">
            <a:xfrm>
              <a:off x="3888" y="1872"/>
              <a:ext cx="144" cy="336"/>
              <a:chOff x="2832" y="1488"/>
              <a:chExt cx="288" cy="960"/>
            </a:xfrm>
          </p:grpSpPr>
          <p:sp>
            <p:nvSpPr>
              <p:cNvPr id="67618" name="Line 43"/>
              <p:cNvSpPr>
                <a:spLocks noChangeShapeType="1"/>
              </p:cNvSpPr>
              <p:nvPr/>
            </p:nvSpPr>
            <p:spPr bwMode="auto">
              <a:xfrm>
                <a:off x="2832" y="1488"/>
                <a:ext cx="0" cy="96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7619" name="Line 44"/>
              <p:cNvSpPr>
                <a:spLocks noChangeShapeType="1"/>
              </p:cNvSpPr>
              <p:nvPr/>
            </p:nvSpPr>
            <p:spPr bwMode="auto">
              <a:xfrm>
                <a:off x="2832" y="2448"/>
                <a:ext cx="288"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grpSp>
      <p:sp>
        <p:nvSpPr>
          <p:cNvPr id="67593" name="Rectangle 45"/>
          <p:cNvSpPr>
            <a:spLocks noChangeArrowheads="1"/>
          </p:cNvSpPr>
          <p:nvPr/>
        </p:nvSpPr>
        <p:spPr bwMode="auto">
          <a:xfrm>
            <a:off x="6400800" y="3276600"/>
            <a:ext cx="838200" cy="457200"/>
          </a:xfrm>
          <a:prstGeom prst="rect">
            <a:avLst/>
          </a:prstGeom>
          <a:solidFill>
            <a:srgbClr val="FFCCFF"/>
          </a:solidFill>
          <a:ln w="9525">
            <a:solidFill>
              <a:srgbClr val="000000"/>
            </a:solidFill>
            <a:miter lim="800000"/>
            <a:headEnd/>
            <a:tailEnd/>
          </a:ln>
        </p:spPr>
        <p:txBody>
          <a:bodyPr wrap="none" anchor="ct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defRPr>
            </a:lvl2pPr>
            <a:lvl3pPr marL="1143000" indent="-228600">
              <a:spcBef>
                <a:spcPct val="20000"/>
              </a:spcBef>
              <a:buClr>
                <a:schemeClr val="accent2"/>
              </a:buClr>
              <a:buChar char="•"/>
              <a:defRPr sz="2400">
                <a:solidFill>
                  <a:schemeClr val="tx2"/>
                </a:solidFill>
                <a:latin typeface="Arial" panose="020B0604020202020204" pitchFamily="34" charset="0"/>
              </a:defRPr>
            </a:lvl3pPr>
            <a:lvl4pPr marL="1600200" indent="-228600">
              <a:spcBef>
                <a:spcPct val="20000"/>
              </a:spcBef>
              <a:buClr>
                <a:schemeClr val="tx1"/>
              </a:buClr>
              <a:buChar char="•"/>
              <a:defRPr sz="2000">
                <a:solidFill>
                  <a:schemeClr val="tx2"/>
                </a:solidFill>
                <a:latin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defRPr>
            </a:lvl9pPr>
          </a:lstStyle>
          <a:p>
            <a:pPr algn="ctr">
              <a:spcBef>
                <a:spcPct val="0"/>
              </a:spcBef>
              <a:buClrTx/>
              <a:buSzTx/>
              <a:buFontTx/>
              <a:buNone/>
            </a:pPr>
            <a:r>
              <a:rPr lang="en-US" altLang="en-US" sz="1800">
                <a:solidFill>
                  <a:schemeClr val="bg1">
                    <a:lumMod val="50000"/>
                  </a:schemeClr>
                </a:solidFill>
              </a:rPr>
              <a:t>VPN</a:t>
            </a:r>
          </a:p>
        </p:txBody>
      </p:sp>
      <p:sp>
        <p:nvSpPr>
          <p:cNvPr id="67594" name="Rectangle 46"/>
          <p:cNvSpPr>
            <a:spLocks noChangeArrowheads="1"/>
          </p:cNvSpPr>
          <p:nvPr/>
        </p:nvSpPr>
        <p:spPr bwMode="auto">
          <a:xfrm>
            <a:off x="7239000" y="3276600"/>
            <a:ext cx="838200" cy="457200"/>
          </a:xfrm>
          <a:prstGeom prst="rect">
            <a:avLst/>
          </a:prstGeom>
          <a:solidFill>
            <a:srgbClr val="FFCCFF"/>
          </a:solidFill>
          <a:ln w="9525">
            <a:solidFill>
              <a:srgbClr val="000000"/>
            </a:solidFill>
            <a:miter lim="800000"/>
            <a:headEnd/>
            <a:tailEnd/>
          </a:ln>
        </p:spPr>
        <p:txBody>
          <a:bodyPr wrap="none" anchor="ct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defRPr>
            </a:lvl2pPr>
            <a:lvl3pPr marL="1143000" indent="-228600">
              <a:spcBef>
                <a:spcPct val="20000"/>
              </a:spcBef>
              <a:buClr>
                <a:schemeClr val="accent2"/>
              </a:buClr>
              <a:buChar char="•"/>
              <a:defRPr sz="2400">
                <a:solidFill>
                  <a:schemeClr val="tx2"/>
                </a:solidFill>
                <a:latin typeface="Arial" panose="020B0604020202020204" pitchFamily="34" charset="0"/>
              </a:defRPr>
            </a:lvl3pPr>
            <a:lvl4pPr marL="1600200" indent="-228600">
              <a:spcBef>
                <a:spcPct val="20000"/>
              </a:spcBef>
              <a:buClr>
                <a:schemeClr val="tx1"/>
              </a:buClr>
              <a:buChar char="•"/>
              <a:defRPr sz="2000">
                <a:solidFill>
                  <a:schemeClr val="tx2"/>
                </a:solidFill>
                <a:latin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defRPr>
            </a:lvl9pPr>
          </a:lstStyle>
          <a:p>
            <a:pPr algn="ctr">
              <a:spcBef>
                <a:spcPct val="0"/>
              </a:spcBef>
              <a:buClrTx/>
              <a:buSzTx/>
              <a:buFontTx/>
              <a:buNone/>
            </a:pPr>
            <a:r>
              <a:rPr lang="en-US" altLang="en-US" sz="1800">
                <a:solidFill>
                  <a:schemeClr val="bg1">
                    <a:lumMod val="50000"/>
                  </a:schemeClr>
                </a:solidFill>
              </a:rPr>
              <a:t>PPN</a:t>
            </a:r>
          </a:p>
        </p:txBody>
      </p:sp>
      <p:grpSp>
        <p:nvGrpSpPr>
          <p:cNvPr id="6" name="Group 58"/>
          <p:cNvGrpSpPr>
            <a:grpSpLocks/>
          </p:cNvGrpSpPr>
          <p:nvPr/>
        </p:nvGrpSpPr>
        <p:grpSpPr bwMode="auto">
          <a:xfrm>
            <a:off x="1295400" y="3200400"/>
            <a:ext cx="5715000" cy="1447800"/>
            <a:chOff x="816" y="2016"/>
            <a:chExt cx="3600" cy="912"/>
          </a:xfrm>
        </p:grpSpPr>
        <p:grpSp>
          <p:nvGrpSpPr>
            <p:cNvPr id="67596" name="Group 47"/>
            <p:cNvGrpSpPr>
              <a:grpSpLocks/>
            </p:cNvGrpSpPr>
            <p:nvPr/>
          </p:nvGrpSpPr>
          <p:grpSpPr bwMode="auto">
            <a:xfrm>
              <a:off x="1440" y="2352"/>
              <a:ext cx="288" cy="480"/>
              <a:chOff x="1776" y="2160"/>
              <a:chExt cx="288" cy="480"/>
            </a:xfrm>
          </p:grpSpPr>
          <p:sp>
            <p:nvSpPr>
              <p:cNvPr id="67611" name="Oval 31"/>
              <p:cNvSpPr>
                <a:spLocks noChangeArrowheads="1"/>
              </p:cNvSpPr>
              <p:nvPr/>
            </p:nvSpPr>
            <p:spPr bwMode="auto">
              <a:xfrm>
                <a:off x="1776" y="2352"/>
                <a:ext cx="288" cy="288"/>
              </a:xfrm>
              <a:prstGeom prst="ellipse">
                <a:avLst/>
              </a:prstGeom>
              <a:solidFill>
                <a:srgbClr val="FFCCFF"/>
              </a:solidFill>
              <a:ln w="9525">
                <a:solidFill>
                  <a:schemeClr val="tx1"/>
                </a:solidFill>
                <a:round/>
                <a:headEnd/>
                <a:tailEnd/>
              </a:ln>
            </p:spPr>
            <p:txBody>
              <a:bodyPr wrap="none" anchor="ct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defRPr>
                </a:lvl2pPr>
                <a:lvl3pPr marL="1143000" indent="-228600">
                  <a:spcBef>
                    <a:spcPct val="20000"/>
                  </a:spcBef>
                  <a:buClr>
                    <a:schemeClr val="accent2"/>
                  </a:buClr>
                  <a:buChar char="•"/>
                  <a:defRPr sz="2400">
                    <a:solidFill>
                      <a:schemeClr val="tx2"/>
                    </a:solidFill>
                    <a:latin typeface="Arial" panose="020B0604020202020204" pitchFamily="34" charset="0"/>
                  </a:defRPr>
                </a:lvl3pPr>
                <a:lvl4pPr marL="1600200" indent="-228600">
                  <a:spcBef>
                    <a:spcPct val="20000"/>
                  </a:spcBef>
                  <a:buClr>
                    <a:schemeClr val="tx1"/>
                  </a:buClr>
                  <a:buChar char="•"/>
                  <a:defRPr sz="2000">
                    <a:solidFill>
                      <a:schemeClr val="tx2"/>
                    </a:solidFill>
                    <a:latin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defRPr>
                </a:lvl9pPr>
              </a:lstStyle>
              <a:p>
                <a:pPr algn="ctr">
                  <a:spcBef>
                    <a:spcPct val="0"/>
                  </a:spcBef>
                  <a:buClrTx/>
                  <a:buSzTx/>
                  <a:buFontTx/>
                  <a:buNone/>
                </a:pPr>
                <a:r>
                  <a:rPr lang="en-US" altLang="en-US" sz="1800">
                    <a:solidFill>
                      <a:srgbClr val="000000"/>
                    </a:solidFill>
                  </a:rPr>
                  <a:t>=</a:t>
                </a:r>
              </a:p>
            </p:txBody>
          </p:sp>
          <p:sp>
            <p:nvSpPr>
              <p:cNvPr id="67612" name="Line 32"/>
              <p:cNvSpPr>
                <a:spLocks noChangeShapeType="1"/>
              </p:cNvSpPr>
              <p:nvPr/>
            </p:nvSpPr>
            <p:spPr bwMode="auto">
              <a:xfrm>
                <a:off x="1920" y="2160"/>
                <a:ext cx="0" cy="192"/>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sp>
          <p:nvSpPr>
            <p:cNvPr id="67597" name="Line 36"/>
            <p:cNvSpPr>
              <a:spLocks noChangeShapeType="1"/>
            </p:cNvSpPr>
            <p:nvPr/>
          </p:nvSpPr>
          <p:spPr bwMode="auto">
            <a:xfrm>
              <a:off x="816" y="2016"/>
              <a:ext cx="0" cy="91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7598" name="Line 37"/>
            <p:cNvSpPr>
              <a:spLocks noChangeShapeType="1"/>
            </p:cNvSpPr>
            <p:nvPr/>
          </p:nvSpPr>
          <p:spPr bwMode="auto">
            <a:xfrm>
              <a:off x="816" y="2928"/>
              <a:ext cx="3072"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7599" name="Line 38"/>
            <p:cNvSpPr>
              <a:spLocks noChangeShapeType="1"/>
            </p:cNvSpPr>
            <p:nvPr/>
          </p:nvSpPr>
          <p:spPr bwMode="auto">
            <a:xfrm flipV="1">
              <a:off x="1200" y="2688"/>
              <a:ext cx="0" cy="24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7600" name="Line 39"/>
            <p:cNvSpPr>
              <a:spLocks noChangeShapeType="1"/>
            </p:cNvSpPr>
            <p:nvPr/>
          </p:nvSpPr>
          <p:spPr bwMode="auto">
            <a:xfrm flipV="1">
              <a:off x="2544" y="2688"/>
              <a:ext cx="0" cy="24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7601" name="Line 40"/>
            <p:cNvSpPr>
              <a:spLocks noChangeShapeType="1"/>
            </p:cNvSpPr>
            <p:nvPr/>
          </p:nvSpPr>
          <p:spPr bwMode="auto">
            <a:xfrm>
              <a:off x="1200" y="2688"/>
              <a:ext cx="240"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nvGrpSpPr>
            <p:cNvPr id="67602" name="Group 48"/>
            <p:cNvGrpSpPr>
              <a:grpSpLocks/>
            </p:cNvGrpSpPr>
            <p:nvPr/>
          </p:nvGrpSpPr>
          <p:grpSpPr bwMode="auto">
            <a:xfrm>
              <a:off x="2784" y="2352"/>
              <a:ext cx="288" cy="480"/>
              <a:chOff x="1776" y="2160"/>
              <a:chExt cx="288" cy="480"/>
            </a:xfrm>
          </p:grpSpPr>
          <p:sp>
            <p:nvSpPr>
              <p:cNvPr id="67609" name="Oval 49"/>
              <p:cNvSpPr>
                <a:spLocks noChangeArrowheads="1"/>
              </p:cNvSpPr>
              <p:nvPr/>
            </p:nvSpPr>
            <p:spPr bwMode="auto">
              <a:xfrm>
                <a:off x="1776" y="2352"/>
                <a:ext cx="288" cy="288"/>
              </a:xfrm>
              <a:prstGeom prst="ellipse">
                <a:avLst/>
              </a:prstGeom>
              <a:solidFill>
                <a:srgbClr val="FFCCFF"/>
              </a:solidFill>
              <a:ln w="9525">
                <a:solidFill>
                  <a:schemeClr val="tx1"/>
                </a:solidFill>
                <a:round/>
                <a:headEnd/>
                <a:tailEnd/>
              </a:ln>
            </p:spPr>
            <p:txBody>
              <a:bodyPr wrap="none" anchor="ct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defRPr>
                </a:lvl2pPr>
                <a:lvl3pPr marL="1143000" indent="-228600">
                  <a:spcBef>
                    <a:spcPct val="20000"/>
                  </a:spcBef>
                  <a:buClr>
                    <a:schemeClr val="accent2"/>
                  </a:buClr>
                  <a:buChar char="•"/>
                  <a:defRPr sz="2400">
                    <a:solidFill>
                      <a:schemeClr val="tx2"/>
                    </a:solidFill>
                    <a:latin typeface="Arial" panose="020B0604020202020204" pitchFamily="34" charset="0"/>
                  </a:defRPr>
                </a:lvl3pPr>
                <a:lvl4pPr marL="1600200" indent="-228600">
                  <a:spcBef>
                    <a:spcPct val="20000"/>
                  </a:spcBef>
                  <a:buClr>
                    <a:schemeClr val="tx1"/>
                  </a:buClr>
                  <a:buChar char="•"/>
                  <a:defRPr sz="2000">
                    <a:solidFill>
                      <a:schemeClr val="tx2"/>
                    </a:solidFill>
                    <a:latin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defRPr>
                </a:lvl9pPr>
              </a:lstStyle>
              <a:p>
                <a:pPr algn="ctr">
                  <a:spcBef>
                    <a:spcPct val="0"/>
                  </a:spcBef>
                  <a:buClrTx/>
                  <a:buSzTx/>
                  <a:buFontTx/>
                  <a:buNone/>
                </a:pPr>
                <a:r>
                  <a:rPr lang="en-US" altLang="en-US" sz="1800">
                    <a:solidFill>
                      <a:srgbClr val="000000"/>
                    </a:solidFill>
                  </a:rPr>
                  <a:t>=</a:t>
                </a:r>
              </a:p>
            </p:txBody>
          </p:sp>
          <p:sp>
            <p:nvSpPr>
              <p:cNvPr id="67610" name="Line 50"/>
              <p:cNvSpPr>
                <a:spLocks noChangeShapeType="1"/>
              </p:cNvSpPr>
              <p:nvPr/>
            </p:nvSpPr>
            <p:spPr bwMode="auto">
              <a:xfrm>
                <a:off x="1920" y="2160"/>
                <a:ext cx="0" cy="192"/>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grpSp>
          <p:nvGrpSpPr>
            <p:cNvPr id="67603" name="Group 51"/>
            <p:cNvGrpSpPr>
              <a:grpSpLocks/>
            </p:cNvGrpSpPr>
            <p:nvPr/>
          </p:nvGrpSpPr>
          <p:grpSpPr bwMode="auto">
            <a:xfrm>
              <a:off x="4128" y="2352"/>
              <a:ext cx="288" cy="480"/>
              <a:chOff x="1776" y="2160"/>
              <a:chExt cx="288" cy="480"/>
            </a:xfrm>
          </p:grpSpPr>
          <p:sp>
            <p:nvSpPr>
              <p:cNvPr id="67607" name="Oval 52"/>
              <p:cNvSpPr>
                <a:spLocks noChangeArrowheads="1"/>
              </p:cNvSpPr>
              <p:nvPr/>
            </p:nvSpPr>
            <p:spPr bwMode="auto">
              <a:xfrm>
                <a:off x="1776" y="2352"/>
                <a:ext cx="288" cy="288"/>
              </a:xfrm>
              <a:prstGeom prst="ellipse">
                <a:avLst/>
              </a:prstGeom>
              <a:solidFill>
                <a:srgbClr val="FFCCFF"/>
              </a:solidFill>
              <a:ln w="9525">
                <a:solidFill>
                  <a:schemeClr val="tx1"/>
                </a:solidFill>
                <a:round/>
                <a:headEnd/>
                <a:tailEnd/>
              </a:ln>
            </p:spPr>
            <p:txBody>
              <a:bodyPr wrap="none" anchor="ct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defRPr>
                </a:lvl2pPr>
                <a:lvl3pPr marL="1143000" indent="-228600">
                  <a:spcBef>
                    <a:spcPct val="20000"/>
                  </a:spcBef>
                  <a:buClr>
                    <a:schemeClr val="accent2"/>
                  </a:buClr>
                  <a:buChar char="•"/>
                  <a:defRPr sz="2400">
                    <a:solidFill>
                      <a:schemeClr val="tx2"/>
                    </a:solidFill>
                    <a:latin typeface="Arial" panose="020B0604020202020204" pitchFamily="34" charset="0"/>
                  </a:defRPr>
                </a:lvl3pPr>
                <a:lvl4pPr marL="1600200" indent="-228600">
                  <a:spcBef>
                    <a:spcPct val="20000"/>
                  </a:spcBef>
                  <a:buClr>
                    <a:schemeClr val="tx1"/>
                  </a:buClr>
                  <a:buChar char="•"/>
                  <a:defRPr sz="2000">
                    <a:solidFill>
                      <a:schemeClr val="tx2"/>
                    </a:solidFill>
                    <a:latin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defRPr>
                </a:lvl9pPr>
              </a:lstStyle>
              <a:p>
                <a:pPr algn="ctr">
                  <a:spcBef>
                    <a:spcPct val="0"/>
                  </a:spcBef>
                  <a:buClrTx/>
                  <a:buSzTx/>
                  <a:buFontTx/>
                  <a:buNone/>
                </a:pPr>
                <a:r>
                  <a:rPr lang="en-US" altLang="en-US" sz="1800">
                    <a:solidFill>
                      <a:srgbClr val="000000"/>
                    </a:solidFill>
                  </a:rPr>
                  <a:t>=</a:t>
                </a:r>
              </a:p>
            </p:txBody>
          </p:sp>
          <p:sp>
            <p:nvSpPr>
              <p:cNvPr id="67608" name="Line 53"/>
              <p:cNvSpPr>
                <a:spLocks noChangeShapeType="1"/>
              </p:cNvSpPr>
              <p:nvPr/>
            </p:nvSpPr>
            <p:spPr bwMode="auto">
              <a:xfrm>
                <a:off x="1920" y="2160"/>
                <a:ext cx="0" cy="192"/>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sp>
          <p:nvSpPr>
            <p:cNvPr id="67604" name="Line 54"/>
            <p:cNvSpPr>
              <a:spLocks noChangeShapeType="1"/>
            </p:cNvSpPr>
            <p:nvPr/>
          </p:nvSpPr>
          <p:spPr bwMode="auto">
            <a:xfrm>
              <a:off x="2544" y="2688"/>
              <a:ext cx="240"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7605" name="Line 55"/>
            <p:cNvSpPr>
              <a:spLocks noChangeShapeType="1"/>
            </p:cNvSpPr>
            <p:nvPr/>
          </p:nvSpPr>
          <p:spPr bwMode="auto">
            <a:xfrm flipV="1">
              <a:off x="3888" y="2688"/>
              <a:ext cx="0" cy="24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7606" name="Line 56"/>
            <p:cNvSpPr>
              <a:spLocks noChangeShapeType="1"/>
            </p:cNvSpPr>
            <p:nvPr/>
          </p:nvSpPr>
          <p:spPr bwMode="auto">
            <a:xfrm>
              <a:off x="3888" y="2688"/>
              <a:ext cx="240"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spTree>
    <p:extLst>
      <p:ext uri="{BB962C8B-B14F-4D97-AF65-F5344CB8AC3E}">
        <p14:creationId xmlns:p14="http://schemas.microsoft.com/office/powerpoint/2010/main" val="337379927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1"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up)">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p:txBody>
          <a:bodyPr/>
          <a:lstStyle/>
          <a:p>
            <a:pPr eaLnBrk="1" hangingPunct="1"/>
            <a:r>
              <a:rPr lang="en-US" altLang="en-US"/>
              <a:t>Fully Associative Cache</a:t>
            </a:r>
          </a:p>
        </p:txBody>
      </p:sp>
      <p:sp>
        <p:nvSpPr>
          <p:cNvPr id="69635" name="Rectangle 3"/>
          <p:cNvSpPr>
            <a:spLocks noChangeArrowheads="1"/>
          </p:cNvSpPr>
          <p:nvPr/>
        </p:nvSpPr>
        <p:spPr bwMode="auto">
          <a:xfrm>
            <a:off x="838200" y="2743200"/>
            <a:ext cx="838200" cy="457200"/>
          </a:xfrm>
          <a:prstGeom prst="rect">
            <a:avLst/>
          </a:prstGeom>
          <a:solidFill>
            <a:srgbClr val="FFFF99"/>
          </a:solidFill>
          <a:ln w="9525">
            <a:solidFill>
              <a:srgbClr val="000000"/>
            </a:solidFill>
            <a:miter lim="800000"/>
            <a:headEnd/>
            <a:tailEnd/>
          </a:ln>
        </p:spPr>
        <p:txBody>
          <a:bodyPr wrap="none" anchor="ct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defRPr>
            </a:lvl2pPr>
            <a:lvl3pPr marL="1143000" indent="-228600">
              <a:spcBef>
                <a:spcPct val="20000"/>
              </a:spcBef>
              <a:buClr>
                <a:schemeClr val="accent2"/>
              </a:buClr>
              <a:buChar char="•"/>
              <a:defRPr sz="2400">
                <a:solidFill>
                  <a:schemeClr val="tx2"/>
                </a:solidFill>
                <a:latin typeface="Arial" panose="020B0604020202020204" pitchFamily="34" charset="0"/>
              </a:defRPr>
            </a:lvl3pPr>
            <a:lvl4pPr marL="1600200" indent="-228600">
              <a:spcBef>
                <a:spcPct val="20000"/>
              </a:spcBef>
              <a:buClr>
                <a:schemeClr val="tx1"/>
              </a:buClr>
              <a:buChar char="•"/>
              <a:defRPr sz="2000">
                <a:solidFill>
                  <a:schemeClr val="tx2"/>
                </a:solidFill>
                <a:latin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defRPr>
            </a:lvl9pPr>
          </a:lstStyle>
          <a:p>
            <a:pPr algn="ctr">
              <a:spcBef>
                <a:spcPct val="0"/>
              </a:spcBef>
              <a:buClrTx/>
              <a:buSzTx/>
              <a:buFontTx/>
              <a:buNone/>
            </a:pPr>
            <a:r>
              <a:rPr lang="en-US" altLang="en-US" sz="1800">
                <a:solidFill>
                  <a:srgbClr val="000000"/>
                </a:solidFill>
              </a:rPr>
              <a:t>VPN</a:t>
            </a:r>
          </a:p>
        </p:txBody>
      </p:sp>
      <p:sp>
        <p:nvSpPr>
          <p:cNvPr id="69636" name="Rectangle 4"/>
          <p:cNvSpPr>
            <a:spLocks noChangeArrowheads="1"/>
          </p:cNvSpPr>
          <p:nvPr/>
        </p:nvSpPr>
        <p:spPr bwMode="auto">
          <a:xfrm>
            <a:off x="2133600" y="3276600"/>
            <a:ext cx="838200" cy="457200"/>
          </a:xfrm>
          <a:prstGeom prst="rect">
            <a:avLst/>
          </a:prstGeom>
          <a:solidFill>
            <a:srgbClr val="FFCCFF"/>
          </a:solidFill>
          <a:ln w="9525">
            <a:solidFill>
              <a:srgbClr val="000000"/>
            </a:solidFill>
            <a:miter lim="800000"/>
            <a:headEnd/>
            <a:tailEnd/>
          </a:ln>
        </p:spPr>
        <p:txBody>
          <a:bodyPr wrap="none" anchor="ct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defRPr>
            </a:lvl2pPr>
            <a:lvl3pPr marL="1143000" indent="-228600">
              <a:spcBef>
                <a:spcPct val="20000"/>
              </a:spcBef>
              <a:buClr>
                <a:schemeClr val="accent2"/>
              </a:buClr>
              <a:buChar char="•"/>
              <a:defRPr sz="2400">
                <a:solidFill>
                  <a:schemeClr val="tx2"/>
                </a:solidFill>
                <a:latin typeface="Arial" panose="020B0604020202020204" pitchFamily="34" charset="0"/>
              </a:defRPr>
            </a:lvl3pPr>
            <a:lvl4pPr marL="1600200" indent="-228600">
              <a:spcBef>
                <a:spcPct val="20000"/>
              </a:spcBef>
              <a:buClr>
                <a:schemeClr val="tx1"/>
              </a:buClr>
              <a:buChar char="•"/>
              <a:defRPr sz="2000">
                <a:solidFill>
                  <a:schemeClr val="tx2"/>
                </a:solidFill>
                <a:latin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defRPr>
            </a:lvl9pPr>
          </a:lstStyle>
          <a:p>
            <a:pPr algn="ctr">
              <a:spcBef>
                <a:spcPct val="0"/>
              </a:spcBef>
              <a:buClrTx/>
              <a:buSzTx/>
              <a:buFontTx/>
              <a:buNone/>
            </a:pPr>
            <a:r>
              <a:rPr lang="en-US" altLang="en-US" sz="1800">
                <a:solidFill>
                  <a:schemeClr val="bg1">
                    <a:lumMod val="50000"/>
                  </a:schemeClr>
                </a:solidFill>
              </a:rPr>
              <a:t>VPN</a:t>
            </a:r>
          </a:p>
        </p:txBody>
      </p:sp>
      <p:sp>
        <p:nvSpPr>
          <p:cNvPr id="69637" name="Rectangle 5"/>
          <p:cNvSpPr>
            <a:spLocks noChangeArrowheads="1"/>
          </p:cNvSpPr>
          <p:nvPr/>
        </p:nvSpPr>
        <p:spPr bwMode="auto">
          <a:xfrm>
            <a:off x="2971800" y="3276600"/>
            <a:ext cx="838200" cy="457200"/>
          </a:xfrm>
          <a:prstGeom prst="rect">
            <a:avLst/>
          </a:prstGeom>
          <a:solidFill>
            <a:srgbClr val="FFCCFF"/>
          </a:solidFill>
          <a:ln w="9525">
            <a:solidFill>
              <a:srgbClr val="000000"/>
            </a:solidFill>
            <a:miter lim="800000"/>
            <a:headEnd/>
            <a:tailEnd/>
          </a:ln>
        </p:spPr>
        <p:txBody>
          <a:bodyPr wrap="none" anchor="ct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defRPr>
            </a:lvl2pPr>
            <a:lvl3pPr marL="1143000" indent="-228600">
              <a:spcBef>
                <a:spcPct val="20000"/>
              </a:spcBef>
              <a:buClr>
                <a:schemeClr val="accent2"/>
              </a:buClr>
              <a:buChar char="•"/>
              <a:defRPr sz="2400">
                <a:solidFill>
                  <a:schemeClr val="tx2"/>
                </a:solidFill>
                <a:latin typeface="Arial" panose="020B0604020202020204" pitchFamily="34" charset="0"/>
              </a:defRPr>
            </a:lvl3pPr>
            <a:lvl4pPr marL="1600200" indent="-228600">
              <a:spcBef>
                <a:spcPct val="20000"/>
              </a:spcBef>
              <a:buClr>
                <a:schemeClr val="tx1"/>
              </a:buClr>
              <a:buChar char="•"/>
              <a:defRPr sz="2000">
                <a:solidFill>
                  <a:schemeClr val="tx2"/>
                </a:solidFill>
                <a:latin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defRPr>
            </a:lvl9pPr>
          </a:lstStyle>
          <a:p>
            <a:pPr algn="ctr">
              <a:spcBef>
                <a:spcPct val="0"/>
              </a:spcBef>
              <a:buClrTx/>
              <a:buSzTx/>
              <a:buFontTx/>
              <a:buNone/>
            </a:pPr>
            <a:r>
              <a:rPr lang="en-US" altLang="en-US" sz="1800">
                <a:solidFill>
                  <a:schemeClr val="bg1">
                    <a:lumMod val="50000"/>
                  </a:schemeClr>
                </a:solidFill>
              </a:rPr>
              <a:t>PPN</a:t>
            </a:r>
          </a:p>
        </p:txBody>
      </p:sp>
      <p:sp>
        <p:nvSpPr>
          <p:cNvPr id="69638" name="Rectangle 6"/>
          <p:cNvSpPr>
            <a:spLocks noChangeArrowheads="1"/>
          </p:cNvSpPr>
          <p:nvPr/>
        </p:nvSpPr>
        <p:spPr bwMode="auto">
          <a:xfrm>
            <a:off x="4267200" y="3276600"/>
            <a:ext cx="838200" cy="457200"/>
          </a:xfrm>
          <a:prstGeom prst="rect">
            <a:avLst/>
          </a:prstGeom>
          <a:solidFill>
            <a:srgbClr val="FFCCFF"/>
          </a:solidFill>
          <a:ln w="9525">
            <a:solidFill>
              <a:srgbClr val="000000"/>
            </a:solidFill>
            <a:miter lim="800000"/>
            <a:headEnd/>
            <a:tailEnd/>
          </a:ln>
        </p:spPr>
        <p:txBody>
          <a:bodyPr wrap="none" anchor="ct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defRPr>
            </a:lvl2pPr>
            <a:lvl3pPr marL="1143000" indent="-228600">
              <a:spcBef>
                <a:spcPct val="20000"/>
              </a:spcBef>
              <a:buClr>
                <a:schemeClr val="accent2"/>
              </a:buClr>
              <a:buChar char="•"/>
              <a:defRPr sz="2400">
                <a:solidFill>
                  <a:schemeClr val="tx2"/>
                </a:solidFill>
                <a:latin typeface="Arial" panose="020B0604020202020204" pitchFamily="34" charset="0"/>
              </a:defRPr>
            </a:lvl3pPr>
            <a:lvl4pPr marL="1600200" indent="-228600">
              <a:spcBef>
                <a:spcPct val="20000"/>
              </a:spcBef>
              <a:buClr>
                <a:schemeClr val="tx1"/>
              </a:buClr>
              <a:buChar char="•"/>
              <a:defRPr sz="2000">
                <a:solidFill>
                  <a:schemeClr val="tx2"/>
                </a:solidFill>
                <a:latin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defRPr>
            </a:lvl9pPr>
          </a:lstStyle>
          <a:p>
            <a:pPr algn="ctr">
              <a:spcBef>
                <a:spcPct val="0"/>
              </a:spcBef>
              <a:buClrTx/>
              <a:buSzTx/>
              <a:buFontTx/>
              <a:buNone/>
            </a:pPr>
            <a:r>
              <a:rPr lang="en-US" altLang="en-US" sz="1800">
                <a:solidFill>
                  <a:srgbClr val="0000FF"/>
                </a:solidFill>
              </a:rPr>
              <a:t>VPN</a:t>
            </a:r>
          </a:p>
        </p:txBody>
      </p:sp>
      <p:sp>
        <p:nvSpPr>
          <p:cNvPr id="69639" name="Rectangle 7"/>
          <p:cNvSpPr>
            <a:spLocks noChangeArrowheads="1"/>
          </p:cNvSpPr>
          <p:nvPr/>
        </p:nvSpPr>
        <p:spPr bwMode="auto">
          <a:xfrm>
            <a:off x="5105400" y="3276600"/>
            <a:ext cx="838200" cy="457200"/>
          </a:xfrm>
          <a:prstGeom prst="rect">
            <a:avLst/>
          </a:prstGeom>
          <a:solidFill>
            <a:srgbClr val="FFCCFF"/>
          </a:solidFill>
          <a:ln w="9525">
            <a:solidFill>
              <a:srgbClr val="000000"/>
            </a:solidFill>
            <a:miter lim="800000"/>
            <a:headEnd/>
            <a:tailEnd/>
          </a:ln>
        </p:spPr>
        <p:txBody>
          <a:bodyPr wrap="none" anchor="ct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defRPr>
            </a:lvl2pPr>
            <a:lvl3pPr marL="1143000" indent="-228600">
              <a:spcBef>
                <a:spcPct val="20000"/>
              </a:spcBef>
              <a:buClr>
                <a:schemeClr val="accent2"/>
              </a:buClr>
              <a:buChar char="•"/>
              <a:defRPr sz="2400">
                <a:solidFill>
                  <a:schemeClr val="tx2"/>
                </a:solidFill>
                <a:latin typeface="Arial" panose="020B0604020202020204" pitchFamily="34" charset="0"/>
              </a:defRPr>
            </a:lvl3pPr>
            <a:lvl4pPr marL="1600200" indent="-228600">
              <a:spcBef>
                <a:spcPct val="20000"/>
              </a:spcBef>
              <a:buClr>
                <a:schemeClr val="tx1"/>
              </a:buClr>
              <a:buChar char="•"/>
              <a:defRPr sz="2000">
                <a:solidFill>
                  <a:schemeClr val="tx2"/>
                </a:solidFill>
                <a:latin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defRPr>
            </a:lvl9pPr>
          </a:lstStyle>
          <a:p>
            <a:pPr algn="ctr">
              <a:spcBef>
                <a:spcPct val="0"/>
              </a:spcBef>
              <a:buClrTx/>
              <a:buSzTx/>
              <a:buFontTx/>
              <a:buNone/>
            </a:pPr>
            <a:r>
              <a:rPr lang="en-US" altLang="en-US" sz="1800">
                <a:solidFill>
                  <a:srgbClr val="0000FF"/>
                </a:solidFill>
              </a:rPr>
              <a:t>PPN</a:t>
            </a:r>
          </a:p>
        </p:txBody>
      </p:sp>
      <p:grpSp>
        <p:nvGrpSpPr>
          <p:cNvPr id="69640" name="Group 8"/>
          <p:cNvGrpSpPr>
            <a:grpSpLocks/>
          </p:cNvGrpSpPr>
          <p:nvPr/>
        </p:nvGrpSpPr>
        <p:grpSpPr bwMode="auto">
          <a:xfrm>
            <a:off x="1676400" y="2627313"/>
            <a:ext cx="4724400" cy="877887"/>
            <a:chOff x="1056" y="1655"/>
            <a:chExt cx="2976" cy="553"/>
          </a:xfrm>
        </p:grpSpPr>
        <p:sp>
          <p:nvSpPr>
            <p:cNvPr id="69662" name="Line 9"/>
            <p:cNvSpPr>
              <a:spLocks noChangeShapeType="1"/>
            </p:cNvSpPr>
            <p:nvPr/>
          </p:nvSpPr>
          <p:spPr bwMode="auto">
            <a:xfrm>
              <a:off x="1056" y="1872"/>
              <a:ext cx="2832"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nvGrpSpPr>
            <p:cNvPr id="69663" name="Group 10"/>
            <p:cNvGrpSpPr>
              <a:grpSpLocks/>
            </p:cNvGrpSpPr>
            <p:nvPr/>
          </p:nvGrpSpPr>
          <p:grpSpPr bwMode="auto">
            <a:xfrm>
              <a:off x="2544" y="1872"/>
              <a:ext cx="144" cy="336"/>
              <a:chOff x="2832" y="1488"/>
              <a:chExt cx="288" cy="960"/>
            </a:xfrm>
          </p:grpSpPr>
          <p:sp>
            <p:nvSpPr>
              <p:cNvPr id="69671" name="Line 11"/>
              <p:cNvSpPr>
                <a:spLocks noChangeShapeType="1"/>
              </p:cNvSpPr>
              <p:nvPr/>
            </p:nvSpPr>
            <p:spPr bwMode="auto">
              <a:xfrm>
                <a:off x="2832" y="1488"/>
                <a:ext cx="0" cy="96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9672" name="Line 12"/>
              <p:cNvSpPr>
                <a:spLocks noChangeShapeType="1"/>
              </p:cNvSpPr>
              <p:nvPr/>
            </p:nvSpPr>
            <p:spPr bwMode="auto">
              <a:xfrm>
                <a:off x="2832" y="2448"/>
                <a:ext cx="288"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grpSp>
          <p:nvGrpSpPr>
            <p:cNvPr id="69664" name="Group 13"/>
            <p:cNvGrpSpPr>
              <a:grpSpLocks/>
            </p:cNvGrpSpPr>
            <p:nvPr/>
          </p:nvGrpSpPr>
          <p:grpSpPr bwMode="auto">
            <a:xfrm>
              <a:off x="1200" y="1872"/>
              <a:ext cx="144" cy="336"/>
              <a:chOff x="2832" y="1488"/>
              <a:chExt cx="288" cy="960"/>
            </a:xfrm>
          </p:grpSpPr>
          <p:sp>
            <p:nvSpPr>
              <p:cNvPr id="69669" name="Line 14"/>
              <p:cNvSpPr>
                <a:spLocks noChangeShapeType="1"/>
              </p:cNvSpPr>
              <p:nvPr/>
            </p:nvSpPr>
            <p:spPr bwMode="auto">
              <a:xfrm>
                <a:off x="2832" y="1488"/>
                <a:ext cx="0" cy="96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9670" name="Line 15"/>
              <p:cNvSpPr>
                <a:spLocks noChangeShapeType="1"/>
              </p:cNvSpPr>
              <p:nvPr/>
            </p:nvSpPr>
            <p:spPr bwMode="auto">
              <a:xfrm>
                <a:off x="2832" y="2448"/>
                <a:ext cx="288"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sp>
          <p:nvSpPr>
            <p:cNvPr id="69665" name="Text Box 16"/>
            <p:cNvSpPr txBox="1">
              <a:spLocks noChangeArrowheads="1"/>
            </p:cNvSpPr>
            <p:nvPr/>
          </p:nvSpPr>
          <p:spPr bwMode="auto">
            <a:xfrm>
              <a:off x="1056" y="1655"/>
              <a:ext cx="658"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defRPr>
              </a:lvl2pPr>
              <a:lvl3pPr marL="1143000" indent="-228600">
                <a:spcBef>
                  <a:spcPct val="20000"/>
                </a:spcBef>
                <a:buClr>
                  <a:schemeClr val="accent2"/>
                </a:buClr>
                <a:buChar char="•"/>
                <a:defRPr sz="2400">
                  <a:solidFill>
                    <a:schemeClr val="tx2"/>
                  </a:solidFill>
                  <a:latin typeface="Arial" panose="020B0604020202020204" pitchFamily="34" charset="0"/>
                </a:defRPr>
              </a:lvl3pPr>
              <a:lvl4pPr marL="1600200" indent="-228600">
                <a:spcBef>
                  <a:spcPct val="20000"/>
                </a:spcBef>
                <a:buClr>
                  <a:schemeClr val="tx1"/>
                </a:buClr>
                <a:buChar char="•"/>
                <a:defRPr sz="2000">
                  <a:solidFill>
                    <a:schemeClr val="tx2"/>
                  </a:solidFill>
                  <a:latin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defRPr>
              </a:lvl9pPr>
            </a:lstStyle>
            <a:p>
              <a:pPr>
                <a:spcBef>
                  <a:spcPct val="0"/>
                </a:spcBef>
                <a:buClrTx/>
                <a:buSzTx/>
                <a:buFontTx/>
                <a:buNone/>
              </a:pPr>
              <a:r>
                <a:rPr lang="en-US" altLang="en-US" sz="1800" dirty="0">
                  <a:solidFill>
                    <a:schemeClr val="tx1"/>
                  </a:solidFill>
                </a:rPr>
                <a:t>No hash</a:t>
              </a:r>
            </a:p>
          </p:txBody>
        </p:sp>
        <p:grpSp>
          <p:nvGrpSpPr>
            <p:cNvPr id="69666" name="Group 17"/>
            <p:cNvGrpSpPr>
              <a:grpSpLocks/>
            </p:cNvGrpSpPr>
            <p:nvPr/>
          </p:nvGrpSpPr>
          <p:grpSpPr bwMode="auto">
            <a:xfrm>
              <a:off x="3888" y="1872"/>
              <a:ext cx="144" cy="336"/>
              <a:chOff x="2832" y="1488"/>
              <a:chExt cx="288" cy="960"/>
            </a:xfrm>
          </p:grpSpPr>
          <p:sp>
            <p:nvSpPr>
              <p:cNvPr id="69667" name="Line 18"/>
              <p:cNvSpPr>
                <a:spLocks noChangeShapeType="1"/>
              </p:cNvSpPr>
              <p:nvPr/>
            </p:nvSpPr>
            <p:spPr bwMode="auto">
              <a:xfrm>
                <a:off x="2832" y="1488"/>
                <a:ext cx="0" cy="96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9668" name="Line 19"/>
              <p:cNvSpPr>
                <a:spLocks noChangeShapeType="1"/>
              </p:cNvSpPr>
              <p:nvPr/>
            </p:nvSpPr>
            <p:spPr bwMode="auto">
              <a:xfrm>
                <a:off x="2832" y="2448"/>
                <a:ext cx="288"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grpSp>
      <p:sp>
        <p:nvSpPr>
          <p:cNvPr id="69641" name="Rectangle 20"/>
          <p:cNvSpPr>
            <a:spLocks noChangeArrowheads="1"/>
          </p:cNvSpPr>
          <p:nvPr/>
        </p:nvSpPr>
        <p:spPr bwMode="auto">
          <a:xfrm>
            <a:off x="6400800" y="3276600"/>
            <a:ext cx="838200" cy="457200"/>
          </a:xfrm>
          <a:prstGeom prst="rect">
            <a:avLst/>
          </a:prstGeom>
          <a:solidFill>
            <a:srgbClr val="FFCCFF"/>
          </a:solidFill>
          <a:ln w="9525">
            <a:solidFill>
              <a:srgbClr val="000000"/>
            </a:solidFill>
            <a:miter lim="800000"/>
            <a:headEnd/>
            <a:tailEnd/>
          </a:ln>
        </p:spPr>
        <p:txBody>
          <a:bodyPr wrap="none" anchor="ct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defRPr>
            </a:lvl2pPr>
            <a:lvl3pPr marL="1143000" indent="-228600">
              <a:spcBef>
                <a:spcPct val="20000"/>
              </a:spcBef>
              <a:buClr>
                <a:schemeClr val="accent2"/>
              </a:buClr>
              <a:buChar char="•"/>
              <a:defRPr sz="2400">
                <a:solidFill>
                  <a:schemeClr val="tx2"/>
                </a:solidFill>
                <a:latin typeface="Arial" panose="020B0604020202020204" pitchFamily="34" charset="0"/>
              </a:defRPr>
            </a:lvl3pPr>
            <a:lvl4pPr marL="1600200" indent="-228600">
              <a:spcBef>
                <a:spcPct val="20000"/>
              </a:spcBef>
              <a:buClr>
                <a:schemeClr val="tx1"/>
              </a:buClr>
              <a:buChar char="•"/>
              <a:defRPr sz="2000">
                <a:solidFill>
                  <a:schemeClr val="tx2"/>
                </a:solidFill>
                <a:latin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defRPr>
            </a:lvl9pPr>
          </a:lstStyle>
          <a:p>
            <a:pPr algn="ctr">
              <a:spcBef>
                <a:spcPct val="0"/>
              </a:spcBef>
              <a:buClrTx/>
              <a:buSzTx/>
              <a:buFontTx/>
              <a:buNone/>
            </a:pPr>
            <a:r>
              <a:rPr lang="en-US" altLang="en-US" sz="1800">
                <a:solidFill>
                  <a:schemeClr val="bg1">
                    <a:lumMod val="50000"/>
                  </a:schemeClr>
                </a:solidFill>
              </a:rPr>
              <a:t>VPN</a:t>
            </a:r>
          </a:p>
        </p:txBody>
      </p:sp>
      <p:sp>
        <p:nvSpPr>
          <p:cNvPr id="69642" name="Rectangle 21"/>
          <p:cNvSpPr>
            <a:spLocks noChangeArrowheads="1"/>
          </p:cNvSpPr>
          <p:nvPr/>
        </p:nvSpPr>
        <p:spPr bwMode="auto">
          <a:xfrm>
            <a:off x="7239000" y="3276600"/>
            <a:ext cx="838200" cy="457200"/>
          </a:xfrm>
          <a:prstGeom prst="rect">
            <a:avLst/>
          </a:prstGeom>
          <a:solidFill>
            <a:srgbClr val="FFCCFF"/>
          </a:solidFill>
          <a:ln w="9525">
            <a:solidFill>
              <a:srgbClr val="000000"/>
            </a:solidFill>
            <a:miter lim="800000"/>
            <a:headEnd/>
            <a:tailEnd/>
          </a:ln>
        </p:spPr>
        <p:txBody>
          <a:bodyPr wrap="none" anchor="ct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defRPr>
            </a:lvl2pPr>
            <a:lvl3pPr marL="1143000" indent="-228600">
              <a:spcBef>
                <a:spcPct val="20000"/>
              </a:spcBef>
              <a:buClr>
                <a:schemeClr val="accent2"/>
              </a:buClr>
              <a:buChar char="•"/>
              <a:defRPr sz="2400">
                <a:solidFill>
                  <a:schemeClr val="tx2"/>
                </a:solidFill>
                <a:latin typeface="Arial" panose="020B0604020202020204" pitchFamily="34" charset="0"/>
              </a:defRPr>
            </a:lvl3pPr>
            <a:lvl4pPr marL="1600200" indent="-228600">
              <a:spcBef>
                <a:spcPct val="20000"/>
              </a:spcBef>
              <a:buClr>
                <a:schemeClr val="tx1"/>
              </a:buClr>
              <a:buChar char="•"/>
              <a:defRPr sz="2000">
                <a:solidFill>
                  <a:schemeClr val="tx2"/>
                </a:solidFill>
                <a:latin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defRPr>
            </a:lvl9pPr>
          </a:lstStyle>
          <a:p>
            <a:pPr algn="ctr">
              <a:spcBef>
                <a:spcPct val="0"/>
              </a:spcBef>
              <a:buClrTx/>
              <a:buSzTx/>
              <a:buFontTx/>
              <a:buNone/>
            </a:pPr>
            <a:r>
              <a:rPr lang="en-US" altLang="en-US" sz="1800">
                <a:solidFill>
                  <a:schemeClr val="bg1">
                    <a:lumMod val="50000"/>
                  </a:schemeClr>
                </a:solidFill>
              </a:rPr>
              <a:t>PPN</a:t>
            </a:r>
          </a:p>
        </p:txBody>
      </p:sp>
      <p:grpSp>
        <p:nvGrpSpPr>
          <p:cNvPr id="69643" name="Group 22"/>
          <p:cNvGrpSpPr>
            <a:grpSpLocks/>
          </p:cNvGrpSpPr>
          <p:nvPr/>
        </p:nvGrpSpPr>
        <p:grpSpPr bwMode="auto">
          <a:xfrm>
            <a:off x="1295400" y="3200400"/>
            <a:ext cx="5715000" cy="1447800"/>
            <a:chOff x="816" y="2016"/>
            <a:chExt cx="3600" cy="912"/>
          </a:xfrm>
        </p:grpSpPr>
        <p:grpSp>
          <p:nvGrpSpPr>
            <p:cNvPr id="69645" name="Group 23"/>
            <p:cNvGrpSpPr>
              <a:grpSpLocks/>
            </p:cNvGrpSpPr>
            <p:nvPr/>
          </p:nvGrpSpPr>
          <p:grpSpPr bwMode="auto">
            <a:xfrm>
              <a:off x="1440" y="2352"/>
              <a:ext cx="288" cy="480"/>
              <a:chOff x="1776" y="2160"/>
              <a:chExt cx="288" cy="480"/>
            </a:xfrm>
          </p:grpSpPr>
          <p:sp>
            <p:nvSpPr>
              <p:cNvPr id="69660" name="Oval 24"/>
              <p:cNvSpPr>
                <a:spLocks noChangeArrowheads="1"/>
              </p:cNvSpPr>
              <p:nvPr/>
            </p:nvSpPr>
            <p:spPr bwMode="auto">
              <a:xfrm>
                <a:off x="1776" y="2352"/>
                <a:ext cx="288" cy="288"/>
              </a:xfrm>
              <a:prstGeom prst="ellipse">
                <a:avLst/>
              </a:prstGeom>
              <a:solidFill>
                <a:srgbClr val="FFCCFF"/>
              </a:solidFill>
              <a:ln w="9525">
                <a:solidFill>
                  <a:schemeClr val="tx1"/>
                </a:solidFill>
                <a:round/>
                <a:headEnd/>
                <a:tailEnd/>
              </a:ln>
            </p:spPr>
            <p:txBody>
              <a:bodyPr wrap="none" anchor="ct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defRPr>
                </a:lvl2pPr>
                <a:lvl3pPr marL="1143000" indent="-228600">
                  <a:spcBef>
                    <a:spcPct val="20000"/>
                  </a:spcBef>
                  <a:buClr>
                    <a:schemeClr val="accent2"/>
                  </a:buClr>
                  <a:buChar char="•"/>
                  <a:defRPr sz="2400">
                    <a:solidFill>
                      <a:schemeClr val="tx2"/>
                    </a:solidFill>
                    <a:latin typeface="Arial" panose="020B0604020202020204" pitchFamily="34" charset="0"/>
                  </a:defRPr>
                </a:lvl3pPr>
                <a:lvl4pPr marL="1600200" indent="-228600">
                  <a:spcBef>
                    <a:spcPct val="20000"/>
                  </a:spcBef>
                  <a:buClr>
                    <a:schemeClr val="tx1"/>
                  </a:buClr>
                  <a:buChar char="•"/>
                  <a:defRPr sz="2000">
                    <a:solidFill>
                      <a:schemeClr val="tx2"/>
                    </a:solidFill>
                    <a:latin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defRPr>
                </a:lvl9pPr>
              </a:lstStyle>
              <a:p>
                <a:pPr algn="ctr">
                  <a:spcBef>
                    <a:spcPct val="0"/>
                  </a:spcBef>
                  <a:buClrTx/>
                  <a:buSzTx/>
                  <a:buFontTx/>
                  <a:buNone/>
                </a:pPr>
                <a:r>
                  <a:rPr lang="en-US" altLang="en-US" sz="1800">
                    <a:solidFill>
                      <a:srgbClr val="000000"/>
                    </a:solidFill>
                  </a:rPr>
                  <a:t>=</a:t>
                </a:r>
              </a:p>
            </p:txBody>
          </p:sp>
          <p:sp>
            <p:nvSpPr>
              <p:cNvPr id="69661" name="Line 25"/>
              <p:cNvSpPr>
                <a:spLocks noChangeShapeType="1"/>
              </p:cNvSpPr>
              <p:nvPr/>
            </p:nvSpPr>
            <p:spPr bwMode="auto">
              <a:xfrm>
                <a:off x="1920" y="2160"/>
                <a:ext cx="0" cy="192"/>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sp>
          <p:nvSpPr>
            <p:cNvPr id="69646" name="Line 26"/>
            <p:cNvSpPr>
              <a:spLocks noChangeShapeType="1"/>
            </p:cNvSpPr>
            <p:nvPr/>
          </p:nvSpPr>
          <p:spPr bwMode="auto">
            <a:xfrm>
              <a:off x="816" y="2016"/>
              <a:ext cx="0" cy="91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9647" name="Line 27"/>
            <p:cNvSpPr>
              <a:spLocks noChangeShapeType="1"/>
            </p:cNvSpPr>
            <p:nvPr/>
          </p:nvSpPr>
          <p:spPr bwMode="auto">
            <a:xfrm>
              <a:off x="816" y="2928"/>
              <a:ext cx="3072"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9648" name="Line 28"/>
            <p:cNvSpPr>
              <a:spLocks noChangeShapeType="1"/>
            </p:cNvSpPr>
            <p:nvPr/>
          </p:nvSpPr>
          <p:spPr bwMode="auto">
            <a:xfrm flipV="1">
              <a:off x="1200" y="2688"/>
              <a:ext cx="0" cy="24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9649" name="Line 29"/>
            <p:cNvSpPr>
              <a:spLocks noChangeShapeType="1"/>
            </p:cNvSpPr>
            <p:nvPr/>
          </p:nvSpPr>
          <p:spPr bwMode="auto">
            <a:xfrm flipV="1">
              <a:off x="2544" y="2688"/>
              <a:ext cx="0" cy="24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9650" name="Line 30"/>
            <p:cNvSpPr>
              <a:spLocks noChangeShapeType="1"/>
            </p:cNvSpPr>
            <p:nvPr/>
          </p:nvSpPr>
          <p:spPr bwMode="auto">
            <a:xfrm>
              <a:off x="1200" y="2688"/>
              <a:ext cx="240"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nvGrpSpPr>
            <p:cNvPr id="69651" name="Group 31"/>
            <p:cNvGrpSpPr>
              <a:grpSpLocks/>
            </p:cNvGrpSpPr>
            <p:nvPr/>
          </p:nvGrpSpPr>
          <p:grpSpPr bwMode="auto">
            <a:xfrm>
              <a:off x="2784" y="2352"/>
              <a:ext cx="288" cy="480"/>
              <a:chOff x="1776" y="2160"/>
              <a:chExt cx="288" cy="480"/>
            </a:xfrm>
          </p:grpSpPr>
          <p:sp>
            <p:nvSpPr>
              <p:cNvPr id="69658" name="Oval 32"/>
              <p:cNvSpPr>
                <a:spLocks noChangeArrowheads="1"/>
              </p:cNvSpPr>
              <p:nvPr/>
            </p:nvSpPr>
            <p:spPr bwMode="auto">
              <a:xfrm>
                <a:off x="1776" y="2352"/>
                <a:ext cx="288" cy="288"/>
              </a:xfrm>
              <a:prstGeom prst="ellipse">
                <a:avLst/>
              </a:prstGeom>
              <a:solidFill>
                <a:srgbClr val="FFCCFF"/>
              </a:solidFill>
              <a:ln w="9525">
                <a:solidFill>
                  <a:schemeClr val="tx1"/>
                </a:solidFill>
                <a:round/>
                <a:headEnd/>
                <a:tailEnd/>
              </a:ln>
            </p:spPr>
            <p:txBody>
              <a:bodyPr wrap="none" anchor="ct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defRPr>
                </a:lvl2pPr>
                <a:lvl3pPr marL="1143000" indent="-228600">
                  <a:spcBef>
                    <a:spcPct val="20000"/>
                  </a:spcBef>
                  <a:buClr>
                    <a:schemeClr val="accent2"/>
                  </a:buClr>
                  <a:buChar char="•"/>
                  <a:defRPr sz="2400">
                    <a:solidFill>
                      <a:schemeClr val="tx2"/>
                    </a:solidFill>
                    <a:latin typeface="Arial" panose="020B0604020202020204" pitchFamily="34" charset="0"/>
                  </a:defRPr>
                </a:lvl3pPr>
                <a:lvl4pPr marL="1600200" indent="-228600">
                  <a:spcBef>
                    <a:spcPct val="20000"/>
                  </a:spcBef>
                  <a:buClr>
                    <a:schemeClr val="tx1"/>
                  </a:buClr>
                  <a:buChar char="•"/>
                  <a:defRPr sz="2000">
                    <a:solidFill>
                      <a:schemeClr val="tx2"/>
                    </a:solidFill>
                    <a:latin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defRPr>
                </a:lvl9pPr>
              </a:lstStyle>
              <a:p>
                <a:pPr algn="ctr">
                  <a:spcBef>
                    <a:spcPct val="0"/>
                  </a:spcBef>
                  <a:buClrTx/>
                  <a:buSzTx/>
                  <a:buFontTx/>
                  <a:buNone/>
                </a:pPr>
                <a:r>
                  <a:rPr lang="en-US" altLang="en-US" sz="1800">
                    <a:solidFill>
                      <a:srgbClr val="000000"/>
                    </a:solidFill>
                  </a:rPr>
                  <a:t>=</a:t>
                </a:r>
              </a:p>
            </p:txBody>
          </p:sp>
          <p:sp>
            <p:nvSpPr>
              <p:cNvPr id="69659" name="Line 33"/>
              <p:cNvSpPr>
                <a:spLocks noChangeShapeType="1"/>
              </p:cNvSpPr>
              <p:nvPr/>
            </p:nvSpPr>
            <p:spPr bwMode="auto">
              <a:xfrm>
                <a:off x="1920" y="2160"/>
                <a:ext cx="0" cy="192"/>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grpSp>
          <p:nvGrpSpPr>
            <p:cNvPr id="69652" name="Group 34"/>
            <p:cNvGrpSpPr>
              <a:grpSpLocks/>
            </p:cNvGrpSpPr>
            <p:nvPr/>
          </p:nvGrpSpPr>
          <p:grpSpPr bwMode="auto">
            <a:xfrm>
              <a:off x="4128" y="2352"/>
              <a:ext cx="288" cy="480"/>
              <a:chOff x="1776" y="2160"/>
              <a:chExt cx="288" cy="480"/>
            </a:xfrm>
          </p:grpSpPr>
          <p:sp>
            <p:nvSpPr>
              <p:cNvPr id="69656" name="Oval 35"/>
              <p:cNvSpPr>
                <a:spLocks noChangeArrowheads="1"/>
              </p:cNvSpPr>
              <p:nvPr/>
            </p:nvSpPr>
            <p:spPr bwMode="auto">
              <a:xfrm>
                <a:off x="1776" y="2352"/>
                <a:ext cx="288" cy="288"/>
              </a:xfrm>
              <a:prstGeom prst="ellipse">
                <a:avLst/>
              </a:prstGeom>
              <a:solidFill>
                <a:srgbClr val="FFCCFF"/>
              </a:solidFill>
              <a:ln w="9525">
                <a:solidFill>
                  <a:schemeClr val="tx1"/>
                </a:solidFill>
                <a:round/>
                <a:headEnd/>
                <a:tailEnd/>
              </a:ln>
            </p:spPr>
            <p:txBody>
              <a:bodyPr wrap="none" anchor="ct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defRPr>
                </a:lvl2pPr>
                <a:lvl3pPr marL="1143000" indent="-228600">
                  <a:spcBef>
                    <a:spcPct val="20000"/>
                  </a:spcBef>
                  <a:buClr>
                    <a:schemeClr val="accent2"/>
                  </a:buClr>
                  <a:buChar char="•"/>
                  <a:defRPr sz="2400">
                    <a:solidFill>
                      <a:schemeClr val="tx2"/>
                    </a:solidFill>
                    <a:latin typeface="Arial" panose="020B0604020202020204" pitchFamily="34" charset="0"/>
                  </a:defRPr>
                </a:lvl3pPr>
                <a:lvl4pPr marL="1600200" indent="-228600">
                  <a:spcBef>
                    <a:spcPct val="20000"/>
                  </a:spcBef>
                  <a:buClr>
                    <a:schemeClr val="tx1"/>
                  </a:buClr>
                  <a:buChar char="•"/>
                  <a:defRPr sz="2000">
                    <a:solidFill>
                      <a:schemeClr val="tx2"/>
                    </a:solidFill>
                    <a:latin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defRPr>
                </a:lvl9pPr>
              </a:lstStyle>
              <a:p>
                <a:pPr algn="ctr">
                  <a:spcBef>
                    <a:spcPct val="0"/>
                  </a:spcBef>
                  <a:buClrTx/>
                  <a:buSzTx/>
                  <a:buFontTx/>
                  <a:buNone/>
                </a:pPr>
                <a:r>
                  <a:rPr lang="en-US" altLang="en-US" sz="1800">
                    <a:solidFill>
                      <a:srgbClr val="000000"/>
                    </a:solidFill>
                  </a:rPr>
                  <a:t>=</a:t>
                </a:r>
              </a:p>
            </p:txBody>
          </p:sp>
          <p:sp>
            <p:nvSpPr>
              <p:cNvPr id="69657" name="Line 36"/>
              <p:cNvSpPr>
                <a:spLocks noChangeShapeType="1"/>
              </p:cNvSpPr>
              <p:nvPr/>
            </p:nvSpPr>
            <p:spPr bwMode="auto">
              <a:xfrm>
                <a:off x="1920" y="2160"/>
                <a:ext cx="0" cy="192"/>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sp>
          <p:nvSpPr>
            <p:cNvPr id="69653" name="Line 37"/>
            <p:cNvSpPr>
              <a:spLocks noChangeShapeType="1"/>
            </p:cNvSpPr>
            <p:nvPr/>
          </p:nvSpPr>
          <p:spPr bwMode="auto">
            <a:xfrm>
              <a:off x="2544" y="2688"/>
              <a:ext cx="240"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9654" name="Line 38"/>
            <p:cNvSpPr>
              <a:spLocks noChangeShapeType="1"/>
            </p:cNvSpPr>
            <p:nvPr/>
          </p:nvSpPr>
          <p:spPr bwMode="auto">
            <a:xfrm flipV="1">
              <a:off x="3888" y="2688"/>
              <a:ext cx="0" cy="24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9655" name="Line 39"/>
            <p:cNvSpPr>
              <a:spLocks noChangeShapeType="1"/>
            </p:cNvSpPr>
            <p:nvPr/>
          </p:nvSpPr>
          <p:spPr bwMode="auto">
            <a:xfrm>
              <a:off x="3888" y="2688"/>
              <a:ext cx="240"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sp>
        <p:nvSpPr>
          <p:cNvPr id="42024" name="Line 40"/>
          <p:cNvSpPr>
            <a:spLocks noChangeShapeType="1"/>
          </p:cNvSpPr>
          <p:nvPr/>
        </p:nvSpPr>
        <p:spPr bwMode="auto">
          <a:xfrm>
            <a:off x="5486400" y="3733800"/>
            <a:ext cx="0" cy="2057400"/>
          </a:xfrm>
          <a:prstGeom prst="line">
            <a:avLst/>
          </a:prstGeom>
          <a:noFill/>
          <a:ln w="28575">
            <a:solidFill>
              <a:srgbClr val="33CC33"/>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164451981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42024"/>
                                        </p:tgtEl>
                                        <p:attrNameLst>
                                          <p:attrName>style.visibility</p:attrName>
                                        </p:attrNameLst>
                                      </p:cBhvr>
                                      <p:to>
                                        <p:strVal val="visible"/>
                                      </p:to>
                                    </p:set>
                                    <p:animEffect transition="in" filter="wipe(up)">
                                      <p:cBhvr>
                                        <p:cTn id="7" dur="500"/>
                                        <p:tgtEl>
                                          <p:spTgt spid="420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024"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p:txBody>
          <a:bodyPr/>
          <a:lstStyle/>
          <a:p>
            <a:pPr eaLnBrk="1" hangingPunct="1"/>
            <a:r>
              <a:rPr lang="en-US" altLang="en-US"/>
              <a:t>Fully Associative Cache</a:t>
            </a:r>
          </a:p>
        </p:txBody>
      </p:sp>
      <p:sp>
        <p:nvSpPr>
          <p:cNvPr id="71683" name="Rectangle 3"/>
          <p:cNvSpPr>
            <a:spLocks noChangeArrowheads="1"/>
          </p:cNvSpPr>
          <p:nvPr/>
        </p:nvSpPr>
        <p:spPr bwMode="auto">
          <a:xfrm>
            <a:off x="838200" y="2743200"/>
            <a:ext cx="838200" cy="457200"/>
          </a:xfrm>
          <a:prstGeom prst="rect">
            <a:avLst/>
          </a:prstGeom>
          <a:solidFill>
            <a:srgbClr val="FFFF99"/>
          </a:solidFill>
          <a:ln w="9525">
            <a:solidFill>
              <a:srgbClr val="000000"/>
            </a:solidFill>
            <a:miter lim="800000"/>
            <a:headEnd/>
            <a:tailEnd/>
          </a:ln>
        </p:spPr>
        <p:txBody>
          <a:bodyPr wrap="none" anchor="ct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defRPr>
            </a:lvl2pPr>
            <a:lvl3pPr marL="1143000" indent="-228600">
              <a:spcBef>
                <a:spcPct val="20000"/>
              </a:spcBef>
              <a:buClr>
                <a:schemeClr val="accent2"/>
              </a:buClr>
              <a:buChar char="•"/>
              <a:defRPr sz="2400">
                <a:solidFill>
                  <a:schemeClr val="tx2"/>
                </a:solidFill>
                <a:latin typeface="Arial" panose="020B0604020202020204" pitchFamily="34" charset="0"/>
              </a:defRPr>
            </a:lvl3pPr>
            <a:lvl4pPr marL="1600200" indent="-228600">
              <a:spcBef>
                <a:spcPct val="20000"/>
              </a:spcBef>
              <a:buClr>
                <a:schemeClr val="tx1"/>
              </a:buClr>
              <a:buChar char="•"/>
              <a:defRPr sz="2000">
                <a:solidFill>
                  <a:schemeClr val="tx2"/>
                </a:solidFill>
                <a:latin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defRPr>
            </a:lvl9pPr>
          </a:lstStyle>
          <a:p>
            <a:pPr algn="ctr">
              <a:spcBef>
                <a:spcPct val="0"/>
              </a:spcBef>
              <a:buClrTx/>
              <a:buSzTx/>
              <a:buFontTx/>
              <a:buNone/>
            </a:pPr>
            <a:r>
              <a:rPr lang="en-US" altLang="en-US" sz="1800">
                <a:solidFill>
                  <a:srgbClr val="000000"/>
                </a:solidFill>
              </a:rPr>
              <a:t>VPN</a:t>
            </a:r>
          </a:p>
        </p:txBody>
      </p:sp>
      <p:sp>
        <p:nvSpPr>
          <p:cNvPr id="71684" name="Rectangle 4"/>
          <p:cNvSpPr>
            <a:spLocks noChangeArrowheads="1"/>
          </p:cNvSpPr>
          <p:nvPr/>
        </p:nvSpPr>
        <p:spPr bwMode="auto">
          <a:xfrm>
            <a:off x="2133600" y="3276600"/>
            <a:ext cx="838200" cy="457200"/>
          </a:xfrm>
          <a:prstGeom prst="rect">
            <a:avLst/>
          </a:prstGeom>
          <a:solidFill>
            <a:srgbClr val="FFCCFF"/>
          </a:solidFill>
          <a:ln w="9525">
            <a:solidFill>
              <a:srgbClr val="000000"/>
            </a:solidFill>
            <a:miter lim="800000"/>
            <a:headEnd/>
            <a:tailEnd/>
          </a:ln>
        </p:spPr>
        <p:txBody>
          <a:bodyPr wrap="none" anchor="ct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defRPr>
            </a:lvl2pPr>
            <a:lvl3pPr marL="1143000" indent="-228600">
              <a:spcBef>
                <a:spcPct val="20000"/>
              </a:spcBef>
              <a:buClr>
                <a:schemeClr val="accent2"/>
              </a:buClr>
              <a:buChar char="•"/>
              <a:defRPr sz="2400">
                <a:solidFill>
                  <a:schemeClr val="tx2"/>
                </a:solidFill>
                <a:latin typeface="Arial" panose="020B0604020202020204" pitchFamily="34" charset="0"/>
              </a:defRPr>
            </a:lvl3pPr>
            <a:lvl4pPr marL="1600200" indent="-228600">
              <a:spcBef>
                <a:spcPct val="20000"/>
              </a:spcBef>
              <a:buClr>
                <a:schemeClr val="tx1"/>
              </a:buClr>
              <a:buChar char="•"/>
              <a:defRPr sz="2000">
                <a:solidFill>
                  <a:schemeClr val="tx2"/>
                </a:solidFill>
                <a:latin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defRPr>
            </a:lvl9pPr>
          </a:lstStyle>
          <a:p>
            <a:pPr algn="ctr">
              <a:spcBef>
                <a:spcPct val="0"/>
              </a:spcBef>
              <a:buClrTx/>
              <a:buSzTx/>
              <a:buFontTx/>
              <a:buNone/>
            </a:pPr>
            <a:r>
              <a:rPr lang="en-US" altLang="en-US" sz="1800">
                <a:solidFill>
                  <a:schemeClr val="bg1">
                    <a:lumMod val="50000"/>
                  </a:schemeClr>
                </a:solidFill>
              </a:rPr>
              <a:t>VPN</a:t>
            </a:r>
          </a:p>
        </p:txBody>
      </p:sp>
      <p:sp>
        <p:nvSpPr>
          <p:cNvPr id="71685" name="Rectangle 5"/>
          <p:cNvSpPr>
            <a:spLocks noChangeArrowheads="1"/>
          </p:cNvSpPr>
          <p:nvPr/>
        </p:nvSpPr>
        <p:spPr bwMode="auto">
          <a:xfrm>
            <a:off x="2971800" y="3276600"/>
            <a:ext cx="838200" cy="457200"/>
          </a:xfrm>
          <a:prstGeom prst="rect">
            <a:avLst/>
          </a:prstGeom>
          <a:solidFill>
            <a:srgbClr val="FFCCFF"/>
          </a:solidFill>
          <a:ln w="9525">
            <a:solidFill>
              <a:srgbClr val="000000"/>
            </a:solidFill>
            <a:miter lim="800000"/>
            <a:headEnd/>
            <a:tailEnd/>
          </a:ln>
        </p:spPr>
        <p:txBody>
          <a:bodyPr wrap="none" anchor="ct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defRPr>
            </a:lvl2pPr>
            <a:lvl3pPr marL="1143000" indent="-228600">
              <a:spcBef>
                <a:spcPct val="20000"/>
              </a:spcBef>
              <a:buClr>
                <a:schemeClr val="accent2"/>
              </a:buClr>
              <a:buChar char="•"/>
              <a:defRPr sz="2400">
                <a:solidFill>
                  <a:schemeClr val="tx2"/>
                </a:solidFill>
                <a:latin typeface="Arial" panose="020B0604020202020204" pitchFamily="34" charset="0"/>
              </a:defRPr>
            </a:lvl3pPr>
            <a:lvl4pPr marL="1600200" indent="-228600">
              <a:spcBef>
                <a:spcPct val="20000"/>
              </a:spcBef>
              <a:buClr>
                <a:schemeClr val="tx1"/>
              </a:buClr>
              <a:buChar char="•"/>
              <a:defRPr sz="2000">
                <a:solidFill>
                  <a:schemeClr val="tx2"/>
                </a:solidFill>
                <a:latin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defRPr>
            </a:lvl9pPr>
          </a:lstStyle>
          <a:p>
            <a:pPr algn="ctr">
              <a:spcBef>
                <a:spcPct val="0"/>
              </a:spcBef>
              <a:buClrTx/>
              <a:buSzTx/>
              <a:buFontTx/>
              <a:buNone/>
            </a:pPr>
            <a:r>
              <a:rPr lang="en-US" altLang="en-US" sz="1800">
                <a:solidFill>
                  <a:schemeClr val="bg1">
                    <a:lumMod val="50000"/>
                  </a:schemeClr>
                </a:solidFill>
              </a:rPr>
              <a:t>PPN</a:t>
            </a:r>
          </a:p>
        </p:txBody>
      </p:sp>
      <p:sp>
        <p:nvSpPr>
          <p:cNvPr id="71686" name="Rectangle 6"/>
          <p:cNvSpPr>
            <a:spLocks noChangeArrowheads="1"/>
          </p:cNvSpPr>
          <p:nvPr/>
        </p:nvSpPr>
        <p:spPr bwMode="auto">
          <a:xfrm>
            <a:off x="4267200" y="3276600"/>
            <a:ext cx="838200" cy="457200"/>
          </a:xfrm>
          <a:prstGeom prst="rect">
            <a:avLst/>
          </a:prstGeom>
          <a:solidFill>
            <a:srgbClr val="FFCCFF"/>
          </a:solidFill>
          <a:ln w="9525">
            <a:solidFill>
              <a:srgbClr val="000000"/>
            </a:solidFill>
            <a:miter lim="800000"/>
            <a:headEnd/>
            <a:tailEnd/>
          </a:ln>
        </p:spPr>
        <p:txBody>
          <a:bodyPr wrap="none" anchor="ct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defRPr>
            </a:lvl2pPr>
            <a:lvl3pPr marL="1143000" indent="-228600">
              <a:spcBef>
                <a:spcPct val="20000"/>
              </a:spcBef>
              <a:buClr>
                <a:schemeClr val="accent2"/>
              </a:buClr>
              <a:buChar char="•"/>
              <a:defRPr sz="2400">
                <a:solidFill>
                  <a:schemeClr val="tx2"/>
                </a:solidFill>
                <a:latin typeface="Arial" panose="020B0604020202020204" pitchFamily="34" charset="0"/>
              </a:defRPr>
            </a:lvl3pPr>
            <a:lvl4pPr marL="1600200" indent="-228600">
              <a:spcBef>
                <a:spcPct val="20000"/>
              </a:spcBef>
              <a:buClr>
                <a:schemeClr val="tx1"/>
              </a:buClr>
              <a:buChar char="•"/>
              <a:defRPr sz="2000">
                <a:solidFill>
                  <a:schemeClr val="tx2"/>
                </a:solidFill>
                <a:latin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defRPr>
            </a:lvl9pPr>
          </a:lstStyle>
          <a:p>
            <a:pPr algn="ctr">
              <a:spcBef>
                <a:spcPct val="0"/>
              </a:spcBef>
              <a:buClrTx/>
              <a:buSzTx/>
              <a:buFontTx/>
              <a:buNone/>
            </a:pPr>
            <a:r>
              <a:rPr lang="en-US" altLang="en-US" sz="1800">
                <a:solidFill>
                  <a:srgbClr val="0000FF"/>
                </a:solidFill>
              </a:rPr>
              <a:t>VPN</a:t>
            </a:r>
          </a:p>
        </p:txBody>
      </p:sp>
      <p:sp>
        <p:nvSpPr>
          <p:cNvPr id="71687" name="Rectangle 7"/>
          <p:cNvSpPr>
            <a:spLocks noChangeArrowheads="1"/>
          </p:cNvSpPr>
          <p:nvPr/>
        </p:nvSpPr>
        <p:spPr bwMode="auto">
          <a:xfrm>
            <a:off x="5105400" y="3276600"/>
            <a:ext cx="838200" cy="457200"/>
          </a:xfrm>
          <a:prstGeom prst="rect">
            <a:avLst/>
          </a:prstGeom>
          <a:solidFill>
            <a:srgbClr val="FFCCFF"/>
          </a:solidFill>
          <a:ln w="9525">
            <a:solidFill>
              <a:srgbClr val="000000"/>
            </a:solidFill>
            <a:miter lim="800000"/>
            <a:headEnd/>
            <a:tailEnd/>
          </a:ln>
        </p:spPr>
        <p:txBody>
          <a:bodyPr wrap="none" anchor="ct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defRPr>
            </a:lvl2pPr>
            <a:lvl3pPr marL="1143000" indent="-228600">
              <a:spcBef>
                <a:spcPct val="20000"/>
              </a:spcBef>
              <a:buClr>
                <a:schemeClr val="accent2"/>
              </a:buClr>
              <a:buChar char="•"/>
              <a:defRPr sz="2400">
                <a:solidFill>
                  <a:schemeClr val="tx2"/>
                </a:solidFill>
                <a:latin typeface="Arial" panose="020B0604020202020204" pitchFamily="34" charset="0"/>
              </a:defRPr>
            </a:lvl3pPr>
            <a:lvl4pPr marL="1600200" indent="-228600">
              <a:spcBef>
                <a:spcPct val="20000"/>
              </a:spcBef>
              <a:buClr>
                <a:schemeClr val="tx1"/>
              </a:buClr>
              <a:buChar char="•"/>
              <a:defRPr sz="2000">
                <a:solidFill>
                  <a:schemeClr val="tx2"/>
                </a:solidFill>
                <a:latin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defRPr>
            </a:lvl9pPr>
          </a:lstStyle>
          <a:p>
            <a:pPr algn="ctr">
              <a:spcBef>
                <a:spcPct val="0"/>
              </a:spcBef>
              <a:buClrTx/>
              <a:buSzTx/>
              <a:buFontTx/>
              <a:buNone/>
            </a:pPr>
            <a:r>
              <a:rPr lang="en-US" altLang="en-US" sz="1800">
                <a:solidFill>
                  <a:srgbClr val="0000FF"/>
                </a:solidFill>
              </a:rPr>
              <a:t>PPN</a:t>
            </a:r>
          </a:p>
        </p:txBody>
      </p:sp>
      <p:grpSp>
        <p:nvGrpSpPr>
          <p:cNvPr id="71688" name="Group 8"/>
          <p:cNvGrpSpPr>
            <a:grpSpLocks/>
          </p:cNvGrpSpPr>
          <p:nvPr/>
        </p:nvGrpSpPr>
        <p:grpSpPr bwMode="auto">
          <a:xfrm>
            <a:off x="1676400" y="2627313"/>
            <a:ext cx="4724400" cy="877887"/>
            <a:chOff x="1056" y="1655"/>
            <a:chExt cx="2976" cy="553"/>
          </a:xfrm>
        </p:grpSpPr>
        <p:sp>
          <p:nvSpPr>
            <p:cNvPr id="71710" name="Line 9"/>
            <p:cNvSpPr>
              <a:spLocks noChangeShapeType="1"/>
            </p:cNvSpPr>
            <p:nvPr/>
          </p:nvSpPr>
          <p:spPr bwMode="auto">
            <a:xfrm>
              <a:off x="1056" y="1872"/>
              <a:ext cx="2832"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nvGrpSpPr>
            <p:cNvPr id="71711" name="Group 10"/>
            <p:cNvGrpSpPr>
              <a:grpSpLocks/>
            </p:cNvGrpSpPr>
            <p:nvPr/>
          </p:nvGrpSpPr>
          <p:grpSpPr bwMode="auto">
            <a:xfrm>
              <a:off x="2544" y="1872"/>
              <a:ext cx="144" cy="336"/>
              <a:chOff x="2832" y="1488"/>
              <a:chExt cx="288" cy="960"/>
            </a:xfrm>
          </p:grpSpPr>
          <p:sp>
            <p:nvSpPr>
              <p:cNvPr id="71719" name="Line 11"/>
              <p:cNvSpPr>
                <a:spLocks noChangeShapeType="1"/>
              </p:cNvSpPr>
              <p:nvPr/>
            </p:nvSpPr>
            <p:spPr bwMode="auto">
              <a:xfrm>
                <a:off x="2832" y="1488"/>
                <a:ext cx="0" cy="96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1720" name="Line 12"/>
              <p:cNvSpPr>
                <a:spLocks noChangeShapeType="1"/>
              </p:cNvSpPr>
              <p:nvPr/>
            </p:nvSpPr>
            <p:spPr bwMode="auto">
              <a:xfrm>
                <a:off x="2832" y="2448"/>
                <a:ext cx="288"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grpSp>
          <p:nvGrpSpPr>
            <p:cNvPr id="71712" name="Group 13"/>
            <p:cNvGrpSpPr>
              <a:grpSpLocks/>
            </p:cNvGrpSpPr>
            <p:nvPr/>
          </p:nvGrpSpPr>
          <p:grpSpPr bwMode="auto">
            <a:xfrm>
              <a:off x="1200" y="1872"/>
              <a:ext cx="144" cy="336"/>
              <a:chOff x="2832" y="1488"/>
              <a:chExt cx="288" cy="960"/>
            </a:xfrm>
          </p:grpSpPr>
          <p:sp>
            <p:nvSpPr>
              <p:cNvPr id="71717" name="Line 14"/>
              <p:cNvSpPr>
                <a:spLocks noChangeShapeType="1"/>
              </p:cNvSpPr>
              <p:nvPr/>
            </p:nvSpPr>
            <p:spPr bwMode="auto">
              <a:xfrm>
                <a:off x="2832" y="1488"/>
                <a:ext cx="0" cy="96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1718" name="Line 15"/>
              <p:cNvSpPr>
                <a:spLocks noChangeShapeType="1"/>
              </p:cNvSpPr>
              <p:nvPr/>
            </p:nvSpPr>
            <p:spPr bwMode="auto">
              <a:xfrm>
                <a:off x="2832" y="2448"/>
                <a:ext cx="288"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sp>
          <p:nvSpPr>
            <p:cNvPr id="71713" name="Text Box 16"/>
            <p:cNvSpPr txBox="1">
              <a:spLocks noChangeArrowheads="1"/>
            </p:cNvSpPr>
            <p:nvPr/>
          </p:nvSpPr>
          <p:spPr bwMode="auto">
            <a:xfrm>
              <a:off x="1056" y="1655"/>
              <a:ext cx="658"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defRPr>
              </a:lvl2pPr>
              <a:lvl3pPr marL="1143000" indent="-228600">
                <a:spcBef>
                  <a:spcPct val="20000"/>
                </a:spcBef>
                <a:buClr>
                  <a:schemeClr val="accent2"/>
                </a:buClr>
                <a:buChar char="•"/>
                <a:defRPr sz="2400">
                  <a:solidFill>
                    <a:schemeClr val="tx2"/>
                  </a:solidFill>
                  <a:latin typeface="Arial" panose="020B0604020202020204" pitchFamily="34" charset="0"/>
                </a:defRPr>
              </a:lvl3pPr>
              <a:lvl4pPr marL="1600200" indent="-228600">
                <a:spcBef>
                  <a:spcPct val="20000"/>
                </a:spcBef>
                <a:buClr>
                  <a:schemeClr val="tx1"/>
                </a:buClr>
                <a:buChar char="•"/>
                <a:defRPr sz="2000">
                  <a:solidFill>
                    <a:schemeClr val="tx2"/>
                  </a:solidFill>
                  <a:latin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defRPr>
              </a:lvl9pPr>
            </a:lstStyle>
            <a:p>
              <a:pPr>
                <a:spcBef>
                  <a:spcPct val="0"/>
                </a:spcBef>
                <a:buClrTx/>
                <a:buSzTx/>
                <a:buFontTx/>
                <a:buNone/>
              </a:pPr>
              <a:r>
                <a:rPr lang="en-US" altLang="en-US" sz="1800" dirty="0">
                  <a:solidFill>
                    <a:schemeClr val="tx1"/>
                  </a:solidFill>
                </a:rPr>
                <a:t>No hash</a:t>
              </a:r>
            </a:p>
          </p:txBody>
        </p:sp>
        <p:grpSp>
          <p:nvGrpSpPr>
            <p:cNvPr id="71714" name="Group 17"/>
            <p:cNvGrpSpPr>
              <a:grpSpLocks/>
            </p:cNvGrpSpPr>
            <p:nvPr/>
          </p:nvGrpSpPr>
          <p:grpSpPr bwMode="auto">
            <a:xfrm>
              <a:off x="3888" y="1872"/>
              <a:ext cx="144" cy="336"/>
              <a:chOff x="2832" y="1488"/>
              <a:chExt cx="288" cy="960"/>
            </a:xfrm>
          </p:grpSpPr>
          <p:sp>
            <p:nvSpPr>
              <p:cNvPr id="71715" name="Line 18"/>
              <p:cNvSpPr>
                <a:spLocks noChangeShapeType="1"/>
              </p:cNvSpPr>
              <p:nvPr/>
            </p:nvSpPr>
            <p:spPr bwMode="auto">
              <a:xfrm>
                <a:off x="2832" y="1488"/>
                <a:ext cx="0" cy="96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1716" name="Line 19"/>
              <p:cNvSpPr>
                <a:spLocks noChangeShapeType="1"/>
              </p:cNvSpPr>
              <p:nvPr/>
            </p:nvSpPr>
            <p:spPr bwMode="auto">
              <a:xfrm>
                <a:off x="2832" y="2448"/>
                <a:ext cx="288"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grpSp>
      <p:sp>
        <p:nvSpPr>
          <p:cNvPr id="71689" name="Rectangle 20"/>
          <p:cNvSpPr>
            <a:spLocks noChangeArrowheads="1"/>
          </p:cNvSpPr>
          <p:nvPr/>
        </p:nvSpPr>
        <p:spPr bwMode="auto">
          <a:xfrm>
            <a:off x="6400800" y="3276600"/>
            <a:ext cx="838200" cy="457200"/>
          </a:xfrm>
          <a:prstGeom prst="rect">
            <a:avLst/>
          </a:prstGeom>
          <a:solidFill>
            <a:srgbClr val="FFCCFF"/>
          </a:solidFill>
          <a:ln w="9525">
            <a:solidFill>
              <a:srgbClr val="000000"/>
            </a:solidFill>
            <a:miter lim="800000"/>
            <a:headEnd/>
            <a:tailEnd/>
          </a:ln>
        </p:spPr>
        <p:txBody>
          <a:bodyPr wrap="none" anchor="ct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defRPr>
            </a:lvl2pPr>
            <a:lvl3pPr marL="1143000" indent="-228600">
              <a:spcBef>
                <a:spcPct val="20000"/>
              </a:spcBef>
              <a:buClr>
                <a:schemeClr val="accent2"/>
              </a:buClr>
              <a:buChar char="•"/>
              <a:defRPr sz="2400">
                <a:solidFill>
                  <a:schemeClr val="tx2"/>
                </a:solidFill>
                <a:latin typeface="Arial" panose="020B0604020202020204" pitchFamily="34" charset="0"/>
              </a:defRPr>
            </a:lvl3pPr>
            <a:lvl4pPr marL="1600200" indent="-228600">
              <a:spcBef>
                <a:spcPct val="20000"/>
              </a:spcBef>
              <a:buClr>
                <a:schemeClr val="tx1"/>
              </a:buClr>
              <a:buChar char="•"/>
              <a:defRPr sz="2000">
                <a:solidFill>
                  <a:schemeClr val="tx2"/>
                </a:solidFill>
                <a:latin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defRPr>
            </a:lvl9pPr>
          </a:lstStyle>
          <a:p>
            <a:pPr algn="ctr">
              <a:spcBef>
                <a:spcPct val="0"/>
              </a:spcBef>
              <a:buClrTx/>
              <a:buSzTx/>
              <a:buFontTx/>
              <a:buNone/>
            </a:pPr>
            <a:r>
              <a:rPr lang="en-US" altLang="en-US" sz="1800">
                <a:solidFill>
                  <a:schemeClr val="bg1">
                    <a:lumMod val="50000"/>
                  </a:schemeClr>
                </a:solidFill>
              </a:rPr>
              <a:t>VPN</a:t>
            </a:r>
          </a:p>
        </p:txBody>
      </p:sp>
      <p:sp>
        <p:nvSpPr>
          <p:cNvPr id="71690" name="Rectangle 21"/>
          <p:cNvSpPr>
            <a:spLocks noChangeArrowheads="1"/>
          </p:cNvSpPr>
          <p:nvPr/>
        </p:nvSpPr>
        <p:spPr bwMode="auto">
          <a:xfrm>
            <a:off x="7239000" y="3276600"/>
            <a:ext cx="838200" cy="457200"/>
          </a:xfrm>
          <a:prstGeom prst="rect">
            <a:avLst/>
          </a:prstGeom>
          <a:solidFill>
            <a:srgbClr val="FFCCFF"/>
          </a:solidFill>
          <a:ln w="9525">
            <a:solidFill>
              <a:srgbClr val="000000"/>
            </a:solidFill>
            <a:miter lim="800000"/>
            <a:headEnd/>
            <a:tailEnd/>
          </a:ln>
        </p:spPr>
        <p:txBody>
          <a:bodyPr wrap="none" anchor="ct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defRPr>
            </a:lvl2pPr>
            <a:lvl3pPr marL="1143000" indent="-228600">
              <a:spcBef>
                <a:spcPct val="20000"/>
              </a:spcBef>
              <a:buClr>
                <a:schemeClr val="accent2"/>
              </a:buClr>
              <a:buChar char="•"/>
              <a:defRPr sz="2400">
                <a:solidFill>
                  <a:schemeClr val="tx2"/>
                </a:solidFill>
                <a:latin typeface="Arial" panose="020B0604020202020204" pitchFamily="34" charset="0"/>
              </a:defRPr>
            </a:lvl3pPr>
            <a:lvl4pPr marL="1600200" indent="-228600">
              <a:spcBef>
                <a:spcPct val="20000"/>
              </a:spcBef>
              <a:buClr>
                <a:schemeClr val="tx1"/>
              </a:buClr>
              <a:buChar char="•"/>
              <a:defRPr sz="2000">
                <a:solidFill>
                  <a:schemeClr val="tx2"/>
                </a:solidFill>
                <a:latin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defRPr>
            </a:lvl9pPr>
          </a:lstStyle>
          <a:p>
            <a:pPr algn="ctr">
              <a:spcBef>
                <a:spcPct val="0"/>
              </a:spcBef>
              <a:buClrTx/>
              <a:buSzTx/>
              <a:buFontTx/>
              <a:buNone/>
            </a:pPr>
            <a:r>
              <a:rPr lang="en-US" altLang="en-US" sz="1800">
                <a:solidFill>
                  <a:schemeClr val="bg1">
                    <a:lumMod val="50000"/>
                  </a:schemeClr>
                </a:solidFill>
              </a:rPr>
              <a:t>PPN</a:t>
            </a:r>
          </a:p>
        </p:txBody>
      </p:sp>
      <p:grpSp>
        <p:nvGrpSpPr>
          <p:cNvPr id="71691" name="Group 22"/>
          <p:cNvGrpSpPr>
            <a:grpSpLocks/>
          </p:cNvGrpSpPr>
          <p:nvPr/>
        </p:nvGrpSpPr>
        <p:grpSpPr bwMode="auto">
          <a:xfrm>
            <a:off x="1295400" y="3200400"/>
            <a:ext cx="5715000" cy="1447800"/>
            <a:chOff x="816" y="2016"/>
            <a:chExt cx="3600" cy="912"/>
          </a:xfrm>
        </p:grpSpPr>
        <p:grpSp>
          <p:nvGrpSpPr>
            <p:cNvPr id="71693" name="Group 23"/>
            <p:cNvGrpSpPr>
              <a:grpSpLocks/>
            </p:cNvGrpSpPr>
            <p:nvPr/>
          </p:nvGrpSpPr>
          <p:grpSpPr bwMode="auto">
            <a:xfrm>
              <a:off x="1440" y="2352"/>
              <a:ext cx="288" cy="480"/>
              <a:chOff x="1776" y="2160"/>
              <a:chExt cx="288" cy="480"/>
            </a:xfrm>
          </p:grpSpPr>
          <p:sp>
            <p:nvSpPr>
              <p:cNvPr id="71708" name="Oval 24"/>
              <p:cNvSpPr>
                <a:spLocks noChangeArrowheads="1"/>
              </p:cNvSpPr>
              <p:nvPr/>
            </p:nvSpPr>
            <p:spPr bwMode="auto">
              <a:xfrm>
                <a:off x="1776" y="2352"/>
                <a:ext cx="288" cy="288"/>
              </a:xfrm>
              <a:prstGeom prst="ellipse">
                <a:avLst/>
              </a:prstGeom>
              <a:solidFill>
                <a:srgbClr val="FFCCFF"/>
              </a:solidFill>
              <a:ln w="9525">
                <a:solidFill>
                  <a:schemeClr val="tx1"/>
                </a:solidFill>
                <a:round/>
                <a:headEnd/>
                <a:tailEnd/>
              </a:ln>
            </p:spPr>
            <p:txBody>
              <a:bodyPr wrap="none" anchor="ct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defRPr>
                </a:lvl2pPr>
                <a:lvl3pPr marL="1143000" indent="-228600">
                  <a:spcBef>
                    <a:spcPct val="20000"/>
                  </a:spcBef>
                  <a:buClr>
                    <a:schemeClr val="accent2"/>
                  </a:buClr>
                  <a:buChar char="•"/>
                  <a:defRPr sz="2400">
                    <a:solidFill>
                      <a:schemeClr val="tx2"/>
                    </a:solidFill>
                    <a:latin typeface="Arial" panose="020B0604020202020204" pitchFamily="34" charset="0"/>
                  </a:defRPr>
                </a:lvl3pPr>
                <a:lvl4pPr marL="1600200" indent="-228600">
                  <a:spcBef>
                    <a:spcPct val="20000"/>
                  </a:spcBef>
                  <a:buClr>
                    <a:schemeClr val="tx1"/>
                  </a:buClr>
                  <a:buChar char="•"/>
                  <a:defRPr sz="2000">
                    <a:solidFill>
                      <a:schemeClr val="tx2"/>
                    </a:solidFill>
                    <a:latin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defRPr>
                </a:lvl9pPr>
              </a:lstStyle>
              <a:p>
                <a:pPr algn="ctr">
                  <a:spcBef>
                    <a:spcPct val="0"/>
                  </a:spcBef>
                  <a:buClrTx/>
                  <a:buSzTx/>
                  <a:buFontTx/>
                  <a:buNone/>
                </a:pPr>
                <a:r>
                  <a:rPr lang="en-US" altLang="en-US" sz="1800">
                    <a:solidFill>
                      <a:srgbClr val="000000"/>
                    </a:solidFill>
                  </a:rPr>
                  <a:t>=</a:t>
                </a:r>
              </a:p>
            </p:txBody>
          </p:sp>
          <p:sp>
            <p:nvSpPr>
              <p:cNvPr id="71709" name="Line 25"/>
              <p:cNvSpPr>
                <a:spLocks noChangeShapeType="1"/>
              </p:cNvSpPr>
              <p:nvPr/>
            </p:nvSpPr>
            <p:spPr bwMode="auto">
              <a:xfrm>
                <a:off x="1920" y="2160"/>
                <a:ext cx="0" cy="192"/>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sp>
          <p:nvSpPr>
            <p:cNvPr id="71694" name="Line 26"/>
            <p:cNvSpPr>
              <a:spLocks noChangeShapeType="1"/>
            </p:cNvSpPr>
            <p:nvPr/>
          </p:nvSpPr>
          <p:spPr bwMode="auto">
            <a:xfrm>
              <a:off x="816" y="2016"/>
              <a:ext cx="0" cy="91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1695" name="Line 27"/>
            <p:cNvSpPr>
              <a:spLocks noChangeShapeType="1"/>
            </p:cNvSpPr>
            <p:nvPr/>
          </p:nvSpPr>
          <p:spPr bwMode="auto">
            <a:xfrm>
              <a:off x="816" y="2928"/>
              <a:ext cx="3072"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1696" name="Line 28"/>
            <p:cNvSpPr>
              <a:spLocks noChangeShapeType="1"/>
            </p:cNvSpPr>
            <p:nvPr/>
          </p:nvSpPr>
          <p:spPr bwMode="auto">
            <a:xfrm flipV="1">
              <a:off x="1200" y="2688"/>
              <a:ext cx="0" cy="24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1697" name="Line 29"/>
            <p:cNvSpPr>
              <a:spLocks noChangeShapeType="1"/>
            </p:cNvSpPr>
            <p:nvPr/>
          </p:nvSpPr>
          <p:spPr bwMode="auto">
            <a:xfrm flipV="1">
              <a:off x="2544" y="2688"/>
              <a:ext cx="0" cy="24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1698" name="Line 30"/>
            <p:cNvSpPr>
              <a:spLocks noChangeShapeType="1"/>
            </p:cNvSpPr>
            <p:nvPr/>
          </p:nvSpPr>
          <p:spPr bwMode="auto">
            <a:xfrm>
              <a:off x="1200" y="2688"/>
              <a:ext cx="240"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nvGrpSpPr>
            <p:cNvPr id="71699" name="Group 31"/>
            <p:cNvGrpSpPr>
              <a:grpSpLocks/>
            </p:cNvGrpSpPr>
            <p:nvPr/>
          </p:nvGrpSpPr>
          <p:grpSpPr bwMode="auto">
            <a:xfrm>
              <a:off x="2784" y="2352"/>
              <a:ext cx="288" cy="480"/>
              <a:chOff x="1776" y="2160"/>
              <a:chExt cx="288" cy="480"/>
            </a:xfrm>
          </p:grpSpPr>
          <p:sp>
            <p:nvSpPr>
              <p:cNvPr id="71706" name="Oval 32"/>
              <p:cNvSpPr>
                <a:spLocks noChangeArrowheads="1"/>
              </p:cNvSpPr>
              <p:nvPr/>
            </p:nvSpPr>
            <p:spPr bwMode="auto">
              <a:xfrm>
                <a:off x="1776" y="2352"/>
                <a:ext cx="288" cy="288"/>
              </a:xfrm>
              <a:prstGeom prst="ellipse">
                <a:avLst/>
              </a:prstGeom>
              <a:solidFill>
                <a:srgbClr val="FFCCFF"/>
              </a:solidFill>
              <a:ln w="9525">
                <a:solidFill>
                  <a:schemeClr val="tx1"/>
                </a:solidFill>
                <a:round/>
                <a:headEnd/>
                <a:tailEnd/>
              </a:ln>
            </p:spPr>
            <p:txBody>
              <a:bodyPr wrap="none" anchor="ct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defRPr>
                </a:lvl2pPr>
                <a:lvl3pPr marL="1143000" indent="-228600">
                  <a:spcBef>
                    <a:spcPct val="20000"/>
                  </a:spcBef>
                  <a:buClr>
                    <a:schemeClr val="accent2"/>
                  </a:buClr>
                  <a:buChar char="•"/>
                  <a:defRPr sz="2400">
                    <a:solidFill>
                      <a:schemeClr val="tx2"/>
                    </a:solidFill>
                    <a:latin typeface="Arial" panose="020B0604020202020204" pitchFamily="34" charset="0"/>
                  </a:defRPr>
                </a:lvl3pPr>
                <a:lvl4pPr marL="1600200" indent="-228600">
                  <a:spcBef>
                    <a:spcPct val="20000"/>
                  </a:spcBef>
                  <a:buClr>
                    <a:schemeClr val="tx1"/>
                  </a:buClr>
                  <a:buChar char="•"/>
                  <a:defRPr sz="2000">
                    <a:solidFill>
                      <a:schemeClr val="tx2"/>
                    </a:solidFill>
                    <a:latin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defRPr>
                </a:lvl9pPr>
              </a:lstStyle>
              <a:p>
                <a:pPr algn="ctr">
                  <a:spcBef>
                    <a:spcPct val="0"/>
                  </a:spcBef>
                  <a:buClrTx/>
                  <a:buSzTx/>
                  <a:buFontTx/>
                  <a:buNone/>
                </a:pPr>
                <a:r>
                  <a:rPr lang="en-US" altLang="en-US" sz="1800">
                    <a:solidFill>
                      <a:srgbClr val="000000"/>
                    </a:solidFill>
                  </a:rPr>
                  <a:t>=</a:t>
                </a:r>
              </a:p>
            </p:txBody>
          </p:sp>
          <p:sp>
            <p:nvSpPr>
              <p:cNvPr id="71707" name="Line 33"/>
              <p:cNvSpPr>
                <a:spLocks noChangeShapeType="1"/>
              </p:cNvSpPr>
              <p:nvPr/>
            </p:nvSpPr>
            <p:spPr bwMode="auto">
              <a:xfrm>
                <a:off x="1920" y="2160"/>
                <a:ext cx="0" cy="192"/>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grpSp>
          <p:nvGrpSpPr>
            <p:cNvPr id="71700" name="Group 34"/>
            <p:cNvGrpSpPr>
              <a:grpSpLocks/>
            </p:cNvGrpSpPr>
            <p:nvPr/>
          </p:nvGrpSpPr>
          <p:grpSpPr bwMode="auto">
            <a:xfrm>
              <a:off x="4128" y="2352"/>
              <a:ext cx="288" cy="480"/>
              <a:chOff x="1776" y="2160"/>
              <a:chExt cx="288" cy="480"/>
            </a:xfrm>
          </p:grpSpPr>
          <p:sp>
            <p:nvSpPr>
              <p:cNvPr id="71704" name="Oval 35"/>
              <p:cNvSpPr>
                <a:spLocks noChangeArrowheads="1"/>
              </p:cNvSpPr>
              <p:nvPr/>
            </p:nvSpPr>
            <p:spPr bwMode="auto">
              <a:xfrm>
                <a:off x="1776" y="2352"/>
                <a:ext cx="288" cy="288"/>
              </a:xfrm>
              <a:prstGeom prst="ellipse">
                <a:avLst/>
              </a:prstGeom>
              <a:solidFill>
                <a:srgbClr val="FFCCFF"/>
              </a:solidFill>
              <a:ln w="9525">
                <a:solidFill>
                  <a:schemeClr val="tx1"/>
                </a:solidFill>
                <a:round/>
                <a:headEnd/>
                <a:tailEnd/>
              </a:ln>
            </p:spPr>
            <p:txBody>
              <a:bodyPr wrap="none" anchor="ct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defRPr>
                </a:lvl2pPr>
                <a:lvl3pPr marL="1143000" indent="-228600">
                  <a:spcBef>
                    <a:spcPct val="20000"/>
                  </a:spcBef>
                  <a:buClr>
                    <a:schemeClr val="accent2"/>
                  </a:buClr>
                  <a:buChar char="•"/>
                  <a:defRPr sz="2400">
                    <a:solidFill>
                      <a:schemeClr val="tx2"/>
                    </a:solidFill>
                    <a:latin typeface="Arial" panose="020B0604020202020204" pitchFamily="34" charset="0"/>
                  </a:defRPr>
                </a:lvl3pPr>
                <a:lvl4pPr marL="1600200" indent="-228600">
                  <a:spcBef>
                    <a:spcPct val="20000"/>
                  </a:spcBef>
                  <a:buClr>
                    <a:schemeClr val="tx1"/>
                  </a:buClr>
                  <a:buChar char="•"/>
                  <a:defRPr sz="2000">
                    <a:solidFill>
                      <a:schemeClr val="tx2"/>
                    </a:solidFill>
                    <a:latin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defRPr>
                </a:lvl9pPr>
              </a:lstStyle>
              <a:p>
                <a:pPr algn="ctr">
                  <a:spcBef>
                    <a:spcPct val="0"/>
                  </a:spcBef>
                  <a:buClrTx/>
                  <a:buSzTx/>
                  <a:buFontTx/>
                  <a:buNone/>
                </a:pPr>
                <a:r>
                  <a:rPr lang="en-US" altLang="en-US" sz="1800">
                    <a:solidFill>
                      <a:srgbClr val="000000"/>
                    </a:solidFill>
                  </a:rPr>
                  <a:t>=</a:t>
                </a:r>
              </a:p>
            </p:txBody>
          </p:sp>
          <p:sp>
            <p:nvSpPr>
              <p:cNvPr id="71705" name="Line 36"/>
              <p:cNvSpPr>
                <a:spLocks noChangeShapeType="1"/>
              </p:cNvSpPr>
              <p:nvPr/>
            </p:nvSpPr>
            <p:spPr bwMode="auto">
              <a:xfrm>
                <a:off x="1920" y="2160"/>
                <a:ext cx="0" cy="192"/>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sp>
          <p:nvSpPr>
            <p:cNvPr id="71701" name="Line 37"/>
            <p:cNvSpPr>
              <a:spLocks noChangeShapeType="1"/>
            </p:cNvSpPr>
            <p:nvPr/>
          </p:nvSpPr>
          <p:spPr bwMode="auto">
            <a:xfrm>
              <a:off x="2544" y="2688"/>
              <a:ext cx="240"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71702" name="Line 38"/>
            <p:cNvSpPr>
              <a:spLocks noChangeShapeType="1"/>
            </p:cNvSpPr>
            <p:nvPr/>
          </p:nvSpPr>
          <p:spPr bwMode="auto">
            <a:xfrm flipV="1">
              <a:off x="3888" y="2688"/>
              <a:ext cx="0" cy="24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1703" name="Line 39"/>
            <p:cNvSpPr>
              <a:spLocks noChangeShapeType="1"/>
            </p:cNvSpPr>
            <p:nvPr/>
          </p:nvSpPr>
          <p:spPr bwMode="auto">
            <a:xfrm>
              <a:off x="3888" y="2688"/>
              <a:ext cx="240"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sp>
        <p:nvSpPr>
          <p:cNvPr id="71692" name="Text Box 41"/>
          <p:cNvSpPr txBox="1">
            <a:spLocks noChangeArrowheads="1"/>
          </p:cNvSpPr>
          <p:nvPr/>
        </p:nvSpPr>
        <p:spPr bwMode="auto">
          <a:xfrm>
            <a:off x="2133600" y="5195888"/>
            <a:ext cx="5480988"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defRPr>
            </a:lvl2pPr>
            <a:lvl3pPr marL="1143000" indent="-228600">
              <a:spcBef>
                <a:spcPct val="20000"/>
              </a:spcBef>
              <a:buClr>
                <a:schemeClr val="accent2"/>
              </a:buClr>
              <a:buChar char="•"/>
              <a:defRPr sz="2400">
                <a:solidFill>
                  <a:schemeClr val="tx2"/>
                </a:solidFill>
                <a:latin typeface="Arial" panose="020B0604020202020204" pitchFamily="34" charset="0"/>
              </a:defRPr>
            </a:lvl3pPr>
            <a:lvl4pPr marL="1600200" indent="-228600">
              <a:spcBef>
                <a:spcPct val="20000"/>
              </a:spcBef>
              <a:buClr>
                <a:schemeClr val="tx1"/>
              </a:buClr>
              <a:buChar char="•"/>
              <a:defRPr sz="2000">
                <a:solidFill>
                  <a:schemeClr val="tx2"/>
                </a:solidFill>
                <a:latin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defRPr>
            </a:lvl9pPr>
          </a:lstStyle>
          <a:p>
            <a:pPr>
              <a:spcBef>
                <a:spcPct val="0"/>
              </a:spcBef>
              <a:buClrTx/>
              <a:buSzTx/>
              <a:buFontTx/>
              <a:buNone/>
            </a:pPr>
            <a:r>
              <a:rPr lang="en-US" altLang="en-US" sz="1800" dirty="0">
                <a:solidFill>
                  <a:schemeClr val="tx1"/>
                </a:solidFill>
              </a:rPr>
              <a:t>If miss, translate and replace </a:t>
            </a:r>
            <a:r>
              <a:rPr lang="en-US" altLang="en-US" sz="1800" u="sng" dirty="0">
                <a:solidFill>
                  <a:schemeClr val="tx1"/>
                </a:solidFill>
              </a:rPr>
              <a:t>any</a:t>
            </a:r>
            <a:r>
              <a:rPr lang="en-US" altLang="en-US" sz="1800" dirty="0">
                <a:solidFill>
                  <a:schemeClr val="tx1"/>
                </a:solidFill>
              </a:rPr>
              <a:t> one of the entries </a:t>
            </a:r>
          </a:p>
          <a:p>
            <a:pPr>
              <a:spcBef>
                <a:spcPct val="0"/>
              </a:spcBef>
              <a:buClrTx/>
              <a:buSzTx/>
              <a:buFontTx/>
              <a:buNone/>
            </a:pPr>
            <a:r>
              <a:rPr lang="en-US" altLang="en-US" sz="1800" dirty="0">
                <a:solidFill>
                  <a:schemeClr val="tx1"/>
                </a:solidFill>
              </a:rPr>
              <a:t>(fewer competing cache entries)</a:t>
            </a:r>
          </a:p>
        </p:txBody>
      </p:sp>
    </p:spTree>
    <p:extLst>
      <p:ext uri="{BB962C8B-B14F-4D97-AF65-F5344CB8AC3E}">
        <p14:creationId xmlns:p14="http://schemas.microsoft.com/office/powerpoint/2010/main" val="327884666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p:txBody>
          <a:bodyPr/>
          <a:lstStyle/>
          <a:p>
            <a:pPr eaLnBrk="1" hangingPunct="1"/>
            <a:r>
              <a:rPr lang="en-US" altLang="en-US"/>
              <a:t>TLB Lookups</a:t>
            </a:r>
          </a:p>
        </p:txBody>
      </p:sp>
      <p:sp>
        <p:nvSpPr>
          <p:cNvPr id="73731" name="Rectangle 3"/>
          <p:cNvSpPr>
            <a:spLocks noGrp="1" noChangeArrowheads="1"/>
          </p:cNvSpPr>
          <p:nvPr>
            <p:ph type="body" idx="1"/>
          </p:nvPr>
        </p:nvSpPr>
        <p:spPr/>
        <p:txBody>
          <a:bodyPr/>
          <a:lstStyle/>
          <a:p>
            <a:pPr eaLnBrk="1" hangingPunct="1"/>
            <a:r>
              <a:rPr lang="en-US" altLang="en-US"/>
              <a:t>Typically</a:t>
            </a:r>
          </a:p>
          <a:p>
            <a:pPr lvl="1" eaLnBrk="1" hangingPunct="1"/>
            <a:r>
              <a:rPr lang="en-US" altLang="en-US"/>
              <a:t>TLBs are small and fully associative</a:t>
            </a:r>
          </a:p>
          <a:p>
            <a:pPr lvl="1" eaLnBrk="1" hangingPunct="1"/>
            <a:r>
              <a:rPr lang="en-US" altLang="en-US"/>
              <a:t>Hardware caches use direct mapped or set-associative cache</a:t>
            </a:r>
          </a:p>
        </p:txBody>
      </p:sp>
    </p:spTree>
    <p:extLst>
      <p:ext uri="{BB962C8B-B14F-4D97-AF65-F5344CB8AC3E}">
        <p14:creationId xmlns:p14="http://schemas.microsoft.com/office/powerpoint/2010/main" val="27281410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p:txBody>
          <a:bodyPr/>
          <a:lstStyle/>
          <a:p>
            <a:pPr eaLnBrk="1" hangingPunct="1"/>
            <a:r>
              <a:rPr lang="en-US" altLang="en-US"/>
              <a:t>Replacement of TLB Entries</a:t>
            </a:r>
          </a:p>
        </p:txBody>
      </p:sp>
      <p:sp>
        <p:nvSpPr>
          <p:cNvPr id="75779" name="Rectangle 3"/>
          <p:cNvSpPr>
            <a:spLocks noGrp="1" noChangeArrowheads="1"/>
          </p:cNvSpPr>
          <p:nvPr>
            <p:ph type="body" idx="1"/>
          </p:nvPr>
        </p:nvSpPr>
        <p:spPr/>
        <p:txBody>
          <a:bodyPr/>
          <a:lstStyle/>
          <a:p>
            <a:pPr eaLnBrk="1" hangingPunct="1"/>
            <a:r>
              <a:rPr lang="en-US" altLang="en-US"/>
              <a:t>Direct mapping</a:t>
            </a:r>
          </a:p>
          <a:p>
            <a:pPr lvl="1" eaLnBrk="1" hangingPunct="1"/>
            <a:r>
              <a:rPr lang="en-US" altLang="en-US"/>
              <a:t>Entry replaced whenever a VPN mismatches</a:t>
            </a:r>
          </a:p>
          <a:p>
            <a:pPr eaLnBrk="1" hangingPunct="1"/>
            <a:r>
              <a:rPr lang="en-US" altLang="en-US"/>
              <a:t>Associative caches</a:t>
            </a:r>
          </a:p>
          <a:p>
            <a:pPr lvl="1" eaLnBrk="1" hangingPunct="1"/>
            <a:r>
              <a:rPr lang="en-US" altLang="en-US"/>
              <a:t>Random replacement</a:t>
            </a:r>
          </a:p>
          <a:p>
            <a:pPr lvl="1" eaLnBrk="1" hangingPunct="1"/>
            <a:r>
              <a:rPr lang="en-US" altLang="en-US"/>
              <a:t>LRU (least recently used)</a:t>
            </a:r>
          </a:p>
          <a:p>
            <a:pPr lvl="1" eaLnBrk="1" hangingPunct="1"/>
            <a:r>
              <a:rPr lang="en-US" altLang="en-US"/>
              <a:t>MRU (most recently used)</a:t>
            </a:r>
          </a:p>
          <a:p>
            <a:pPr lvl="1" eaLnBrk="1" hangingPunct="1"/>
            <a:r>
              <a:rPr lang="en-US" altLang="en-US"/>
              <a:t>Depending on reference patterns</a:t>
            </a:r>
          </a:p>
        </p:txBody>
      </p:sp>
    </p:spTree>
    <p:extLst>
      <p:ext uri="{BB962C8B-B14F-4D97-AF65-F5344CB8AC3E}">
        <p14:creationId xmlns:p14="http://schemas.microsoft.com/office/powerpoint/2010/main" val="162420553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p:txBody>
          <a:bodyPr/>
          <a:lstStyle/>
          <a:p>
            <a:pPr eaLnBrk="1" hangingPunct="1"/>
            <a:r>
              <a:rPr lang="en-US" altLang="en-US"/>
              <a:t>Replacement of TLB Entries</a:t>
            </a:r>
          </a:p>
        </p:txBody>
      </p:sp>
      <p:sp>
        <p:nvSpPr>
          <p:cNvPr id="77827" name="Rectangle 3"/>
          <p:cNvSpPr>
            <a:spLocks noGrp="1" noChangeArrowheads="1"/>
          </p:cNvSpPr>
          <p:nvPr>
            <p:ph type="body" idx="1"/>
          </p:nvPr>
        </p:nvSpPr>
        <p:spPr/>
        <p:txBody>
          <a:bodyPr/>
          <a:lstStyle/>
          <a:p>
            <a:pPr eaLnBrk="1" hangingPunct="1"/>
            <a:r>
              <a:rPr lang="en-US" altLang="en-US"/>
              <a:t>Hardware-level</a:t>
            </a:r>
          </a:p>
          <a:p>
            <a:pPr lvl="1" eaLnBrk="1" hangingPunct="1"/>
            <a:r>
              <a:rPr lang="en-US" altLang="en-US"/>
              <a:t>TLB replacement is mostly random</a:t>
            </a:r>
          </a:p>
          <a:p>
            <a:pPr lvl="2" eaLnBrk="1" hangingPunct="1"/>
            <a:r>
              <a:rPr lang="en-US" altLang="en-US"/>
              <a:t>Simple and fast</a:t>
            </a:r>
          </a:p>
          <a:p>
            <a:pPr eaLnBrk="1" hangingPunct="1"/>
            <a:r>
              <a:rPr lang="en-US" altLang="en-US"/>
              <a:t>Software-level</a:t>
            </a:r>
          </a:p>
          <a:p>
            <a:pPr lvl="1" eaLnBrk="1" hangingPunct="1"/>
            <a:r>
              <a:rPr lang="en-US" altLang="en-US"/>
              <a:t>Memory page replacements are more sophisticated</a:t>
            </a:r>
          </a:p>
          <a:p>
            <a:pPr lvl="1" eaLnBrk="1" hangingPunct="1"/>
            <a:r>
              <a:rPr lang="en-US" altLang="en-US"/>
              <a:t>CPU cycles vs. cache hit rate</a:t>
            </a:r>
          </a:p>
        </p:txBody>
      </p:sp>
    </p:spTree>
    <p:extLst>
      <p:ext uri="{BB962C8B-B14F-4D97-AF65-F5344CB8AC3E}">
        <p14:creationId xmlns:p14="http://schemas.microsoft.com/office/powerpoint/2010/main" val="51109116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p:txBody>
          <a:bodyPr/>
          <a:lstStyle/>
          <a:p>
            <a:pPr eaLnBrk="1" hangingPunct="1"/>
            <a:r>
              <a:rPr lang="en-US" altLang="en-US"/>
              <a:t>Consistency between TLB and Page Tables</a:t>
            </a:r>
          </a:p>
        </p:txBody>
      </p:sp>
      <p:sp>
        <p:nvSpPr>
          <p:cNvPr id="79875" name="Rectangle 3"/>
          <p:cNvSpPr>
            <a:spLocks noGrp="1" noChangeArrowheads="1"/>
          </p:cNvSpPr>
          <p:nvPr>
            <p:ph type="body" idx="1"/>
          </p:nvPr>
        </p:nvSpPr>
        <p:spPr/>
        <p:txBody>
          <a:bodyPr/>
          <a:lstStyle/>
          <a:p>
            <a:pPr eaLnBrk="1" hangingPunct="1"/>
            <a:r>
              <a:rPr lang="en-US" altLang="en-US"/>
              <a:t>Different processes have different page tables</a:t>
            </a:r>
          </a:p>
          <a:p>
            <a:pPr lvl="1" eaLnBrk="1" hangingPunct="1"/>
            <a:r>
              <a:rPr lang="en-US" altLang="en-US"/>
              <a:t>TLB entries need to be invalidated on context switches</a:t>
            </a:r>
          </a:p>
          <a:p>
            <a:pPr lvl="1" eaLnBrk="1" hangingPunct="1"/>
            <a:r>
              <a:rPr lang="en-US" altLang="en-US"/>
              <a:t>Alternatives:</a:t>
            </a:r>
          </a:p>
          <a:p>
            <a:pPr lvl="2" eaLnBrk="1" hangingPunct="1"/>
            <a:r>
              <a:rPr lang="en-US" altLang="en-US"/>
              <a:t>Tag TLB entries with process IDs</a:t>
            </a:r>
          </a:p>
          <a:p>
            <a:pPr lvl="2" eaLnBrk="1" hangingPunct="1"/>
            <a:r>
              <a:rPr lang="en-US" altLang="en-US"/>
              <a:t>Additional cost of hardware and comparisons per lookup</a:t>
            </a:r>
          </a:p>
        </p:txBody>
      </p:sp>
    </p:spTree>
    <p:extLst>
      <p:ext uri="{BB962C8B-B14F-4D97-AF65-F5344CB8AC3E}">
        <p14:creationId xmlns:p14="http://schemas.microsoft.com/office/powerpoint/2010/main" val="198075072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ChangeArrowheads="1"/>
          </p:cNvSpPr>
          <p:nvPr>
            <p:ph type="title"/>
          </p:nvPr>
        </p:nvSpPr>
        <p:spPr/>
        <p:txBody>
          <a:bodyPr/>
          <a:lstStyle/>
          <a:p>
            <a:pPr eaLnBrk="1" hangingPunct="1"/>
            <a:r>
              <a:rPr lang="en-US" altLang="en-US"/>
              <a:t>Two Ways to Commit Data Changes</a:t>
            </a:r>
          </a:p>
        </p:txBody>
      </p:sp>
      <p:sp>
        <p:nvSpPr>
          <p:cNvPr id="86019" name="Rectangle 3"/>
          <p:cNvSpPr>
            <a:spLocks noGrp="1" noChangeArrowheads="1"/>
          </p:cNvSpPr>
          <p:nvPr>
            <p:ph type="body" idx="1"/>
          </p:nvPr>
        </p:nvSpPr>
        <p:spPr/>
        <p:txBody>
          <a:bodyPr/>
          <a:lstStyle/>
          <a:p>
            <a:pPr eaLnBrk="1" hangingPunct="1">
              <a:lnSpc>
                <a:spcPct val="90000"/>
              </a:lnSpc>
            </a:pPr>
            <a:r>
              <a:rPr lang="en-US" altLang="en-US" b="1" i="1" dirty="0">
                <a:solidFill>
                  <a:srgbClr val="FFFF00"/>
                </a:solidFill>
              </a:rPr>
              <a:t>Write-through:</a:t>
            </a:r>
            <a:r>
              <a:rPr lang="en-US" altLang="en-US" dirty="0">
                <a:solidFill>
                  <a:srgbClr val="FFFF00"/>
                </a:solidFill>
              </a:rPr>
              <a:t>  </a:t>
            </a:r>
            <a:r>
              <a:rPr lang="en-US" altLang="en-US" dirty="0"/>
              <a:t>immediately propagates update through various levels of caching</a:t>
            </a:r>
          </a:p>
          <a:p>
            <a:pPr lvl="1" eaLnBrk="1" hangingPunct="1">
              <a:lnSpc>
                <a:spcPct val="90000"/>
              </a:lnSpc>
            </a:pPr>
            <a:r>
              <a:rPr lang="en-US" altLang="en-US" dirty="0"/>
              <a:t>For critical data</a:t>
            </a:r>
          </a:p>
          <a:p>
            <a:pPr eaLnBrk="1" hangingPunct="1">
              <a:lnSpc>
                <a:spcPct val="90000"/>
              </a:lnSpc>
            </a:pPr>
            <a:r>
              <a:rPr lang="en-US" altLang="en-US" b="1" i="1" dirty="0">
                <a:solidFill>
                  <a:srgbClr val="FFFF00"/>
                </a:solidFill>
              </a:rPr>
              <a:t>Write-back:</a:t>
            </a:r>
            <a:r>
              <a:rPr lang="en-US" altLang="en-US" dirty="0">
                <a:solidFill>
                  <a:srgbClr val="FFFF00"/>
                </a:solidFill>
              </a:rPr>
              <a:t>  </a:t>
            </a:r>
            <a:r>
              <a:rPr lang="en-US" altLang="en-US" dirty="0"/>
              <a:t>delays the propagation until the cached item is replaced</a:t>
            </a:r>
          </a:p>
          <a:p>
            <a:pPr lvl="1" eaLnBrk="1" hangingPunct="1">
              <a:lnSpc>
                <a:spcPct val="90000"/>
              </a:lnSpc>
            </a:pPr>
            <a:r>
              <a:rPr lang="en-US" altLang="en-US" dirty="0"/>
              <a:t>Goal:  spread the cost of update propagation over multiple updates</a:t>
            </a:r>
          </a:p>
          <a:p>
            <a:pPr lvl="1" eaLnBrk="1" hangingPunct="1">
              <a:lnSpc>
                <a:spcPct val="90000"/>
              </a:lnSpc>
            </a:pPr>
            <a:r>
              <a:rPr lang="en-US" altLang="en-US" dirty="0"/>
              <a:t>Less costly</a:t>
            </a:r>
          </a:p>
        </p:txBody>
      </p:sp>
    </p:spTree>
    <p:extLst>
      <p:ext uri="{BB962C8B-B14F-4D97-AF65-F5344CB8AC3E}">
        <p14:creationId xmlns:p14="http://schemas.microsoft.com/office/powerpoint/2010/main" val="128503489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en-US" altLang="en-US"/>
              <a:t>Demand Paging</a:t>
            </a:r>
          </a:p>
        </p:txBody>
      </p:sp>
      <p:sp>
        <p:nvSpPr>
          <p:cNvPr id="6147" name="Rectangle 3"/>
          <p:cNvSpPr>
            <a:spLocks noGrp="1" noChangeArrowheads="1"/>
          </p:cNvSpPr>
          <p:nvPr>
            <p:ph type="body" idx="1"/>
          </p:nvPr>
        </p:nvSpPr>
        <p:spPr/>
        <p:txBody>
          <a:bodyPr/>
          <a:lstStyle/>
          <a:p>
            <a:pPr eaLnBrk="1" hangingPunct="1"/>
            <a:r>
              <a:rPr lang="en-US" altLang="en-US" b="1" i="1" dirty="0">
                <a:solidFill>
                  <a:srgbClr val="FFFF00"/>
                </a:solidFill>
              </a:rPr>
              <a:t>Demand paging</a:t>
            </a:r>
            <a:r>
              <a:rPr lang="en-US" altLang="en-US" dirty="0"/>
              <a:t>:  allows pages that are referenced actively to be loaded into memory</a:t>
            </a:r>
          </a:p>
          <a:p>
            <a:pPr lvl="1" eaLnBrk="1" hangingPunct="1"/>
            <a:r>
              <a:rPr lang="en-US" altLang="en-US" dirty="0"/>
              <a:t>Remaining pages stay on disk</a:t>
            </a:r>
          </a:p>
          <a:p>
            <a:pPr lvl="1" eaLnBrk="1" hangingPunct="1"/>
            <a:r>
              <a:rPr lang="en-US" altLang="en-US" dirty="0"/>
              <a:t>Provides the illusion of infinite physical memory</a:t>
            </a:r>
          </a:p>
          <a:p>
            <a:pPr lvl="1" eaLnBrk="1" hangingPunct="1"/>
            <a:endParaRPr lang="en-US" altLang="en-US" dirty="0"/>
          </a:p>
        </p:txBody>
      </p:sp>
    </p:spTree>
    <p:extLst>
      <p:ext uri="{BB962C8B-B14F-4D97-AF65-F5344CB8AC3E}">
        <p14:creationId xmlns:p14="http://schemas.microsoft.com/office/powerpoint/2010/main" val="216389457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en-US" altLang="en-US"/>
              <a:t>Demand Paging Mechanism</a:t>
            </a:r>
          </a:p>
        </p:txBody>
      </p:sp>
      <p:sp>
        <p:nvSpPr>
          <p:cNvPr id="7171" name="Rectangle 3"/>
          <p:cNvSpPr>
            <a:spLocks noGrp="1" noChangeArrowheads="1"/>
          </p:cNvSpPr>
          <p:nvPr>
            <p:ph type="body" idx="1"/>
          </p:nvPr>
        </p:nvSpPr>
        <p:spPr/>
        <p:txBody>
          <a:bodyPr/>
          <a:lstStyle/>
          <a:p>
            <a:pPr eaLnBrk="1" hangingPunct="1"/>
            <a:r>
              <a:rPr lang="en-US" altLang="en-US" dirty="0"/>
              <a:t>Page tables sometimes need to point to disk locations (as opposed to memory locations)</a:t>
            </a:r>
          </a:p>
          <a:p>
            <a:pPr eaLnBrk="1" hangingPunct="1"/>
            <a:r>
              <a:rPr lang="en-US" altLang="en-US" dirty="0"/>
              <a:t>A table entry needs a </a:t>
            </a:r>
            <a:r>
              <a:rPr lang="en-US" altLang="en-US" i="1" dirty="0"/>
              <a:t>present</a:t>
            </a:r>
            <a:r>
              <a:rPr lang="en-US" altLang="en-US" dirty="0"/>
              <a:t> (</a:t>
            </a:r>
            <a:r>
              <a:rPr lang="en-US" altLang="en-US" i="1" dirty="0"/>
              <a:t>valid</a:t>
            </a:r>
            <a:r>
              <a:rPr lang="en-US" altLang="en-US" dirty="0"/>
              <a:t>) bit</a:t>
            </a:r>
          </a:p>
          <a:p>
            <a:pPr lvl="1" eaLnBrk="1" hangingPunct="1"/>
            <a:r>
              <a:rPr lang="en-US" altLang="en-US" dirty="0"/>
              <a:t>Present means a page is in memory</a:t>
            </a:r>
          </a:p>
          <a:p>
            <a:pPr lvl="1" eaLnBrk="1" hangingPunct="1"/>
            <a:r>
              <a:rPr lang="en-US" altLang="en-US" dirty="0"/>
              <a:t>Not present means that there is a </a:t>
            </a:r>
            <a:r>
              <a:rPr lang="en-US" altLang="en-US" b="1" i="1" dirty="0">
                <a:solidFill>
                  <a:srgbClr val="FFFF00"/>
                </a:solidFill>
              </a:rPr>
              <a:t>page fault</a:t>
            </a:r>
          </a:p>
        </p:txBody>
      </p:sp>
    </p:spTree>
    <p:extLst>
      <p:ext uri="{BB962C8B-B14F-4D97-AF65-F5344CB8AC3E}">
        <p14:creationId xmlns:p14="http://schemas.microsoft.com/office/powerpoint/2010/main" val="23818141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pPr eaLnBrk="1" hangingPunct="1">
              <a:defRPr/>
            </a:pPr>
            <a:r>
              <a:rPr lang="en-US"/>
              <a:t>Assumptions</a:t>
            </a:r>
          </a:p>
        </p:txBody>
      </p:sp>
      <p:sp>
        <p:nvSpPr>
          <p:cNvPr id="49155" name="Rectangle 3"/>
          <p:cNvSpPr>
            <a:spLocks noGrp="1" noChangeArrowheads="1"/>
          </p:cNvSpPr>
          <p:nvPr>
            <p:ph type="body" idx="1"/>
          </p:nvPr>
        </p:nvSpPr>
        <p:spPr/>
        <p:txBody>
          <a:bodyPr/>
          <a:lstStyle/>
          <a:p>
            <a:pPr eaLnBrk="1" hangingPunct="1">
              <a:defRPr/>
            </a:pPr>
            <a:r>
              <a:rPr lang="en-US"/>
              <a:t>32-bit machines</a:t>
            </a:r>
          </a:p>
          <a:p>
            <a:pPr eaLnBrk="1" hangingPunct="1">
              <a:defRPr/>
            </a:pPr>
            <a:r>
              <a:rPr lang="en-US"/>
              <a:t>1-GB RAM max</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r>
              <a:rPr lang="en-US" altLang="en-US"/>
              <a:t>Page Fault</a:t>
            </a:r>
          </a:p>
        </p:txBody>
      </p:sp>
      <p:sp>
        <p:nvSpPr>
          <p:cNvPr id="8195" name="Rectangle 3"/>
          <p:cNvSpPr>
            <a:spLocks noGrp="1" noChangeArrowheads="1"/>
          </p:cNvSpPr>
          <p:nvPr>
            <p:ph type="body" idx="1"/>
          </p:nvPr>
        </p:nvSpPr>
        <p:spPr/>
        <p:txBody>
          <a:bodyPr/>
          <a:lstStyle/>
          <a:p>
            <a:pPr eaLnBrk="1" hangingPunct="1"/>
            <a:r>
              <a:rPr lang="en-US" altLang="en-US" sz="2600"/>
              <a:t>Hardware trap</a:t>
            </a:r>
          </a:p>
          <a:p>
            <a:pPr eaLnBrk="1" hangingPunct="1"/>
            <a:r>
              <a:rPr lang="en-US" altLang="en-US" sz="2600"/>
              <a:t>OS performs the following steps while running other processes (analogy:  firing and hiring someone)</a:t>
            </a:r>
          </a:p>
          <a:p>
            <a:pPr lvl="1" eaLnBrk="1" hangingPunct="1"/>
            <a:r>
              <a:rPr lang="en-US" altLang="en-US" sz="2200"/>
              <a:t>Choose a page</a:t>
            </a:r>
          </a:p>
          <a:p>
            <a:pPr lvl="1" eaLnBrk="1" hangingPunct="1"/>
            <a:r>
              <a:rPr lang="en-US" altLang="en-US" sz="2200"/>
              <a:t>If the page has been modified, write its contents to disk</a:t>
            </a:r>
          </a:p>
          <a:p>
            <a:pPr lvl="1" eaLnBrk="1" hangingPunct="1"/>
            <a:r>
              <a:rPr lang="en-US" altLang="en-US" sz="2200"/>
              <a:t>Change the corresponding page table entry and TLB entry</a:t>
            </a:r>
          </a:p>
          <a:p>
            <a:pPr lvl="1" eaLnBrk="1" hangingPunct="1"/>
            <a:r>
              <a:rPr lang="en-US" altLang="en-US" sz="2200"/>
              <a:t>Load new page into memory from disk</a:t>
            </a:r>
          </a:p>
          <a:p>
            <a:pPr lvl="1" eaLnBrk="1" hangingPunct="1"/>
            <a:r>
              <a:rPr lang="en-US" altLang="en-US" sz="2200"/>
              <a:t>Update page table entry</a:t>
            </a:r>
          </a:p>
          <a:p>
            <a:pPr lvl="1" eaLnBrk="1" hangingPunct="1"/>
            <a:r>
              <a:rPr lang="en-US" altLang="en-US" sz="2200"/>
              <a:t>Continue the thread</a:t>
            </a:r>
          </a:p>
          <a:p>
            <a:pPr eaLnBrk="1" hangingPunct="1"/>
            <a:endParaRPr lang="en-US" altLang="en-US" sz="2600"/>
          </a:p>
        </p:txBody>
      </p:sp>
    </p:spTree>
    <p:extLst>
      <p:ext uri="{BB962C8B-B14F-4D97-AF65-F5344CB8AC3E}">
        <p14:creationId xmlns:p14="http://schemas.microsoft.com/office/powerpoint/2010/main" val="410379175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en-US" altLang="en-US"/>
              <a:t>Transparent Page Faults</a:t>
            </a:r>
          </a:p>
        </p:txBody>
      </p:sp>
      <p:sp>
        <p:nvSpPr>
          <p:cNvPr id="9219" name="Rectangle 3"/>
          <p:cNvSpPr>
            <a:spLocks noGrp="1" noChangeArrowheads="1"/>
          </p:cNvSpPr>
          <p:nvPr>
            <p:ph type="body" idx="1"/>
          </p:nvPr>
        </p:nvSpPr>
        <p:spPr/>
        <p:txBody>
          <a:bodyPr/>
          <a:lstStyle/>
          <a:p>
            <a:pPr eaLnBrk="1" hangingPunct="1"/>
            <a:r>
              <a:rPr lang="en-US" altLang="en-US" b="1" i="1" dirty="0">
                <a:solidFill>
                  <a:srgbClr val="FFFF00"/>
                </a:solidFill>
              </a:rPr>
              <a:t>Transparent</a:t>
            </a:r>
            <a:r>
              <a:rPr lang="en-US" altLang="en-US" dirty="0">
                <a:solidFill>
                  <a:srgbClr val="FFFF00"/>
                </a:solidFill>
              </a:rPr>
              <a:t> </a:t>
            </a:r>
            <a:r>
              <a:rPr lang="en-US" altLang="en-US" dirty="0"/>
              <a:t>(invisible) mechanisms</a:t>
            </a:r>
          </a:p>
          <a:p>
            <a:pPr lvl="1" eaLnBrk="1" hangingPunct="1"/>
            <a:r>
              <a:rPr lang="en-US" altLang="en-US" dirty="0"/>
              <a:t>A process does not know how it happened</a:t>
            </a:r>
          </a:p>
          <a:p>
            <a:pPr lvl="1" eaLnBrk="1" hangingPunct="1"/>
            <a:r>
              <a:rPr lang="en-US" altLang="en-US" dirty="0"/>
              <a:t>It needs to save the processor states and the faulting instruction</a:t>
            </a:r>
          </a:p>
          <a:p>
            <a:pPr eaLnBrk="1" hangingPunct="1"/>
            <a:endParaRPr lang="en-US" altLang="en-US" b="1" dirty="0">
              <a:latin typeface="Courier New" panose="02070309020205020404" pitchFamily="49" charset="0"/>
            </a:endParaRPr>
          </a:p>
        </p:txBody>
      </p:sp>
    </p:spTree>
    <p:extLst>
      <p:ext uri="{BB962C8B-B14F-4D97-AF65-F5344CB8AC3E}">
        <p14:creationId xmlns:p14="http://schemas.microsoft.com/office/powerpoint/2010/main" val="143329926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r>
              <a:rPr lang="en-US" altLang="en-US"/>
              <a:t>More on Transparent Page Faults</a:t>
            </a:r>
          </a:p>
        </p:txBody>
      </p:sp>
      <p:sp>
        <p:nvSpPr>
          <p:cNvPr id="10243" name="Rectangle 3"/>
          <p:cNvSpPr>
            <a:spLocks noGrp="1" noChangeArrowheads="1"/>
          </p:cNvSpPr>
          <p:nvPr>
            <p:ph type="body" idx="1"/>
          </p:nvPr>
        </p:nvSpPr>
        <p:spPr/>
        <p:txBody>
          <a:bodyPr/>
          <a:lstStyle/>
          <a:p>
            <a:pPr eaLnBrk="1" hangingPunct="1"/>
            <a:r>
              <a:rPr lang="en-US" altLang="en-US"/>
              <a:t>An instruction may have side effects</a:t>
            </a:r>
          </a:p>
          <a:p>
            <a:pPr lvl="1" eaLnBrk="1" hangingPunct="1"/>
            <a:r>
              <a:rPr lang="en-US" altLang="en-US"/>
              <a:t>Hardware needs to either unwind or finish off those side effects</a:t>
            </a:r>
          </a:p>
          <a:p>
            <a:pPr lvl="1" eaLnBrk="1" hangingPunct="1">
              <a:buFont typeface="Wingdings" panose="05000000000000000000" pitchFamily="2" charset="2"/>
              <a:buNone/>
            </a:pPr>
            <a:r>
              <a:rPr lang="en-US" altLang="en-US"/>
              <a:t>	</a:t>
            </a:r>
          </a:p>
          <a:p>
            <a:pPr lvl="1" eaLnBrk="1" hangingPunct="1">
              <a:buFont typeface="Wingdings" panose="05000000000000000000" pitchFamily="2" charset="2"/>
              <a:buNone/>
            </a:pPr>
            <a:r>
              <a:rPr lang="en-US" altLang="en-US"/>
              <a:t>	</a:t>
            </a:r>
            <a:r>
              <a:rPr lang="en-US" altLang="en-US" b="1">
                <a:latin typeface="Courier New" panose="02070309020205020404" pitchFamily="49" charset="0"/>
              </a:rPr>
              <a:t>ld r1, x</a:t>
            </a:r>
          </a:p>
          <a:p>
            <a:pPr lvl="1" eaLnBrk="1" hangingPunct="1">
              <a:buFont typeface="Wingdings" panose="05000000000000000000" pitchFamily="2" charset="2"/>
              <a:buNone/>
            </a:pPr>
            <a:r>
              <a:rPr lang="en-US" altLang="en-US" b="1">
                <a:latin typeface="Courier New" panose="02070309020205020404" pitchFamily="49" charset="0"/>
              </a:rPr>
              <a:t>	// page fault, x not in memory</a:t>
            </a:r>
          </a:p>
        </p:txBody>
      </p:sp>
    </p:spTree>
    <p:extLst>
      <p:ext uri="{BB962C8B-B14F-4D97-AF65-F5344CB8AC3E}">
        <p14:creationId xmlns:p14="http://schemas.microsoft.com/office/powerpoint/2010/main" val="415152614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r>
              <a:rPr lang="en-US" altLang="en-US"/>
              <a:t>More on Transparent Page Faults</a:t>
            </a:r>
          </a:p>
        </p:txBody>
      </p:sp>
      <p:sp>
        <p:nvSpPr>
          <p:cNvPr id="11267" name="Rectangle 3"/>
          <p:cNvSpPr>
            <a:spLocks noGrp="1" noChangeArrowheads="1"/>
          </p:cNvSpPr>
          <p:nvPr>
            <p:ph type="body" idx="1"/>
          </p:nvPr>
        </p:nvSpPr>
        <p:spPr/>
        <p:txBody>
          <a:bodyPr/>
          <a:lstStyle/>
          <a:p>
            <a:pPr eaLnBrk="1" hangingPunct="1"/>
            <a:r>
              <a:rPr lang="en-US" altLang="en-US" sz="2600"/>
              <a:t>Hardware designers need to understand virtual memory</a:t>
            </a:r>
          </a:p>
          <a:p>
            <a:pPr lvl="1" eaLnBrk="1" hangingPunct="1"/>
            <a:r>
              <a:rPr lang="en-US" altLang="en-US" sz="2200"/>
              <a:t>Unwinding instructions not always possible</a:t>
            </a:r>
          </a:p>
          <a:p>
            <a:pPr lvl="1" eaLnBrk="1" hangingPunct="1"/>
            <a:r>
              <a:rPr lang="en-US" altLang="en-US" sz="2200"/>
              <a:t>Example:  block transfer instruction</a:t>
            </a:r>
          </a:p>
        </p:txBody>
      </p:sp>
      <p:sp>
        <p:nvSpPr>
          <p:cNvPr id="11268" name="Rectangle 4"/>
          <p:cNvSpPr>
            <a:spLocks noChangeArrowheads="1"/>
          </p:cNvSpPr>
          <p:nvPr/>
        </p:nvSpPr>
        <p:spPr bwMode="auto">
          <a:xfrm>
            <a:off x="1981200" y="5486400"/>
            <a:ext cx="1524000" cy="381000"/>
          </a:xfrm>
          <a:prstGeom prst="rect">
            <a:avLst/>
          </a:prstGeom>
          <a:solidFill>
            <a:srgbClr val="CCFFFF"/>
          </a:solidFill>
          <a:ln w="9525">
            <a:solidFill>
              <a:schemeClr val="tx1"/>
            </a:solidFill>
            <a:miter lim="800000"/>
            <a:headEnd/>
            <a:tailEnd/>
          </a:ln>
        </p:spPr>
        <p:txBody>
          <a:bodyPr wrap="none" anchor="ctr"/>
          <a:lstStyle>
            <a:lvl1pPr>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11269" name="Rectangle 5"/>
          <p:cNvSpPr>
            <a:spLocks noChangeArrowheads="1"/>
          </p:cNvSpPr>
          <p:nvPr/>
        </p:nvSpPr>
        <p:spPr bwMode="auto">
          <a:xfrm>
            <a:off x="1981200" y="5105400"/>
            <a:ext cx="1524000" cy="381000"/>
          </a:xfrm>
          <a:prstGeom prst="rect">
            <a:avLst/>
          </a:prstGeom>
          <a:solidFill>
            <a:srgbClr val="FFFF99"/>
          </a:solidFill>
          <a:ln w="9525">
            <a:solidFill>
              <a:schemeClr val="tx1"/>
            </a:solidFill>
            <a:miter lim="800000"/>
            <a:headEnd/>
            <a:tailEnd/>
          </a:ln>
        </p:spPr>
        <p:txBody>
          <a:bodyPr wrap="none" anchor="ctr"/>
          <a:lstStyle>
            <a:lvl1pPr>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11270" name="Rectangle 6"/>
          <p:cNvSpPr>
            <a:spLocks noChangeArrowheads="1"/>
          </p:cNvSpPr>
          <p:nvPr/>
        </p:nvSpPr>
        <p:spPr bwMode="auto">
          <a:xfrm>
            <a:off x="1981200" y="4724400"/>
            <a:ext cx="1524000" cy="381000"/>
          </a:xfrm>
          <a:prstGeom prst="rect">
            <a:avLst/>
          </a:prstGeom>
          <a:solidFill>
            <a:srgbClr val="FFFF99"/>
          </a:solidFill>
          <a:ln w="9525">
            <a:solidFill>
              <a:schemeClr val="tx1"/>
            </a:solidFill>
            <a:miter lim="800000"/>
            <a:headEnd/>
            <a:tailEnd/>
          </a:ln>
        </p:spPr>
        <p:txBody>
          <a:bodyPr wrap="none" anchor="ctr"/>
          <a:lstStyle>
            <a:lvl1pPr>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11271" name="Rectangle 7"/>
          <p:cNvSpPr>
            <a:spLocks noChangeArrowheads="1"/>
          </p:cNvSpPr>
          <p:nvPr/>
        </p:nvSpPr>
        <p:spPr bwMode="auto">
          <a:xfrm>
            <a:off x="1981200" y="4343400"/>
            <a:ext cx="1524000" cy="381000"/>
          </a:xfrm>
          <a:prstGeom prst="rect">
            <a:avLst/>
          </a:prstGeom>
          <a:solidFill>
            <a:srgbClr val="FFFF99"/>
          </a:solidFill>
          <a:ln w="9525">
            <a:solidFill>
              <a:schemeClr val="tx1"/>
            </a:solidFill>
            <a:miter lim="800000"/>
            <a:headEnd/>
            <a:tailEnd/>
          </a:ln>
        </p:spPr>
        <p:txBody>
          <a:bodyPr wrap="none" anchor="ctr"/>
          <a:lstStyle>
            <a:lvl1pPr>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11272" name="Rectangle 8"/>
          <p:cNvSpPr>
            <a:spLocks noChangeArrowheads="1"/>
          </p:cNvSpPr>
          <p:nvPr/>
        </p:nvSpPr>
        <p:spPr bwMode="auto">
          <a:xfrm>
            <a:off x="1981200" y="3962400"/>
            <a:ext cx="1524000" cy="381000"/>
          </a:xfrm>
          <a:prstGeom prst="rect">
            <a:avLst/>
          </a:prstGeom>
          <a:solidFill>
            <a:srgbClr val="CCFFFF"/>
          </a:solidFill>
          <a:ln w="9525">
            <a:solidFill>
              <a:schemeClr val="tx1"/>
            </a:solidFill>
            <a:miter lim="800000"/>
            <a:headEnd/>
            <a:tailEnd/>
          </a:ln>
        </p:spPr>
        <p:txBody>
          <a:bodyPr wrap="none" anchor="ctr"/>
          <a:lstStyle>
            <a:lvl1pPr>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11273" name="Rectangle 9"/>
          <p:cNvSpPr>
            <a:spLocks noChangeArrowheads="1"/>
          </p:cNvSpPr>
          <p:nvPr/>
        </p:nvSpPr>
        <p:spPr bwMode="auto">
          <a:xfrm>
            <a:off x="1981200" y="3581400"/>
            <a:ext cx="1524000" cy="381000"/>
          </a:xfrm>
          <a:prstGeom prst="rect">
            <a:avLst/>
          </a:prstGeom>
          <a:solidFill>
            <a:srgbClr val="CCFFFF"/>
          </a:solidFill>
          <a:ln w="9525">
            <a:solidFill>
              <a:schemeClr val="tx1"/>
            </a:solidFill>
            <a:miter lim="800000"/>
            <a:headEnd/>
            <a:tailEnd/>
          </a:ln>
        </p:spPr>
        <p:txBody>
          <a:bodyPr wrap="none" anchor="ctr"/>
          <a:lstStyle>
            <a:lvl1pPr>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11274" name="Text Box 10"/>
          <p:cNvSpPr txBox="1">
            <a:spLocks noChangeArrowheads="1"/>
          </p:cNvSpPr>
          <p:nvPr/>
        </p:nvSpPr>
        <p:spPr bwMode="auto">
          <a:xfrm>
            <a:off x="533400" y="4114800"/>
            <a:ext cx="14922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800"/>
              <a:t>source begin</a:t>
            </a:r>
          </a:p>
        </p:txBody>
      </p:sp>
      <p:sp>
        <p:nvSpPr>
          <p:cNvPr id="11275" name="Text Box 11"/>
          <p:cNvSpPr txBox="1">
            <a:spLocks noChangeArrowheads="1"/>
          </p:cNvSpPr>
          <p:nvPr/>
        </p:nvSpPr>
        <p:spPr bwMode="auto">
          <a:xfrm>
            <a:off x="609600" y="5257800"/>
            <a:ext cx="13144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800"/>
              <a:t>source end</a:t>
            </a:r>
          </a:p>
        </p:txBody>
      </p:sp>
      <p:sp>
        <p:nvSpPr>
          <p:cNvPr id="11276" name="Text Box 23"/>
          <p:cNvSpPr txBox="1">
            <a:spLocks noChangeArrowheads="1"/>
          </p:cNvSpPr>
          <p:nvPr/>
        </p:nvSpPr>
        <p:spPr bwMode="auto">
          <a:xfrm>
            <a:off x="2097088" y="3922713"/>
            <a:ext cx="12890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800" dirty="0">
                <a:solidFill>
                  <a:srgbClr val="000000"/>
                </a:solidFill>
              </a:rPr>
              <a:t>block trans</a:t>
            </a:r>
          </a:p>
        </p:txBody>
      </p:sp>
      <p:grpSp>
        <p:nvGrpSpPr>
          <p:cNvPr id="2" name="Group 26"/>
          <p:cNvGrpSpPr>
            <a:grpSpLocks/>
          </p:cNvGrpSpPr>
          <p:nvPr/>
        </p:nvGrpSpPr>
        <p:grpSpPr bwMode="auto">
          <a:xfrm>
            <a:off x="3505200" y="3581400"/>
            <a:ext cx="5029200" cy="2286000"/>
            <a:chOff x="2208" y="2256"/>
            <a:chExt cx="3168" cy="1440"/>
          </a:xfrm>
        </p:grpSpPr>
        <p:sp>
          <p:nvSpPr>
            <p:cNvPr id="11278" name="Rectangle 14"/>
            <p:cNvSpPr>
              <a:spLocks noChangeArrowheads="1"/>
            </p:cNvSpPr>
            <p:nvPr/>
          </p:nvSpPr>
          <p:spPr bwMode="auto">
            <a:xfrm>
              <a:off x="3616" y="3456"/>
              <a:ext cx="960" cy="240"/>
            </a:xfrm>
            <a:prstGeom prst="rect">
              <a:avLst/>
            </a:prstGeom>
            <a:solidFill>
              <a:srgbClr val="CCFFFF"/>
            </a:solidFill>
            <a:ln w="9525">
              <a:solidFill>
                <a:schemeClr val="tx1"/>
              </a:solidFill>
              <a:miter lim="800000"/>
              <a:headEnd/>
              <a:tailEnd/>
            </a:ln>
          </p:spPr>
          <p:txBody>
            <a:bodyPr wrap="none" anchor="ctr"/>
            <a:lstStyle>
              <a:lvl1pPr>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11279" name="Rectangle 15"/>
            <p:cNvSpPr>
              <a:spLocks noChangeArrowheads="1"/>
            </p:cNvSpPr>
            <p:nvPr/>
          </p:nvSpPr>
          <p:spPr bwMode="auto">
            <a:xfrm>
              <a:off x="3616" y="3216"/>
              <a:ext cx="960" cy="240"/>
            </a:xfrm>
            <a:prstGeom prst="rect">
              <a:avLst/>
            </a:prstGeom>
            <a:solidFill>
              <a:srgbClr val="CCFFFF"/>
            </a:solidFill>
            <a:ln w="9525">
              <a:solidFill>
                <a:schemeClr val="tx1"/>
              </a:solidFill>
              <a:miter lim="800000"/>
              <a:headEnd/>
              <a:tailEnd/>
            </a:ln>
          </p:spPr>
          <p:txBody>
            <a:bodyPr wrap="none" anchor="ctr"/>
            <a:lstStyle>
              <a:lvl1pPr>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11280" name="Rectangle 16"/>
            <p:cNvSpPr>
              <a:spLocks noChangeArrowheads="1"/>
            </p:cNvSpPr>
            <p:nvPr/>
          </p:nvSpPr>
          <p:spPr bwMode="auto">
            <a:xfrm>
              <a:off x="3616" y="2976"/>
              <a:ext cx="960" cy="240"/>
            </a:xfrm>
            <a:prstGeom prst="rect">
              <a:avLst/>
            </a:prstGeom>
            <a:solidFill>
              <a:srgbClr val="FFFF99"/>
            </a:solidFill>
            <a:ln w="9525">
              <a:solidFill>
                <a:schemeClr val="tx1"/>
              </a:solidFill>
              <a:miter lim="800000"/>
              <a:headEnd/>
              <a:tailEnd/>
            </a:ln>
          </p:spPr>
          <p:txBody>
            <a:bodyPr wrap="none" anchor="ctr"/>
            <a:lstStyle>
              <a:lvl1pPr>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11281" name="Rectangle 17"/>
            <p:cNvSpPr>
              <a:spLocks noChangeArrowheads="1"/>
            </p:cNvSpPr>
            <p:nvPr/>
          </p:nvSpPr>
          <p:spPr bwMode="auto">
            <a:xfrm>
              <a:off x="3616" y="2736"/>
              <a:ext cx="960" cy="240"/>
            </a:xfrm>
            <a:prstGeom prst="rect">
              <a:avLst/>
            </a:prstGeom>
            <a:solidFill>
              <a:srgbClr val="FFFF99"/>
            </a:solidFill>
            <a:ln w="9525">
              <a:solidFill>
                <a:schemeClr val="tx1"/>
              </a:solidFill>
              <a:miter lim="800000"/>
              <a:headEnd/>
              <a:tailEnd/>
            </a:ln>
          </p:spPr>
          <p:txBody>
            <a:bodyPr wrap="none" anchor="ctr"/>
            <a:lstStyle>
              <a:lvl1pPr>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11282" name="Rectangle 18"/>
            <p:cNvSpPr>
              <a:spLocks noChangeArrowheads="1"/>
            </p:cNvSpPr>
            <p:nvPr/>
          </p:nvSpPr>
          <p:spPr bwMode="auto">
            <a:xfrm>
              <a:off x="3616" y="2496"/>
              <a:ext cx="960" cy="240"/>
            </a:xfrm>
            <a:prstGeom prst="rect">
              <a:avLst/>
            </a:prstGeom>
            <a:solidFill>
              <a:srgbClr val="FFFF99"/>
            </a:solidFill>
            <a:ln w="9525">
              <a:solidFill>
                <a:schemeClr val="tx1"/>
              </a:solidFill>
              <a:miter lim="800000"/>
              <a:headEnd/>
              <a:tailEnd/>
            </a:ln>
          </p:spPr>
          <p:txBody>
            <a:bodyPr wrap="none" anchor="ctr"/>
            <a:lstStyle>
              <a:lvl1pPr>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11283" name="Rectangle 19"/>
            <p:cNvSpPr>
              <a:spLocks noChangeArrowheads="1"/>
            </p:cNvSpPr>
            <p:nvPr/>
          </p:nvSpPr>
          <p:spPr bwMode="auto">
            <a:xfrm>
              <a:off x="3616" y="2256"/>
              <a:ext cx="960" cy="240"/>
            </a:xfrm>
            <a:prstGeom prst="rect">
              <a:avLst/>
            </a:prstGeom>
            <a:solidFill>
              <a:srgbClr val="CCFFFF"/>
            </a:solidFill>
            <a:ln w="9525">
              <a:solidFill>
                <a:schemeClr val="tx1"/>
              </a:solidFill>
              <a:miter lim="800000"/>
              <a:headEnd/>
              <a:tailEnd/>
            </a:ln>
          </p:spPr>
          <p:txBody>
            <a:bodyPr wrap="none" anchor="ctr"/>
            <a:lstStyle>
              <a:lvl1pPr>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11284" name="Text Box 20"/>
            <p:cNvSpPr txBox="1">
              <a:spLocks noChangeArrowheads="1"/>
            </p:cNvSpPr>
            <p:nvPr/>
          </p:nvSpPr>
          <p:spPr bwMode="auto">
            <a:xfrm>
              <a:off x="4596" y="2400"/>
              <a:ext cx="78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800"/>
                <a:t>dest begin</a:t>
              </a:r>
            </a:p>
          </p:txBody>
        </p:sp>
        <p:sp>
          <p:nvSpPr>
            <p:cNvPr id="11285" name="Text Box 21"/>
            <p:cNvSpPr txBox="1">
              <a:spLocks noChangeArrowheads="1"/>
            </p:cNvSpPr>
            <p:nvPr/>
          </p:nvSpPr>
          <p:spPr bwMode="auto">
            <a:xfrm>
              <a:off x="4644" y="3120"/>
              <a:ext cx="668"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800"/>
                <a:t>dest end</a:t>
              </a:r>
            </a:p>
          </p:txBody>
        </p:sp>
        <p:sp>
          <p:nvSpPr>
            <p:cNvPr id="11286" name="Line 24"/>
            <p:cNvSpPr>
              <a:spLocks noChangeShapeType="1"/>
            </p:cNvSpPr>
            <p:nvPr/>
          </p:nvSpPr>
          <p:spPr bwMode="auto">
            <a:xfrm flipV="1">
              <a:off x="2208" y="2496"/>
              <a:ext cx="1440" cy="24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1287" name="Line 25"/>
            <p:cNvSpPr>
              <a:spLocks noChangeShapeType="1"/>
            </p:cNvSpPr>
            <p:nvPr/>
          </p:nvSpPr>
          <p:spPr bwMode="auto">
            <a:xfrm flipV="1">
              <a:off x="2208" y="3216"/>
              <a:ext cx="1440" cy="24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spTree>
    <p:extLst>
      <p:ext uri="{BB962C8B-B14F-4D97-AF65-F5344CB8AC3E}">
        <p14:creationId xmlns:p14="http://schemas.microsoft.com/office/powerpoint/2010/main" val="329919217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r>
              <a:rPr lang="en-US" altLang="en-US"/>
              <a:t>Page Replacement Policies</a:t>
            </a:r>
          </a:p>
        </p:txBody>
      </p:sp>
      <p:sp>
        <p:nvSpPr>
          <p:cNvPr id="12291" name="Rectangle 3"/>
          <p:cNvSpPr>
            <a:spLocks noGrp="1" noChangeArrowheads="1"/>
          </p:cNvSpPr>
          <p:nvPr>
            <p:ph type="body" idx="1"/>
          </p:nvPr>
        </p:nvSpPr>
        <p:spPr/>
        <p:txBody>
          <a:bodyPr/>
          <a:lstStyle/>
          <a:p>
            <a:pPr eaLnBrk="1" hangingPunct="1"/>
            <a:r>
              <a:rPr lang="en-US" altLang="en-US" b="1" i="1" dirty="0">
                <a:solidFill>
                  <a:srgbClr val="FFFF00"/>
                </a:solidFill>
              </a:rPr>
              <a:t>Random replacement:</a:t>
            </a:r>
            <a:r>
              <a:rPr lang="en-US" altLang="en-US" dirty="0">
                <a:solidFill>
                  <a:srgbClr val="FFFF00"/>
                </a:solidFill>
              </a:rPr>
              <a:t>  </a:t>
            </a:r>
            <a:r>
              <a:rPr lang="en-US" altLang="en-US" dirty="0"/>
              <a:t>replace a random page</a:t>
            </a:r>
            <a:endParaRPr lang="en-US" altLang="en-US" b="1" i="1" dirty="0">
              <a:solidFill>
                <a:srgbClr val="CC66FF"/>
              </a:solidFill>
            </a:endParaRPr>
          </a:p>
          <a:p>
            <a:pPr lvl="1" eaLnBrk="1" hangingPunct="1">
              <a:buFont typeface="Wingdings" panose="05000000000000000000" pitchFamily="2" charset="2"/>
              <a:buNone/>
            </a:pPr>
            <a:r>
              <a:rPr lang="en-US" altLang="en-US" dirty="0"/>
              <a:t>+ Easy to implement in hardware (e.g., TLB)</a:t>
            </a:r>
          </a:p>
          <a:p>
            <a:pPr lvl="1" eaLnBrk="1" hangingPunct="1">
              <a:buFont typeface="Wingdings" panose="05000000000000000000" pitchFamily="2" charset="2"/>
              <a:buNone/>
            </a:pPr>
            <a:r>
              <a:rPr lang="en-US" altLang="en-US" dirty="0"/>
              <a:t>- May toss out useful pages</a:t>
            </a:r>
          </a:p>
          <a:p>
            <a:pPr eaLnBrk="1" hangingPunct="1"/>
            <a:r>
              <a:rPr lang="en-US" altLang="en-US" b="1" i="1" dirty="0">
                <a:solidFill>
                  <a:srgbClr val="FFFF00"/>
                </a:solidFill>
              </a:rPr>
              <a:t>First in, first out (FIFO):</a:t>
            </a:r>
            <a:r>
              <a:rPr lang="en-US" altLang="en-US" dirty="0">
                <a:solidFill>
                  <a:srgbClr val="FFFF00"/>
                </a:solidFill>
              </a:rPr>
              <a:t> </a:t>
            </a:r>
            <a:r>
              <a:rPr lang="en-US" altLang="en-US" dirty="0"/>
              <a:t>toss out the oldest page</a:t>
            </a:r>
          </a:p>
          <a:p>
            <a:pPr lvl="1" eaLnBrk="1" hangingPunct="1">
              <a:buFont typeface="Wingdings" panose="05000000000000000000" pitchFamily="2" charset="2"/>
              <a:buNone/>
            </a:pPr>
            <a:r>
              <a:rPr lang="en-US" altLang="en-US" dirty="0"/>
              <a:t>+ Fair for all pages</a:t>
            </a:r>
          </a:p>
          <a:p>
            <a:pPr lvl="1" eaLnBrk="1" hangingPunct="1">
              <a:buFont typeface="Wingdings" panose="05000000000000000000" pitchFamily="2" charset="2"/>
              <a:buNone/>
            </a:pPr>
            <a:r>
              <a:rPr lang="en-US" altLang="en-US" dirty="0"/>
              <a:t>- May toss out pages that are heavily used</a:t>
            </a:r>
          </a:p>
        </p:txBody>
      </p:sp>
    </p:spTree>
    <p:extLst>
      <p:ext uri="{BB962C8B-B14F-4D97-AF65-F5344CB8AC3E}">
        <p14:creationId xmlns:p14="http://schemas.microsoft.com/office/powerpoint/2010/main" val="65873339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en-US" altLang="en-US"/>
              <a:t>More Page Replacement Policies</a:t>
            </a:r>
          </a:p>
        </p:txBody>
      </p:sp>
      <p:sp>
        <p:nvSpPr>
          <p:cNvPr id="13315" name="Rectangle 3"/>
          <p:cNvSpPr>
            <a:spLocks noGrp="1" noChangeArrowheads="1"/>
          </p:cNvSpPr>
          <p:nvPr>
            <p:ph type="body" idx="1"/>
          </p:nvPr>
        </p:nvSpPr>
        <p:spPr/>
        <p:txBody>
          <a:bodyPr/>
          <a:lstStyle/>
          <a:p>
            <a:pPr eaLnBrk="1" hangingPunct="1"/>
            <a:r>
              <a:rPr lang="en-US" altLang="en-US" b="1" i="1" dirty="0">
                <a:solidFill>
                  <a:srgbClr val="FFFF00"/>
                </a:solidFill>
              </a:rPr>
              <a:t>Optimal (MIN):</a:t>
            </a:r>
            <a:r>
              <a:rPr lang="en-US" altLang="en-US" dirty="0">
                <a:solidFill>
                  <a:srgbClr val="FFFF00"/>
                </a:solidFill>
              </a:rPr>
              <a:t>  </a:t>
            </a:r>
            <a:r>
              <a:rPr lang="en-US" altLang="en-US" dirty="0"/>
              <a:t>replaces the page that will not be used for the longest time</a:t>
            </a:r>
          </a:p>
          <a:p>
            <a:pPr lvl="1" eaLnBrk="1" hangingPunct="1">
              <a:buFont typeface="Wingdings" panose="05000000000000000000" pitchFamily="2" charset="2"/>
              <a:buNone/>
            </a:pPr>
            <a:r>
              <a:rPr lang="en-US" altLang="en-US" dirty="0"/>
              <a:t>+ Optimal</a:t>
            </a:r>
          </a:p>
          <a:p>
            <a:pPr lvl="1" eaLnBrk="1" hangingPunct="1">
              <a:buFont typeface="Wingdings" panose="05000000000000000000" pitchFamily="2" charset="2"/>
              <a:buNone/>
            </a:pPr>
            <a:r>
              <a:rPr lang="en-US" altLang="en-US" dirty="0"/>
              <a:t>- Does not know the future</a:t>
            </a:r>
          </a:p>
          <a:p>
            <a:pPr eaLnBrk="1" hangingPunct="1"/>
            <a:r>
              <a:rPr lang="en-US" altLang="en-US" b="1" i="1" dirty="0">
                <a:solidFill>
                  <a:srgbClr val="FFFF00"/>
                </a:solidFill>
              </a:rPr>
              <a:t>Least-recently used (LRU):</a:t>
            </a:r>
            <a:r>
              <a:rPr lang="en-US" altLang="en-US" dirty="0">
                <a:solidFill>
                  <a:srgbClr val="FFFF00"/>
                </a:solidFill>
              </a:rPr>
              <a:t>  </a:t>
            </a:r>
            <a:r>
              <a:rPr lang="en-US" altLang="en-US" dirty="0"/>
              <a:t>replaces the page that has not been used for the longest time</a:t>
            </a:r>
          </a:p>
          <a:p>
            <a:pPr lvl="1" eaLnBrk="1" hangingPunct="1">
              <a:buFont typeface="Wingdings" panose="05000000000000000000" pitchFamily="2" charset="2"/>
              <a:buNone/>
            </a:pPr>
            <a:r>
              <a:rPr lang="en-US" altLang="en-US" dirty="0"/>
              <a:t>+ Good if past use predicts future use</a:t>
            </a:r>
          </a:p>
          <a:p>
            <a:pPr lvl="1" eaLnBrk="1" hangingPunct="1">
              <a:buFont typeface="Wingdings" panose="05000000000000000000" pitchFamily="2" charset="2"/>
              <a:buNone/>
            </a:pPr>
            <a:r>
              <a:rPr lang="en-US" altLang="en-US" dirty="0"/>
              <a:t>- Tricky to implement efficiently</a:t>
            </a:r>
          </a:p>
          <a:p>
            <a:pPr eaLnBrk="1" hangingPunct="1"/>
            <a:endParaRPr lang="en-US" altLang="en-US" dirty="0"/>
          </a:p>
        </p:txBody>
      </p:sp>
    </p:spTree>
    <p:extLst>
      <p:ext uri="{BB962C8B-B14F-4D97-AF65-F5344CB8AC3E}">
        <p14:creationId xmlns:p14="http://schemas.microsoft.com/office/powerpoint/2010/main" val="404283690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r>
              <a:rPr lang="en-US" altLang="en-US"/>
              <a:t>More Page Replacement Policies</a:t>
            </a:r>
          </a:p>
        </p:txBody>
      </p:sp>
      <p:sp>
        <p:nvSpPr>
          <p:cNvPr id="14339" name="Rectangle 3"/>
          <p:cNvSpPr>
            <a:spLocks noGrp="1" noChangeArrowheads="1"/>
          </p:cNvSpPr>
          <p:nvPr>
            <p:ph type="body" idx="1"/>
          </p:nvPr>
        </p:nvSpPr>
        <p:spPr/>
        <p:txBody>
          <a:bodyPr/>
          <a:lstStyle/>
          <a:p>
            <a:pPr eaLnBrk="1" hangingPunct="1"/>
            <a:r>
              <a:rPr lang="en-US" altLang="en-US" b="1" i="1" dirty="0">
                <a:solidFill>
                  <a:srgbClr val="FFFF00"/>
                </a:solidFill>
              </a:rPr>
              <a:t>Least frequently used (LFU):</a:t>
            </a:r>
            <a:r>
              <a:rPr lang="en-US" altLang="en-US" dirty="0">
                <a:solidFill>
                  <a:srgbClr val="FFFF00"/>
                </a:solidFill>
              </a:rPr>
              <a:t>  </a:t>
            </a:r>
            <a:r>
              <a:rPr lang="en-US" altLang="en-US" dirty="0"/>
              <a:t>replaces the page that is used least often</a:t>
            </a:r>
          </a:p>
          <a:p>
            <a:pPr lvl="1" eaLnBrk="1" hangingPunct="1"/>
            <a:r>
              <a:rPr lang="en-US" altLang="en-US" dirty="0"/>
              <a:t>Tracks usage count of pages</a:t>
            </a:r>
          </a:p>
          <a:p>
            <a:pPr lvl="1" eaLnBrk="1" hangingPunct="1">
              <a:buFont typeface="Wingdings" panose="05000000000000000000" pitchFamily="2" charset="2"/>
              <a:buNone/>
            </a:pPr>
            <a:r>
              <a:rPr lang="en-US" altLang="en-US" dirty="0"/>
              <a:t>+ Good if past use predicts future use</a:t>
            </a:r>
          </a:p>
          <a:p>
            <a:pPr lvl="1" eaLnBrk="1" hangingPunct="1">
              <a:buFont typeface="Wingdings" panose="05000000000000000000" pitchFamily="2" charset="2"/>
              <a:buNone/>
            </a:pPr>
            <a:r>
              <a:rPr lang="en-US" altLang="en-US" dirty="0"/>
              <a:t>- Difficult to replace pages with high counts</a:t>
            </a:r>
          </a:p>
          <a:p>
            <a:pPr eaLnBrk="1" hangingPunct="1"/>
            <a:endParaRPr lang="en-US" altLang="en-US" dirty="0"/>
          </a:p>
        </p:txBody>
      </p:sp>
    </p:spTree>
    <p:extLst>
      <p:ext uri="{BB962C8B-B14F-4D97-AF65-F5344CB8AC3E}">
        <p14:creationId xmlns:p14="http://schemas.microsoft.com/office/powerpoint/2010/main" val="140863486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p:txBody>
          <a:bodyPr/>
          <a:lstStyle/>
          <a:p>
            <a:pPr eaLnBrk="1" hangingPunct="1"/>
            <a:r>
              <a:rPr lang="en-US" altLang="en-US"/>
              <a:t>Implementing LRU</a:t>
            </a:r>
          </a:p>
        </p:txBody>
      </p:sp>
      <p:sp>
        <p:nvSpPr>
          <p:cNvPr id="79875" name="Rectangle 3"/>
          <p:cNvSpPr>
            <a:spLocks noGrp="1" noChangeArrowheads="1"/>
          </p:cNvSpPr>
          <p:nvPr>
            <p:ph type="body" idx="1"/>
          </p:nvPr>
        </p:nvSpPr>
        <p:spPr/>
        <p:txBody>
          <a:bodyPr/>
          <a:lstStyle/>
          <a:p>
            <a:pPr eaLnBrk="1" hangingPunct="1"/>
            <a:r>
              <a:rPr lang="en-US" altLang="en-US"/>
              <a:t>One way is to require a timestamp on each reference to a cache page</a:t>
            </a:r>
          </a:p>
          <a:p>
            <a:pPr lvl="1" eaLnBrk="1" hangingPunct="1"/>
            <a:r>
              <a:rPr lang="en-US" altLang="en-US"/>
              <a:t>Too expensive </a:t>
            </a:r>
          </a:p>
          <a:p>
            <a:pPr eaLnBrk="1" hangingPunct="1"/>
            <a:r>
              <a:rPr lang="en-US" altLang="en-US"/>
              <a:t>An alternative is to use a stack	</a:t>
            </a:r>
          </a:p>
          <a:p>
            <a:pPr lvl="1" eaLnBrk="1" hangingPunct="1"/>
            <a:r>
              <a:rPr lang="en-US" altLang="en-US"/>
              <a:t>Whenever a page is referenced, move to the top</a:t>
            </a:r>
          </a:p>
          <a:p>
            <a:pPr lvl="1" eaLnBrk="1" hangingPunct="1"/>
            <a:r>
              <a:rPr lang="en-US" altLang="en-US"/>
              <a:t>When needed, discard the bottom page</a:t>
            </a:r>
          </a:p>
          <a:p>
            <a:pPr eaLnBrk="1" hangingPunct="1"/>
            <a:r>
              <a:rPr lang="en-US" altLang="en-US"/>
              <a:t>Common practice</a:t>
            </a:r>
          </a:p>
          <a:p>
            <a:pPr lvl="1" eaLnBrk="1" hangingPunct="1"/>
            <a:r>
              <a:rPr lang="en-US" altLang="en-US"/>
              <a:t>Approximate the LRU behavior</a:t>
            </a:r>
          </a:p>
        </p:txBody>
      </p:sp>
    </p:spTree>
    <p:extLst>
      <p:ext uri="{BB962C8B-B14F-4D97-AF65-F5344CB8AC3E}">
        <p14:creationId xmlns:p14="http://schemas.microsoft.com/office/powerpoint/2010/main" val="886472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p:txBody>
          <a:bodyPr/>
          <a:lstStyle/>
          <a:p>
            <a:pPr eaLnBrk="1" hangingPunct="1"/>
            <a:r>
              <a:rPr lang="en-US" altLang="en-US" b="1" i="1" dirty="0">
                <a:solidFill>
                  <a:srgbClr val="FFFF00"/>
                </a:solidFill>
              </a:rPr>
              <a:t>Clock Algorithm</a:t>
            </a:r>
          </a:p>
        </p:txBody>
      </p:sp>
      <p:sp>
        <p:nvSpPr>
          <p:cNvPr id="80899" name="Rectangle 3"/>
          <p:cNvSpPr>
            <a:spLocks noGrp="1" noChangeArrowheads="1"/>
          </p:cNvSpPr>
          <p:nvPr>
            <p:ph type="body" idx="1"/>
          </p:nvPr>
        </p:nvSpPr>
        <p:spPr/>
        <p:txBody>
          <a:bodyPr/>
          <a:lstStyle/>
          <a:p>
            <a:pPr eaLnBrk="1" hangingPunct="1"/>
            <a:r>
              <a:rPr lang="en-US" altLang="en-US" dirty="0"/>
              <a:t>Replaces an old page, but not the oldest page</a:t>
            </a:r>
          </a:p>
          <a:p>
            <a:pPr eaLnBrk="1" hangingPunct="1"/>
            <a:r>
              <a:rPr lang="en-US" altLang="en-US" dirty="0"/>
              <a:t>Arranges physical pages in a circle</a:t>
            </a:r>
          </a:p>
          <a:p>
            <a:pPr lvl="1" eaLnBrk="1" hangingPunct="1"/>
            <a:r>
              <a:rPr lang="en-US" altLang="en-US" dirty="0"/>
              <a:t>With a clock hand</a:t>
            </a:r>
          </a:p>
          <a:p>
            <a:pPr eaLnBrk="1" hangingPunct="1"/>
            <a:r>
              <a:rPr lang="en-US" altLang="en-US" dirty="0"/>
              <a:t>Each page has a </a:t>
            </a:r>
            <a:r>
              <a:rPr lang="en-US" altLang="en-US" b="1" i="1" dirty="0">
                <a:solidFill>
                  <a:srgbClr val="FFFF00"/>
                </a:solidFill>
              </a:rPr>
              <a:t>used bit</a:t>
            </a:r>
          </a:p>
          <a:p>
            <a:pPr lvl="1" eaLnBrk="1" hangingPunct="1"/>
            <a:r>
              <a:rPr lang="en-US" altLang="en-US" dirty="0"/>
              <a:t>Set to 1 on reference</a:t>
            </a:r>
          </a:p>
          <a:p>
            <a:pPr lvl="1" eaLnBrk="1" hangingPunct="1"/>
            <a:r>
              <a:rPr lang="en-US" altLang="en-US" dirty="0"/>
              <a:t>On page fault, sweep the clock hand</a:t>
            </a:r>
          </a:p>
          <a:p>
            <a:pPr lvl="2" eaLnBrk="1" hangingPunct="1"/>
            <a:r>
              <a:rPr lang="en-US" altLang="en-US" dirty="0"/>
              <a:t>If the used bit == 1, set it to 0</a:t>
            </a:r>
          </a:p>
          <a:p>
            <a:pPr lvl="2" eaLnBrk="1" hangingPunct="1"/>
            <a:r>
              <a:rPr lang="en-US" altLang="en-US" dirty="0"/>
              <a:t>If the used bit == 0, pick the page for replacement</a:t>
            </a:r>
          </a:p>
        </p:txBody>
      </p:sp>
    </p:spTree>
    <p:extLst>
      <p:ext uri="{BB962C8B-B14F-4D97-AF65-F5344CB8AC3E}">
        <p14:creationId xmlns:p14="http://schemas.microsoft.com/office/powerpoint/2010/main" val="108120273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p:txBody>
          <a:bodyPr/>
          <a:lstStyle/>
          <a:p>
            <a:pPr eaLnBrk="1" hangingPunct="1"/>
            <a:r>
              <a:rPr lang="en-US" altLang="en-US"/>
              <a:t>Clock Algorithm</a:t>
            </a:r>
          </a:p>
        </p:txBody>
      </p:sp>
      <p:sp>
        <p:nvSpPr>
          <p:cNvPr id="81923" name="Rectangle 4"/>
          <p:cNvSpPr>
            <a:spLocks noChangeArrowheads="1"/>
          </p:cNvSpPr>
          <p:nvPr/>
        </p:nvSpPr>
        <p:spPr bwMode="auto">
          <a:xfrm>
            <a:off x="4038600" y="1371600"/>
            <a:ext cx="838200" cy="990600"/>
          </a:xfrm>
          <a:prstGeom prst="rect">
            <a:avLst/>
          </a:prstGeom>
          <a:solidFill>
            <a:srgbClr val="CCFFFF"/>
          </a:solidFill>
          <a:ln w="9525">
            <a:solidFill>
              <a:schemeClr val="tx1"/>
            </a:solidFill>
            <a:miter lim="800000"/>
            <a:headEnd/>
            <a:tailEnd/>
          </a:ln>
        </p:spPr>
        <p:txBody>
          <a:bodyPr wrap="none" anchor="ctr"/>
          <a:lstStyle>
            <a:lvl1pPr>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81924" name="Rectangle 5"/>
          <p:cNvSpPr>
            <a:spLocks noChangeArrowheads="1"/>
          </p:cNvSpPr>
          <p:nvPr/>
        </p:nvSpPr>
        <p:spPr bwMode="auto">
          <a:xfrm>
            <a:off x="4038600" y="2057400"/>
            <a:ext cx="838200" cy="304800"/>
          </a:xfrm>
          <a:prstGeom prst="rect">
            <a:avLst/>
          </a:prstGeom>
          <a:solidFill>
            <a:srgbClr val="FFFF99"/>
          </a:solidFill>
          <a:ln w="9525">
            <a:solidFill>
              <a:schemeClr val="tx1"/>
            </a:solidFill>
            <a:miter lim="800000"/>
            <a:headEnd/>
            <a:tailEnd/>
          </a:ln>
        </p:spPr>
        <p:txBody>
          <a:bodyPr wrap="none" anchor="ctr"/>
          <a:lstStyle>
            <a:lvl1pPr>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800" dirty="0">
                <a:solidFill>
                  <a:schemeClr val="bg1">
                    <a:lumMod val="50000"/>
                  </a:schemeClr>
                </a:solidFill>
              </a:rPr>
              <a:t>0</a:t>
            </a:r>
          </a:p>
        </p:txBody>
      </p:sp>
      <p:sp>
        <p:nvSpPr>
          <p:cNvPr id="81925" name="Rectangle 9"/>
          <p:cNvSpPr>
            <a:spLocks noChangeArrowheads="1"/>
          </p:cNvSpPr>
          <p:nvPr/>
        </p:nvSpPr>
        <p:spPr bwMode="auto">
          <a:xfrm>
            <a:off x="5257800" y="1676400"/>
            <a:ext cx="838200" cy="990600"/>
          </a:xfrm>
          <a:prstGeom prst="rect">
            <a:avLst/>
          </a:prstGeom>
          <a:solidFill>
            <a:srgbClr val="CCFFFF"/>
          </a:solidFill>
          <a:ln w="9525">
            <a:solidFill>
              <a:schemeClr val="tx1"/>
            </a:solidFill>
            <a:miter lim="800000"/>
            <a:headEnd/>
            <a:tailEnd/>
          </a:ln>
        </p:spPr>
        <p:txBody>
          <a:bodyPr wrap="none" anchor="ctr"/>
          <a:lstStyle>
            <a:lvl1pPr>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81926" name="Rectangle 10"/>
          <p:cNvSpPr>
            <a:spLocks noChangeArrowheads="1"/>
          </p:cNvSpPr>
          <p:nvPr/>
        </p:nvSpPr>
        <p:spPr bwMode="auto">
          <a:xfrm>
            <a:off x="5257800" y="2362200"/>
            <a:ext cx="838200" cy="304800"/>
          </a:xfrm>
          <a:prstGeom prst="rect">
            <a:avLst/>
          </a:prstGeom>
          <a:solidFill>
            <a:srgbClr val="FFFF99"/>
          </a:solidFill>
          <a:ln w="9525">
            <a:solidFill>
              <a:schemeClr val="tx1"/>
            </a:solidFill>
            <a:miter lim="800000"/>
            <a:headEnd/>
            <a:tailEnd/>
          </a:ln>
        </p:spPr>
        <p:txBody>
          <a:bodyPr wrap="none" anchor="ctr"/>
          <a:lstStyle>
            <a:lvl1pPr>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800">
                <a:solidFill>
                  <a:schemeClr val="bg1">
                    <a:lumMod val="50000"/>
                  </a:schemeClr>
                </a:solidFill>
              </a:rPr>
              <a:t>1</a:t>
            </a:r>
          </a:p>
        </p:txBody>
      </p:sp>
      <p:sp>
        <p:nvSpPr>
          <p:cNvPr id="81927" name="Rectangle 12"/>
          <p:cNvSpPr>
            <a:spLocks noChangeArrowheads="1"/>
          </p:cNvSpPr>
          <p:nvPr/>
        </p:nvSpPr>
        <p:spPr bwMode="auto">
          <a:xfrm>
            <a:off x="6096000" y="2971800"/>
            <a:ext cx="838200" cy="990600"/>
          </a:xfrm>
          <a:prstGeom prst="rect">
            <a:avLst/>
          </a:prstGeom>
          <a:solidFill>
            <a:srgbClr val="CCFFFF"/>
          </a:solidFill>
          <a:ln w="9525">
            <a:solidFill>
              <a:schemeClr val="tx1"/>
            </a:solidFill>
            <a:miter lim="800000"/>
            <a:headEnd/>
            <a:tailEnd/>
          </a:ln>
        </p:spPr>
        <p:txBody>
          <a:bodyPr wrap="none" anchor="ctr"/>
          <a:lstStyle>
            <a:lvl1pPr>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81928" name="Rectangle 13"/>
          <p:cNvSpPr>
            <a:spLocks noChangeArrowheads="1"/>
          </p:cNvSpPr>
          <p:nvPr/>
        </p:nvSpPr>
        <p:spPr bwMode="auto">
          <a:xfrm>
            <a:off x="6096000" y="3657600"/>
            <a:ext cx="838200" cy="304800"/>
          </a:xfrm>
          <a:prstGeom prst="rect">
            <a:avLst/>
          </a:prstGeom>
          <a:solidFill>
            <a:srgbClr val="FFFF99"/>
          </a:solidFill>
          <a:ln w="9525">
            <a:solidFill>
              <a:schemeClr val="tx1"/>
            </a:solidFill>
            <a:miter lim="800000"/>
            <a:headEnd/>
            <a:tailEnd/>
          </a:ln>
        </p:spPr>
        <p:txBody>
          <a:bodyPr wrap="none" anchor="ctr"/>
          <a:lstStyle>
            <a:lvl1pPr>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800">
                <a:solidFill>
                  <a:schemeClr val="bg1">
                    <a:lumMod val="50000"/>
                  </a:schemeClr>
                </a:solidFill>
              </a:rPr>
              <a:t>1</a:t>
            </a:r>
          </a:p>
        </p:txBody>
      </p:sp>
      <p:sp>
        <p:nvSpPr>
          <p:cNvPr id="81929" name="Rectangle 15"/>
          <p:cNvSpPr>
            <a:spLocks noChangeArrowheads="1"/>
          </p:cNvSpPr>
          <p:nvPr/>
        </p:nvSpPr>
        <p:spPr bwMode="auto">
          <a:xfrm>
            <a:off x="5257800" y="4267200"/>
            <a:ext cx="838200" cy="990600"/>
          </a:xfrm>
          <a:prstGeom prst="rect">
            <a:avLst/>
          </a:prstGeom>
          <a:solidFill>
            <a:srgbClr val="CCFFFF"/>
          </a:solidFill>
          <a:ln w="9525">
            <a:solidFill>
              <a:schemeClr val="tx1"/>
            </a:solidFill>
            <a:miter lim="800000"/>
            <a:headEnd/>
            <a:tailEnd/>
          </a:ln>
        </p:spPr>
        <p:txBody>
          <a:bodyPr wrap="none" anchor="ctr"/>
          <a:lstStyle>
            <a:lvl1pPr>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81930" name="Rectangle 16"/>
          <p:cNvSpPr>
            <a:spLocks noChangeArrowheads="1"/>
          </p:cNvSpPr>
          <p:nvPr/>
        </p:nvSpPr>
        <p:spPr bwMode="auto">
          <a:xfrm>
            <a:off x="5257800" y="4953000"/>
            <a:ext cx="838200" cy="304800"/>
          </a:xfrm>
          <a:prstGeom prst="rect">
            <a:avLst/>
          </a:prstGeom>
          <a:solidFill>
            <a:srgbClr val="FFFF99"/>
          </a:solidFill>
          <a:ln w="9525">
            <a:solidFill>
              <a:schemeClr val="tx1"/>
            </a:solidFill>
            <a:miter lim="800000"/>
            <a:headEnd/>
            <a:tailEnd/>
          </a:ln>
        </p:spPr>
        <p:txBody>
          <a:bodyPr wrap="none" anchor="ctr"/>
          <a:lstStyle>
            <a:lvl1pPr>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800">
                <a:solidFill>
                  <a:schemeClr val="bg1">
                    <a:lumMod val="50000"/>
                  </a:schemeClr>
                </a:solidFill>
              </a:rPr>
              <a:t>1</a:t>
            </a:r>
          </a:p>
        </p:txBody>
      </p:sp>
      <p:sp>
        <p:nvSpPr>
          <p:cNvPr id="81931" name="Rectangle 18"/>
          <p:cNvSpPr>
            <a:spLocks noChangeArrowheads="1"/>
          </p:cNvSpPr>
          <p:nvPr/>
        </p:nvSpPr>
        <p:spPr bwMode="auto">
          <a:xfrm>
            <a:off x="4038600" y="4724400"/>
            <a:ext cx="838200" cy="990600"/>
          </a:xfrm>
          <a:prstGeom prst="rect">
            <a:avLst/>
          </a:prstGeom>
          <a:solidFill>
            <a:srgbClr val="CCFFFF"/>
          </a:solidFill>
          <a:ln w="9525">
            <a:solidFill>
              <a:schemeClr val="tx1"/>
            </a:solidFill>
            <a:miter lim="800000"/>
            <a:headEnd/>
            <a:tailEnd/>
          </a:ln>
        </p:spPr>
        <p:txBody>
          <a:bodyPr wrap="none" anchor="ctr"/>
          <a:lstStyle>
            <a:lvl1pPr>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81932" name="Rectangle 19"/>
          <p:cNvSpPr>
            <a:spLocks noChangeArrowheads="1"/>
          </p:cNvSpPr>
          <p:nvPr/>
        </p:nvSpPr>
        <p:spPr bwMode="auto">
          <a:xfrm>
            <a:off x="4038600" y="5410200"/>
            <a:ext cx="838200" cy="304800"/>
          </a:xfrm>
          <a:prstGeom prst="rect">
            <a:avLst/>
          </a:prstGeom>
          <a:solidFill>
            <a:srgbClr val="FFFF99"/>
          </a:solidFill>
          <a:ln w="9525">
            <a:solidFill>
              <a:schemeClr val="tx1"/>
            </a:solidFill>
            <a:miter lim="800000"/>
            <a:headEnd/>
            <a:tailEnd/>
          </a:ln>
        </p:spPr>
        <p:txBody>
          <a:bodyPr wrap="none" anchor="ctr"/>
          <a:lstStyle>
            <a:lvl1pPr>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800">
                <a:solidFill>
                  <a:schemeClr val="bg1">
                    <a:lumMod val="50000"/>
                  </a:schemeClr>
                </a:solidFill>
              </a:rPr>
              <a:t>0</a:t>
            </a:r>
          </a:p>
        </p:txBody>
      </p:sp>
      <p:sp>
        <p:nvSpPr>
          <p:cNvPr id="81933" name="Rectangle 21"/>
          <p:cNvSpPr>
            <a:spLocks noChangeArrowheads="1"/>
          </p:cNvSpPr>
          <p:nvPr/>
        </p:nvSpPr>
        <p:spPr bwMode="auto">
          <a:xfrm>
            <a:off x="1981200" y="2971800"/>
            <a:ext cx="838200" cy="990600"/>
          </a:xfrm>
          <a:prstGeom prst="rect">
            <a:avLst/>
          </a:prstGeom>
          <a:solidFill>
            <a:srgbClr val="CCFFFF"/>
          </a:solidFill>
          <a:ln w="9525">
            <a:solidFill>
              <a:schemeClr val="tx1"/>
            </a:solidFill>
            <a:miter lim="800000"/>
            <a:headEnd/>
            <a:tailEnd/>
          </a:ln>
        </p:spPr>
        <p:txBody>
          <a:bodyPr wrap="none" anchor="ctr"/>
          <a:lstStyle>
            <a:lvl1pPr>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81934" name="Rectangle 22"/>
          <p:cNvSpPr>
            <a:spLocks noChangeArrowheads="1"/>
          </p:cNvSpPr>
          <p:nvPr/>
        </p:nvSpPr>
        <p:spPr bwMode="auto">
          <a:xfrm>
            <a:off x="1981200" y="3657600"/>
            <a:ext cx="838200" cy="304800"/>
          </a:xfrm>
          <a:prstGeom prst="rect">
            <a:avLst/>
          </a:prstGeom>
          <a:solidFill>
            <a:srgbClr val="FFFF99"/>
          </a:solidFill>
          <a:ln w="9525">
            <a:solidFill>
              <a:schemeClr val="tx1"/>
            </a:solidFill>
            <a:miter lim="800000"/>
            <a:headEnd/>
            <a:tailEnd/>
          </a:ln>
        </p:spPr>
        <p:txBody>
          <a:bodyPr wrap="none" anchor="ctr"/>
          <a:lstStyle>
            <a:lvl1pPr>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800">
                <a:solidFill>
                  <a:schemeClr val="bg1">
                    <a:lumMod val="50000"/>
                  </a:schemeClr>
                </a:solidFill>
              </a:rPr>
              <a:t>0</a:t>
            </a:r>
          </a:p>
        </p:txBody>
      </p:sp>
      <p:sp>
        <p:nvSpPr>
          <p:cNvPr id="81935" name="Rectangle 24"/>
          <p:cNvSpPr>
            <a:spLocks noChangeArrowheads="1"/>
          </p:cNvSpPr>
          <p:nvPr/>
        </p:nvSpPr>
        <p:spPr bwMode="auto">
          <a:xfrm>
            <a:off x="2819400" y="1676400"/>
            <a:ext cx="838200" cy="990600"/>
          </a:xfrm>
          <a:prstGeom prst="rect">
            <a:avLst/>
          </a:prstGeom>
          <a:solidFill>
            <a:srgbClr val="CCFFFF"/>
          </a:solidFill>
          <a:ln w="9525">
            <a:solidFill>
              <a:schemeClr val="tx1"/>
            </a:solidFill>
            <a:miter lim="800000"/>
            <a:headEnd/>
            <a:tailEnd/>
          </a:ln>
        </p:spPr>
        <p:txBody>
          <a:bodyPr wrap="none" anchor="ctr"/>
          <a:lstStyle>
            <a:lvl1pPr>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81936" name="Rectangle 25"/>
          <p:cNvSpPr>
            <a:spLocks noChangeArrowheads="1"/>
          </p:cNvSpPr>
          <p:nvPr/>
        </p:nvSpPr>
        <p:spPr bwMode="auto">
          <a:xfrm>
            <a:off x="2819400" y="2362200"/>
            <a:ext cx="838200" cy="304800"/>
          </a:xfrm>
          <a:prstGeom prst="rect">
            <a:avLst/>
          </a:prstGeom>
          <a:solidFill>
            <a:srgbClr val="FFFF99"/>
          </a:solidFill>
          <a:ln w="9525">
            <a:solidFill>
              <a:schemeClr val="tx1"/>
            </a:solidFill>
            <a:miter lim="800000"/>
            <a:headEnd/>
            <a:tailEnd/>
          </a:ln>
        </p:spPr>
        <p:txBody>
          <a:bodyPr wrap="none" anchor="ctr"/>
          <a:lstStyle>
            <a:lvl1pPr>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800">
                <a:solidFill>
                  <a:schemeClr val="bg1">
                    <a:lumMod val="50000"/>
                  </a:schemeClr>
                </a:solidFill>
              </a:rPr>
              <a:t>0</a:t>
            </a:r>
          </a:p>
        </p:txBody>
      </p:sp>
      <p:sp>
        <p:nvSpPr>
          <p:cNvPr id="81937" name="Rectangle 27"/>
          <p:cNvSpPr>
            <a:spLocks noChangeArrowheads="1"/>
          </p:cNvSpPr>
          <p:nvPr/>
        </p:nvSpPr>
        <p:spPr bwMode="auto">
          <a:xfrm>
            <a:off x="2819400" y="4267200"/>
            <a:ext cx="838200" cy="990600"/>
          </a:xfrm>
          <a:prstGeom prst="rect">
            <a:avLst/>
          </a:prstGeom>
          <a:solidFill>
            <a:srgbClr val="CCFFFF"/>
          </a:solidFill>
          <a:ln w="9525">
            <a:solidFill>
              <a:schemeClr val="tx1"/>
            </a:solidFill>
            <a:miter lim="800000"/>
            <a:headEnd/>
            <a:tailEnd/>
          </a:ln>
        </p:spPr>
        <p:txBody>
          <a:bodyPr wrap="none" anchor="ctr"/>
          <a:lstStyle>
            <a:lvl1pPr>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81938" name="Rectangle 28"/>
          <p:cNvSpPr>
            <a:spLocks noChangeArrowheads="1"/>
          </p:cNvSpPr>
          <p:nvPr/>
        </p:nvSpPr>
        <p:spPr bwMode="auto">
          <a:xfrm>
            <a:off x="2819400" y="4953000"/>
            <a:ext cx="838200" cy="304800"/>
          </a:xfrm>
          <a:prstGeom prst="rect">
            <a:avLst/>
          </a:prstGeom>
          <a:solidFill>
            <a:srgbClr val="FFFF99"/>
          </a:solidFill>
          <a:ln w="9525">
            <a:solidFill>
              <a:schemeClr val="tx1"/>
            </a:solidFill>
            <a:miter lim="800000"/>
            <a:headEnd/>
            <a:tailEnd/>
          </a:ln>
        </p:spPr>
        <p:txBody>
          <a:bodyPr wrap="none" anchor="ctr"/>
          <a:lstStyle>
            <a:lvl1pPr>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800">
                <a:solidFill>
                  <a:schemeClr val="bg1">
                    <a:lumMod val="50000"/>
                  </a:schemeClr>
                </a:solidFill>
              </a:rPr>
              <a:t>0</a:t>
            </a:r>
          </a:p>
        </p:txBody>
      </p:sp>
      <p:sp>
        <p:nvSpPr>
          <p:cNvPr id="81939" name="Line 29"/>
          <p:cNvSpPr>
            <a:spLocks noChangeShapeType="1"/>
          </p:cNvSpPr>
          <p:nvPr/>
        </p:nvSpPr>
        <p:spPr bwMode="auto">
          <a:xfrm>
            <a:off x="4495800" y="3505200"/>
            <a:ext cx="685800" cy="0"/>
          </a:xfrm>
          <a:prstGeom prst="line">
            <a:avLst/>
          </a:prstGeom>
          <a:noFill/>
          <a:ln w="28575">
            <a:solidFill>
              <a:schemeClr val="tx1"/>
            </a:solidFill>
            <a:round/>
            <a:headEnd/>
            <a:tailEnd type="triangle" w="lg" len="lg"/>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5326297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defRPr/>
            </a:pPr>
            <a:r>
              <a:rPr lang="en-US" b="1" i="1">
                <a:solidFill>
                  <a:srgbClr val="FFFF00"/>
                </a:solidFill>
              </a:rPr>
              <a:t>Base-and-Bound Translation</a:t>
            </a:r>
          </a:p>
        </p:txBody>
      </p:sp>
      <p:sp>
        <p:nvSpPr>
          <p:cNvPr id="16387" name="Rectangle 3"/>
          <p:cNvSpPr>
            <a:spLocks noGrp="1" noChangeArrowheads="1"/>
          </p:cNvSpPr>
          <p:nvPr>
            <p:ph type="body" idx="1"/>
          </p:nvPr>
        </p:nvSpPr>
        <p:spPr/>
        <p:txBody>
          <a:bodyPr/>
          <a:lstStyle/>
          <a:p>
            <a:pPr eaLnBrk="1" hangingPunct="1">
              <a:defRPr/>
            </a:pPr>
            <a:r>
              <a:rPr lang="en-US"/>
              <a:t>Each process is loaded into a contiguous region of physical memory</a:t>
            </a:r>
          </a:p>
          <a:p>
            <a:pPr eaLnBrk="1" hangingPunct="1">
              <a:defRPr/>
            </a:pPr>
            <a:r>
              <a:rPr lang="en-US"/>
              <a:t>Processes are protected from one another</a:t>
            </a:r>
          </a:p>
        </p:txBody>
      </p:sp>
      <p:sp>
        <p:nvSpPr>
          <p:cNvPr id="13316" name="Rectangle 4"/>
          <p:cNvSpPr>
            <a:spLocks noChangeArrowheads="1"/>
          </p:cNvSpPr>
          <p:nvPr/>
        </p:nvSpPr>
        <p:spPr bwMode="auto">
          <a:xfrm>
            <a:off x="1143000" y="4238625"/>
            <a:ext cx="1981200" cy="457200"/>
          </a:xfrm>
          <a:prstGeom prst="rect">
            <a:avLst/>
          </a:prstGeom>
          <a:solidFill>
            <a:srgbClr val="FFFF99"/>
          </a:solidFill>
          <a:ln w="9525">
            <a:solidFill>
              <a:schemeClr val="tx1"/>
            </a:solidFill>
            <a:miter lim="800000"/>
            <a:headEnd/>
            <a:tailEnd/>
          </a:ln>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r>
              <a:rPr lang="en-US" altLang="en-US" sz="1800">
                <a:solidFill>
                  <a:srgbClr val="000000"/>
                </a:solidFill>
              </a:rPr>
              <a:t>Virtual address</a:t>
            </a:r>
          </a:p>
        </p:txBody>
      </p:sp>
      <p:grpSp>
        <p:nvGrpSpPr>
          <p:cNvPr id="2" name="Group 33"/>
          <p:cNvGrpSpPr>
            <a:grpSpLocks/>
          </p:cNvGrpSpPr>
          <p:nvPr/>
        </p:nvGrpSpPr>
        <p:grpSpPr bwMode="auto">
          <a:xfrm>
            <a:off x="3124200" y="3352800"/>
            <a:ext cx="4876800" cy="1343025"/>
            <a:chOff x="1968" y="2112"/>
            <a:chExt cx="3072" cy="846"/>
          </a:xfrm>
        </p:grpSpPr>
        <p:sp>
          <p:nvSpPr>
            <p:cNvPr id="13325" name="Rectangle 7"/>
            <p:cNvSpPr>
              <a:spLocks noChangeArrowheads="1"/>
            </p:cNvSpPr>
            <p:nvPr/>
          </p:nvSpPr>
          <p:spPr bwMode="auto">
            <a:xfrm>
              <a:off x="3792" y="2670"/>
              <a:ext cx="1248" cy="288"/>
            </a:xfrm>
            <a:prstGeom prst="rect">
              <a:avLst/>
            </a:prstGeom>
            <a:solidFill>
              <a:srgbClr val="CCFFFF"/>
            </a:solidFill>
            <a:ln w="9525">
              <a:solidFill>
                <a:schemeClr val="tx1"/>
              </a:solidFill>
              <a:miter lim="800000"/>
              <a:headEnd/>
              <a:tailEnd/>
            </a:ln>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r>
                <a:rPr lang="en-US" altLang="en-US" sz="1800">
                  <a:solidFill>
                    <a:srgbClr val="000000"/>
                  </a:solidFill>
                </a:rPr>
                <a:t>Physical address</a:t>
              </a:r>
            </a:p>
          </p:txBody>
        </p:sp>
        <p:sp>
          <p:nvSpPr>
            <p:cNvPr id="13326" name="Rectangle 8"/>
            <p:cNvSpPr>
              <a:spLocks noChangeArrowheads="1"/>
            </p:cNvSpPr>
            <p:nvPr/>
          </p:nvSpPr>
          <p:spPr bwMode="auto">
            <a:xfrm>
              <a:off x="2256" y="2112"/>
              <a:ext cx="1248" cy="288"/>
            </a:xfrm>
            <a:prstGeom prst="rect">
              <a:avLst/>
            </a:prstGeom>
            <a:solidFill>
              <a:srgbClr val="FFCCFF"/>
            </a:solidFill>
            <a:ln w="9525">
              <a:solidFill>
                <a:schemeClr val="tx1"/>
              </a:solidFill>
              <a:miter lim="800000"/>
              <a:headEnd/>
              <a:tailEnd/>
            </a:ln>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r>
                <a:rPr lang="en-US" altLang="en-US" sz="1800">
                  <a:solidFill>
                    <a:srgbClr val="000000"/>
                  </a:solidFill>
                </a:rPr>
                <a:t>Base</a:t>
              </a:r>
            </a:p>
          </p:txBody>
        </p:sp>
        <p:sp>
          <p:nvSpPr>
            <p:cNvPr id="13327" name="Oval 26"/>
            <p:cNvSpPr>
              <a:spLocks noChangeArrowheads="1"/>
            </p:cNvSpPr>
            <p:nvPr/>
          </p:nvSpPr>
          <p:spPr bwMode="auto">
            <a:xfrm>
              <a:off x="2736" y="2670"/>
              <a:ext cx="288" cy="288"/>
            </a:xfrm>
            <a:prstGeom prst="ellipse">
              <a:avLst/>
            </a:prstGeom>
            <a:solidFill>
              <a:srgbClr val="FFCCFF"/>
            </a:solidFill>
            <a:ln w="9525">
              <a:solidFill>
                <a:schemeClr val="tx1"/>
              </a:solidFill>
              <a:round/>
              <a:headEnd/>
              <a:tailEnd/>
            </a:ln>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r>
                <a:rPr lang="en-US" altLang="en-US" sz="1800">
                  <a:solidFill>
                    <a:srgbClr val="000000"/>
                  </a:solidFill>
                </a:rPr>
                <a:t>+</a:t>
              </a:r>
            </a:p>
          </p:txBody>
        </p:sp>
        <p:cxnSp>
          <p:nvCxnSpPr>
            <p:cNvPr id="13328" name="AutoShape 28"/>
            <p:cNvCxnSpPr>
              <a:cxnSpLocks noChangeShapeType="1"/>
              <a:stCxn id="13316" idx="3"/>
              <a:endCxn id="13327" idx="2"/>
            </p:cNvCxnSpPr>
            <p:nvPr/>
          </p:nvCxnSpPr>
          <p:spPr bwMode="auto">
            <a:xfrm>
              <a:off x="1968" y="2814"/>
              <a:ext cx="768" cy="0"/>
            </a:xfrm>
            <a:prstGeom prst="straightConnector1">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13329" name="AutoShape 29"/>
            <p:cNvCxnSpPr>
              <a:cxnSpLocks noChangeShapeType="1"/>
              <a:stCxn id="13326" idx="2"/>
              <a:endCxn id="13327" idx="0"/>
            </p:cNvCxnSpPr>
            <p:nvPr/>
          </p:nvCxnSpPr>
          <p:spPr bwMode="auto">
            <a:xfrm>
              <a:off x="2880" y="2400"/>
              <a:ext cx="0" cy="270"/>
            </a:xfrm>
            <a:prstGeom prst="straightConnector1">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13330" name="AutoShape 30"/>
            <p:cNvCxnSpPr>
              <a:cxnSpLocks noChangeShapeType="1"/>
              <a:stCxn id="13327" idx="6"/>
              <a:endCxn id="13325" idx="1"/>
            </p:cNvCxnSpPr>
            <p:nvPr/>
          </p:nvCxnSpPr>
          <p:spPr bwMode="auto">
            <a:xfrm>
              <a:off x="3024" y="2814"/>
              <a:ext cx="768" cy="0"/>
            </a:xfrm>
            <a:prstGeom prst="straightConnector1">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cxnSp>
      </p:grpSp>
      <p:grpSp>
        <p:nvGrpSpPr>
          <p:cNvPr id="3" name="Group 34"/>
          <p:cNvGrpSpPr>
            <a:grpSpLocks/>
          </p:cNvGrpSpPr>
          <p:nvPr/>
        </p:nvGrpSpPr>
        <p:grpSpPr bwMode="auto">
          <a:xfrm>
            <a:off x="3124200" y="4467225"/>
            <a:ext cx="4876800" cy="2085975"/>
            <a:chOff x="1968" y="2814"/>
            <a:chExt cx="3072" cy="1314"/>
          </a:xfrm>
        </p:grpSpPr>
        <p:sp>
          <p:nvSpPr>
            <p:cNvPr id="13319" name="Rectangle 17"/>
            <p:cNvSpPr>
              <a:spLocks noChangeArrowheads="1"/>
            </p:cNvSpPr>
            <p:nvPr/>
          </p:nvSpPr>
          <p:spPr bwMode="auto">
            <a:xfrm>
              <a:off x="3792" y="3264"/>
              <a:ext cx="1248" cy="2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r>
                <a:rPr lang="en-US" altLang="en-US" sz="1800"/>
                <a:t>Error</a:t>
              </a:r>
            </a:p>
          </p:txBody>
        </p:sp>
        <p:cxnSp>
          <p:nvCxnSpPr>
            <p:cNvPr id="13320" name="AutoShape 18"/>
            <p:cNvCxnSpPr>
              <a:cxnSpLocks noChangeShapeType="1"/>
              <a:stCxn id="13321" idx="3"/>
              <a:endCxn id="13319" idx="1"/>
            </p:cNvCxnSpPr>
            <p:nvPr/>
          </p:nvCxnSpPr>
          <p:spPr bwMode="auto">
            <a:xfrm>
              <a:off x="3072" y="3399"/>
              <a:ext cx="720" cy="9"/>
            </a:xfrm>
            <a:prstGeom prst="straightConnector1">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cxnSp>
        <p:sp>
          <p:nvSpPr>
            <p:cNvPr id="13321" name="AutoShape 20"/>
            <p:cNvSpPr>
              <a:spLocks noChangeArrowheads="1"/>
            </p:cNvSpPr>
            <p:nvPr/>
          </p:nvSpPr>
          <p:spPr bwMode="auto">
            <a:xfrm>
              <a:off x="2688" y="3216"/>
              <a:ext cx="384" cy="366"/>
            </a:xfrm>
            <a:prstGeom prst="diamond">
              <a:avLst/>
            </a:prstGeom>
            <a:solidFill>
              <a:srgbClr val="FFCCFF"/>
            </a:solidFill>
            <a:ln w="9525">
              <a:solidFill>
                <a:schemeClr val="tx1"/>
              </a:solidFill>
              <a:miter lim="800000"/>
              <a:headEnd/>
              <a:tailEnd/>
            </a:ln>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r>
                <a:rPr lang="en-US" altLang="en-US" sz="1800">
                  <a:solidFill>
                    <a:srgbClr val="000000"/>
                  </a:solidFill>
                </a:rPr>
                <a:t>&gt;</a:t>
              </a:r>
            </a:p>
          </p:txBody>
        </p:sp>
        <p:cxnSp>
          <p:nvCxnSpPr>
            <p:cNvPr id="13322" name="AutoShape 23"/>
            <p:cNvCxnSpPr>
              <a:cxnSpLocks noChangeShapeType="1"/>
              <a:stCxn id="13316" idx="3"/>
              <a:endCxn id="13321" idx="1"/>
            </p:cNvCxnSpPr>
            <p:nvPr/>
          </p:nvCxnSpPr>
          <p:spPr bwMode="auto">
            <a:xfrm>
              <a:off x="1968" y="2814"/>
              <a:ext cx="720" cy="585"/>
            </a:xfrm>
            <a:prstGeom prst="straightConnector1">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cxnSp>
        <p:sp>
          <p:nvSpPr>
            <p:cNvPr id="13323" name="Rectangle 31"/>
            <p:cNvSpPr>
              <a:spLocks noChangeArrowheads="1"/>
            </p:cNvSpPr>
            <p:nvPr/>
          </p:nvSpPr>
          <p:spPr bwMode="auto">
            <a:xfrm>
              <a:off x="2256" y="3840"/>
              <a:ext cx="1248" cy="288"/>
            </a:xfrm>
            <a:prstGeom prst="rect">
              <a:avLst/>
            </a:prstGeom>
            <a:solidFill>
              <a:srgbClr val="FFCCFF"/>
            </a:solidFill>
            <a:ln w="9525">
              <a:solidFill>
                <a:schemeClr val="tx1"/>
              </a:solidFill>
              <a:miter lim="800000"/>
              <a:headEnd/>
              <a:tailEnd/>
            </a:ln>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r>
                <a:rPr lang="en-US" altLang="en-US" sz="1800">
                  <a:solidFill>
                    <a:srgbClr val="000000"/>
                  </a:solidFill>
                </a:rPr>
                <a:t>Bound</a:t>
              </a:r>
            </a:p>
          </p:txBody>
        </p:sp>
        <p:cxnSp>
          <p:nvCxnSpPr>
            <p:cNvPr id="13324" name="AutoShape 32"/>
            <p:cNvCxnSpPr>
              <a:cxnSpLocks noChangeShapeType="1"/>
              <a:stCxn id="13323" idx="0"/>
              <a:endCxn id="13321" idx="2"/>
            </p:cNvCxnSpPr>
            <p:nvPr/>
          </p:nvCxnSpPr>
          <p:spPr bwMode="auto">
            <a:xfrm flipV="1">
              <a:off x="2880" y="3582"/>
              <a:ext cx="0" cy="258"/>
            </a:xfrm>
            <a:prstGeom prst="straightConnector1">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cxn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p:txBody>
          <a:bodyPr/>
          <a:lstStyle/>
          <a:p>
            <a:pPr eaLnBrk="1" hangingPunct="1"/>
            <a:r>
              <a:rPr lang="en-US" altLang="en-US"/>
              <a:t>Clock Algorithm</a:t>
            </a:r>
          </a:p>
        </p:txBody>
      </p:sp>
      <p:sp>
        <p:nvSpPr>
          <p:cNvPr id="82947" name="Rectangle 4"/>
          <p:cNvSpPr>
            <a:spLocks noChangeArrowheads="1"/>
          </p:cNvSpPr>
          <p:nvPr/>
        </p:nvSpPr>
        <p:spPr bwMode="auto">
          <a:xfrm>
            <a:off x="4038600" y="1371600"/>
            <a:ext cx="838200" cy="990600"/>
          </a:xfrm>
          <a:prstGeom prst="rect">
            <a:avLst/>
          </a:prstGeom>
          <a:solidFill>
            <a:srgbClr val="CCFFFF"/>
          </a:solidFill>
          <a:ln w="9525">
            <a:solidFill>
              <a:schemeClr val="tx1"/>
            </a:solidFill>
            <a:miter lim="800000"/>
            <a:headEnd/>
            <a:tailEnd/>
          </a:ln>
        </p:spPr>
        <p:txBody>
          <a:bodyPr wrap="none" anchor="ctr"/>
          <a:lstStyle>
            <a:lvl1pPr>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82948" name="Rectangle 5"/>
          <p:cNvSpPr>
            <a:spLocks noChangeArrowheads="1"/>
          </p:cNvSpPr>
          <p:nvPr/>
        </p:nvSpPr>
        <p:spPr bwMode="auto">
          <a:xfrm>
            <a:off x="4038600" y="2057400"/>
            <a:ext cx="838200" cy="304800"/>
          </a:xfrm>
          <a:prstGeom prst="rect">
            <a:avLst/>
          </a:prstGeom>
          <a:solidFill>
            <a:srgbClr val="FFFF99"/>
          </a:solidFill>
          <a:ln w="9525">
            <a:solidFill>
              <a:schemeClr val="tx1"/>
            </a:solidFill>
            <a:miter lim="800000"/>
            <a:headEnd/>
            <a:tailEnd/>
          </a:ln>
        </p:spPr>
        <p:txBody>
          <a:bodyPr wrap="none" anchor="ctr"/>
          <a:lstStyle>
            <a:lvl1pPr>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800">
                <a:solidFill>
                  <a:schemeClr val="bg1">
                    <a:lumMod val="50000"/>
                  </a:schemeClr>
                </a:solidFill>
              </a:rPr>
              <a:t>0</a:t>
            </a:r>
          </a:p>
        </p:txBody>
      </p:sp>
      <p:sp>
        <p:nvSpPr>
          <p:cNvPr id="82949" name="Rectangle 7"/>
          <p:cNvSpPr>
            <a:spLocks noChangeArrowheads="1"/>
          </p:cNvSpPr>
          <p:nvPr/>
        </p:nvSpPr>
        <p:spPr bwMode="auto">
          <a:xfrm>
            <a:off x="5257800" y="1676400"/>
            <a:ext cx="838200" cy="990600"/>
          </a:xfrm>
          <a:prstGeom prst="rect">
            <a:avLst/>
          </a:prstGeom>
          <a:solidFill>
            <a:srgbClr val="CCFFFF"/>
          </a:solidFill>
          <a:ln w="9525">
            <a:solidFill>
              <a:schemeClr val="tx1"/>
            </a:solidFill>
            <a:miter lim="800000"/>
            <a:headEnd/>
            <a:tailEnd/>
          </a:ln>
        </p:spPr>
        <p:txBody>
          <a:bodyPr wrap="none" anchor="ctr"/>
          <a:lstStyle>
            <a:lvl1pPr>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82950" name="Rectangle 8"/>
          <p:cNvSpPr>
            <a:spLocks noChangeArrowheads="1"/>
          </p:cNvSpPr>
          <p:nvPr/>
        </p:nvSpPr>
        <p:spPr bwMode="auto">
          <a:xfrm>
            <a:off x="5257800" y="2362200"/>
            <a:ext cx="838200" cy="304800"/>
          </a:xfrm>
          <a:prstGeom prst="rect">
            <a:avLst/>
          </a:prstGeom>
          <a:solidFill>
            <a:srgbClr val="FFFF99"/>
          </a:solidFill>
          <a:ln w="9525">
            <a:solidFill>
              <a:schemeClr val="tx1"/>
            </a:solidFill>
            <a:miter lim="800000"/>
            <a:headEnd/>
            <a:tailEnd/>
          </a:ln>
        </p:spPr>
        <p:txBody>
          <a:bodyPr wrap="none" anchor="ctr"/>
          <a:lstStyle>
            <a:lvl1pPr>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800">
                <a:solidFill>
                  <a:schemeClr val="bg1">
                    <a:lumMod val="50000"/>
                  </a:schemeClr>
                </a:solidFill>
              </a:rPr>
              <a:t>1</a:t>
            </a:r>
          </a:p>
        </p:txBody>
      </p:sp>
      <p:sp>
        <p:nvSpPr>
          <p:cNvPr id="82951" name="Rectangle 10"/>
          <p:cNvSpPr>
            <a:spLocks noChangeArrowheads="1"/>
          </p:cNvSpPr>
          <p:nvPr/>
        </p:nvSpPr>
        <p:spPr bwMode="auto">
          <a:xfrm>
            <a:off x="6096000" y="2971800"/>
            <a:ext cx="838200" cy="990600"/>
          </a:xfrm>
          <a:prstGeom prst="rect">
            <a:avLst/>
          </a:prstGeom>
          <a:solidFill>
            <a:srgbClr val="CCFFFF"/>
          </a:solidFill>
          <a:ln w="9525">
            <a:solidFill>
              <a:schemeClr val="tx1"/>
            </a:solidFill>
            <a:miter lim="800000"/>
            <a:headEnd/>
            <a:tailEnd/>
          </a:ln>
        </p:spPr>
        <p:txBody>
          <a:bodyPr wrap="none" anchor="ctr"/>
          <a:lstStyle>
            <a:lvl1pPr>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82952" name="Rectangle 11"/>
          <p:cNvSpPr>
            <a:spLocks noChangeArrowheads="1"/>
          </p:cNvSpPr>
          <p:nvPr/>
        </p:nvSpPr>
        <p:spPr bwMode="auto">
          <a:xfrm>
            <a:off x="6096000" y="3657600"/>
            <a:ext cx="838200" cy="304800"/>
          </a:xfrm>
          <a:prstGeom prst="rect">
            <a:avLst/>
          </a:prstGeom>
          <a:solidFill>
            <a:srgbClr val="FFFF99"/>
          </a:solidFill>
          <a:ln w="9525">
            <a:solidFill>
              <a:schemeClr val="tx1"/>
            </a:solidFill>
            <a:miter lim="800000"/>
            <a:headEnd/>
            <a:tailEnd/>
          </a:ln>
        </p:spPr>
        <p:txBody>
          <a:bodyPr wrap="none" anchor="ctr"/>
          <a:lstStyle>
            <a:lvl1pPr>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800">
                <a:solidFill>
                  <a:schemeClr val="bg1">
                    <a:lumMod val="50000"/>
                  </a:schemeClr>
                </a:solidFill>
              </a:rPr>
              <a:t>0</a:t>
            </a:r>
          </a:p>
        </p:txBody>
      </p:sp>
      <p:sp>
        <p:nvSpPr>
          <p:cNvPr id="82953" name="Rectangle 13"/>
          <p:cNvSpPr>
            <a:spLocks noChangeArrowheads="1"/>
          </p:cNvSpPr>
          <p:nvPr/>
        </p:nvSpPr>
        <p:spPr bwMode="auto">
          <a:xfrm>
            <a:off x="5257800" y="4267200"/>
            <a:ext cx="838200" cy="990600"/>
          </a:xfrm>
          <a:prstGeom prst="rect">
            <a:avLst/>
          </a:prstGeom>
          <a:solidFill>
            <a:srgbClr val="CCFFFF"/>
          </a:solidFill>
          <a:ln w="9525">
            <a:solidFill>
              <a:schemeClr val="tx1"/>
            </a:solidFill>
            <a:miter lim="800000"/>
            <a:headEnd/>
            <a:tailEnd/>
          </a:ln>
        </p:spPr>
        <p:txBody>
          <a:bodyPr wrap="none" anchor="ctr"/>
          <a:lstStyle>
            <a:lvl1pPr>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82954" name="Rectangle 14"/>
          <p:cNvSpPr>
            <a:spLocks noChangeArrowheads="1"/>
          </p:cNvSpPr>
          <p:nvPr/>
        </p:nvSpPr>
        <p:spPr bwMode="auto">
          <a:xfrm>
            <a:off x="5257800" y="4953000"/>
            <a:ext cx="838200" cy="304800"/>
          </a:xfrm>
          <a:prstGeom prst="rect">
            <a:avLst/>
          </a:prstGeom>
          <a:solidFill>
            <a:srgbClr val="FFFF99"/>
          </a:solidFill>
          <a:ln w="9525">
            <a:solidFill>
              <a:schemeClr val="tx1"/>
            </a:solidFill>
            <a:miter lim="800000"/>
            <a:headEnd/>
            <a:tailEnd/>
          </a:ln>
        </p:spPr>
        <p:txBody>
          <a:bodyPr wrap="none" anchor="ctr"/>
          <a:lstStyle>
            <a:lvl1pPr>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800">
                <a:solidFill>
                  <a:schemeClr val="bg1">
                    <a:lumMod val="50000"/>
                  </a:schemeClr>
                </a:solidFill>
              </a:rPr>
              <a:t>1</a:t>
            </a:r>
          </a:p>
        </p:txBody>
      </p:sp>
      <p:sp>
        <p:nvSpPr>
          <p:cNvPr id="82955" name="Rectangle 16"/>
          <p:cNvSpPr>
            <a:spLocks noChangeArrowheads="1"/>
          </p:cNvSpPr>
          <p:nvPr/>
        </p:nvSpPr>
        <p:spPr bwMode="auto">
          <a:xfrm>
            <a:off x="4038600" y="4724400"/>
            <a:ext cx="838200" cy="990600"/>
          </a:xfrm>
          <a:prstGeom prst="rect">
            <a:avLst/>
          </a:prstGeom>
          <a:solidFill>
            <a:srgbClr val="CCFFFF"/>
          </a:solidFill>
          <a:ln w="9525">
            <a:solidFill>
              <a:schemeClr val="tx1"/>
            </a:solidFill>
            <a:miter lim="800000"/>
            <a:headEnd/>
            <a:tailEnd/>
          </a:ln>
        </p:spPr>
        <p:txBody>
          <a:bodyPr wrap="none" anchor="ctr"/>
          <a:lstStyle>
            <a:lvl1pPr>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82956" name="Rectangle 17"/>
          <p:cNvSpPr>
            <a:spLocks noChangeArrowheads="1"/>
          </p:cNvSpPr>
          <p:nvPr/>
        </p:nvSpPr>
        <p:spPr bwMode="auto">
          <a:xfrm>
            <a:off x="4038600" y="5410200"/>
            <a:ext cx="838200" cy="304800"/>
          </a:xfrm>
          <a:prstGeom prst="rect">
            <a:avLst/>
          </a:prstGeom>
          <a:solidFill>
            <a:srgbClr val="FFFF99"/>
          </a:solidFill>
          <a:ln w="9525">
            <a:solidFill>
              <a:schemeClr val="tx1"/>
            </a:solidFill>
            <a:miter lim="800000"/>
            <a:headEnd/>
            <a:tailEnd/>
          </a:ln>
        </p:spPr>
        <p:txBody>
          <a:bodyPr wrap="none" anchor="ctr"/>
          <a:lstStyle>
            <a:lvl1pPr>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800">
                <a:solidFill>
                  <a:schemeClr val="bg1">
                    <a:lumMod val="50000"/>
                  </a:schemeClr>
                </a:solidFill>
              </a:rPr>
              <a:t>0</a:t>
            </a:r>
          </a:p>
        </p:txBody>
      </p:sp>
      <p:sp>
        <p:nvSpPr>
          <p:cNvPr id="82957" name="Rectangle 19"/>
          <p:cNvSpPr>
            <a:spLocks noChangeArrowheads="1"/>
          </p:cNvSpPr>
          <p:nvPr/>
        </p:nvSpPr>
        <p:spPr bwMode="auto">
          <a:xfrm>
            <a:off x="1981200" y="2971800"/>
            <a:ext cx="838200" cy="990600"/>
          </a:xfrm>
          <a:prstGeom prst="rect">
            <a:avLst/>
          </a:prstGeom>
          <a:solidFill>
            <a:srgbClr val="CCFFFF"/>
          </a:solidFill>
          <a:ln w="9525">
            <a:solidFill>
              <a:schemeClr val="tx1"/>
            </a:solidFill>
            <a:miter lim="800000"/>
            <a:headEnd/>
            <a:tailEnd/>
          </a:ln>
        </p:spPr>
        <p:txBody>
          <a:bodyPr wrap="none" anchor="ctr"/>
          <a:lstStyle>
            <a:lvl1pPr>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82958" name="Rectangle 20"/>
          <p:cNvSpPr>
            <a:spLocks noChangeArrowheads="1"/>
          </p:cNvSpPr>
          <p:nvPr/>
        </p:nvSpPr>
        <p:spPr bwMode="auto">
          <a:xfrm>
            <a:off x="1981200" y="3657600"/>
            <a:ext cx="838200" cy="304800"/>
          </a:xfrm>
          <a:prstGeom prst="rect">
            <a:avLst/>
          </a:prstGeom>
          <a:solidFill>
            <a:srgbClr val="FFFF99"/>
          </a:solidFill>
          <a:ln w="9525">
            <a:solidFill>
              <a:schemeClr val="tx1"/>
            </a:solidFill>
            <a:miter lim="800000"/>
            <a:headEnd/>
            <a:tailEnd/>
          </a:ln>
        </p:spPr>
        <p:txBody>
          <a:bodyPr wrap="none" anchor="ctr"/>
          <a:lstStyle>
            <a:lvl1pPr>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800">
                <a:solidFill>
                  <a:schemeClr val="bg1">
                    <a:lumMod val="50000"/>
                  </a:schemeClr>
                </a:solidFill>
              </a:rPr>
              <a:t>0</a:t>
            </a:r>
          </a:p>
        </p:txBody>
      </p:sp>
      <p:sp>
        <p:nvSpPr>
          <p:cNvPr id="82959" name="Rectangle 22"/>
          <p:cNvSpPr>
            <a:spLocks noChangeArrowheads="1"/>
          </p:cNvSpPr>
          <p:nvPr/>
        </p:nvSpPr>
        <p:spPr bwMode="auto">
          <a:xfrm>
            <a:off x="2819400" y="1676400"/>
            <a:ext cx="838200" cy="990600"/>
          </a:xfrm>
          <a:prstGeom prst="rect">
            <a:avLst/>
          </a:prstGeom>
          <a:solidFill>
            <a:srgbClr val="CCFFFF"/>
          </a:solidFill>
          <a:ln w="9525">
            <a:solidFill>
              <a:schemeClr val="tx1"/>
            </a:solidFill>
            <a:miter lim="800000"/>
            <a:headEnd/>
            <a:tailEnd/>
          </a:ln>
        </p:spPr>
        <p:txBody>
          <a:bodyPr wrap="none" anchor="ctr"/>
          <a:lstStyle>
            <a:lvl1pPr>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82960" name="Rectangle 23"/>
          <p:cNvSpPr>
            <a:spLocks noChangeArrowheads="1"/>
          </p:cNvSpPr>
          <p:nvPr/>
        </p:nvSpPr>
        <p:spPr bwMode="auto">
          <a:xfrm>
            <a:off x="2819400" y="2362200"/>
            <a:ext cx="838200" cy="304800"/>
          </a:xfrm>
          <a:prstGeom prst="rect">
            <a:avLst/>
          </a:prstGeom>
          <a:solidFill>
            <a:srgbClr val="FFFF99"/>
          </a:solidFill>
          <a:ln w="9525">
            <a:solidFill>
              <a:schemeClr val="tx1"/>
            </a:solidFill>
            <a:miter lim="800000"/>
            <a:headEnd/>
            <a:tailEnd/>
          </a:ln>
        </p:spPr>
        <p:txBody>
          <a:bodyPr wrap="none" anchor="ctr"/>
          <a:lstStyle>
            <a:lvl1pPr>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800">
                <a:solidFill>
                  <a:schemeClr val="bg1">
                    <a:lumMod val="50000"/>
                  </a:schemeClr>
                </a:solidFill>
              </a:rPr>
              <a:t>0</a:t>
            </a:r>
          </a:p>
        </p:txBody>
      </p:sp>
      <p:sp>
        <p:nvSpPr>
          <p:cNvPr id="82961" name="Rectangle 25"/>
          <p:cNvSpPr>
            <a:spLocks noChangeArrowheads="1"/>
          </p:cNvSpPr>
          <p:nvPr/>
        </p:nvSpPr>
        <p:spPr bwMode="auto">
          <a:xfrm>
            <a:off x="2819400" y="4267200"/>
            <a:ext cx="838200" cy="990600"/>
          </a:xfrm>
          <a:prstGeom prst="rect">
            <a:avLst/>
          </a:prstGeom>
          <a:solidFill>
            <a:srgbClr val="CCFFFF"/>
          </a:solidFill>
          <a:ln w="9525">
            <a:solidFill>
              <a:schemeClr val="tx1"/>
            </a:solidFill>
            <a:miter lim="800000"/>
            <a:headEnd/>
            <a:tailEnd/>
          </a:ln>
        </p:spPr>
        <p:txBody>
          <a:bodyPr wrap="none" anchor="ctr"/>
          <a:lstStyle>
            <a:lvl1pPr>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82962" name="Rectangle 26"/>
          <p:cNvSpPr>
            <a:spLocks noChangeArrowheads="1"/>
          </p:cNvSpPr>
          <p:nvPr/>
        </p:nvSpPr>
        <p:spPr bwMode="auto">
          <a:xfrm>
            <a:off x="2819400" y="4953000"/>
            <a:ext cx="838200" cy="304800"/>
          </a:xfrm>
          <a:prstGeom prst="rect">
            <a:avLst/>
          </a:prstGeom>
          <a:solidFill>
            <a:srgbClr val="FFFF99"/>
          </a:solidFill>
          <a:ln w="9525">
            <a:solidFill>
              <a:schemeClr val="tx1"/>
            </a:solidFill>
            <a:miter lim="800000"/>
            <a:headEnd/>
            <a:tailEnd/>
          </a:ln>
        </p:spPr>
        <p:txBody>
          <a:bodyPr wrap="none" anchor="ctr"/>
          <a:lstStyle>
            <a:lvl1pPr>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800">
                <a:solidFill>
                  <a:schemeClr val="bg1">
                    <a:lumMod val="50000"/>
                  </a:schemeClr>
                </a:solidFill>
              </a:rPr>
              <a:t>0</a:t>
            </a:r>
          </a:p>
        </p:txBody>
      </p:sp>
      <p:sp>
        <p:nvSpPr>
          <p:cNvPr id="82963" name="Line 27"/>
          <p:cNvSpPr>
            <a:spLocks noChangeShapeType="1"/>
          </p:cNvSpPr>
          <p:nvPr/>
        </p:nvSpPr>
        <p:spPr bwMode="auto">
          <a:xfrm>
            <a:off x="4495800" y="3505200"/>
            <a:ext cx="685800" cy="0"/>
          </a:xfrm>
          <a:prstGeom prst="line">
            <a:avLst/>
          </a:prstGeom>
          <a:noFill/>
          <a:ln w="28575">
            <a:solidFill>
              <a:schemeClr val="tx1"/>
            </a:solidFill>
            <a:round/>
            <a:headEnd/>
            <a:tailEnd type="triangle" w="lg" len="lg"/>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144010218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p:txBody>
          <a:bodyPr/>
          <a:lstStyle/>
          <a:p>
            <a:pPr eaLnBrk="1" hangingPunct="1"/>
            <a:r>
              <a:rPr lang="en-US" altLang="en-US"/>
              <a:t>Clock Algorithm</a:t>
            </a:r>
          </a:p>
        </p:txBody>
      </p:sp>
      <p:sp>
        <p:nvSpPr>
          <p:cNvPr id="83971" name="Rectangle 4"/>
          <p:cNvSpPr>
            <a:spLocks noChangeArrowheads="1"/>
          </p:cNvSpPr>
          <p:nvPr/>
        </p:nvSpPr>
        <p:spPr bwMode="auto">
          <a:xfrm>
            <a:off x="4038600" y="1371600"/>
            <a:ext cx="838200" cy="990600"/>
          </a:xfrm>
          <a:prstGeom prst="rect">
            <a:avLst/>
          </a:prstGeom>
          <a:solidFill>
            <a:srgbClr val="CCFFFF"/>
          </a:solidFill>
          <a:ln w="9525">
            <a:solidFill>
              <a:schemeClr val="tx1"/>
            </a:solidFill>
            <a:miter lim="800000"/>
            <a:headEnd/>
            <a:tailEnd/>
          </a:ln>
        </p:spPr>
        <p:txBody>
          <a:bodyPr wrap="none" anchor="ctr"/>
          <a:lstStyle>
            <a:lvl1pPr>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83972" name="Rectangle 5"/>
          <p:cNvSpPr>
            <a:spLocks noChangeArrowheads="1"/>
          </p:cNvSpPr>
          <p:nvPr/>
        </p:nvSpPr>
        <p:spPr bwMode="auto">
          <a:xfrm>
            <a:off x="4038600" y="2057400"/>
            <a:ext cx="838200" cy="304800"/>
          </a:xfrm>
          <a:prstGeom prst="rect">
            <a:avLst/>
          </a:prstGeom>
          <a:solidFill>
            <a:srgbClr val="FFFF99"/>
          </a:solidFill>
          <a:ln w="9525">
            <a:solidFill>
              <a:schemeClr val="tx1"/>
            </a:solidFill>
            <a:miter lim="800000"/>
            <a:headEnd/>
            <a:tailEnd/>
          </a:ln>
        </p:spPr>
        <p:txBody>
          <a:bodyPr wrap="none" anchor="ctr"/>
          <a:lstStyle>
            <a:lvl1pPr>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800" dirty="0">
                <a:solidFill>
                  <a:schemeClr val="bg1">
                    <a:lumMod val="50000"/>
                  </a:schemeClr>
                </a:solidFill>
              </a:rPr>
              <a:t>0</a:t>
            </a:r>
          </a:p>
        </p:txBody>
      </p:sp>
      <p:sp>
        <p:nvSpPr>
          <p:cNvPr id="83973" name="Rectangle 7"/>
          <p:cNvSpPr>
            <a:spLocks noChangeArrowheads="1"/>
          </p:cNvSpPr>
          <p:nvPr/>
        </p:nvSpPr>
        <p:spPr bwMode="auto">
          <a:xfrm>
            <a:off x="5257800" y="1676400"/>
            <a:ext cx="838200" cy="990600"/>
          </a:xfrm>
          <a:prstGeom prst="rect">
            <a:avLst/>
          </a:prstGeom>
          <a:solidFill>
            <a:srgbClr val="CCFFFF"/>
          </a:solidFill>
          <a:ln w="9525">
            <a:solidFill>
              <a:schemeClr val="tx1"/>
            </a:solidFill>
            <a:miter lim="800000"/>
            <a:headEnd/>
            <a:tailEnd/>
          </a:ln>
        </p:spPr>
        <p:txBody>
          <a:bodyPr wrap="none" anchor="ctr"/>
          <a:lstStyle>
            <a:lvl1pPr>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83974" name="Rectangle 8"/>
          <p:cNvSpPr>
            <a:spLocks noChangeArrowheads="1"/>
          </p:cNvSpPr>
          <p:nvPr/>
        </p:nvSpPr>
        <p:spPr bwMode="auto">
          <a:xfrm>
            <a:off x="5257800" y="2362200"/>
            <a:ext cx="838200" cy="304800"/>
          </a:xfrm>
          <a:prstGeom prst="rect">
            <a:avLst/>
          </a:prstGeom>
          <a:solidFill>
            <a:srgbClr val="FFFF99"/>
          </a:solidFill>
          <a:ln w="9525">
            <a:solidFill>
              <a:schemeClr val="tx1"/>
            </a:solidFill>
            <a:miter lim="800000"/>
            <a:headEnd/>
            <a:tailEnd/>
          </a:ln>
        </p:spPr>
        <p:txBody>
          <a:bodyPr wrap="none" anchor="ctr"/>
          <a:lstStyle>
            <a:lvl1pPr>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800">
                <a:solidFill>
                  <a:schemeClr val="bg1">
                    <a:lumMod val="50000"/>
                  </a:schemeClr>
                </a:solidFill>
              </a:rPr>
              <a:t>1</a:t>
            </a:r>
          </a:p>
        </p:txBody>
      </p:sp>
      <p:sp>
        <p:nvSpPr>
          <p:cNvPr id="83975" name="Rectangle 10"/>
          <p:cNvSpPr>
            <a:spLocks noChangeArrowheads="1"/>
          </p:cNvSpPr>
          <p:nvPr/>
        </p:nvSpPr>
        <p:spPr bwMode="auto">
          <a:xfrm>
            <a:off x="6096000" y="2971800"/>
            <a:ext cx="838200" cy="990600"/>
          </a:xfrm>
          <a:prstGeom prst="rect">
            <a:avLst/>
          </a:prstGeom>
          <a:solidFill>
            <a:srgbClr val="CCFFFF"/>
          </a:solidFill>
          <a:ln w="9525">
            <a:solidFill>
              <a:schemeClr val="tx1"/>
            </a:solidFill>
            <a:miter lim="800000"/>
            <a:headEnd/>
            <a:tailEnd/>
          </a:ln>
        </p:spPr>
        <p:txBody>
          <a:bodyPr wrap="none" anchor="ctr"/>
          <a:lstStyle>
            <a:lvl1pPr>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83976" name="Rectangle 11"/>
          <p:cNvSpPr>
            <a:spLocks noChangeArrowheads="1"/>
          </p:cNvSpPr>
          <p:nvPr/>
        </p:nvSpPr>
        <p:spPr bwMode="auto">
          <a:xfrm>
            <a:off x="6096000" y="3657600"/>
            <a:ext cx="838200" cy="304800"/>
          </a:xfrm>
          <a:prstGeom prst="rect">
            <a:avLst/>
          </a:prstGeom>
          <a:solidFill>
            <a:srgbClr val="FFFF99"/>
          </a:solidFill>
          <a:ln w="9525">
            <a:solidFill>
              <a:schemeClr val="tx1"/>
            </a:solidFill>
            <a:miter lim="800000"/>
            <a:headEnd/>
            <a:tailEnd/>
          </a:ln>
        </p:spPr>
        <p:txBody>
          <a:bodyPr wrap="none" anchor="ctr"/>
          <a:lstStyle>
            <a:lvl1pPr>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800">
                <a:solidFill>
                  <a:schemeClr val="bg1">
                    <a:lumMod val="50000"/>
                  </a:schemeClr>
                </a:solidFill>
              </a:rPr>
              <a:t>0</a:t>
            </a:r>
          </a:p>
        </p:txBody>
      </p:sp>
      <p:sp>
        <p:nvSpPr>
          <p:cNvPr id="83977" name="Rectangle 13"/>
          <p:cNvSpPr>
            <a:spLocks noChangeArrowheads="1"/>
          </p:cNvSpPr>
          <p:nvPr/>
        </p:nvSpPr>
        <p:spPr bwMode="auto">
          <a:xfrm>
            <a:off x="5257800" y="4267200"/>
            <a:ext cx="838200" cy="990600"/>
          </a:xfrm>
          <a:prstGeom prst="rect">
            <a:avLst/>
          </a:prstGeom>
          <a:solidFill>
            <a:srgbClr val="CCFFFF"/>
          </a:solidFill>
          <a:ln w="9525">
            <a:solidFill>
              <a:schemeClr val="tx1"/>
            </a:solidFill>
            <a:miter lim="800000"/>
            <a:headEnd/>
            <a:tailEnd/>
          </a:ln>
        </p:spPr>
        <p:txBody>
          <a:bodyPr wrap="none" anchor="ctr"/>
          <a:lstStyle>
            <a:lvl1pPr>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83978" name="Rectangle 14"/>
          <p:cNvSpPr>
            <a:spLocks noChangeArrowheads="1"/>
          </p:cNvSpPr>
          <p:nvPr/>
        </p:nvSpPr>
        <p:spPr bwMode="auto">
          <a:xfrm>
            <a:off x="5257800" y="4953000"/>
            <a:ext cx="838200" cy="304800"/>
          </a:xfrm>
          <a:prstGeom prst="rect">
            <a:avLst/>
          </a:prstGeom>
          <a:solidFill>
            <a:srgbClr val="FFFF99"/>
          </a:solidFill>
          <a:ln w="9525">
            <a:solidFill>
              <a:schemeClr val="tx1"/>
            </a:solidFill>
            <a:miter lim="800000"/>
            <a:headEnd/>
            <a:tailEnd/>
          </a:ln>
        </p:spPr>
        <p:txBody>
          <a:bodyPr wrap="none" anchor="ctr"/>
          <a:lstStyle>
            <a:lvl1pPr>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800">
                <a:solidFill>
                  <a:schemeClr val="bg1">
                    <a:lumMod val="50000"/>
                  </a:schemeClr>
                </a:solidFill>
              </a:rPr>
              <a:t>1</a:t>
            </a:r>
          </a:p>
        </p:txBody>
      </p:sp>
      <p:sp>
        <p:nvSpPr>
          <p:cNvPr id="83979" name="Rectangle 16"/>
          <p:cNvSpPr>
            <a:spLocks noChangeArrowheads="1"/>
          </p:cNvSpPr>
          <p:nvPr/>
        </p:nvSpPr>
        <p:spPr bwMode="auto">
          <a:xfrm>
            <a:off x="4038600" y="4724400"/>
            <a:ext cx="838200" cy="990600"/>
          </a:xfrm>
          <a:prstGeom prst="rect">
            <a:avLst/>
          </a:prstGeom>
          <a:solidFill>
            <a:srgbClr val="CCFFFF"/>
          </a:solidFill>
          <a:ln w="9525">
            <a:solidFill>
              <a:schemeClr val="tx1"/>
            </a:solidFill>
            <a:miter lim="800000"/>
            <a:headEnd/>
            <a:tailEnd/>
          </a:ln>
        </p:spPr>
        <p:txBody>
          <a:bodyPr wrap="none" anchor="ctr"/>
          <a:lstStyle>
            <a:lvl1pPr>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83980" name="Rectangle 17"/>
          <p:cNvSpPr>
            <a:spLocks noChangeArrowheads="1"/>
          </p:cNvSpPr>
          <p:nvPr/>
        </p:nvSpPr>
        <p:spPr bwMode="auto">
          <a:xfrm>
            <a:off x="4038600" y="5410200"/>
            <a:ext cx="838200" cy="304800"/>
          </a:xfrm>
          <a:prstGeom prst="rect">
            <a:avLst/>
          </a:prstGeom>
          <a:solidFill>
            <a:srgbClr val="FFFF99"/>
          </a:solidFill>
          <a:ln w="9525">
            <a:solidFill>
              <a:schemeClr val="tx1"/>
            </a:solidFill>
            <a:miter lim="800000"/>
            <a:headEnd/>
            <a:tailEnd/>
          </a:ln>
        </p:spPr>
        <p:txBody>
          <a:bodyPr wrap="none" anchor="ctr"/>
          <a:lstStyle>
            <a:lvl1pPr>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800">
                <a:solidFill>
                  <a:schemeClr val="bg1">
                    <a:lumMod val="50000"/>
                  </a:schemeClr>
                </a:solidFill>
              </a:rPr>
              <a:t>0</a:t>
            </a:r>
          </a:p>
        </p:txBody>
      </p:sp>
      <p:sp>
        <p:nvSpPr>
          <p:cNvPr id="83981" name="Rectangle 19"/>
          <p:cNvSpPr>
            <a:spLocks noChangeArrowheads="1"/>
          </p:cNvSpPr>
          <p:nvPr/>
        </p:nvSpPr>
        <p:spPr bwMode="auto">
          <a:xfrm>
            <a:off x="1981200" y="2971800"/>
            <a:ext cx="838200" cy="990600"/>
          </a:xfrm>
          <a:prstGeom prst="rect">
            <a:avLst/>
          </a:prstGeom>
          <a:solidFill>
            <a:srgbClr val="CCFFFF"/>
          </a:solidFill>
          <a:ln w="9525">
            <a:solidFill>
              <a:schemeClr val="tx1"/>
            </a:solidFill>
            <a:miter lim="800000"/>
            <a:headEnd/>
            <a:tailEnd/>
          </a:ln>
        </p:spPr>
        <p:txBody>
          <a:bodyPr wrap="none" anchor="ctr"/>
          <a:lstStyle>
            <a:lvl1pPr>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83982" name="Rectangle 20"/>
          <p:cNvSpPr>
            <a:spLocks noChangeArrowheads="1"/>
          </p:cNvSpPr>
          <p:nvPr/>
        </p:nvSpPr>
        <p:spPr bwMode="auto">
          <a:xfrm>
            <a:off x="1981200" y="3657600"/>
            <a:ext cx="838200" cy="304800"/>
          </a:xfrm>
          <a:prstGeom prst="rect">
            <a:avLst/>
          </a:prstGeom>
          <a:solidFill>
            <a:srgbClr val="FFFF99"/>
          </a:solidFill>
          <a:ln w="9525">
            <a:solidFill>
              <a:schemeClr val="tx1"/>
            </a:solidFill>
            <a:miter lim="800000"/>
            <a:headEnd/>
            <a:tailEnd/>
          </a:ln>
        </p:spPr>
        <p:txBody>
          <a:bodyPr wrap="none" anchor="ctr"/>
          <a:lstStyle>
            <a:lvl1pPr>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800">
                <a:solidFill>
                  <a:schemeClr val="bg1">
                    <a:lumMod val="50000"/>
                  </a:schemeClr>
                </a:solidFill>
              </a:rPr>
              <a:t>0</a:t>
            </a:r>
          </a:p>
        </p:txBody>
      </p:sp>
      <p:sp>
        <p:nvSpPr>
          <p:cNvPr id="83983" name="Rectangle 22"/>
          <p:cNvSpPr>
            <a:spLocks noChangeArrowheads="1"/>
          </p:cNvSpPr>
          <p:nvPr/>
        </p:nvSpPr>
        <p:spPr bwMode="auto">
          <a:xfrm>
            <a:off x="2819400" y="1676400"/>
            <a:ext cx="838200" cy="990600"/>
          </a:xfrm>
          <a:prstGeom prst="rect">
            <a:avLst/>
          </a:prstGeom>
          <a:solidFill>
            <a:srgbClr val="CCFFFF"/>
          </a:solidFill>
          <a:ln w="9525">
            <a:solidFill>
              <a:schemeClr val="tx1"/>
            </a:solidFill>
            <a:miter lim="800000"/>
            <a:headEnd/>
            <a:tailEnd/>
          </a:ln>
        </p:spPr>
        <p:txBody>
          <a:bodyPr wrap="none" anchor="ctr"/>
          <a:lstStyle>
            <a:lvl1pPr>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83984" name="Rectangle 23"/>
          <p:cNvSpPr>
            <a:spLocks noChangeArrowheads="1"/>
          </p:cNvSpPr>
          <p:nvPr/>
        </p:nvSpPr>
        <p:spPr bwMode="auto">
          <a:xfrm>
            <a:off x="2819400" y="2362200"/>
            <a:ext cx="838200" cy="304800"/>
          </a:xfrm>
          <a:prstGeom prst="rect">
            <a:avLst/>
          </a:prstGeom>
          <a:solidFill>
            <a:srgbClr val="FFFF99"/>
          </a:solidFill>
          <a:ln w="9525">
            <a:solidFill>
              <a:schemeClr val="tx1"/>
            </a:solidFill>
            <a:miter lim="800000"/>
            <a:headEnd/>
            <a:tailEnd/>
          </a:ln>
        </p:spPr>
        <p:txBody>
          <a:bodyPr wrap="none" anchor="ctr"/>
          <a:lstStyle>
            <a:lvl1pPr>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800">
                <a:solidFill>
                  <a:schemeClr val="bg1">
                    <a:lumMod val="50000"/>
                  </a:schemeClr>
                </a:solidFill>
              </a:rPr>
              <a:t>0</a:t>
            </a:r>
          </a:p>
        </p:txBody>
      </p:sp>
      <p:sp>
        <p:nvSpPr>
          <p:cNvPr id="83985" name="Rectangle 25"/>
          <p:cNvSpPr>
            <a:spLocks noChangeArrowheads="1"/>
          </p:cNvSpPr>
          <p:nvPr/>
        </p:nvSpPr>
        <p:spPr bwMode="auto">
          <a:xfrm>
            <a:off x="2819400" y="4267200"/>
            <a:ext cx="838200" cy="990600"/>
          </a:xfrm>
          <a:prstGeom prst="rect">
            <a:avLst/>
          </a:prstGeom>
          <a:solidFill>
            <a:srgbClr val="CCFFFF"/>
          </a:solidFill>
          <a:ln w="9525">
            <a:solidFill>
              <a:schemeClr val="tx1"/>
            </a:solidFill>
            <a:miter lim="800000"/>
            <a:headEnd/>
            <a:tailEnd/>
          </a:ln>
        </p:spPr>
        <p:txBody>
          <a:bodyPr wrap="none" anchor="ctr"/>
          <a:lstStyle>
            <a:lvl1pPr>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83986" name="Rectangle 26"/>
          <p:cNvSpPr>
            <a:spLocks noChangeArrowheads="1"/>
          </p:cNvSpPr>
          <p:nvPr/>
        </p:nvSpPr>
        <p:spPr bwMode="auto">
          <a:xfrm>
            <a:off x="2819400" y="4953000"/>
            <a:ext cx="838200" cy="304800"/>
          </a:xfrm>
          <a:prstGeom prst="rect">
            <a:avLst/>
          </a:prstGeom>
          <a:solidFill>
            <a:srgbClr val="FFFF99"/>
          </a:solidFill>
          <a:ln w="9525">
            <a:solidFill>
              <a:schemeClr val="tx1"/>
            </a:solidFill>
            <a:miter lim="800000"/>
            <a:headEnd/>
            <a:tailEnd/>
          </a:ln>
        </p:spPr>
        <p:txBody>
          <a:bodyPr wrap="none" anchor="ctr"/>
          <a:lstStyle>
            <a:lvl1pPr>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800">
                <a:solidFill>
                  <a:schemeClr val="bg1">
                    <a:lumMod val="50000"/>
                  </a:schemeClr>
                </a:solidFill>
              </a:rPr>
              <a:t>0</a:t>
            </a:r>
          </a:p>
        </p:txBody>
      </p:sp>
      <p:sp>
        <p:nvSpPr>
          <p:cNvPr id="83987" name="Line 27"/>
          <p:cNvSpPr>
            <a:spLocks noChangeShapeType="1"/>
          </p:cNvSpPr>
          <p:nvPr/>
        </p:nvSpPr>
        <p:spPr bwMode="auto">
          <a:xfrm>
            <a:off x="4495800" y="3505200"/>
            <a:ext cx="457200" cy="457200"/>
          </a:xfrm>
          <a:prstGeom prst="line">
            <a:avLst/>
          </a:prstGeom>
          <a:noFill/>
          <a:ln w="28575">
            <a:solidFill>
              <a:schemeClr val="tx1"/>
            </a:solidFill>
            <a:round/>
            <a:headEnd/>
            <a:tailEnd type="triangle" w="lg" len="lg"/>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248542636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p:txBody>
          <a:bodyPr/>
          <a:lstStyle/>
          <a:p>
            <a:pPr eaLnBrk="1" hangingPunct="1"/>
            <a:r>
              <a:rPr lang="en-US" altLang="en-US"/>
              <a:t>Clock Algorithm</a:t>
            </a:r>
          </a:p>
        </p:txBody>
      </p:sp>
      <p:sp>
        <p:nvSpPr>
          <p:cNvPr id="84995" name="Rectangle 4"/>
          <p:cNvSpPr>
            <a:spLocks noChangeArrowheads="1"/>
          </p:cNvSpPr>
          <p:nvPr/>
        </p:nvSpPr>
        <p:spPr bwMode="auto">
          <a:xfrm>
            <a:off x="4038600" y="1371600"/>
            <a:ext cx="838200" cy="990600"/>
          </a:xfrm>
          <a:prstGeom prst="rect">
            <a:avLst/>
          </a:prstGeom>
          <a:solidFill>
            <a:srgbClr val="CCFFFF"/>
          </a:solidFill>
          <a:ln w="9525">
            <a:solidFill>
              <a:schemeClr val="tx1"/>
            </a:solidFill>
            <a:miter lim="800000"/>
            <a:headEnd/>
            <a:tailEnd/>
          </a:ln>
        </p:spPr>
        <p:txBody>
          <a:bodyPr wrap="none" anchor="ctr"/>
          <a:lstStyle>
            <a:lvl1pPr>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84996" name="Rectangle 5"/>
          <p:cNvSpPr>
            <a:spLocks noChangeArrowheads="1"/>
          </p:cNvSpPr>
          <p:nvPr/>
        </p:nvSpPr>
        <p:spPr bwMode="auto">
          <a:xfrm>
            <a:off x="4038600" y="2122227"/>
            <a:ext cx="838200" cy="304800"/>
          </a:xfrm>
          <a:prstGeom prst="rect">
            <a:avLst/>
          </a:prstGeom>
          <a:solidFill>
            <a:srgbClr val="FFFF99"/>
          </a:solidFill>
          <a:ln w="9525">
            <a:solidFill>
              <a:schemeClr val="tx1"/>
            </a:solidFill>
            <a:miter lim="800000"/>
            <a:headEnd/>
            <a:tailEnd/>
          </a:ln>
        </p:spPr>
        <p:txBody>
          <a:bodyPr wrap="none" anchor="ctr"/>
          <a:lstStyle>
            <a:lvl1pPr>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800">
                <a:solidFill>
                  <a:schemeClr val="bg1">
                    <a:lumMod val="50000"/>
                  </a:schemeClr>
                </a:solidFill>
              </a:rPr>
              <a:t>0</a:t>
            </a:r>
          </a:p>
        </p:txBody>
      </p:sp>
      <p:sp>
        <p:nvSpPr>
          <p:cNvPr id="84997" name="Rectangle 7"/>
          <p:cNvSpPr>
            <a:spLocks noChangeArrowheads="1"/>
          </p:cNvSpPr>
          <p:nvPr/>
        </p:nvSpPr>
        <p:spPr bwMode="auto">
          <a:xfrm>
            <a:off x="5257800" y="1676400"/>
            <a:ext cx="838200" cy="990600"/>
          </a:xfrm>
          <a:prstGeom prst="rect">
            <a:avLst/>
          </a:prstGeom>
          <a:solidFill>
            <a:srgbClr val="CCFFFF"/>
          </a:solidFill>
          <a:ln w="9525">
            <a:solidFill>
              <a:schemeClr val="tx1"/>
            </a:solidFill>
            <a:miter lim="800000"/>
            <a:headEnd/>
            <a:tailEnd/>
          </a:ln>
        </p:spPr>
        <p:txBody>
          <a:bodyPr wrap="none" anchor="ctr"/>
          <a:lstStyle>
            <a:lvl1pPr>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84998" name="Rectangle 8"/>
          <p:cNvSpPr>
            <a:spLocks noChangeArrowheads="1"/>
          </p:cNvSpPr>
          <p:nvPr/>
        </p:nvSpPr>
        <p:spPr bwMode="auto">
          <a:xfrm>
            <a:off x="5257800" y="2427027"/>
            <a:ext cx="838200" cy="304800"/>
          </a:xfrm>
          <a:prstGeom prst="rect">
            <a:avLst/>
          </a:prstGeom>
          <a:solidFill>
            <a:srgbClr val="FFFF99"/>
          </a:solidFill>
          <a:ln w="9525">
            <a:solidFill>
              <a:schemeClr val="tx1"/>
            </a:solidFill>
            <a:miter lim="800000"/>
            <a:headEnd/>
            <a:tailEnd/>
          </a:ln>
        </p:spPr>
        <p:txBody>
          <a:bodyPr wrap="none" anchor="ctr"/>
          <a:lstStyle>
            <a:lvl1pPr>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800">
                <a:solidFill>
                  <a:schemeClr val="bg1">
                    <a:lumMod val="50000"/>
                  </a:schemeClr>
                </a:solidFill>
              </a:rPr>
              <a:t>1</a:t>
            </a:r>
          </a:p>
        </p:txBody>
      </p:sp>
      <p:sp>
        <p:nvSpPr>
          <p:cNvPr id="84999" name="Rectangle 10"/>
          <p:cNvSpPr>
            <a:spLocks noChangeArrowheads="1"/>
          </p:cNvSpPr>
          <p:nvPr/>
        </p:nvSpPr>
        <p:spPr bwMode="auto">
          <a:xfrm>
            <a:off x="6096000" y="2971800"/>
            <a:ext cx="838200" cy="990600"/>
          </a:xfrm>
          <a:prstGeom prst="rect">
            <a:avLst/>
          </a:prstGeom>
          <a:solidFill>
            <a:srgbClr val="CCFFFF"/>
          </a:solidFill>
          <a:ln w="9525">
            <a:solidFill>
              <a:schemeClr val="tx1"/>
            </a:solidFill>
            <a:miter lim="800000"/>
            <a:headEnd/>
            <a:tailEnd/>
          </a:ln>
        </p:spPr>
        <p:txBody>
          <a:bodyPr wrap="none" anchor="ctr"/>
          <a:lstStyle>
            <a:lvl1pPr>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85000" name="Rectangle 11"/>
          <p:cNvSpPr>
            <a:spLocks noChangeArrowheads="1"/>
          </p:cNvSpPr>
          <p:nvPr/>
        </p:nvSpPr>
        <p:spPr bwMode="auto">
          <a:xfrm>
            <a:off x="6096000" y="3722427"/>
            <a:ext cx="838200" cy="304800"/>
          </a:xfrm>
          <a:prstGeom prst="rect">
            <a:avLst/>
          </a:prstGeom>
          <a:solidFill>
            <a:srgbClr val="FFFF99"/>
          </a:solidFill>
          <a:ln w="9525">
            <a:solidFill>
              <a:schemeClr val="tx1"/>
            </a:solidFill>
            <a:miter lim="800000"/>
            <a:headEnd/>
            <a:tailEnd/>
          </a:ln>
        </p:spPr>
        <p:txBody>
          <a:bodyPr wrap="none" anchor="ctr"/>
          <a:lstStyle>
            <a:lvl1pPr>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800">
                <a:solidFill>
                  <a:schemeClr val="bg1">
                    <a:lumMod val="50000"/>
                  </a:schemeClr>
                </a:solidFill>
              </a:rPr>
              <a:t>0</a:t>
            </a:r>
          </a:p>
        </p:txBody>
      </p:sp>
      <p:sp>
        <p:nvSpPr>
          <p:cNvPr id="85001" name="Rectangle 13"/>
          <p:cNvSpPr>
            <a:spLocks noChangeArrowheads="1"/>
          </p:cNvSpPr>
          <p:nvPr/>
        </p:nvSpPr>
        <p:spPr bwMode="auto">
          <a:xfrm>
            <a:off x="5257800" y="4267200"/>
            <a:ext cx="838200" cy="990600"/>
          </a:xfrm>
          <a:prstGeom prst="rect">
            <a:avLst/>
          </a:prstGeom>
          <a:solidFill>
            <a:srgbClr val="CCFFFF"/>
          </a:solidFill>
          <a:ln w="9525">
            <a:solidFill>
              <a:schemeClr val="tx1"/>
            </a:solidFill>
            <a:miter lim="800000"/>
            <a:headEnd/>
            <a:tailEnd/>
          </a:ln>
        </p:spPr>
        <p:txBody>
          <a:bodyPr wrap="none" anchor="ctr"/>
          <a:lstStyle>
            <a:lvl1pPr>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85002" name="Rectangle 14"/>
          <p:cNvSpPr>
            <a:spLocks noChangeArrowheads="1"/>
          </p:cNvSpPr>
          <p:nvPr/>
        </p:nvSpPr>
        <p:spPr bwMode="auto">
          <a:xfrm>
            <a:off x="5257800" y="5017827"/>
            <a:ext cx="838200" cy="304800"/>
          </a:xfrm>
          <a:prstGeom prst="rect">
            <a:avLst/>
          </a:prstGeom>
          <a:solidFill>
            <a:srgbClr val="FFFF99"/>
          </a:solidFill>
          <a:ln w="9525">
            <a:solidFill>
              <a:schemeClr val="tx1"/>
            </a:solidFill>
            <a:miter lim="800000"/>
            <a:headEnd/>
            <a:tailEnd/>
          </a:ln>
        </p:spPr>
        <p:txBody>
          <a:bodyPr wrap="none" anchor="ctr"/>
          <a:lstStyle>
            <a:lvl1pPr>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800">
                <a:solidFill>
                  <a:schemeClr val="bg1">
                    <a:lumMod val="50000"/>
                  </a:schemeClr>
                </a:solidFill>
              </a:rPr>
              <a:t>0</a:t>
            </a:r>
          </a:p>
        </p:txBody>
      </p:sp>
      <p:sp>
        <p:nvSpPr>
          <p:cNvPr id="85003" name="Rectangle 16"/>
          <p:cNvSpPr>
            <a:spLocks noChangeArrowheads="1"/>
          </p:cNvSpPr>
          <p:nvPr/>
        </p:nvSpPr>
        <p:spPr bwMode="auto">
          <a:xfrm>
            <a:off x="4038600" y="4724400"/>
            <a:ext cx="838200" cy="990600"/>
          </a:xfrm>
          <a:prstGeom prst="rect">
            <a:avLst/>
          </a:prstGeom>
          <a:solidFill>
            <a:srgbClr val="CCFFFF"/>
          </a:solidFill>
          <a:ln w="9525">
            <a:solidFill>
              <a:schemeClr val="tx1"/>
            </a:solidFill>
            <a:miter lim="800000"/>
            <a:headEnd/>
            <a:tailEnd/>
          </a:ln>
        </p:spPr>
        <p:txBody>
          <a:bodyPr wrap="none" anchor="ctr"/>
          <a:lstStyle>
            <a:lvl1pPr>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85004" name="Rectangle 17"/>
          <p:cNvSpPr>
            <a:spLocks noChangeArrowheads="1"/>
          </p:cNvSpPr>
          <p:nvPr/>
        </p:nvSpPr>
        <p:spPr bwMode="auto">
          <a:xfrm>
            <a:off x="4038600" y="5410200"/>
            <a:ext cx="838200" cy="304800"/>
          </a:xfrm>
          <a:prstGeom prst="rect">
            <a:avLst/>
          </a:prstGeom>
          <a:solidFill>
            <a:srgbClr val="FFFF99"/>
          </a:solidFill>
          <a:ln w="9525">
            <a:solidFill>
              <a:schemeClr val="tx1"/>
            </a:solidFill>
            <a:miter lim="800000"/>
            <a:headEnd/>
            <a:tailEnd/>
          </a:ln>
        </p:spPr>
        <p:txBody>
          <a:bodyPr wrap="none" anchor="ctr"/>
          <a:lstStyle>
            <a:lvl1pPr>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800">
                <a:solidFill>
                  <a:schemeClr val="bg1">
                    <a:lumMod val="50000"/>
                  </a:schemeClr>
                </a:solidFill>
              </a:rPr>
              <a:t>0</a:t>
            </a:r>
          </a:p>
        </p:txBody>
      </p:sp>
      <p:sp>
        <p:nvSpPr>
          <p:cNvPr id="85005" name="Rectangle 19"/>
          <p:cNvSpPr>
            <a:spLocks noChangeArrowheads="1"/>
          </p:cNvSpPr>
          <p:nvPr/>
        </p:nvSpPr>
        <p:spPr bwMode="auto">
          <a:xfrm>
            <a:off x="1981200" y="2971800"/>
            <a:ext cx="838200" cy="990600"/>
          </a:xfrm>
          <a:prstGeom prst="rect">
            <a:avLst/>
          </a:prstGeom>
          <a:solidFill>
            <a:srgbClr val="CCFFFF"/>
          </a:solidFill>
          <a:ln w="9525">
            <a:solidFill>
              <a:schemeClr val="tx1"/>
            </a:solidFill>
            <a:miter lim="800000"/>
            <a:headEnd/>
            <a:tailEnd/>
          </a:ln>
        </p:spPr>
        <p:txBody>
          <a:bodyPr wrap="none" anchor="ctr"/>
          <a:lstStyle>
            <a:lvl1pPr>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85006" name="Rectangle 20"/>
          <p:cNvSpPr>
            <a:spLocks noChangeArrowheads="1"/>
          </p:cNvSpPr>
          <p:nvPr/>
        </p:nvSpPr>
        <p:spPr bwMode="auto">
          <a:xfrm>
            <a:off x="1981200" y="3657600"/>
            <a:ext cx="838200" cy="304800"/>
          </a:xfrm>
          <a:prstGeom prst="rect">
            <a:avLst/>
          </a:prstGeom>
          <a:solidFill>
            <a:srgbClr val="FFFF99"/>
          </a:solidFill>
          <a:ln w="9525">
            <a:solidFill>
              <a:schemeClr val="tx1"/>
            </a:solidFill>
            <a:miter lim="800000"/>
            <a:headEnd/>
            <a:tailEnd/>
          </a:ln>
        </p:spPr>
        <p:txBody>
          <a:bodyPr wrap="none" anchor="ctr"/>
          <a:lstStyle>
            <a:lvl1pPr>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800">
                <a:solidFill>
                  <a:schemeClr val="bg1">
                    <a:lumMod val="50000"/>
                  </a:schemeClr>
                </a:solidFill>
              </a:rPr>
              <a:t>0</a:t>
            </a:r>
          </a:p>
        </p:txBody>
      </p:sp>
      <p:sp>
        <p:nvSpPr>
          <p:cNvPr id="85007" name="Rectangle 22"/>
          <p:cNvSpPr>
            <a:spLocks noChangeArrowheads="1"/>
          </p:cNvSpPr>
          <p:nvPr/>
        </p:nvSpPr>
        <p:spPr bwMode="auto">
          <a:xfrm>
            <a:off x="2819400" y="1676400"/>
            <a:ext cx="838200" cy="990600"/>
          </a:xfrm>
          <a:prstGeom prst="rect">
            <a:avLst/>
          </a:prstGeom>
          <a:solidFill>
            <a:srgbClr val="CCFFFF"/>
          </a:solidFill>
          <a:ln w="9525">
            <a:solidFill>
              <a:schemeClr val="tx1"/>
            </a:solidFill>
            <a:miter lim="800000"/>
            <a:headEnd/>
            <a:tailEnd/>
          </a:ln>
        </p:spPr>
        <p:txBody>
          <a:bodyPr wrap="none" anchor="ctr"/>
          <a:lstStyle>
            <a:lvl1pPr>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85008" name="Rectangle 23"/>
          <p:cNvSpPr>
            <a:spLocks noChangeArrowheads="1"/>
          </p:cNvSpPr>
          <p:nvPr/>
        </p:nvSpPr>
        <p:spPr bwMode="auto">
          <a:xfrm>
            <a:off x="2819400" y="2362200"/>
            <a:ext cx="838200" cy="304800"/>
          </a:xfrm>
          <a:prstGeom prst="rect">
            <a:avLst/>
          </a:prstGeom>
          <a:solidFill>
            <a:srgbClr val="FFFF99"/>
          </a:solidFill>
          <a:ln w="9525">
            <a:solidFill>
              <a:schemeClr val="tx1"/>
            </a:solidFill>
            <a:miter lim="800000"/>
            <a:headEnd/>
            <a:tailEnd/>
          </a:ln>
        </p:spPr>
        <p:txBody>
          <a:bodyPr wrap="none" anchor="ctr"/>
          <a:lstStyle>
            <a:lvl1pPr>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800">
                <a:solidFill>
                  <a:schemeClr val="bg1">
                    <a:lumMod val="50000"/>
                  </a:schemeClr>
                </a:solidFill>
              </a:rPr>
              <a:t>0</a:t>
            </a:r>
          </a:p>
        </p:txBody>
      </p:sp>
      <p:sp>
        <p:nvSpPr>
          <p:cNvPr id="85009" name="Rectangle 25"/>
          <p:cNvSpPr>
            <a:spLocks noChangeArrowheads="1"/>
          </p:cNvSpPr>
          <p:nvPr/>
        </p:nvSpPr>
        <p:spPr bwMode="auto">
          <a:xfrm>
            <a:off x="2819400" y="4267200"/>
            <a:ext cx="838200" cy="990600"/>
          </a:xfrm>
          <a:prstGeom prst="rect">
            <a:avLst/>
          </a:prstGeom>
          <a:solidFill>
            <a:srgbClr val="CCFFFF"/>
          </a:solidFill>
          <a:ln w="9525">
            <a:solidFill>
              <a:schemeClr val="tx1"/>
            </a:solidFill>
            <a:miter lim="800000"/>
            <a:headEnd/>
            <a:tailEnd/>
          </a:ln>
        </p:spPr>
        <p:txBody>
          <a:bodyPr wrap="none" anchor="ctr"/>
          <a:lstStyle>
            <a:lvl1pPr>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85010" name="Rectangle 26"/>
          <p:cNvSpPr>
            <a:spLocks noChangeArrowheads="1"/>
          </p:cNvSpPr>
          <p:nvPr/>
        </p:nvSpPr>
        <p:spPr bwMode="auto">
          <a:xfrm>
            <a:off x="2819400" y="4953000"/>
            <a:ext cx="838200" cy="304800"/>
          </a:xfrm>
          <a:prstGeom prst="rect">
            <a:avLst/>
          </a:prstGeom>
          <a:solidFill>
            <a:srgbClr val="FFFF99"/>
          </a:solidFill>
          <a:ln w="9525">
            <a:solidFill>
              <a:schemeClr val="tx1"/>
            </a:solidFill>
            <a:miter lim="800000"/>
            <a:headEnd/>
            <a:tailEnd/>
          </a:ln>
        </p:spPr>
        <p:txBody>
          <a:bodyPr wrap="none" anchor="ctr"/>
          <a:lstStyle>
            <a:lvl1pPr>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800">
                <a:solidFill>
                  <a:schemeClr val="bg1">
                    <a:lumMod val="50000"/>
                  </a:schemeClr>
                </a:solidFill>
              </a:rPr>
              <a:t>0</a:t>
            </a:r>
          </a:p>
        </p:txBody>
      </p:sp>
      <p:sp>
        <p:nvSpPr>
          <p:cNvPr id="85011" name="Line 27"/>
          <p:cNvSpPr>
            <a:spLocks noChangeShapeType="1"/>
          </p:cNvSpPr>
          <p:nvPr/>
        </p:nvSpPr>
        <p:spPr bwMode="auto">
          <a:xfrm>
            <a:off x="4495800" y="3505200"/>
            <a:ext cx="457200" cy="457200"/>
          </a:xfrm>
          <a:prstGeom prst="line">
            <a:avLst/>
          </a:prstGeom>
          <a:noFill/>
          <a:ln w="28575">
            <a:solidFill>
              <a:schemeClr val="tx1"/>
            </a:solidFill>
            <a:round/>
            <a:headEnd/>
            <a:tailEnd type="triangle" w="lg" len="lg"/>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385671457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ChangeArrowheads="1"/>
          </p:cNvSpPr>
          <p:nvPr>
            <p:ph type="title"/>
          </p:nvPr>
        </p:nvSpPr>
        <p:spPr/>
        <p:txBody>
          <a:bodyPr/>
          <a:lstStyle/>
          <a:p>
            <a:pPr eaLnBrk="1" hangingPunct="1"/>
            <a:r>
              <a:rPr lang="en-US" altLang="en-US"/>
              <a:t>Clock Algorithm</a:t>
            </a:r>
          </a:p>
        </p:txBody>
      </p:sp>
      <p:sp>
        <p:nvSpPr>
          <p:cNvPr id="86019" name="Rectangle 4"/>
          <p:cNvSpPr>
            <a:spLocks noChangeArrowheads="1"/>
          </p:cNvSpPr>
          <p:nvPr/>
        </p:nvSpPr>
        <p:spPr bwMode="auto">
          <a:xfrm>
            <a:off x="4038600" y="1371600"/>
            <a:ext cx="838200" cy="990600"/>
          </a:xfrm>
          <a:prstGeom prst="rect">
            <a:avLst/>
          </a:prstGeom>
          <a:solidFill>
            <a:srgbClr val="CCFFFF"/>
          </a:solidFill>
          <a:ln w="9525">
            <a:solidFill>
              <a:schemeClr val="tx1"/>
            </a:solidFill>
            <a:miter lim="800000"/>
            <a:headEnd/>
            <a:tailEnd/>
          </a:ln>
        </p:spPr>
        <p:txBody>
          <a:bodyPr wrap="none" anchor="ctr"/>
          <a:lstStyle>
            <a:lvl1pPr>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86020" name="Rectangle 5"/>
          <p:cNvSpPr>
            <a:spLocks noChangeArrowheads="1"/>
          </p:cNvSpPr>
          <p:nvPr/>
        </p:nvSpPr>
        <p:spPr bwMode="auto">
          <a:xfrm>
            <a:off x="4038600" y="2057400"/>
            <a:ext cx="838200" cy="304800"/>
          </a:xfrm>
          <a:prstGeom prst="rect">
            <a:avLst/>
          </a:prstGeom>
          <a:solidFill>
            <a:srgbClr val="FFFF99"/>
          </a:solidFill>
          <a:ln w="9525">
            <a:solidFill>
              <a:schemeClr val="tx1"/>
            </a:solidFill>
            <a:miter lim="800000"/>
            <a:headEnd/>
            <a:tailEnd/>
          </a:ln>
        </p:spPr>
        <p:txBody>
          <a:bodyPr wrap="none" anchor="ctr"/>
          <a:lstStyle>
            <a:lvl1pPr>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800" dirty="0">
                <a:solidFill>
                  <a:schemeClr val="bg1">
                    <a:lumMod val="50000"/>
                  </a:schemeClr>
                </a:solidFill>
              </a:rPr>
              <a:t>0</a:t>
            </a:r>
          </a:p>
        </p:txBody>
      </p:sp>
      <p:sp>
        <p:nvSpPr>
          <p:cNvPr id="86021" name="Rectangle 7"/>
          <p:cNvSpPr>
            <a:spLocks noChangeArrowheads="1"/>
          </p:cNvSpPr>
          <p:nvPr/>
        </p:nvSpPr>
        <p:spPr bwMode="auto">
          <a:xfrm>
            <a:off x="5257800" y="1676400"/>
            <a:ext cx="838200" cy="990600"/>
          </a:xfrm>
          <a:prstGeom prst="rect">
            <a:avLst/>
          </a:prstGeom>
          <a:solidFill>
            <a:srgbClr val="CCFFFF"/>
          </a:solidFill>
          <a:ln w="9525">
            <a:solidFill>
              <a:schemeClr val="tx1"/>
            </a:solidFill>
            <a:miter lim="800000"/>
            <a:headEnd/>
            <a:tailEnd/>
          </a:ln>
        </p:spPr>
        <p:txBody>
          <a:bodyPr wrap="none" anchor="ctr"/>
          <a:lstStyle>
            <a:lvl1pPr>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86022" name="Rectangle 8"/>
          <p:cNvSpPr>
            <a:spLocks noChangeArrowheads="1"/>
          </p:cNvSpPr>
          <p:nvPr/>
        </p:nvSpPr>
        <p:spPr bwMode="auto">
          <a:xfrm>
            <a:off x="5257800" y="2362200"/>
            <a:ext cx="838200" cy="304800"/>
          </a:xfrm>
          <a:prstGeom prst="rect">
            <a:avLst/>
          </a:prstGeom>
          <a:solidFill>
            <a:srgbClr val="FFFF99"/>
          </a:solidFill>
          <a:ln w="9525">
            <a:solidFill>
              <a:schemeClr val="tx1"/>
            </a:solidFill>
            <a:miter lim="800000"/>
            <a:headEnd/>
            <a:tailEnd/>
          </a:ln>
        </p:spPr>
        <p:txBody>
          <a:bodyPr wrap="none" anchor="ctr"/>
          <a:lstStyle>
            <a:lvl1pPr>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800">
                <a:solidFill>
                  <a:schemeClr val="bg1">
                    <a:lumMod val="50000"/>
                  </a:schemeClr>
                </a:solidFill>
              </a:rPr>
              <a:t>1</a:t>
            </a:r>
          </a:p>
        </p:txBody>
      </p:sp>
      <p:sp>
        <p:nvSpPr>
          <p:cNvPr id="86023" name="Rectangle 10"/>
          <p:cNvSpPr>
            <a:spLocks noChangeArrowheads="1"/>
          </p:cNvSpPr>
          <p:nvPr/>
        </p:nvSpPr>
        <p:spPr bwMode="auto">
          <a:xfrm>
            <a:off x="6096000" y="2971800"/>
            <a:ext cx="838200" cy="990600"/>
          </a:xfrm>
          <a:prstGeom prst="rect">
            <a:avLst/>
          </a:prstGeom>
          <a:solidFill>
            <a:srgbClr val="CCFFFF"/>
          </a:solidFill>
          <a:ln w="9525">
            <a:solidFill>
              <a:schemeClr val="tx1"/>
            </a:solidFill>
            <a:miter lim="800000"/>
            <a:headEnd/>
            <a:tailEnd/>
          </a:ln>
        </p:spPr>
        <p:txBody>
          <a:bodyPr wrap="none" anchor="ctr"/>
          <a:lstStyle>
            <a:lvl1pPr>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86024" name="Rectangle 11"/>
          <p:cNvSpPr>
            <a:spLocks noChangeArrowheads="1"/>
          </p:cNvSpPr>
          <p:nvPr/>
        </p:nvSpPr>
        <p:spPr bwMode="auto">
          <a:xfrm>
            <a:off x="6096000" y="3657600"/>
            <a:ext cx="838200" cy="304800"/>
          </a:xfrm>
          <a:prstGeom prst="rect">
            <a:avLst/>
          </a:prstGeom>
          <a:solidFill>
            <a:srgbClr val="FFFF99"/>
          </a:solidFill>
          <a:ln w="9525">
            <a:solidFill>
              <a:schemeClr val="tx1"/>
            </a:solidFill>
            <a:miter lim="800000"/>
            <a:headEnd/>
            <a:tailEnd/>
          </a:ln>
        </p:spPr>
        <p:txBody>
          <a:bodyPr wrap="none" anchor="ctr"/>
          <a:lstStyle>
            <a:lvl1pPr>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800">
                <a:solidFill>
                  <a:schemeClr val="bg1">
                    <a:lumMod val="50000"/>
                  </a:schemeClr>
                </a:solidFill>
              </a:rPr>
              <a:t>0</a:t>
            </a:r>
          </a:p>
        </p:txBody>
      </p:sp>
      <p:sp>
        <p:nvSpPr>
          <p:cNvPr id="86025" name="Rectangle 13"/>
          <p:cNvSpPr>
            <a:spLocks noChangeArrowheads="1"/>
          </p:cNvSpPr>
          <p:nvPr/>
        </p:nvSpPr>
        <p:spPr bwMode="auto">
          <a:xfrm>
            <a:off x="5257800" y="4267200"/>
            <a:ext cx="838200" cy="990600"/>
          </a:xfrm>
          <a:prstGeom prst="rect">
            <a:avLst/>
          </a:prstGeom>
          <a:solidFill>
            <a:srgbClr val="CCFFFF"/>
          </a:solidFill>
          <a:ln w="9525">
            <a:solidFill>
              <a:schemeClr val="tx1"/>
            </a:solidFill>
            <a:miter lim="800000"/>
            <a:headEnd/>
            <a:tailEnd/>
          </a:ln>
        </p:spPr>
        <p:txBody>
          <a:bodyPr wrap="none" anchor="ctr"/>
          <a:lstStyle>
            <a:lvl1pPr>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86026" name="Rectangle 14"/>
          <p:cNvSpPr>
            <a:spLocks noChangeArrowheads="1"/>
          </p:cNvSpPr>
          <p:nvPr/>
        </p:nvSpPr>
        <p:spPr bwMode="auto">
          <a:xfrm>
            <a:off x="5257800" y="4953000"/>
            <a:ext cx="838200" cy="304800"/>
          </a:xfrm>
          <a:prstGeom prst="rect">
            <a:avLst/>
          </a:prstGeom>
          <a:solidFill>
            <a:srgbClr val="FFFF99"/>
          </a:solidFill>
          <a:ln w="9525">
            <a:solidFill>
              <a:schemeClr val="tx1"/>
            </a:solidFill>
            <a:miter lim="800000"/>
            <a:headEnd/>
            <a:tailEnd/>
          </a:ln>
        </p:spPr>
        <p:txBody>
          <a:bodyPr wrap="none" anchor="ctr"/>
          <a:lstStyle>
            <a:lvl1pPr>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800">
                <a:solidFill>
                  <a:schemeClr val="bg1">
                    <a:lumMod val="50000"/>
                  </a:schemeClr>
                </a:solidFill>
              </a:rPr>
              <a:t>0</a:t>
            </a:r>
          </a:p>
        </p:txBody>
      </p:sp>
      <p:sp>
        <p:nvSpPr>
          <p:cNvPr id="86027" name="Rectangle 16"/>
          <p:cNvSpPr>
            <a:spLocks noChangeArrowheads="1"/>
          </p:cNvSpPr>
          <p:nvPr/>
        </p:nvSpPr>
        <p:spPr bwMode="auto">
          <a:xfrm>
            <a:off x="4038600" y="4724400"/>
            <a:ext cx="838200" cy="990600"/>
          </a:xfrm>
          <a:prstGeom prst="rect">
            <a:avLst/>
          </a:prstGeom>
          <a:solidFill>
            <a:srgbClr val="CCFFFF"/>
          </a:solidFill>
          <a:ln w="9525">
            <a:solidFill>
              <a:schemeClr val="tx1"/>
            </a:solidFill>
            <a:miter lim="800000"/>
            <a:headEnd/>
            <a:tailEnd/>
          </a:ln>
        </p:spPr>
        <p:txBody>
          <a:bodyPr wrap="none" anchor="ctr"/>
          <a:lstStyle>
            <a:lvl1pPr>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86028" name="Rectangle 17"/>
          <p:cNvSpPr>
            <a:spLocks noChangeArrowheads="1"/>
          </p:cNvSpPr>
          <p:nvPr/>
        </p:nvSpPr>
        <p:spPr bwMode="auto">
          <a:xfrm>
            <a:off x="4038600" y="5410200"/>
            <a:ext cx="838200" cy="304800"/>
          </a:xfrm>
          <a:prstGeom prst="rect">
            <a:avLst/>
          </a:prstGeom>
          <a:solidFill>
            <a:srgbClr val="FFFF99"/>
          </a:solidFill>
          <a:ln w="9525">
            <a:solidFill>
              <a:schemeClr val="tx1"/>
            </a:solidFill>
            <a:miter lim="800000"/>
            <a:headEnd/>
            <a:tailEnd/>
          </a:ln>
        </p:spPr>
        <p:txBody>
          <a:bodyPr wrap="none" anchor="ctr"/>
          <a:lstStyle>
            <a:lvl1pPr>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800">
                <a:solidFill>
                  <a:schemeClr val="bg1">
                    <a:lumMod val="50000"/>
                  </a:schemeClr>
                </a:solidFill>
              </a:rPr>
              <a:t>0</a:t>
            </a:r>
          </a:p>
        </p:txBody>
      </p:sp>
      <p:sp>
        <p:nvSpPr>
          <p:cNvPr id="86029" name="Rectangle 19"/>
          <p:cNvSpPr>
            <a:spLocks noChangeArrowheads="1"/>
          </p:cNvSpPr>
          <p:nvPr/>
        </p:nvSpPr>
        <p:spPr bwMode="auto">
          <a:xfrm>
            <a:off x="1981200" y="2971800"/>
            <a:ext cx="838200" cy="990600"/>
          </a:xfrm>
          <a:prstGeom prst="rect">
            <a:avLst/>
          </a:prstGeom>
          <a:solidFill>
            <a:srgbClr val="CCFFFF"/>
          </a:solidFill>
          <a:ln w="9525">
            <a:solidFill>
              <a:schemeClr val="tx1"/>
            </a:solidFill>
            <a:miter lim="800000"/>
            <a:headEnd/>
            <a:tailEnd/>
          </a:ln>
        </p:spPr>
        <p:txBody>
          <a:bodyPr wrap="none" anchor="ctr"/>
          <a:lstStyle>
            <a:lvl1pPr>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86030" name="Rectangle 20"/>
          <p:cNvSpPr>
            <a:spLocks noChangeArrowheads="1"/>
          </p:cNvSpPr>
          <p:nvPr/>
        </p:nvSpPr>
        <p:spPr bwMode="auto">
          <a:xfrm>
            <a:off x="1981200" y="3657600"/>
            <a:ext cx="838200" cy="304800"/>
          </a:xfrm>
          <a:prstGeom prst="rect">
            <a:avLst/>
          </a:prstGeom>
          <a:solidFill>
            <a:srgbClr val="FFFF99"/>
          </a:solidFill>
          <a:ln w="9525">
            <a:solidFill>
              <a:schemeClr val="tx1"/>
            </a:solidFill>
            <a:miter lim="800000"/>
            <a:headEnd/>
            <a:tailEnd/>
          </a:ln>
        </p:spPr>
        <p:txBody>
          <a:bodyPr wrap="none" anchor="ctr"/>
          <a:lstStyle>
            <a:lvl1pPr>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800">
                <a:solidFill>
                  <a:schemeClr val="bg1">
                    <a:lumMod val="50000"/>
                  </a:schemeClr>
                </a:solidFill>
              </a:rPr>
              <a:t>0</a:t>
            </a:r>
          </a:p>
        </p:txBody>
      </p:sp>
      <p:sp>
        <p:nvSpPr>
          <p:cNvPr id="86031" name="Rectangle 22"/>
          <p:cNvSpPr>
            <a:spLocks noChangeArrowheads="1"/>
          </p:cNvSpPr>
          <p:nvPr/>
        </p:nvSpPr>
        <p:spPr bwMode="auto">
          <a:xfrm>
            <a:off x="2819400" y="1676400"/>
            <a:ext cx="838200" cy="990600"/>
          </a:xfrm>
          <a:prstGeom prst="rect">
            <a:avLst/>
          </a:prstGeom>
          <a:solidFill>
            <a:srgbClr val="CCFFFF"/>
          </a:solidFill>
          <a:ln w="9525">
            <a:solidFill>
              <a:schemeClr val="tx1"/>
            </a:solidFill>
            <a:miter lim="800000"/>
            <a:headEnd/>
            <a:tailEnd/>
          </a:ln>
        </p:spPr>
        <p:txBody>
          <a:bodyPr wrap="none" anchor="ctr"/>
          <a:lstStyle>
            <a:lvl1pPr>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86032" name="Rectangle 23"/>
          <p:cNvSpPr>
            <a:spLocks noChangeArrowheads="1"/>
          </p:cNvSpPr>
          <p:nvPr/>
        </p:nvSpPr>
        <p:spPr bwMode="auto">
          <a:xfrm>
            <a:off x="2819400" y="2362200"/>
            <a:ext cx="838200" cy="304800"/>
          </a:xfrm>
          <a:prstGeom prst="rect">
            <a:avLst/>
          </a:prstGeom>
          <a:solidFill>
            <a:srgbClr val="FFFF99"/>
          </a:solidFill>
          <a:ln w="9525">
            <a:solidFill>
              <a:schemeClr val="tx1"/>
            </a:solidFill>
            <a:miter lim="800000"/>
            <a:headEnd/>
            <a:tailEnd/>
          </a:ln>
        </p:spPr>
        <p:txBody>
          <a:bodyPr wrap="none" anchor="ctr"/>
          <a:lstStyle>
            <a:lvl1pPr>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800">
                <a:solidFill>
                  <a:schemeClr val="bg1">
                    <a:lumMod val="50000"/>
                  </a:schemeClr>
                </a:solidFill>
              </a:rPr>
              <a:t>0</a:t>
            </a:r>
          </a:p>
        </p:txBody>
      </p:sp>
      <p:sp>
        <p:nvSpPr>
          <p:cNvPr id="86033" name="Rectangle 25"/>
          <p:cNvSpPr>
            <a:spLocks noChangeArrowheads="1"/>
          </p:cNvSpPr>
          <p:nvPr/>
        </p:nvSpPr>
        <p:spPr bwMode="auto">
          <a:xfrm>
            <a:off x="2819400" y="4267200"/>
            <a:ext cx="838200" cy="990600"/>
          </a:xfrm>
          <a:prstGeom prst="rect">
            <a:avLst/>
          </a:prstGeom>
          <a:solidFill>
            <a:srgbClr val="CCFFFF"/>
          </a:solidFill>
          <a:ln w="9525">
            <a:solidFill>
              <a:schemeClr val="tx1"/>
            </a:solidFill>
            <a:miter lim="800000"/>
            <a:headEnd/>
            <a:tailEnd/>
          </a:ln>
        </p:spPr>
        <p:txBody>
          <a:bodyPr wrap="none" anchor="ctr"/>
          <a:lstStyle>
            <a:lvl1pPr>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86034" name="Rectangle 26"/>
          <p:cNvSpPr>
            <a:spLocks noChangeArrowheads="1"/>
          </p:cNvSpPr>
          <p:nvPr/>
        </p:nvSpPr>
        <p:spPr bwMode="auto">
          <a:xfrm>
            <a:off x="2819400" y="4953000"/>
            <a:ext cx="838200" cy="304800"/>
          </a:xfrm>
          <a:prstGeom prst="rect">
            <a:avLst/>
          </a:prstGeom>
          <a:solidFill>
            <a:srgbClr val="FFFF99"/>
          </a:solidFill>
          <a:ln w="9525">
            <a:solidFill>
              <a:schemeClr val="tx1"/>
            </a:solidFill>
            <a:miter lim="800000"/>
            <a:headEnd/>
            <a:tailEnd/>
          </a:ln>
        </p:spPr>
        <p:txBody>
          <a:bodyPr wrap="none" anchor="ctr"/>
          <a:lstStyle>
            <a:lvl1pPr>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800">
                <a:solidFill>
                  <a:schemeClr val="bg1">
                    <a:lumMod val="50000"/>
                  </a:schemeClr>
                </a:solidFill>
              </a:rPr>
              <a:t>0</a:t>
            </a:r>
          </a:p>
        </p:txBody>
      </p:sp>
      <p:sp>
        <p:nvSpPr>
          <p:cNvPr id="86035" name="Line 27"/>
          <p:cNvSpPr>
            <a:spLocks noChangeShapeType="1"/>
          </p:cNvSpPr>
          <p:nvPr/>
        </p:nvSpPr>
        <p:spPr bwMode="auto">
          <a:xfrm>
            <a:off x="4495800" y="3505200"/>
            <a:ext cx="0" cy="609600"/>
          </a:xfrm>
          <a:prstGeom prst="line">
            <a:avLst/>
          </a:prstGeom>
          <a:noFill/>
          <a:ln w="28575">
            <a:solidFill>
              <a:schemeClr val="tx1"/>
            </a:solidFill>
            <a:round/>
            <a:headEnd/>
            <a:tailEnd type="triangle" w="lg" len="lg"/>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201802131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p:txBody>
          <a:bodyPr/>
          <a:lstStyle/>
          <a:p>
            <a:pPr eaLnBrk="1" hangingPunct="1"/>
            <a:r>
              <a:rPr lang="en-US" altLang="en-US"/>
              <a:t>Clock Algorithm</a:t>
            </a:r>
          </a:p>
        </p:txBody>
      </p:sp>
      <p:sp>
        <p:nvSpPr>
          <p:cNvPr id="87043" name="Rectangle 4"/>
          <p:cNvSpPr>
            <a:spLocks noChangeArrowheads="1"/>
          </p:cNvSpPr>
          <p:nvPr/>
        </p:nvSpPr>
        <p:spPr bwMode="auto">
          <a:xfrm>
            <a:off x="4038600" y="1371600"/>
            <a:ext cx="838200" cy="990600"/>
          </a:xfrm>
          <a:prstGeom prst="rect">
            <a:avLst/>
          </a:prstGeom>
          <a:solidFill>
            <a:srgbClr val="CCFFFF"/>
          </a:solidFill>
          <a:ln w="9525">
            <a:solidFill>
              <a:schemeClr val="tx1"/>
            </a:solidFill>
            <a:miter lim="800000"/>
            <a:headEnd/>
            <a:tailEnd/>
          </a:ln>
        </p:spPr>
        <p:txBody>
          <a:bodyPr wrap="none" anchor="ctr"/>
          <a:lstStyle>
            <a:lvl1pPr>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87044" name="Rectangle 5"/>
          <p:cNvSpPr>
            <a:spLocks noChangeArrowheads="1"/>
          </p:cNvSpPr>
          <p:nvPr/>
        </p:nvSpPr>
        <p:spPr bwMode="auto">
          <a:xfrm>
            <a:off x="4038600" y="2059488"/>
            <a:ext cx="838200" cy="304800"/>
          </a:xfrm>
          <a:prstGeom prst="rect">
            <a:avLst/>
          </a:prstGeom>
          <a:solidFill>
            <a:srgbClr val="FFFF99"/>
          </a:solidFill>
          <a:ln w="9525">
            <a:solidFill>
              <a:schemeClr val="tx1"/>
            </a:solidFill>
            <a:miter lim="800000"/>
            <a:headEnd/>
            <a:tailEnd/>
          </a:ln>
        </p:spPr>
        <p:txBody>
          <a:bodyPr wrap="none" anchor="ctr"/>
          <a:lstStyle>
            <a:lvl1pPr>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800" dirty="0">
                <a:solidFill>
                  <a:schemeClr val="bg1">
                    <a:lumMod val="50000"/>
                  </a:schemeClr>
                </a:solidFill>
              </a:rPr>
              <a:t>0</a:t>
            </a:r>
          </a:p>
        </p:txBody>
      </p:sp>
      <p:sp>
        <p:nvSpPr>
          <p:cNvPr id="87045" name="Rectangle 7"/>
          <p:cNvSpPr>
            <a:spLocks noChangeArrowheads="1"/>
          </p:cNvSpPr>
          <p:nvPr/>
        </p:nvSpPr>
        <p:spPr bwMode="auto">
          <a:xfrm>
            <a:off x="5257800" y="1676400"/>
            <a:ext cx="838200" cy="990600"/>
          </a:xfrm>
          <a:prstGeom prst="rect">
            <a:avLst/>
          </a:prstGeom>
          <a:solidFill>
            <a:srgbClr val="CCFFFF"/>
          </a:solidFill>
          <a:ln w="9525">
            <a:solidFill>
              <a:schemeClr val="tx1"/>
            </a:solidFill>
            <a:miter lim="800000"/>
            <a:headEnd/>
            <a:tailEnd/>
          </a:ln>
        </p:spPr>
        <p:txBody>
          <a:bodyPr wrap="none" anchor="ctr"/>
          <a:lstStyle>
            <a:lvl1pPr>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87046" name="Rectangle 8"/>
          <p:cNvSpPr>
            <a:spLocks noChangeArrowheads="1"/>
          </p:cNvSpPr>
          <p:nvPr/>
        </p:nvSpPr>
        <p:spPr bwMode="auto">
          <a:xfrm>
            <a:off x="5257800" y="2364288"/>
            <a:ext cx="838200" cy="304800"/>
          </a:xfrm>
          <a:prstGeom prst="rect">
            <a:avLst/>
          </a:prstGeom>
          <a:solidFill>
            <a:srgbClr val="FFFF99"/>
          </a:solidFill>
          <a:ln w="9525">
            <a:solidFill>
              <a:schemeClr val="tx1"/>
            </a:solidFill>
            <a:miter lim="800000"/>
            <a:headEnd/>
            <a:tailEnd/>
          </a:ln>
        </p:spPr>
        <p:txBody>
          <a:bodyPr wrap="none" anchor="ctr"/>
          <a:lstStyle>
            <a:lvl1pPr>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800">
                <a:solidFill>
                  <a:schemeClr val="bg1">
                    <a:lumMod val="50000"/>
                  </a:schemeClr>
                </a:solidFill>
              </a:rPr>
              <a:t>1</a:t>
            </a:r>
          </a:p>
        </p:txBody>
      </p:sp>
      <p:sp>
        <p:nvSpPr>
          <p:cNvPr id="87047" name="Rectangle 10"/>
          <p:cNvSpPr>
            <a:spLocks noChangeArrowheads="1"/>
          </p:cNvSpPr>
          <p:nvPr/>
        </p:nvSpPr>
        <p:spPr bwMode="auto">
          <a:xfrm>
            <a:off x="6096000" y="2971800"/>
            <a:ext cx="838200" cy="990600"/>
          </a:xfrm>
          <a:prstGeom prst="rect">
            <a:avLst/>
          </a:prstGeom>
          <a:solidFill>
            <a:srgbClr val="CCFFFF"/>
          </a:solidFill>
          <a:ln w="9525">
            <a:solidFill>
              <a:schemeClr val="tx1"/>
            </a:solidFill>
            <a:miter lim="800000"/>
            <a:headEnd/>
            <a:tailEnd/>
          </a:ln>
        </p:spPr>
        <p:txBody>
          <a:bodyPr wrap="none" anchor="ctr"/>
          <a:lstStyle>
            <a:lvl1pPr>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87048" name="Rectangle 11"/>
          <p:cNvSpPr>
            <a:spLocks noChangeArrowheads="1"/>
          </p:cNvSpPr>
          <p:nvPr/>
        </p:nvSpPr>
        <p:spPr bwMode="auto">
          <a:xfrm>
            <a:off x="6096000" y="3659688"/>
            <a:ext cx="838200" cy="304800"/>
          </a:xfrm>
          <a:prstGeom prst="rect">
            <a:avLst/>
          </a:prstGeom>
          <a:solidFill>
            <a:srgbClr val="FFFF99"/>
          </a:solidFill>
          <a:ln w="9525">
            <a:solidFill>
              <a:schemeClr val="tx1"/>
            </a:solidFill>
            <a:miter lim="800000"/>
            <a:headEnd/>
            <a:tailEnd/>
          </a:ln>
        </p:spPr>
        <p:txBody>
          <a:bodyPr wrap="none" anchor="ctr"/>
          <a:lstStyle>
            <a:lvl1pPr>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800">
                <a:solidFill>
                  <a:schemeClr val="bg1">
                    <a:lumMod val="50000"/>
                  </a:schemeClr>
                </a:solidFill>
              </a:rPr>
              <a:t>0</a:t>
            </a:r>
          </a:p>
        </p:txBody>
      </p:sp>
      <p:sp>
        <p:nvSpPr>
          <p:cNvPr id="87049" name="Rectangle 13"/>
          <p:cNvSpPr>
            <a:spLocks noChangeArrowheads="1"/>
          </p:cNvSpPr>
          <p:nvPr/>
        </p:nvSpPr>
        <p:spPr bwMode="auto">
          <a:xfrm>
            <a:off x="5257800" y="4267200"/>
            <a:ext cx="838200" cy="990600"/>
          </a:xfrm>
          <a:prstGeom prst="rect">
            <a:avLst/>
          </a:prstGeom>
          <a:solidFill>
            <a:srgbClr val="CCFFFF"/>
          </a:solidFill>
          <a:ln w="9525">
            <a:solidFill>
              <a:schemeClr val="tx1"/>
            </a:solidFill>
            <a:miter lim="800000"/>
            <a:headEnd/>
            <a:tailEnd/>
          </a:ln>
        </p:spPr>
        <p:txBody>
          <a:bodyPr wrap="none" anchor="ctr"/>
          <a:lstStyle>
            <a:lvl1pPr>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87050" name="Rectangle 14"/>
          <p:cNvSpPr>
            <a:spLocks noChangeArrowheads="1"/>
          </p:cNvSpPr>
          <p:nvPr/>
        </p:nvSpPr>
        <p:spPr bwMode="auto">
          <a:xfrm>
            <a:off x="5257800" y="4953000"/>
            <a:ext cx="838200" cy="304800"/>
          </a:xfrm>
          <a:prstGeom prst="rect">
            <a:avLst/>
          </a:prstGeom>
          <a:solidFill>
            <a:srgbClr val="FFFF99"/>
          </a:solidFill>
          <a:ln w="9525">
            <a:solidFill>
              <a:schemeClr val="tx1"/>
            </a:solidFill>
            <a:miter lim="800000"/>
            <a:headEnd/>
            <a:tailEnd/>
          </a:ln>
        </p:spPr>
        <p:txBody>
          <a:bodyPr wrap="none" anchor="ctr"/>
          <a:lstStyle>
            <a:lvl1pPr>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800">
                <a:solidFill>
                  <a:schemeClr val="bg1">
                    <a:lumMod val="50000"/>
                  </a:schemeClr>
                </a:solidFill>
              </a:rPr>
              <a:t>0</a:t>
            </a:r>
          </a:p>
        </p:txBody>
      </p:sp>
      <p:sp>
        <p:nvSpPr>
          <p:cNvPr id="87051" name="Rectangle 16"/>
          <p:cNvSpPr>
            <a:spLocks noChangeArrowheads="1"/>
          </p:cNvSpPr>
          <p:nvPr/>
        </p:nvSpPr>
        <p:spPr bwMode="auto">
          <a:xfrm>
            <a:off x="4038600" y="4724400"/>
            <a:ext cx="838200" cy="990600"/>
          </a:xfrm>
          <a:prstGeom prst="rect">
            <a:avLst/>
          </a:prstGeom>
          <a:solidFill>
            <a:srgbClr val="CCFFFF"/>
          </a:solidFill>
          <a:ln w="9525">
            <a:solidFill>
              <a:schemeClr val="tx1"/>
            </a:solidFill>
            <a:miter lim="800000"/>
            <a:headEnd/>
            <a:tailEnd/>
          </a:ln>
        </p:spPr>
        <p:txBody>
          <a:bodyPr wrap="none" anchor="ctr"/>
          <a:lstStyle>
            <a:lvl1pPr>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87052" name="Rectangle 17"/>
          <p:cNvSpPr>
            <a:spLocks noChangeArrowheads="1"/>
          </p:cNvSpPr>
          <p:nvPr/>
        </p:nvSpPr>
        <p:spPr bwMode="auto">
          <a:xfrm>
            <a:off x="4038600" y="5410200"/>
            <a:ext cx="838200" cy="304800"/>
          </a:xfrm>
          <a:prstGeom prst="rect">
            <a:avLst/>
          </a:prstGeom>
          <a:solidFill>
            <a:srgbClr val="FFFF99"/>
          </a:solidFill>
          <a:ln w="9525">
            <a:solidFill>
              <a:schemeClr val="tx1"/>
            </a:solidFill>
            <a:miter lim="800000"/>
            <a:headEnd/>
            <a:tailEnd/>
          </a:ln>
        </p:spPr>
        <p:txBody>
          <a:bodyPr wrap="none" anchor="ctr"/>
          <a:lstStyle>
            <a:lvl1pPr>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800">
                <a:solidFill>
                  <a:schemeClr val="bg1">
                    <a:lumMod val="50000"/>
                  </a:schemeClr>
                </a:solidFill>
              </a:rPr>
              <a:t>0</a:t>
            </a:r>
          </a:p>
        </p:txBody>
      </p:sp>
      <p:sp>
        <p:nvSpPr>
          <p:cNvPr id="87053" name="Rectangle 19"/>
          <p:cNvSpPr>
            <a:spLocks noChangeArrowheads="1"/>
          </p:cNvSpPr>
          <p:nvPr/>
        </p:nvSpPr>
        <p:spPr bwMode="auto">
          <a:xfrm>
            <a:off x="1981200" y="2971800"/>
            <a:ext cx="838200" cy="990600"/>
          </a:xfrm>
          <a:prstGeom prst="rect">
            <a:avLst/>
          </a:prstGeom>
          <a:solidFill>
            <a:srgbClr val="CCFFFF"/>
          </a:solidFill>
          <a:ln w="9525">
            <a:solidFill>
              <a:schemeClr val="tx1"/>
            </a:solidFill>
            <a:miter lim="800000"/>
            <a:headEnd/>
            <a:tailEnd/>
          </a:ln>
        </p:spPr>
        <p:txBody>
          <a:bodyPr wrap="none" anchor="ctr"/>
          <a:lstStyle>
            <a:lvl1pPr>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87054" name="Rectangle 20"/>
          <p:cNvSpPr>
            <a:spLocks noChangeArrowheads="1"/>
          </p:cNvSpPr>
          <p:nvPr/>
        </p:nvSpPr>
        <p:spPr bwMode="auto">
          <a:xfrm>
            <a:off x="1981200" y="3657600"/>
            <a:ext cx="838200" cy="304800"/>
          </a:xfrm>
          <a:prstGeom prst="rect">
            <a:avLst/>
          </a:prstGeom>
          <a:solidFill>
            <a:srgbClr val="FFFF99"/>
          </a:solidFill>
          <a:ln w="9525">
            <a:solidFill>
              <a:schemeClr val="tx1"/>
            </a:solidFill>
            <a:miter lim="800000"/>
            <a:headEnd/>
            <a:tailEnd/>
          </a:ln>
        </p:spPr>
        <p:txBody>
          <a:bodyPr wrap="none" anchor="ctr"/>
          <a:lstStyle>
            <a:lvl1pPr>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800">
                <a:solidFill>
                  <a:schemeClr val="bg1">
                    <a:lumMod val="50000"/>
                  </a:schemeClr>
                </a:solidFill>
              </a:rPr>
              <a:t>0</a:t>
            </a:r>
          </a:p>
        </p:txBody>
      </p:sp>
      <p:sp>
        <p:nvSpPr>
          <p:cNvPr id="87055" name="Rectangle 22"/>
          <p:cNvSpPr>
            <a:spLocks noChangeArrowheads="1"/>
          </p:cNvSpPr>
          <p:nvPr/>
        </p:nvSpPr>
        <p:spPr bwMode="auto">
          <a:xfrm>
            <a:off x="2819400" y="1676400"/>
            <a:ext cx="838200" cy="990600"/>
          </a:xfrm>
          <a:prstGeom prst="rect">
            <a:avLst/>
          </a:prstGeom>
          <a:solidFill>
            <a:srgbClr val="CCFFFF"/>
          </a:solidFill>
          <a:ln w="9525">
            <a:solidFill>
              <a:schemeClr val="tx1"/>
            </a:solidFill>
            <a:miter lim="800000"/>
            <a:headEnd/>
            <a:tailEnd/>
          </a:ln>
        </p:spPr>
        <p:txBody>
          <a:bodyPr wrap="none" anchor="ctr"/>
          <a:lstStyle>
            <a:lvl1pPr>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87056" name="Rectangle 23"/>
          <p:cNvSpPr>
            <a:spLocks noChangeArrowheads="1"/>
          </p:cNvSpPr>
          <p:nvPr/>
        </p:nvSpPr>
        <p:spPr bwMode="auto">
          <a:xfrm>
            <a:off x="2819400" y="2362200"/>
            <a:ext cx="838200" cy="304800"/>
          </a:xfrm>
          <a:prstGeom prst="rect">
            <a:avLst/>
          </a:prstGeom>
          <a:solidFill>
            <a:srgbClr val="FFFF99"/>
          </a:solidFill>
          <a:ln w="9525">
            <a:solidFill>
              <a:schemeClr val="tx1"/>
            </a:solidFill>
            <a:miter lim="800000"/>
            <a:headEnd/>
            <a:tailEnd/>
          </a:ln>
        </p:spPr>
        <p:txBody>
          <a:bodyPr wrap="none" anchor="ctr"/>
          <a:lstStyle>
            <a:lvl1pPr>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800">
                <a:solidFill>
                  <a:schemeClr val="bg1">
                    <a:lumMod val="50000"/>
                  </a:schemeClr>
                </a:solidFill>
              </a:rPr>
              <a:t>0</a:t>
            </a:r>
          </a:p>
        </p:txBody>
      </p:sp>
      <p:sp>
        <p:nvSpPr>
          <p:cNvPr id="87057" name="Rectangle 25"/>
          <p:cNvSpPr>
            <a:spLocks noChangeArrowheads="1"/>
          </p:cNvSpPr>
          <p:nvPr/>
        </p:nvSpPr>
        <p:spPr bwMode="auto">
          <a:xfrm>
            <a:off x="2819400" y="4267200"/>
            <a:ext cx="838200" cy="990600"/>
          </a:xfrm>
          <a:prstGeom prst="rect">
            <a:avLst/>
          </a:prstGeom>
          <a:solidFill>
            <a:srgbClr val="CCFFFF"/>
          </a:solidFill>
          <a:ln w="9525">
            <a:solidFill>
              <a:schemeClr val="tx1"/>
            </a:solidFill>
            <a:miter lim="800000"/>
            <a:headEnd/>
            <a:tailEnd/>
          </a:ln>
        </p:spPr>
        <p:txBody>
          <a:bodyPr wrap="none" anchor="ctr"/>
          <a:lstStyle>
            <a:lvl1pPr>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87058" name="Rectangle 26"/>
          <p:cNvSpPr>
            <a:spLocks noChangeArrowheads="1"/>
          </p:cNvSpPr>
          <p:nvPr/>
        </p:nvSpPr>
        <p:spPr bwMode="auto">
          <a:xfrm>
            <a:off x="2819400" y="4953000"/>
            <a:ext cx="838200" cy="304800"/>
          </a:xfrm>
          <a:prstGeom prst="rect">
            <a:avLst/>
          </a:prstGeom>
          <a:solidFill>
            <a:srgbClr val="FFFF99"/>
          </a:solidFill>
          <a:ln w="9525">
            <a:solidFill>
              <a:schemeClr val="tx1"/>
            </a:solidFill>
            <a:miter lim="800000"/>
            <a:headEnd/>
            <a:tailEnd/>
          </a:ln>
        </p:spPr>
        <p:txBody>
          <a:bodyPr wrap="none" anchor="ctr"/>
          <a:lstStyle>
            <a:lvl1pPr>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800">
                <a:solidFill>
                  <a:schemeClr val="bg1">
                    <a:lumMod val="50000"/>
                  </a:schemeClr>
                </a:solidFill>
              </a:rPr>
              <a:t>0</a:t>
            </a:r>
          </a:p>
        </p:txBody>
      </p:sp>
      <p:sp>
        <p:nvSpPr>
          <p:cNvPr id="87059" name="Line 27"/>
          <p:cNvSpPr>
            <a:spLocks noChangeShapeType="1"/>
          </p:cNvSpPr>
          <p:nvPr/>
        </p:nvSpPr>
        <p:spPr bwMode="auto">
          <a:xfrm>
            <a:off x="4495800" y="3505200"/>
            <a:ext cx="0" cy="609600"/>
          </a:xfrm>
          <a:prstGeom prst="line">
            <a:avLst/>
          </a:prstGeom>
          <a:noFill/>
          <a:ln w="28575">
            <a:solidFill>
              <a:schemeClr val="tx1"/>
            </a:solidFill>
            <a:round/>
            <a:headEnd/>
            <a:tailEnd type="triangle" w="lg" len="lg"/>
          </a:ln>
          <a:extLst>
            <a:ext uri="{909E8E84-426E-40DD-AFC4-6F175D3DCCD1}">
              <a14:hiddenFill xmlns:a14="http://schemas.microsoft.com/office/drawing/2010/main">
                <a:noFill/>
              </a14:hiddenFill>
            </a:ext>
          </a:extLst>
        </p:spPr>
        <p:txBody>
          <a:bodyPr/>
          <a:lstStyle/>
          <a:p>
            <a:endParaRPr lang="en-US"/>
          </a:p>
        </p:txBody>
      </p:sp>
      <p:sp>
        <p:nvSpPr>
          <p:cNvPr id="87060" name="Text Box 28"/>
          <p:cNvSpPr txBox="1">
            <a:spLocks noChangeArrowheads="1"/>
          </p:cNvSpPr>
          <p:nvPr/>
        </p:nvSpPr>
        <p:spPr bwMode="auto">
          <a:xfrm>
            <a:off x="3962400" y="5751513"/>
            <a:ext cx="9334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800"/>
              <a:t>replace</a:t>
            </a:r>
          </a:p>
        </p:txBody>
      </p:sp>
    </p:spTree>
    <p:extLst>
      <p:ext uri="{BB962C8B-B14F-4D97-AF65-F5344CB8AC3E}">
        <p14:creationId xmlns:p14="http://schemas.microsoft.com/office/powerpoint/2010/main" val="88619625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ChangeArrowheads="1"/>
          </p:cNvSpPr>
          <p:nvPr>
            <p:ph type="title"/>
          </p:nvPr>
        </p:nvSpPr>
        <p:spPr/>
        <p:txBody>
          <a:bodyPr/>
          <a:lstStyle/>
          <a:p>
            <a:pPr eaLnBrk="1" hangingPunct="1"/>
            <a:r>
              <a:rPr lang="en-US" altLang="en-US"/>
              <a:t>Clock Algorithm</a:t>
            </a:r>
          </a:p>
        </p:txBody>
      </p:sp>
      <p:sp>
        <p:nvSpPr>
          <p:cNvPr id="88067" name="Rectangle 4"/>
          <p:cNvSpPr>
            <a:spLocks noChangeArrowheads="1"/>
          </p:cNvSpPr>
          <p:nvPr/>
        </p:nvSpPr>
        <p:spPr bwMode="auto">
          <a:xfrm>
            <a:off x="4038600" y="1371600"/>
            <a:ext cx="838200" cy="990600"/>
          </a:xfrm>
          <a:prstGeom prst="rect">
            <a:avLst/>
          </a:prstGeom>
          <a:solidFill>
            <a:srgbClr val="CCFFFF"/>
          </a:solidFill>
          <a:ln w="9525">
            <a:solidFill>
              <a:schemeClr val="tx1"/>
            </a:solidFill>
            <a:miter lim="800000"/>
            <a:headEnd/>
            <a:tailEnd/>
          </a:ln>
        </p:spPr>
        <p:txBody>
          <a:bodyPr wrap="none" anchor="ctr"/>
          <a:lstStyle>
            <a:lvl1pPr>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88068" name="Rectangle 5"/>
          <p:cNvSpPr>
            <a:spLocks noChangeArrowheads="1"/>
          </p:cNvSpPr>
          <p:nvPr/>
        </p:nvSpPr>
        <p:spPr bwMode="auto">
          <a:xfrm>
            <a:off x="4038600" y="2057400"/>
            <a:ext cx="838200" cy="304800"/>
          </a:xfrm>
          <a:prstGeom prst="rect">
            <a:avLst/>
          </a:prstGeom>
          <a:solidFill>
            <a:srgbClr val="FFFF99"/>
          </a:solidFill>
          <a:ln w="9525">
            <a:solidFill>
              <a:schemeClr val="tx1"/>
            </a:solidFill>
            <a:miter lim="800000"/>
            <a:headEnd/>
            <a:tailEnd/>
          </a:ln>
        </p:spPr>
        <p:txBody>
          <a:bodyPr wrap="none" anchor="ctr"/>
          <a:lstStyle>
            <a:lvl1pPr>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800">
                <a:solidFill>
                  <a:schemeClr val="bg1">
                    <a:lumMod val="50000"/>
                  </a:schemeClr>
                </a:solidFill>
              </a:rPr>
              <a:t>0</a:t>
            </a:r>
          </a:p>
        </p:txBody>
      </p:sp>
      <p:sp>
        <p:nvSpPr>
          <p:cNvPr id="88069" name="Rectangle 7"/>
          <p:cNvSpPr>
            <a:spLocks noChangeArrowheads="1"/>
          </p:cNvSpPr>
          <p:nvPr/>
        </p:nvSpPr>
        <p:spPr bwMode="auto">
          <a:xfrm>
            <a:off x="5257800" y="1676400"/>
            <a:ext cx="838200" cy="990600"/>
          </a:xfrm>
          <a:prstGeom prst="rect">
            <a:avLst/>
          </a:prstGeom>
          <a:solidFill>
            <a:srgbClr val="CCFFFF"/>
          </a:solidFill>
          <a:ln w="9525">
            <a:solidFill>
              <a:schemeClr val="tx1"/>
            </a:solidFill>
            <a:miter lim="800000"/>
            <a:headEnd/>
            <a:tailEnd/>
          </a:ln>
        </p:spPr>
        <p:txBody>
          <a:bodyPr wrap="none" anchor="ctr"/>
          <a:lstStyle>
            <a:lvl1pPr>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88070" name="Rectangle 8"/>
          <p:cNvSpPr>
            <a:spLocks noChangeArrowheads="1"/>
          </p:cNvSpPr>
          <p:nvPr/>
        </p:nvSpPr>
        <p:spPr bwMode="auto">
          <a:xfrm>
            <a:off x="5257800" y="2362200"/>
            <a:ext cx="838200" cy="304800"/>
          </a:xfrm>
          <a:prstGeom prst="rect">
            <a:avLst/>
          </a:prstGeom>
          <a:solidFill>
            <a:srgbClr val="FFFF99"/>
          </a:solidFill>
          <a:ln w="9525">
            <a:solidFill>
              <a:schemeClr val="tx1"/>
            </a:solidFill>
            <a:miter lim="800000"/>
            <a:headEnd/>
            <a:tailEnd/>
          </a:ln>
        </p:spPr>
        <p:txBody>
          <a:bodyPr wrap="none" anchor="ctr"/>
          <a:lstStyle>
            <a:lvl1pPr>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800">
                <a:solidFill>
                  <a:schemeClr val="bg1">
                    <a:lumMod val="50000"/>
                  </a:schemeClr>
                </a:solidFill>
              </a:rPr>
              <a:t>1</a:t>
            </a:r>
          </a:p>
        </p:txBody>
      </p:sp>
      <p:sp>
        <p:nvSpPr>
          <p:cNvPr id="88071" name="Rectangle 10"/>
          <p:cNvSpPr>
            <a:spLocks noChangeArrowheads="1"/>
          </p:cNvSpPr>
          <p:nvPr/>
        </p:nvSpPr>
        <p:spPr bwMode="auto">
          <a:xfrm>
            <a:off x="6096000" y="2971800"/>
            <a:ext cx="838200" cy="990600"/>
          </a:xfrm>
          <a:prstGeom prst="rect">
            <a:avLst/>
          </a:prstGeom>
          <a:solidFill>
            <a:srgbClr val="CCFFFF"/>
          </a:solidFill>
          <a:ln w="9525">
            <a:solidFill>
              <a:schemeClr val="tx1"/>
            </a:solidFill>
            <a:miter lim="800000"/>
            <a:headEnd/>
            <a:tailEnd/>
          </a:ln>
        </p:spPr>
        <p:txBody>
          <a:bodyPr wrap="none" anchor="ctr"/>
          <a:lstStyle>
            <a:lvl1pPr>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88072" name="Rectangle 11"/>
          <p:cNvSpPr>
            <a:spLocks noChangeArrowheads="1"/>
          </p:cNvSpPr>
          <p:nvPr/>
        </p:nvSpPr>
        <p:spPr bwMode="auto">
          <a:xfrm>
            <a:off x="6096000" y="3657600"/>
            <a:ext cx="838200" cy="304800"/>
          </a:xfrm>
          <a:prstGeom prst="rect">
            <a:avLst/>
          </a:prstGeom>
          <a:solidFill>
            <a:srgbClr val="FFFF99"/>
          </a:solidFill>
          <a:ln w="9525">
            <a:solidFill>
              <a:schemeClr val="tx1"/>
            </a:solidFill>
            <a:miter lim="800000"/>
            <a:headEnd/>
            <a:tailEnd/>
          </a:ln>
        </p:spPr>
        <p:txBody>
          <a:bodyPr wrap="none" anchor="ctr"/>
          <a:lstStyle>
            <a:lvl1pPr>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800">
                <a:solidFill>
                  <a:schemeClr val="bg1">
                    <a:lumMod val="50000"/>
                  </a:schemeClr>
                </a:solidFill>
              </a:rPr>
              <a:t>0</a:t>
            </a:r>
          </a:p>
        </p:txBody>
      </p:sp>
      <p:sp>
        <p:nvSpPr>
          <p:cNvPr id="88073" name="Rectangle 13"/>
          <p:cNvSpPr>
            <a:spLocks noChangeArrowheads="1"/>
          </p:cNvSpPr>
          <p:nvPr/>
        </p:nvSpPr>
        <p:spPr bwMode="auto">
          <a:xfrm>
            <a:off x="5257800" y="4267200"/>
            <a:ext cx="838200" cy="990600"/>
          </a:xfrm>
          <a:prstGeom prst="rect">
            <a:avLst/>
          </a:prstGeom>
          <a:solidFill>
            <a:srgbClr val="CCFFFF"/>
          </a:solidFill>
          <a:ln w="9525">
            <a:solidFill>
              <a:schemeClr val="tx1"/>
            </a:solidFill>
            <a:miter lim="800000"/>
            <a:headEnd/>
            <a:tailEnd/>
          </a:ln>
        </p:spPr>
        <p:txBody>
          <a:bodyPr wrap="none" anchor="ctr"/>
          <a:lstStyle>
            <a:lvl1pPr>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88074" name="Rectangle 14"/>
          <p:cNvSpPr>
            <a:spLocks noChangeArrowheads="1"/>
          </p:cNvSpPr>
          <p:nvPr/>
        </p:nvSpPr>
        <p:spPr bwMode="auto">
          <a:xfrm>
            <a:off x="5257800" y="4953000"/>
            <a:ext cx="838200" cy="304800"/>
          </a:xfrm>
          <a:prstGeom prst="rect">
            <a:avLst/>
          </a:prstGeom>
          <a:solidFill>
            <a:srgbClr val="FFFF99"/>
          </a:solidFill>
          <a:ln w="9525">
            <a:solidFill>
              <a:schemeClr val="tx1"/>
            </a:solidFill>
            <a:miter lim="800000"/>
            <a:headEnd/>
            <a:tailEnd/>
          </a:ln>
        </p:spPr>
        <p:txBody>
          <a:bodyPr wrap="none" anchor="ctr"/>
          <a:lstStyle>
            <a:lvl1pPr>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800">
                <a:solidFill>
                  <a:schemeClr val="bg1">
                    <a:lumMod val="50000"/>
                  </a:schemeClr>
                </a:solidFill>
              </a:rPr>
              <a:t>0</a:t>
            </a:r>
          </a:p>
        </p:txBody>
      </p:sp>
      <p:sp>
        <p:nvSpPr>
          <p:cNvPr id="88075" name="Rectangle 16"/>
          <p:cNvSpPr>
            <a:spLocks noChangeArrowheads="1"/>
          </p:cNvSpPr>
          <p:nvPr/>
        </p:nvSpPr>
        <p:spPr bwMode="auto">
          <a:xfrm>
            <a:off x="4038600" y="4724400"/>
            <a:ext cx="838200" cy="990600"/>
          </a:xfrm>
          <a:prstGeom prst="rect">
            <a:avLst/>
          </a:prstGeom>
          <a:solidFill>
            <a:srgbClr val="CCFFFF"/>
          </a:solidFill>
          <a:ln w="9525">
            <a:solidFill>
              <a:schemeClr val="tx1"/>
            </a:solidFill>
            <a:miter lim="800000"/>
            <a:headEnd/>
            <a:tailEnd/>
          </a:ln>
        </p:spPr>
        <p:txBody>
          <a:bodyPr wrap="none" anchor="ctr"/>
          <a:lstStyle>
            <a:lvl1pPr>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88076" name="Rectangle 17"/>
          <p:cNvSpPr>
            <a:spLocks noChangeArrowheads="1"/>
          </p:cNvSpPr>
          <p:nvPr/>
        </p:nvSpPr>
        <p:spPr bwMode="auto">
          <a:xfrm>
            <a:off x="4038600" y="5410200"/>
            <a:ext cx="838200" cy="304800"/>
          </a:xfrm>
          <a:prstGeom prst="rect">
            <a:avLst/>
          </a:prstGeom>
          <a:solidFill>
            <a:srgbClr val="FFFF99"/>
          </a:solidFill>
          <a:ln w="9525">
            <a:solidFill>
              <a:schemeClr val="tx1"/>
            </a:solidFill>
            <a:miter lim="800000"/>
            <a:headEnd/>
            <a:tailEnd/>
          </a:ln>
        </p:spPr>
        <p:txBody>
          <a:bodyPr wrap="none" anchor="ctr"/>
          <a:lstStyle>
            <a:lvl1pPr>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800">
                <a:solidFill>
                  <a:schemeClr val="bg1">
                    <a:lumMod val="50000"/>
                  </a:schemeClr>
                </a:solidFill>
              </a:rPr>
              <a:t>1</a:t>
            </a:r>
          </a:p>
        </p:txBody>
      </p:sp>
      <p:sp>
        <p:nvSpPr>
          <p:cNvPr id="88077" name="Rectangle 19"/>
          <p:cNvSpPr>
            <a:spLocks noChangeArrowheads="1"/>
          </p:cNvSpPr>
          <p:nvPr/>
        </p:nvSpPr>
        <p:spPr bwMode="auto">
          <a:xfrm>
            <a:off x="1981200" y="2971800"/>
            <a:ext cx="838200" cy="990600"/>
          </a:xfrm>
          <a:prstGeom prst="rect">
            <a:avLst/>
          </a:prstGeom>
          <a:solidFill>
            <a:srgbClr val="CCFFFF"/>
          </a:solidFill>
          <a:ln w="9525">
            <a:solidFill>
              <a:schemeClr val="tx1"/>
            </a:solidFill>
            <a:miter lim="800000"/>
            <a:headEnd/>
            <a:tailEnd/>
          </a:ln>
        </p:spPr>
        <p:txBody>
          <a:bodyPr wrap="none" anchor="ctr"/>
          <a:lstStyle>
            <a:lvl1pPr>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88078" name="Rectangle 20"/>
          <p:cNvSpPr>
            <a:spLocks noChangeArrowheads="1"/>
          </p:cNvSpPr>
          <p:nvPr/>
        </p:nvSpPr>
        <p:spPr bwMode="auto">
          <a:xfrm>
            <a:off x="1981200" y="3657600"/>
            <a:ext cx="838200" cy="304800"/>
          </a:xfrm>
          <a:prstGeom prst="rect">
            <a:avLst/>
          </a:prstGeom>
          <a:solidFill>
            <a:srgbClr val="FFFF99"/>
          </a:solidFill>
          <a:ln w="9525">
            <a:solidFill>
              <a:schemeClr val="tx1"/>
            </a:solidFill>
            <a:miter lim="800000"/>
            <a:headEnd/>
            <a:tailEnd/>
          </a:ln>
        </p:spPr>
        <p:txBody>
          <a:bodyPr wrap="none" anchor="ctr"/>
          <a:lstStyle>
            <a:lvl1pPr>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800">
                <a:solidFill>
                  <a:schemeClr val="bg1">
                    <a:lumMod val="50000"/>
                  </a:schemeClr>
                </a:solidFill>
              </a:rPr>
              <a:t>0</a:t>
            </a:r>
          </a:p>
        </p:txBody>
      </p:sp>
      <p:sp>
        <p:nvSpPr>
          <p:cNvPr id="88079" name="Rectangle 22"/>
          <p:cNvSpPr>
            <a:spLocks noChangeArrowheads="1"/>
          </p:cNvSpPr>
          <p:nvPr/>
        </p:nvSpPr>
        <p:spPr bwMode="auto">
          <a:xfrm>
            <a:off x="2819400" y="1676400"/>
            <a:ext cx="838200" cy="990600"/>
          </a:xfrm>
          <a:prstGeom prst="rect">
            <a:avLst/>
          </a:prstGeom>
          <a:solidFill>
            <a:srgbClr val="CCFFFF"/>
          </a:solidFill>
          <a:ln w="9525">
            <a:solidFill>
              <a:schemeClr val="tx1"/>
            </a:solidFill>
            <a:miter lim="800000"/>
            <a:headEnd/>
            <a:tailEnd/>
          </a:ln>
        </p:spPr>
        <p:txBody>
          <a:bodyPr wrap="none" anchor="ctr"/>
          <a:lstStyle>
            <a:lvl1pPr>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88080" name="Rectangle 23"/>
          <p:cNvSpPr>
            <a:spLocks noChangeArrowheads="1"/>
          </p:cNvSpPr>
          <p:nvPr/>
        </p:nvSpPr>
        <p:spPr bwMode="auto">
          <a:xfrm>
            <a:off x="2819400" y="2362200"/>
            <a:ext cx="838200" cy="304800"/>
          </a:xfrm>
          <a:prstGeom prst="rect">
            <a:avLst/>
          </a:prstGeom>
          <a:solidFill>
            <a:srgbClr val="FFFF99"/>
          </a:solidFill>
          <a:ln w="9525">
            <a:solidFill>
              <a:schemeClr val="tx1"/>
            </a:solidFill>
            <a:miter lim="800000"/>
            <a:headEnd/>
            <a:tailEnd/>
          </a:ln>
        </p:spPr>
        <p:txBody>
          <a:bodyPr wrap="none" anchor="ctr"/>
          <a:lstStyle>
            <a:lvl1pPr>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800">
                <a:solidFill>
                  <a:schemeClr val="bg1">
                    <a:lumMod val="50000"/>
                  </a:schemeClr>
                </a:solidFill>
              </a:rPr>
              <a:t>0</a:t>
            </a:r>
          </a:p>
        </p:txBody>
      </p:sp>
      <p:sp>
        <p:nvSpPr>
          <p:cNvPr id="88081" name="Rectangle 25"/>
          <p:cNvSpPr>
            <a:spLocks noChangeArrowheads="1"/>
          </p:cNvSpPr>
          <p:nvPr/>
        </p:nvSpPr>
        <p:spPr bwMode="auto">
          <a:xfrm>
            <a:off x="2819400" y="4267200"/>
            <a:ext cx="838200" cy="990600"/>
          </a:xfrm>
          <a:prstGeom prst="rect">
            <a:avLst/>
          </a:prstGeom>
          <a:solidFill>
            <a:srgbClr val="CCFFFF"/>
          </a:solidFill>
          <a:ln w="9525">
            <a:solidFill>
              <a:schemeClr val="tx1"/>
            </a:solidFill>
            <a:miter lim="800000"/>
            <a:headEnd/>
            <a:tailEnd/>
          </a:ln>
        </p:spPr>
        <p:txBody>
          <a:bodyPr wrap="none" anchor="ctr"/>
          <a:lstStyle>
            <a:lvl1pPr>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88082" name="Rectangle 26"/>
          <p:cNvSpPr>
            <a:spLocks noChangeArrowheads="1"/>
          </p:cNvSpPr>
          <p:nvPr/>
        </p:nvSpPr>
        <p:spPr bwMode="auto">
          <a:xfrm>
            <a:off x="2819400" y="4953000"/>
            <a:ext cx="838200" cy="304800"/>
          </a:xfrm>
          <a:prstGeom prst="rect">
            <a:avLst/>
          </a:prstGeom>
          <a:solidFill>
            <a:srgbClr val="FFFF99"/>
          </a:solidFill>
          <a:ln w="9525">
            <a:solidFill>
              <a:schemeClr val="tx1"/>
            </a:solidFill>
            <a:miter lim="800000"/>
            <a:headEnd/>
            <a:tailEnd/>
          </a:ln>
        </p:spPr>
        <p:txBody>
          <a:bodyPr wrap="none" anchor="ctr"/>
          <a:lstStyle>
            <a:lvl1pPr>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800">
                <a:solidFill>
                  <a:schemeClr val="bg1">
                    <a:lumMod val="50000"/>
                  </a:schemeClr>
                </a:solidFill>
              </a:rPr>
              <a:t>0</a:t>
            </a:r>
          </a:p>
        </p:txBody>
      </p:sp>
      <p:sp>
        <p:nvSpPr>
          <p:cNvPr id="88083" name="Line 27"/>
          <p:cNvSpPr>
            <a:spLocks noChangeShapeType="1"/>
          </p:cNvSpPr>
          <p:nvPr/>
        </p:nvSpPr>
        <p:spPr bwMode="auto">
          <a:xfrm>
            <a:off x="4495800" y="3505200"/>
            <a:ext cx="0" cy="609600"/>
          </a:xfrm>
          <a:prstGeom prst="line">
            <a:avLst/>
          </a:prstGeom>
          <a:noFill/>
          <a:ln w="28575">
            <a:solidFill>
              <a:schemeClr val="tx1"/>
            </a:solidFill>
            <a:round/>
            <a:headEnd/>
            <a:tailEnd type="triangle" w="lg" len="lg"/>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277078163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p:txBody>
          <a:bodyPr/>
          <a:lstStyle/>
          <a:p>
            <a:pPr eaLnBrk="1" hangingPunct="1"/>
            <a:r>
              <a:rPr lang="en-US" altLang="en-US" b="1" i="1" dirty="0">
                <a:solidFill>
                  <a:srgbClr val="FFFF00"/>
                </a:solidFill>
              </a:rPr>
              <a:t>Nth Chance Algorithm</a:t>
            </a:r>
          </a:p>
        </p:txBody>
      </p:sp>
      <p:sp>
        <p:nvSpPr>
          <p:cNvPr id="90115" name="Rectangle 3"/>
          <p:cNvSpPr>
            <a:spLocks noGrp="1" noChangeArrowheads="1"/>
          </p:cNvSpPr>
          <p:nvPr>
            <p:ph type="body" idx="1"/>
          </p:nvPr>
        </p:nvSpPr>
        <p:spPr/>
        <p:txBody>
          <a:bodyPr/>
          <a:lstStyle/>
          <a:p>
            <a:pPr eaLnBrk="1" hangingPunct="1"/>
            <a:r>
              <a:rPr lang="en-US" altLang="en-US" dirty="0">
                <a:sym typeface="Wingdings" panose="05000000000000000000" pitchFamily="2" charset="2"/>
              </a:rPr>
              <a:t>Common implementation</a:t>
            </a:r>
          </a:p>
          <a:p>
            <a:pPr lvl="1" eaLnBrk="1" hangingPunct="1"/>
            <a:r>
              <a:rPr lang="en-US" altLang="en-US" dirty="0">
                <a:sym typeface="Symbol" panose="05050102010706020507" pitchFamily="18" charset="2"/>
              </a:rPr>
              <a:t>N = 2 for modified pages</a:t>
            </a:r>
          </a:p>
          <a:p>
            <a:pPr lvl="1" eaLnBrk="1" hangingPunct="1"/>
            <a:r>
              <a:rPr lang="en-US" altLang="en-US" dirty="0">
                <a:sym typeface="Symbol" panose="05050102010706020507" pitchFamily="18" charset="2"/>
              </a:rPr>
              <a:t>N = 1 for unmodified pages</a:t>
            </a:r>
          </a:p>
          <a:p>
            <a:pPr lvl="2" eaLnBrk="1" hangingPunct="1"/>
            <a:endParaRPr lang="en-US" altLang="en-US" dirty="0">
              <a:sym typeface="Symbol" panose="05050102010706020507" pitchFamily="18" charset="2"/>
            </a:endParaRPr>
          </a:p>
        </p:txBody>
      </p:sp>
    </p:spTree>
    <p:extLst>
      <p:ext uri="{BB962C8B-B14F-4D97-AF65-F5344CB8AC3E}">
        <p14:creationId xmlns:p14="http://schemas.microsoft.com/office/powerpoint/2010/main" val="397072432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ChangeArrowheads="1"/>
          </p:cNvSpPr>
          <p:nvPr>
            <p:ph type="title"/>
          </p:nvPr>
        </p:nvSpPr>
        <p:spPr/>
        <p:txBody>
          <a:bodyPr/>
          <a:lstStyle/>
          <a:p>
            <a:pPr eaLnBrk="1" hangingPunct="1"/>
            <a:r>
              <a:rPr lang="en-US" altLang="en-US" b="1" i="1" dirty="0">
                <a:solidFill>
                  <a:srgbClr val="FFFF00"/>
                </a:solidFill>
              </a:rPr>
              <a:t>Thrashing</a:t>
            </a:r>
          </a:p>
        </p:txBody>
      </p:sp>
      <p:sp>
        <p:nvSpPr>
          <p:cNvPr id="92163" name="Rectangle 3"/>
          <p:cNvSpPr>
            <a:spLocks noGrp="1" noChangeArrowheads="1"/>
          </p:cNvSpPr>
          <p:nvPr>
            <p:ph type="body" idx="1"/>
          </p:nvPr>
        </p:nvSpPr>
        <p:spPr/>
        <p:txBody>
          <a:bodyPr/>
          <a:lstStyle/>
          <a:p>
            <a:pPr eaLnBrk="1" hangingPunct="1"/>
            <a:r>
              <a:rPr lang="en-US" altLang="en-US" dirty="0"/>
              <a:t>Occurs when the memory is overcommitted</a:t>
            </a:r>
          </a:p>
          <a:p>
            <a:pPr lvl="1" eaLnBrk="1" hangingPunct="1"/>
            <a:r>
              <a:rPr lang="en-US" altLang="en-US" dirty="0"/>
              <a:t>Pages are still needed are tossed out</a:t>
            </a:r>
          </a:p>
          <a:p>
            <a:pPr eaLnBrk="1" hangingPunct="1"/>
            <a:r>
              <a:rPr lang="en-US" altLang="en-US" dirty="0"/>
              <a:t>Example</a:t>
            </a:r>
          </a:p>
          <a:p>
            <a:pPr lvl="1" eaLnBrk="1" hangingPunct="1"/>
            <a:r>
              <a:rPr lang="en-US" altLang="en-US" dirty="0"/>
              <a:t>A process needs 50 memory pages</a:t>
            </a:r>
          </a:p>
          <a:p>
            <a:pPr lvl="1" eaLnBrk="1" hangingPunct="1"/>
            <a:r>
              <a:rPr lang="en-US" altLang="en-US" dirty="0"/>
              <a:t>A machine has only 40 memory pages</a:t>
            </a:r>
          </a:p>
          <a:p>
            <a:pPr eaLnBrk="1" hangingPunct="1"/>
            <a:r>
              <a:rPr lang="en-US" altLang="en-US" dirty="0"/>
              <a:t>Another example</a:t>
            </a:r>
          </a:p>
          <a:p>
            <a:pPr lvl="1" eaLnBrk="1" hangingPunct="1"/>
            <a:r>
              <a:rPr lang="en-US" altLang="en-US" dirty="0"/>
              <a:t>Two processes kick out each other’s useful pages</a:t>
            </a:r>
          </a:p>
        </p:txBody>
      </p:sp>
    </p:spTree>
    <p:extLst>
      <p:ext uri="{BB962C8B-B14F-4D97-AF65-F5344CB8AC3E}">
        <p14:creationId xmlns:p14="http://schemas.microsoft.com/office/powerpoint/2010/main" val="271291608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p:txBody>
          <a:bodyPr/>
          <a:lstStyle/>
          <a:p>
            <a:pPr eaLnBrk="1" hangingPunct="1"/>
            <a:r>
              <a:rPr lang="en-US" altLang="en-US"/>
              <a:t>Thrashing Avoidance</a:t>
            </a:r>
          </a:p>
        </p:txBody>
      </p:sp>
      <p:sp>
        <p:nvSpPr>
          <p:cNvPr id="93187" name="Rectangle 3"/>
          <p:cNvSpPr>
            <a:spLocks noGrp="1" noChangeArrowheads="1"/>
          </p:cNvSpPr>
          <p:nvPr>
            <p:ph type="body" idx="1"/>
          </p:nvPr>
        </p:nvSpPr>
        <p:spPr/>
        <p:txBody>
          <a:bodyPr/>
          <a:lstStyle/>
          <a:p>
            <a:pPr eaLnBrk="1" hangingPunct="1"/>
            <a:r>
              <a:rPr lang="en-US" altLang="en-US"/>
              <a:t>Programs should minimize the maximum memory requirement at a given time</a:t>
            </a:r>
          </a:p>
          <a:p>
            <a:pPr lvl="1" eaLnBrk="1" hangingPunct="1"/>
            <a:r>
              <a:rPr lang="en-US" altLang="en-US"/>
              <a:t>e.g., matrix multiplications can be broken into sub-matrix multiplications </a:t>
            </a:r>
          </a:p>
          <a:p>
            <a:pPr eaLnBrk="1" hangingPunct="1"/>
            <a:r>
              <a:rPr lang="en-US" altLang="en-US"/>
              <a:t>OS figures out the memory needed for each process</a:t>
            </a:r>
          </a:p>
          <a:p>
            <a:pPr lvl="1" eaLnBrk="1" hangingPunct="1"/>
            <a:r>
              <a:rPr lang="en-US" altLang="en-US"/>
              <a:t>Runs only the computations that can fit in RAM</a:t>
            </a:r>
          </a:p>
        </p:txBody>
      </p:sp>
    </p:spTree>
    <p:extLst>
      <p:ext uri="{BB962C8B-B14F-4D97-AF65-F5344CB8AC3E}">
        <p14:creationId xmlns:p14="http://schemas.microsoft.com/office/powerpoint/2010/main" val="148122916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ChangeArrowheads="1"/>
          </p:cNvSpPr>
          <p:nvPr>
            <p:ph type="title"/>
          </p:nvPr>
        </p:nvSpPr>
        <p:spPr/>
        <p:txBody>
          <a:bodyPr/>
          <a:lstStyle/>
          <a:p>
            <a:pPr eaLnBrk="1" hangingPunct="1"/>
            <a:r>
              <a:rPr lang="en-US" altLang="en-US" b="1" i="1" dirty="0">
                <a:solidFill>
                  <a:srgbClr val="FFFF00"/>
                </a:solidFill>
              </a:rPr>
              <a:t>Working Set</a:t>
            </a:r>
          </a:p>
        </p:txBody>
      </p:sp>
      <p:sp>
        <p:nvSpPr>
          <p:cNvPr id="94211" name="Rectangle 3"/>
          <p:cNvSpPr>
            <a:spLocks noGrp="1" noChangeArrowheads="1"/>
          </p:cNvSpPr>
          <p:nvPr>
            <p:ph type="body" idx="1"/>
          </p:nvPr>
        </p:nvSpPr>
        <p:spPr/>
        <p:txBody>
          <a:bodyPr/>
          <a:lstStyle/>
          <a:p>
            <a:pPr eaLnBrk="1" hangingPunct="1"/>
            <a:r>
              <a:rPr lang="en-US" altLang="en-US"/>
              <a:t>A set of pages that was referenced in the previous T seconds</a:t>
            </a:r>
          </a:p>
          <a:p>
            <a:pPr lvl="1" eaLnBrk="1" hangingPunct="1"/>
            <a:r>
              <a:rPr lang="en-US" altLang="en-US"/>
              <a:t>T </a:t>
            </a:r>
            <a:r>
              <a:rPr lang="en-US" altLang="en-US">
                <a:sym typeface="Wingdings" panose="05000000000000000000" pitchFamily="2" charset="2"/>
              </a:rPr>
              <a:t> </a:t>
            </a:r>
            <a:r>
              <a:rPr lang="en-US" altLang="en-US">
                <a:sym typeface="Symbol" panose="05050102010706020507" pitchFamily="18" charset="2"/>
              </a:rPr>
              <a:t>, working set </a:t>
            </a:r>
            <a:r>
              <a:rPr lang="en-US" altLang="en-US">
                <a:sym typeface="Wingdings" panose="05000000000000000000" pitchFamily="2" charset="2"/>
              </a:rPr>
              <a:t> size of the entire process</a:t>
            </a:r>
          </a:p>
          <a:p>
            <a:pPr eaLnBrk="1" hangingPunct="1"/>
            <a:r>
              <a:rPr lang="en-US" altLang="en-US">
                <a:sym typeface="Symbol" panose="05050102010706020507" pitchFamily="18" charset="2"/>
              </a:rPr>
              <a:t>Observation</a:t>
            </a:r>
          </a:p>
          <a:p>
            <a:pPr lvl="1" eaLnBrk="1" hangingPunct="1"/>
            <a:r>
              <a:rPr lang="en-US" altLang="en-US">
                <a:sym typeface="Symbol" panose="05050102010706020507" pitchFamily="18" charset="2"/>
              </a:rPr>
              <a:t>Beyond a certain threshold, more memory only slightly reduces the number of page faults</a:t>
            </a:r>
          </a:p>
        </p:txBody>
      </p:sp>
    </p:spTree>
    <p:extLst>
      <p:ext uri="{BB962C8B-B14F-4D97-AF65-F5344CB8AC3E}">
        <p14:creationId xmlns:p14="http://schemas.microsoft.com/office/powerpoint/2010/main" val="36778375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defRPr/>
            </a:pPr>
            <a:r>
              <a:rPr lang="en-US"/>
              <a:t>Base-and-Bound Translation</a:t>
            </a:r>
          </a:p>
        </p:txBody>
      </p:sp>
      <p:sp>
        <p:nvSpPr>
          <p:cNvPr id="12291" name="Rectangle 3"/>
          <p:cNvSpPr>
            <a:spLocks noGrp="1" noChangeArrowheads="1"/>
          </p:cNvSpPr>
          <p:nvPr>
            <p:ph type="body" idx="1"/>
          </p:nvPr>
        </p:nvSpPr>
        <p:spPr/>
        <p:txBody>
          <a:bodyPr/>
          <a:lstStyle/>
          <a:p>
            <a:pPr eaLnBrk="1" hangingPunct="1">
              <a:defRPr/>
            </a:pPr>
            <a:r>
              <a:rPr lang="en-US" dirty="0"/>
              <a:t>Each process “thinks” that it owns a dedicated machine, with memory addresses from 0 to bound</a:t>
            </a:r>
          </a:p>
        </p:txBody>
      </p:sp>
      <p:sp>
        <p:nvSpPr>
          <p:cNvPr id="15364" name="Rectangle 4"/>
          <p:cNvSpPr>
            <a:spLocks noChangeArrowheads="1"/>
          </p:cNvSpPr>
          <p:nvPr/>
        </p:nvSpPr>
        <p:spPr bwMode="auto">
          <a:xfrm>
            <a:off x="1295400" y="3657600"/>
            <a:ext cx="1676400" cy="2057400"/>
          </a:xfrm>
          <a:prstGeom prst="rect">
            <a:avLst/>
          </a:prstGeom>
          <a:solidFill>
            <a:srgbClr val="FFFF99"/>
          </a:solidFill>
          <a:ln w="9525">
            <a:solidFill>
              <a:schemeClr val="tx1"/>
            </a:solidFill>
            <a:miter lim="800000"/>
            <a:headEnd/>
            <a:tailEnd/>
          </a:ln>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r>
              <a:rPr lang="en-US" altLang="en-US" sz="1800">
                <a:solidFill>
                  <a:srgbClr val="000000"/>
                </a:solidFill>
              </a:rPr>
              <a:t>code</a:t>
            </a:r>
          </a:p>
          <a:p>
            <a:pPr algn="ctr">
              <a:spcBef>
                <a:spcPct val="0"/>
              </a:spcBef>
              <a:buClrTx/>
              <a:buFontTx/>
              <a:buNone/>
            </a:pPr>
            <a:r>
              <a:rPr lang="en-US" altLang="en-US" sz="1800">
                <a:solidFill>
                  <a:srgbClr val="000000"/>
                </a:solidFill>
              </a:rPr>
              <a:t>data</a:t>
            </a:r>
          </a:p>
          <a:p>
            <a:pPr algn="ctr">
              <a:spcBef>
                <a:spcPct val="0"/>
              </a:spcBef>
              <a:buClrTx/>
              <a:buFontTx/>
              <a:buNone/>
            </a:pPr>
            <a:r>
              <a:rPr lang="en-US" altLang="en-US" sz="1800">
                <a:solidFill>
                  <a:srgbClr val="000000"/>
                </a:solidFill>
              </a:rPr>
              <a:t>…</a:t>
            </a:r>
          </a:p>
          <a:p>
            <a:pPr algn="ctr">
              <a:spcBef>
                <a:spcPct val="0"/>
              </a:spcBef>
              <a:buClrTx/>
              <a:buFontTx/>
              <a:buNone/>
            </a:pPr>
            <a:r>
              <a:rPr lang="en-US" altLang="en-US" sz="1800">
                <a:solidFill>
                  <a:srgbClr val="000000"/>
                </a:solidFill>
              </a:rPr>
              <a:t>stack</a:t>
            </a:r>
          </a:p>
        </p:txBody>
      </p:sp>
      <p:sp>
        <p:nvSpPr>
          <p:cNvPr id="15365" name="Rectangle 5"/>
          <p:cNvSpPr>
            <a:spLocks noChangeArrowheads="1"/>
          </p:cNvSpPr>
          <p:nvPr/>
        </p:nvSpPr>
        <p:spPr bwMode="auto">
          <a:xfrm>
            <a:off x="5105400" y="3657600"/>
            <a:ext cx="1676400" cy="2895600"/>
          </a:xfrm>
          <a:prstGeom prst="rect">
            <a:avLst/>
          </a:prstGeom>
          <a:solidFill>
            <a:srgbClr val="CCFFFF"/>
          </a:solidFill>
          <a:ln w="9525">
            <a:solidFill>
              <a:schemeClr val="tx1"/>
            </a:solidFill>
            <a:miter lim="800000"/>
            <a:headEnd/>
            <a:tailEnd/>
          </a:ln>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endParaRPr lang="en-US" altLang="en-US" sz="1800">
              <a:solidFill>
                <a:srgbClr val="000000"/>
              </a:solidFill>
            </a:endParaRPr>
          </a:p>
        </p:txBody>
      </p:sp>
      <p:sp>
        <p:nvSpPr>
          <p:cNvPr id="15366" name="Text Box 14"/>
          <p:cNvSpPr txBox="1">
            <a:spLocks noChangeArrowheads="1"/>
          </p:cNvSpPr>
          <p:nvPr/>
        </p:nvSpPr>
        <p:spPr bwMode="auto">
          <a:xfrm>
            <a:off x="1143000" y="3236913"/>
            <a:ext cx="19494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spcBef>
                <a:spcPct val="0"/>
              </a:spcBef>
              <a:buClrTx/>
              <a:buFontTx/>
              <a:buNone/>
            </a:pPr>
            <a:r>
              <a:rPr lang="en-US" altLang="en-US" sz="1800"/>
              <a:t>Virtual addresses</a:t>
            </a:r>
          </a:p>
        </p:txBody>
      </p:sp>
      <p:sp>
        <p:nvSpPr>
          <p:cNvPr id="15367" name="Text Box 15"/>
          <p:cNvSpPr txBox="1">
            <a:spLocks noChangeArrowheads="1"/>
          </p:cNvSpPr>
          <p:nvPr/>
        </p:nvSpPr>
        <p:spPr bwMode="auto">
          <a:xfrm>
            <a:off x="4876800" y="3276600"/>
            <a:ext cx="21526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spcBef>
                <a:spcPct val="0"/>
              </a:spcBef>
              <a:buClrTx/>
              <a:buFontTx/>
              <a:buNone/>
            </a:pPr>
            <a:r>
              <a:rPr lang="en-US" altLang="en-US" sz="1800"/>
              <a:t>Physical addresses</a:t>
            </a:r>
          </a:p>
        </p:txBody>
      </p:sp>
      <p:sp>
        <p:nvSpPr>
          <p:cNvPr id="15368" name="Text Box 16"/>
          <p:cNvSpPr txBox="1">
            <a:spLocks noChangeArrowheads="1"/>
          </p:cNvSpPr>
          <p:nvPr/>
        </p:nvSpPr>
        <p:spPr bwMode="auto">
          <a:xfrm>
            <a:off x="914400" y="3465513"/>
            <a:ext cx="311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spcBef>
                <a:spcPct val="0"/>
              </a:spcBef>
              <a:buClrTx/>
              <a:buFontTx/>
              <a:buNone/>
            </a:pPr>
            <a:r>
              <a:rPr lang="en-US" altLang="en-US" sz="1800"/>
              <a:t>0</a:t>
            </a:r>
          </a:p>
        </p:txBody>
      </p:sp>
      <p:sp>
        <p:nvSpPr>
          <p:cNvPr id="15369" name="Text Box 17"/>
          <p:cNvSpPr txBox="1">
            <a:spLocks noChangeArrowheads="1"/>
          </p:cNvSpPr>
          <p:nvPr/>
        </p:nvSpPr>
        <p:spPr bwMode="auto">
          <a:xfrm>
            <a:off x="400050" y="5446713"/>
            <a:ext cx="819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spcBef>
                <a:spcPct val="0"/>
              </a:spcBef>
              <a:buClrTx/>
              <a:buFontTx/>
              <a:buNone/>
            </a:pPr>
            <a:r>
              <a:rPr lang="en-US" altLang="en-US" sz="1800"/>
              <a:t>bound</a:t>
            </a:r>
          </a:p>
        </p:txBody>
      </p:sp>
      <p:grpSp>
        <p:nvGrpSpPr>
          <p:cNvPr id="2" name="Group 24"/>
          <p:cNvGrpSpPr>
            <a:grpSpLocks/>
          </p:cNvGrpSpPr>
          <p:nvPr/>
        </p:nvGrpSpPr>
        <p:grpSpPr bwMode="auto">
          <a:xfrm>
            <a:off x="2971800" y="3657600"/>
            <a:ext cx="5473700" cy="2805113"/>
            <a:chOff x="1872" y="2304"/>
            <a:chExt cx="3448" cy="1767"/>
          </a:xfrm>
        </p:grpSpPr>
        <p:sp>
          <p:nvSpPr>
            <p:cNvPr id="15371" name="Rectangle 18"/>
            <p:cNvSpPr>
              <a:spLocks noChangeArrowheads="1"/>
            </p:cNvSpPr>
            <p:nvPr/>
          </p:nvSpPr>
          <p:spPr bwMode="auto">
            <a:xfrm>
              <a:off x="3216" y="2688"/>
              <a:ext cx="1056" cy="1296"/>
            </a:xfrm>
            <a:prstGeom prst="rect">
              <a:avLst/>
            </a:prstGeom>
            <a:solidFill>
              <a:srgbClr val="FFFF99"/>
            </a:solidFill>
            <a:ln w="9525">
              <a:solidFill>
                <a:schemeClr val="tx1"/>
              </a:solidFill>
              <a:miter lim="800000"/>
              <a:headEnd/>
              <a:tailEnd/>
            </a:ln>
          </p:spPr>
          <p:txBody>
            <a:bodyPr wrap="none" anchor="ct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lgn="ctr">
                <a:spcBef>
                  <a:spcPct val="0"/>
                </a:spcBef>
                <a:buClrTx/>
                <a:buFontTx/>
                <a:buNone/>
              </a:pPr>
              <a:r>
                <a:rPr lang="en-US" altLang="en-US" sz="1800">
                  <a:solidFill>
                    <a:srgbClr val="000000"/>
                  </a:solidFill>
                </a:rPr>
                <a:t>code</a:t>
              </a:r>
            </a:p>
            <a:p>
              <a:pPr algn="ctr">
                <a:spcBef>
                  <a:spcPct val="0"/>
                </a:spcBef>
                <a:buClrTx/>
                <a:buFontTx/>
                <a:buNone/>
              </a:pPr>
              <a:r>
                <a:rPr lang="en-US" altLang="en-US" sz="1800">
                  <a:solidFill>
                    <a:srgbClr val="000000"/>
                  </a:solidFill>
                </a:rPr>
                <a:t>data</a:t>
              </a:r>
            </a:p>
            <a:p>
              <a:pPr algn="ctr">
                <a:spcBef>
                  <a:spcPct val="0"/>
                </a:spcBef>
                <a:buClrTx/>
                <a:buFontTx/>
                <a:buNone/>
              </a:pPr>
              <a:r>
                <a:rPr lang="en-US" altLang="en-US" sz="1800">
                  <a:solidFill>
                    <a:srgbClr val="000000"/>
                  </a:solidFill>
                </a:rPr>
                <a:t>…</a:t>
              </a:r>
            </a:p>
            <a:p>
              <a:pPr algn="ctr">
                <a:spcBef>
                  <a:spcPct val="0"/>
                </a:spcBef>
                <a:buClrTx/>
                <a:buFontTx/>
                <a:buNone/>
              </a:pPr>
              <a:r>
                <a:rPr lang="en-US" altLang="en-US" sz="1800">
                  <a:solidFill>
                    <a:srgbClr val="000000"/>
                  </a:solidFill>
                </a:rPr>
                <a:t>stack</a:t>
              </a:r>
            </a:p>
          </p:txBody>
        </p:sp>
        <p:sp>
          <p:nvSpPr>
            <p:cNvPr id="15372" name="Text Box 19"/>
            <p:cNvSpPr txBox="1">
              <a:spLocks noChangeArrowheads="1"/>
            </p:cNvSpPr>
            <p:nvPr/>
          </p:nvSpPr>
          <p:spPr bwMode="auto">
            <a:xfrm>
              <a:off x="4320" y="2567"/>
              <a:ext cx="91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spcBef>
                  <a:spcPct val="0"/>
                </a:spcBef>
                <a:buClrTx/>
                <a:buFontTx/>
                <a:buNone/>
              </a:pPr>
              <a:r>
                <a:rPr lang="en-US" altLang="en-US" sz="1800"/>
                <a:t>base = 6250</a:t>
              </a:r>
            </a:p>
          </p:txBody>
        </p:sp>
        <p:sp>
          <p:nvSpPr>
            <p:cNvPr id="15373" name="Text Box 20"/>
            <p:cNvSpPr txBox="1">
              <a:spLocks noChangeArrowheads="1"/>
            </p:cNvSpPr>
            <p:nvPr/>
          </p:nvSpPr>
          <p:spPr bwMode="auto">
            <a:xfrm>
              <a:off x="4320" y="3840"/>
              <a:ext cx="100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spcBef>
                  <a:spcPct val="0"/>
                </a:spcBef>
                <a:buClrTx/>
                <a:buFontTx/>
                <a:buNone/>
              </a:pPr>
              <a:r>
                <a:rPr lang="en-US" altLang="en-US" sz="1800"/>
                <a:t>6250 + bound</a:t>
              </a:r>
            </a:p>
          </p:txBody>
        </p:sp>
        <p:sp>
          <p:nvSpPr>
            <p:cNvPr id="15374" name="Line 21"/>
            <p:cNvSpPr>
              <a:spLocks noChangeShapeType="1"/>
            </p:cNvSpPr>
            <p:nvPr/>
          </p:nvSpPr>
          <p:spPr bwMode="auto">
            <a:xfrm>
              <a:off x="1872" y="2304"/>
              <a:ext cx="1344" cy="384"/>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5375" name="Line 22"/>
            <p:cNvSpPr>
              <a:spLocks noChangeShapeType="1"/>
            </p:cNvSpPr>
            <p:nvPr/>
          </p:nvSpPr>
          <p:spPr bwMode="auto">
            <a:xfrm>
              <a:off x="1872" y="3600"/>
              <a:ext cx="1344" cy="384"/>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ChangeArrowheads="1"/>
          </p:cNvSpPr>
          <p:nvPr>
            <p:ph type="title"/>
          </p:nvPr>
        </p:nvSpPr>
        <p:spPr/>
        <p:txBody>
          <a:bodyPr/>
          <a:lstStyle/>
          <a:p>
            <a:pPr eaLnBrk="1" hangingPunct="1"/>
            <a:r>
              <a:rPr lang="en-US" altLang="en-US"/>
              <a:t>Working Set</a:t>
            </a:r>
          </a:p>
        </p:txBody>
      </p:sp>
      <p:graphicFrame>
        <p:nvGraphicFramePr>
          <p:cNvPr id="131076" name="Group 4"/>
          <p:cNvGraphicFramePr>
            <a:graphicFrameLocks noGrp="1"/>
          </p:cNvGraphicFramePr>
          <p:nvPr/>
        </p:nvGraphicFramePr>
        <p:xfrm>
          <a:off x="457200" y="2514600"/>
          <a:ext cx="8229600" cy="2184400"/>
        </p:xfrm>
        <a:graphic>
          <a:graphicData uri="http://schemas.openxmlformats.org/drawingml/2006/table">
            <a:tbl>
              <a:tblPr/>
              <a:tblGrid>
                <a:gridCol w="2743200">
                  <a:extLst>
                    <a:ext uri="{9D8B030D-6E8A-4147-A177-3AD203B41FA5}">
                      <a16:colId xmlns:a16="http://schemas.microsoft.com/office/drawing/2014/main" val="20000"/>
                    </a:ext>
                  </a:extLst>
                </a:gridCol>
                <a:gridCol w="457200">
                  <a:extLst>
                    <a:ext uri="{9D8B030D-6E8A-4147-A177-3AD203B41FA5}">
                      <a16:colId xmlns:a16="http://schemas.microsoft.com/office/drawing/2014/main" val="20001"/>
                    </a:ext>
                  </a:extLst>
                </a:gridCol>
                <a:gridCol w="457200">
                  <a:extLst>
                    <a:ext uri="{9D8B030D-6E8A-4147-A177-3AD203B41FA5}">
                      <a16:colId xmlns:a16="http://schemas.microsoft.com/office/drawing/2014/main" val="20002"/>
                    </a:ext>
                  </a:extLst>
                </a:gridCol>
                <a:gridCol w="457200">
                  <a:extLst>
                    <a:ext uri="{9D8B030D-6E8A-4147-A177-3AD203B41FA5}">
                      <a16:colId xmlns:a16="http://schemas.microsoft.com/office/drawing/2014/main" val="20003"/>
                    </a:ext>
                  </a:extLst>
                </a:gridCol>
                <a:gridCol w="457200">
                  <a:extLst>
                    <a:ext uri="{9D8B030D-6E8A-4147-A177-3AD203B41FA5}">
                      <a16:colId xmlns:a16="http://schemas.microsoft.com/office/drawing/2014/main" val="20004"/>
                    </a:ext>
                  </a:extLst>
                </a:gridCol>
                <a:gridCol w="457200">
                  <a:extLst>
                    <a:ext uri="{9D8B030D-6E8A-4147-A177-3AD203B41FA5}">
                      <a16:colId xmlns:a16="http://schemas.microsoft.com/office/drawing/2014/main" val="20005"/>
                    </a:ext>
                  </a:extLst>
                </a:gridCol>
                <a:gridCol w="457200">
                  <a:extLst>
                    <a:ext uri="{9D8B030D-6E8A-4147-A177-3AD203B41FA5}">
                      <a16:colId xmlns:a16="http://schemas.microsoft.com/office/drawing/2014/main" val="20006"/>
                    </a:ext>
                  </a:extLst>
                </a:gridCol>
                <a:gridCol w="457200">
                  <a:extLst>
                    <a:ext uri="{9D8B030D-6E8A-4147-A177-3AD203B41FA5}">
                      <a16:colId xmlns:a16="http://schemas.microsoft.com/office/drawing/2014/main" val="20007"/>
                    </a:ext>
                  </a:extLst>
                </a:gridCol>
                <a:gridCol w="457200">
                  <a:extLst>
                    <a:ext uri="{9D8B030D-6E8A-4147-A177-3AD203B41FA5}">
                      <a16:colId xmlns:a16="http://schemas.microsoft.com/office/drawing/2014/main" val="20008"/>
                    </a:ext>
                  </a:extLst>
                </a:gridCol>
                <a:gridCol w="457200">
                  <a:extLst>
                    <a:ext uri="{9D8B030D-6E8A-4147-A177-3AD203B41FA5}">
                      <a16:colId xmlns:a16="http://schemas.microsoft.com/office/drawing/2014/main" val="20009"/>
                    </a:ext>
                  </a:extLst>
                </a:gridCol>
                <a:gridCol w="457200">
                  <a:extLst>
                    <a:ext uri="{9D8B030D-6E8A-4147-A177-3AD203B41FA5}">
                      <a16:colId xmlns:a16="http://schemas.microsoft.com/office/drawing/2014/main" val="20010"/>
                    </a:ext>
                  </a:extLst>
                </a:gridCol>
                <a:gridCol w="457200">
                  <a:extLst>
                    <a:ext uri="{9D8B030D-6E8A-4147-A177-3AD203B41FA5}">
                      <a16:colId xmlns:a16="http://schemas.microsoft.com/office/drawing/2014/main" val="20011"/>
                    </a:ext>
                  </a:extLst>
                </a:gridCol>
                <a:gridCol w="457200">
                  <a:extLst>
                    <a:ext uri="{9D8B030D-6E8A-4147-A177-3AD203B41FA5}">
                      <a16:colId xmlns:a16="http://schemas.microsoft.com/office/drawing/2014/main" val="20012"/>
                    </a:ext>
                  </a:extLst>
                </a:gridCol>
              </a:tblGrid>
              <a:tr h="584200">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a:ln>
                            <a:noFill/>
                          </a:ln>
                          <a:solidFill>
                            <a:schemeClr val="tx1"/>
                          </a:solidFill>
                          <a:effectLst/>
                          <a:latin typeface="Arial" charset="0"/>
                        </a:rPr>
                        <a:t>Memory page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a:ln>
                            <a:noFill/>
                          </a:ln>
                          <a:solidFill>
                            <a:schemeClr val="tx1"/>
                          </a:solidFill>
                          <a:effectLst/>
                          <a:latin typeface="Arial" charset="0"/>
                        </a:rPr>
                        <a:t>A</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a:ln>
                            <a:noFill/>
                          </a:ln>
                          <a:solidFill>
                            <a:schemeClr val="tx1"/>
                          </a:solidFill>
                          <a:effectLst/>
                          <a:latin typeface="Arial" charset="0"/>
                        </a:rPr>
                        <a:t>B</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a:ln>
                            <a:noFill/>
                          </a:ln>
                          <a:solidFill>
                            <a:schemeClr val="tx1"/>
                          </a:solidFill>
                          <a:effectLst/>
                          <a:latin typeface="Arial" charset="0"/>
                        </a:rPr>
                        <a:t>C</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a:ln>
                            <a:noFill/>
                          </a:ln>
                          <a:solidFill>
                            <a:schemeClr val="tx1"/>
                          </a:solidFill>
                          <a:effectLst/>
                          <a:latin typeface="Arial" charset="0"/>
                        </a:rPr>
                        <a:t>D</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a:ln>
                            <a:noFill/>
                          </a:ln>
                          <a:solidFill>
                            <a:schemeClr val="tx1"/>
                          </a:solidFill>
                          <a:effectLst/>
                          <a:latin typeface="Arial" charset="0"/>
                        </a:rPr>
                        <a:t>A</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a:ln>
                            <a:noFill/>
                          </a:ln>
                          <a:solidFill>
                            <a:schemeClr val="tx1"/>
                          </a:solidFill>
                          <a:effectLst/>
                          <a:latin typeface="Arial" charset="0"/>
                        </a:rPr>
                        <a:t>B</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a:ln>
                            <a:noFill/>
                          </a:ln>
                          <a:solidFill>
                            <a:schemeClr val="tx1"/>
                          </a:solidFill>
                          <a:effectLst/>
                          <a:latin typeface="Arial" charset="0"/>
                        </a:rPr>
                        <a:t>C</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a:ln>
                            <a:noFill/>
                          </a:ln>
                          <a:solidFill>
                            <a:schemeClr val="tx1"/>
                          </a:solidFill>
                          <a:effectLst/>
                          <a:latin typeface="Arial" charset="0"/>
                        </a:rPr>
                        <a:t>D</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a:ln>
                            <a:noFill/>
                          </a:ln>
                          <a:solidFill>
                            <a:schemeClr val="tx1"/>
                          </a:solidFill>
                          <a:effectLst/>
                          <a:latin typeface="Arial" charset="0"/>
                        </a:rPr>
                        <a:t>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a:ln>
                            <a:noFill/>
                          </a:ln>
                          <a:solidFill>
                            <a:schemeClr val="tx1"/>
                          </a:solidFill>
                          <a:effectLst/>
                          <a:latin typeface="Arial" charset="0"/>
                        </a:rPr>
                        <a:t>F</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a:ln>
                            <a:noFill/>
                          </a:ln>
                          <a:solidFill>
                            <a:schemeClr val="tx1"/>
                          </a:solidFill>
                          <a:effectLst/>
                          <a:latin typeface="Arial" charset="0"/>
                        </a:rPr>
                        <a:t>G</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a:ln>
                            <a:noFill/>
                          </a:ln>
                          <a:solidFill>
                            <a:schemeClr val="tx1"/>
                          </a:solidFill>
                          <a:effectLst/>
                          <a:latin typeface="Arial" charset="0"/>
                        </a:rPr>
                        <a:t>H</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533400">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a:ln>
                            <a:noFill/>
                          </a:ln>
                          <a:solidFill>
                            <a:schemeClr val="tx1"/>
                          </a:solidFill>
                          <a:effectLst/>
                          <a:latin typeface="Arial" charset="0"/>
                        </a:rPr>
                        <a:t>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a:ln>
                            <a:noFill/>
                          </a:ln>
                          <a:solidFill>
                            <a:srgbClr val="CC66FF"/>
                          </a:solidFill>
                          <a:effectLst/>
                          <a:latin typeface="Arial" charset="0"/>
                        </a:rPr>
                        <a:t>A</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a:ln>
                            <a:noFill/>
                          </a:ln>
                          <a:solidFill>
                            <a:srgbClr val="CC66FF"/>
                          </a:solidFill>
                          <a:effectLst/>
                          <a:latin typeface="Arial" charset="0"/>
                        </a:rPr>
                        <a:t>D</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a:ln>
                          <a:noFill/>
                        </a:ln>
                        <a:solidFill>
                          <a:srgbClr val="CC66FF"/>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a:ln>
                            <a:noFill/>
                          </a:ln>
                          <a:solidFill>
                            <a:srgbClr val="CC66FF"/>
                          </a:solidFill>
                          <a:effectLst/>
                          <a:latin typeface="Arial" charset="0"/>
                        </a:rPr>
                        <a:t>C</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a:ln>
                          <a:noFill/>
                        </a:ln>
                        <a:solidFill>
                          <a:srgbClr val="CC66FF"/>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a:ln>
                          <a:noFill/>
                        </a:ln>
                        <a:solidFill>
                          <a:srgbClr val="CC66FF"/>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a:ln>
                            <a:noFill/>
                          </a:ln>
                          <a:solidFill>
                            <a:srgbClr val="CC66FF"/>
                          </a:solidFill>
                          <a:effectLst/>
                          <a:latin typeface="Arial" charset="0"/>
                        </a:rPr>
                        <a:t>F</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a:ln>
                          <a:noFill/>
                        </a:ln>
                        <a:solidFill>
                          <a:srgbClr val="CC66FF"/>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a:ln>
                          <a:noFill/>
                        </a:ln>
                        <a:solidFill>
                          <a:srgbClr val="CC66FF"/>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533400">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a:ln>
                            <a:noFill/>
                          </a:ln>
                          <a:solidFill>
                            <a:schemeClr val="tx1"/>
                          </a:solidFill>
                          <a:effectLst/>
                          <a:latin typeface="Arial" charset="0"/>
                        </a:rPr>
                        <a:t>2</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a:ln>
                            <a:noFill/>
                          </a:ln>
                          <a:solidFill>
                            <a:srgbClr val="CC66FF"/>
                          </a:solidFill>
                          <a:effectLst/>
                          <a:latin typeface="Arial" charset="0"/>
                        </a:rPr>
                        <a:t>B</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a:ln>
                            <a:noFill/>
                          </a:ln>
                          <a:solidFill>
                            <a:srgbClr val="CC66FF"/>
                          </a:solidFill>
                          <a:effectLst/>
                          <a:latin typeface="Arial" charset="0"/>
                        </a:rPr>
                        <a:t>A</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a:ln>
                          <a:noFill/>
                        </a:ln>
                        <a:solidFill>
                          <a:srgbClr val="CC66FF"/>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a:ln>
                          <a:noFill/>
                        </a:ln>
                        <a:solidFill>
                          <a:srgbClr val="CC66FF"/>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a:ln>
                            <a:noFill/>
                          </a:ln>
                          <a:solidFill>
                            <a:srgbClr val="CC66FF"/>
                          </a:solidFill>
                          <a:effectLst/>
                          <a:latin typeface="Arial" charset="0"/>
                        </a:rPr>
                        <a:t>D</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a:ln>
                          <a:noFill/>
                        </a:ln>
                        <a:solidFill>
                          <a:srgbClr val="CC66FF"/>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a:ln>
                          <a:noFill/>
                        </a:ln>
                        <a:solidFill>
                          <a:srgbClr val="CC66FF"/>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a:ln>
                            <a:noFill/>
                          </a:ln>
                          <a:solidFill>
                            <a:srgbClr val="CC66FF"/>
                          </a:solidFill>
                          <a:effectLst/>
                          <a:latin typeface="Arial" charset="0"/>
                        </a:rPr>
                        <a:t>G</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a:ln>
                          <a:noFill/>
                        </a:ln>
                        <a:solidFill>
                          <a:srgbClr val="CC66FF"/>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533400">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a:ln>
                            <a:noFill/>
                          </a:ln>
                          <a:solidFill>
                            <a:schemeClr val="tx1"/>
                          </a:solidFill>
                          <a:effectLst/>
                          <a:latin typeface="Arial" charset="0"/>
                        </a:rPr>
                        <a:t>3</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a:ln>
                            <a:noFill/>
                          </a:ln>
                          <a:solidFill>
                            <a:srgbClr val="CC66FF"/>
                          </a:solidFill>
                          <a:effectLst/>
                          <a:latin typeface="Arial" charset="0"/>
                        </a:rPr>
                        <a:t>C</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a:ln>
                            <a:noFill/>
                          </a:ln>
                          <a:solidFill>
                            <a:srgbClr val="CC66FF"/>
                          </a:solidFill>
                          <a:effectLst/>
                          <a:latin typeface="Arial" charset="0"/>
                        </a:rPr>
                        <a:t>B</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a:ln>
                          <a:noFill/>
                        </a:ln>
                        <a:solidFill>
                          <a:srgbClr val="CC66FF"/>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a:ln>
                          <a:noFill/>
                        </a:ln>
                        <a:solidFill>
                          <a:srgbClr val="CC66FF"/>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a:ln>
                            <a:noFill/>
                          </a:ln>
                          <a:solidFill>
                            <a:srgbClr val="CC66FF"/>
                          </a:solidFill>
                          <a:effectLst/>
                          <a:latin typeface="Arial" charset="0"/>
                        </a:rPr>
                        <a:t>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a:ln>
                          <a:noFill/>
                        </a:ln>
                        <a:solidFill>
                          <a:srgbClr val="CC66FF"/>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a:ln>
                          <a:noFill/>
                        </a:ln>
                        <a:solidFill>
                          <a:srgbClr val="CC66FF"/>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a:ln>
                            <a:noFill/>
                          </a:ln>
                          <a:solidFill>
                            <a:srgbClr val="CC66FF"/>
                          </a:solidFill>
                          <a:effectLst/>
                          <a:latin typeface="Arial" charset="0"/>
                        </a:rPr>
                        <a:t>H</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
        <p:nvSpPr>
          <p:cNvPr id="95307" name="Rectangle 76"/>
          <p:cNvSpPr>
            <a:spLocks noGrp="1" noChangeArrowheads="1"/>
          </p:cNvSpPr>
          <p:nvPr>
            <p:ph type="body" idx="1"/>
          </p:nvPr>
        </p:nvSpPr>
        <p:spPr/>
        <p:txBody>
          <a:bodyPr/>
          <a:lstStyle/>
          <a:p>
            <a:pPr eaLnBrk="1" hangingPunct="1"/>
            <a:r>
              <a:rPr lang="en-US" altLang="en-US"/>
              <a:t>LRU, 3 memory pages, 12 page faults</a:t>
            </a:r>
          </a:p>
        </p:txBody>
      </p:sp>
    </p:spTree>
    <p:extLst>
      <p:ext uri="{BB962C8B-B14F-4D97-AF65-F5344CB8AC3E}">
        <p14:creationId xmlns:p14="http://schemas.microsoft.com/office/powerpoint/2010/main" val="78716795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ChangeArrowheads="1"/>
          </p:cNvSpPr>
          <p:nvPr>
            <p:ph type="title"/>
          </p:nvPr>
        </p:nvSpPr>
        <p:spPr/>
        <p:txBody>
          <a:bodyPr/>
          <a:lstStyle/>
          <a:p>
            <a:pPr eaLnBrk="1" hangingPunct="1"/>
            <a:r>
              <a:rPr lang="en-US" altLang="en-US"/>
              <a:t>Working Set</a:t>
            </a:r>
          </a:p>
        </p:txBody>
      </p:sp>
      <p:graphicFrame>
        <p:nvGraphicFramePr>
          <p:cNvPr id="132198" name="Group 102"/>
          <p:cNvGraphicFramePr>
            <a:graphicFrameLocks noGrp="1"/>
          </p:cNvGraphicFramePr>
          <p:nvPr/>
        </p:nvGraphicFramePr>
        <p:xfrm>
          <a:off x="457200" y="2514600"/>
          <a:ext cx="8229600" cy="2717800"/>
        </p:xfrm>
        <a:graphic>
          <a:graphicData uri="http://schemas.openxmlformats.org/drawingml/2006/table">
            <a:tbl>
              <a:tblPr/>
              <a:tblGrid>
                <a:gridCol w="2743200">
                  <a:extLst>
                    <a:ext uri="{9D8B030D-6E8A-4147-A177-3AD203B41FA5}">
                      <a16:colId xmlns:a16="http://schemas.microsoft.com/office/drawing/2014/main" val="20000"/>
                    </a:ext>
                  </a:extLst>
                </a:gridCol>
                <a:gridCol w="457200">
                  <a:extLst>
                    <a:ext uri="{9D8B030D-6E8A-4147-A177-3AD203B41FA5}">
                      <a16:colId xmlns:a16="http://schemas.microsoft.com/office/drawing/2014/main" val="20001"/>
                    </a:ext>
                  </a:extLst>
                </a:gridCol>
                <a:gridCol w="457200">
                  <a:extLst>
                    <a:ext uri="{9D8B030D-6E8A-4147-A177-3AD203B41FA5}">
                      <a16:colId xmlns:a16="http://schemas.microsoft.com/office/drawing/2014/main" val="20002"/>
                    </a:ext>
                  </a:extLst>
                </a:gridCol>
                <a:gridCol w="457200">
                  <a:extLst>
                    <a:ext uri="{9D8B030D-6E8A-4147-A177-3AD203B41FA5}">
                      <a16:colId xmlns:a16="http://schemas.microsoft.com/office/drawing/2014/main" val="20003"/>
                    </a:ext>
                  </a:extLst>
                </a:gridCol>
                <a:gridCol w="457200">
                  <a:extLst>
                    <a:ext uri="{9D8B030D-6E8A-4147-A177-3AD203B41FA5}">
                      <a16:colId xmlns:a16="http://schemas.microsoft.com/office/drawing/2014/main" val="20004"/>
                    </a:ext>
                  </a:extLst>
                </a:gridCol>
                <a:gridCol w="457200">
                  <a:extLst>
                    <a:ext uri="{9D8B030D-6E8A-4147-A177-3AD203B41FA5}">
                      <a16:colId xmlns:a16="http://schemas.microsoft.com/office/drawing/2014/main" val="20005"/>
                    </a:ext>
                  </a:extLst>
                </a:gridCol>
                <a:gridCol w="457200">
                  <a:extLst>
                    <a:ext uri="{9D8B030D-6E8A-4147-A177-3AD203B41FA5}">
                      <a16:colId xmlns:a16="http://schemas.microsoft.com/office/drawing/2014/main" val="20006"/>
                    </a:ext>
                  </a:extLst>
                </a:gridCol>
                <a:gridCol w="457200">
                  <a:extLst>
                    <a:ext uri="{9D8B030D-6E8A-4147-A177-3AD203B41FA5}">
                      <a16:colId xmlns:a16="http://schemas.microsoft.com/office/drawing/2014/main" val="20007"/>
                    </a:ext>
                  </a:extLst>
                </a:gridCol>
                <a:gridCol w="457200">
                  <a:extLst>
                    <a:ext uri="{9D8B030D-6E8A-4147-A177-3AD203B41FA5}">
                      <a16:colId xmlns:a16="http://schemas.microsoft.com/office/drawing/2014/main" val="20008"/>
                    </a:ext>
                  </a:extLst>
                </a:gridCol>
                <a:gridCol w="457200">
                  <a:extLst>
                    <a:ext uri="{9D8B030D-6E8A-4147-A177-3AD203B41FA5}">
                      <a16:colId xmlns:a16="http://schemas.microsoft.com/office/drawing/2014/main" val="20009"/>
                    </a:ext>
                  </a:extLst>
                </a:gridCol>
                <a:gridCol w="457200">
                  <a:extLst>
                    <a:ext uri="{9D8B030D-6E8A-4147-A177-3AD203B41FA5}">
                      <a16:colId xmlns:a16="http://schemas.microsoft.com/office/drawing/2014/main" val="20010"/>
                    </a:ext>
                  </a:extLst>
                </a:gridCol>
                <a:gridCol w="457200">
                  <a:extLst>
                    <a:ext uri="{9D8B030D-6E8A-4147-A177-3AD203B41FA5}">
                      <a16:colId xmlns:a16="http://schemas.microsoft.com/office/drawing/2014/main" val="20011"/>
                    </a:ext>
                  </a:extLst>
                </a:gridCol>
                <a:gridCol w="457200">
                  <a:extLst>
                    <a:ext uri="{9D8B030D-6E8A-4147-A177-3AD203B41FA5}">
                      <a16:colId xmlns:a16="http://schemas.microsoft.com/office/drawing/2014/main" val="20012"/>
                    </a:ext>
                  </a:extLst>
                </a:gridCol>
              </a:tblGrid>
              <a:tr h="584200">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a:ln>
                            <a:noFill/>
                          </a:ln>
                          <a:solidFill>
                            <a:schemeClr val="tx1"/>
                          </a:solidFill>
                          <a:effectLst/>
                          <a:latin typeface="Arial" charset="0"/>
                        </a:rPr>
                        <a:t>Memory page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a:ln>
                            <a:noFill/>
                          </a:ln>
                          <a:solidFill>
                            <a:schemeClr val="tx1"/>
                          </a:solidFill>
                          <a:effectLst/>
                          <a:latin typeface="Arial" charset="0"/>
                        </a:rPr>
                        <a:t>A</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a:ln>
                            <a:noFill/>
                          </a:ln>
                          <a:solidFill>
                            <a:schemeClr val="tx1"/>
                          </a:solidFill>
                          <a:effectLst/>
                          <a:latin typeface="Arial" charset="0"/>
                        </a:rPr>
                        <a:t>B</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a:ln>
                            <a:noFill/>
                          </a:ln>
                          <a:solidFill>
                            <a:schemeClr val="tx1"/>
                          </a:solidFill>
                          <a:effectLst/>
                          <a:latin typeface="Arial" charset="0"/>
                        </a:rPr>
                        <a:t>C</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a:ln>
                            <a:noFill/>
                          </a:ln>
                          <a:solidFill>
                            <a:schemeClr val="tx1"/>
                          </a:solidFill>
                          <a:effectLst/>
                          <a:latin typeface="Arial" charset="0"/>
                        </a:rPr>
                        <a:t>D</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a:ln>
                            <a:noFill/>
                          </a:ln>
                          <a:solidFill>
                            <a:schemeClr val="tx1"/>
                          </a:solidFill>
                          <a:effectLst/>
                          <a:latin typeface="Arial" charset="0"/>
                        </a:rPr>
                        <a:t>A</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a:ln>
                            <a:noFill/>
                          </a:ln>
                          <a:solidFill>
                            <a:schemeClr val="tx1"/>
                          </a:solidFill>
                          <a:effectLst/>
                          <a:latin typeface="Arial" charset="0"/>
                        </a:rPr>
                        <a:t>B</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a:ln>
                            <a:noFill/>
                          </a:ln>
                          <a:solidFill>
                            <a:schemeClr val="tx1"/>
                          </a:solidFill>
                          <a:effectLst/>
                          <a:latin typeface="Arial" charset="0"/>
                        </a:rPr>
                        <a:t>C</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a:ln>
                            <a:noFill/>
                          </a:ln>
                          <a:solidFill>
                            <a:schemeClr val="tx1"/>
                          </a:solidFill>
                          <a:effectLst/>
                          <a:latin typeface="Arial" charset="0"/>
                        </a:rPr>
                        <a:t>D</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a:ln>
                            <a:noFill/>
                          </a:ln>
                          <a:solidFill>
                            <a:schemeClr val="tx1"/>
                          </a:solidFill>
                          <a:effectLst/>
                          <a:latin typeface="Arial" charset="0"/>
                        </a:rPr>
                        <a:t>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a:ln>
                            <a:noFill/>
                          </a:ln>
                          <a:solidFill>
                            <a:schemeClr val="tx1"/>
                          </a:solidFill>
                          <a:effectLst/>
                          <a:latin typeface="Arial" charset="0"/>
                        </a:rPr>
                        <a:t>F</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a:ln>
                            <a:noFill/>
                          </a:ln>
                          <a:solidFill>
                            <a:schemeClr val="tx1"/>
                          </a:solidFill>
                          <a:effectLst/>
                          <a:latin typeface="Arial" charset="0"/>
                        </a:rPr>
                        <a:t>G</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a:ln>
                            <a:noFill/>
                          </a:ln>
                          <a:solidFill>
                            <a:schemeClr val="tx1"/>
                          </a:solidFill>
                          <a:effectLst/>
                          <a:latin typeface="Arial" charset="0"/>
                        </a:rPr>
                        <a:t>H</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533400">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a:ln>
                            <a:noFill/>
                          </a:ln>
                          <a:solidFill>
                            <a:schemeClr val="tx1"/>
                          </a:solidFill>
                          <a:effectLst/>
                          <a:latin typeface="Arial" charset="0"/>
                        </a:rPr>
                        <a:t>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a:ln>
                            <a:noFill/>
                          </a:ln>
                          <a:solidFill>
                            <a:srgbClr val="CC66FF"/>
                          </a:solidFill>
                          <a:effectLst/>
                          <a:latin typeface="Arial" charset="0"/>
                        </a:rPr>
                        <a:t>A</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a:ln>
                          <a:noFill/>
                        </a:ln>
                        <a:solidFill>
                          <a:srgbClr val="CC66FF"/>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a:ln>
                            <a:noFill/>
                          </a:ln>
                          <a:solidFill>
                            <a:srgbClr val="FF0000"/>
                          </a:solidFill>
                          <a:effectLst/>
                          <a:latin typeface="Arial"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a:ln>
                          <a:noFill/>
                        </a:ln>
                        <a:solidFill>
                          <a:srgbClr val="FF0000"/>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a:ln>
                          <a:noFill/>
                        </a:ln>
                        <a:solidFill>
                          <a:srgbClr val="FF0000"/>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a:ln>
                          <a:noFill/>
                        </a:ln>
                        <a:solidFill>
                          <a:srgbClr val="FF0000"/>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a:ln>
                            <a:noFill/>
                          </a:ln>
                          <a:solidFill>
                            <a:srgbClr val="CC66FF"/>
                          </a:solidFill>
                          <a:effectLst/>
                          <a:latin typeface="Arial" charset="0"/>
                        </a:rPr>
                        <a:t>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a:ln>
                          <a:noFill/>
                        </a:ln>
                        <a:solidFill>
                          <a:srgbClr val="CC66FF"/>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a:ln>
                          <a:noFill/>
                        </a:ln>
                        <a:solidFill>
                          <a:srgbClr val="CC66FF"/>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a:ln>
                          <a:noFill/>
                        </a:ln>
                        <a:solidFill>
                          <a:srgbClr val="CC66FF"/>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533400">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a:ln>
                            <a:noFill/>
                          </a:ln>
                          <a:solidFill>
                            <a:schemeClr val="tx1"/>
                          </a:solidFill>
                          <a:effectLst/>
                          <a:latin typeface="Arial" charset="0"/>
                        </a:rPr>
                        <a:t>2</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a:ln>
                            <a:noFill/>
                          </a:ln>
                          <a:solidFill>
                            <a:srgbClr val="CC66FF"/>
                          </a:solidFill>
                          <a:effectLst/>
                          <a:latin typeface="Arial" charset="0"/>
                        </a:rPr>
                        <a:t>B</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a:ln>
                          <a:noFill/>
                        </a:ln>
                        <a:solidFill>
                          <a:srgbClr val="CC66FF"/>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a:ln>
                          <a:noFill/>
                        </a:ln>
                        <a:solidFill>
                          <a:srgbClr val="CC66FF"/>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a:ln>
                          <a:noFill/>
                        </a:ln>
                        <a:solidFill>
                          <a:srgbClr val="FF0000"/>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a:ln>
                            <a:noFill/>
                          </a:ln>
                          <a:solidFill>
                            <a:srgbClr val="FF0000"/>
                          </a:solidFill>
                          <a:effectLst/>
                          <a:latin typeface="Arial"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a:ln>
                          <a:noFill/>
                        </a:ln>
                        <a:solidFill>
                          <a:srgbClr val="FF0000"/>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a:ln>
                          <a:noFill/>
                        </a:ln>
                        <a:solidFill>
                          <a:srgbClr val="FF0000"/>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a:ln>
                          <a:noFill/>
                        </a:ln>
                        <a:solidFill>
                          <a:srgbClr val="CC66FF"/>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a:ln>
                            <a:noFill/>
                          </a:ln>
                          <a:solidFill>
                            <a:srgbClr val="CC66FF"/>
                          </a:solidFill>
                          <a:effectLst/>
                          <a:latin typeface="Arial" charset="0"/>
                        </a:rPr>
                        <a:t>F</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a:ln>
                          <a:noFill/>
                        </a:ln>
                        <a:solidFill>
                          <a:srgbClr val="CC66FF"/>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a:ln>
                          <a:noFill/>
                        </a:ln>
                        <a:solidFill>
                          <a:srgbClr val="CC66FF"/>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533400">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a:ln>
                            <a:noFill/>
                          </a:ln>
                          <a:solidFill>
                            <a:schemeClr val="tx1"/>
                          </a:solidFill>
                          <a:effectLst/>
                          <a:latin typeface="Arial" charset="0"/>
                        </a:rPr>
                        <a:t>3</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a:ln>
                          <a:noFill/>
                        </a:ln>
                        <a:solidFill>
                          <a:srgbClr val="CC66FF"/>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a:ln>
                            <a:noFill/>
                          </a:ln>
                          <a:solidFill>
                            <a:srgbClr val="CC66FF"/>
                          </a:solidFill>
                          <a:effectLst/>
                          <a:latin typeface="Arial" charset="0"/>
                        </a:rPr>
                        <a:t>C</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a:ln>
                          <a:noFill/>
                        </a:ln>
                        <a:solidFill>
                          <a:srgbClr val="CC66FF"/>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a:ln>
                          <a:noFill/>
                        </a:ln>
                        <a:solidFill>
                          <a:srgbClr val="FF0000"/>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a:ln>
                          <a:noFill/>
                        </a:ln>
                        <a:solidFill>
                          <a:srgbClr val="FF0000"/>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a:ln>
                            <a:noFill/>
                          </a:ln>
                          <a:solidFill>
                            <a:srgbClr val="FF0000"/>
                          </a:solidFill>
                          <a:effectLst/>
                          <a:latin typeface="Arial"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a:ln>
                          <a:noFill/>
                        </a:ln>
                        <a:solidFill>
                          <a:srgbClr val="FF0000"/>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a:ln>
                          <a:noFill/>
                        </a:ln>
                        <a:solidFill>
                          <a:srgbClr val="CC66FF"/>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a:ln>
                          <a:noFill/>
                        </a:ln>
                        <a:solidFill>
                          <a:srgbClr val="CC66FF"/>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a:ln>
                            <a:noFill/>
                          </a:ln>
                          <a:solidFill>
                            <a:srgbClr val="CC66FF"/>
                          </a:solidFill>
                          <a:effectLst/>
                          <a:latin typeface="Arial" charset="0"/>
                        </a:rPr>
                        <a:t>G</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a:ln>
                          <a:noFill/>
                        </a:ln>
                        <a:solidFill>
                          <a:srgbClr val="CC66FF"/>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533400">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a:ln>
                            <a:noFill/>
                          </a:ln>
                          <a:solidFill>
                            <a:schemeClr val="tx1"/>
                          </a:solidFill>
                          <a:effectLst/>
                          <a:latin typeface="Arial" charset="0"/>
                        </a:rPr>
                        <a:t>4</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a:ln>
                          <a:noFill/>
                        </a:ln>
                        <a:solidFill>
                          <a:srgbClr val="CC66FF"/>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a:ln>
                          <a:noFill/>
                        </a:ln>
                        <a:solidFill>
                          <a:srgbClr val="CC66FF"/>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a:ln>
                            <a:noFill/>
                          </a:ln>
                          <a:solidFill>
                            <a:srgbClr val="CC66FF"/>
                          </a:solidFill>
                          <a:effectLst/>
                          <a:latin typeface="Arial" charset="0"/>
                        </a:rPr>
                        <a:t>D</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a:ln>
                          <a:noFill/>
                        </a:ln>
                        <a:solidFill>
                          <a:srgbClr val="FF0000"/>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a:ln>
                          <a:noFill/>
                        </a:ln>
                        <a:solidFill>
                          <a:srgbClr val="FF0000"/>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a:ln>
                          <a:noFill/>
                        </a:ln>
                        <a:solidFill>
                          <a:srgbClr val="FF0000"/>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a:ln>
                            <a:noFill/>
                          </a:ln>
                          <a:solidFill>
                            <a:srgbClr val="FF0000"/>
                          </a:solidFill>
                          <a:effectLst/>
                          <a:latin typeface="Arial"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a:ln>
                          <a:noFill/>
                        </a:ln>
                        <a:solidFill>
                          <a:srgbClr val="CC66FF"/>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a:ln>
                          <a:noFill/>
                        </a:ln>
                        <a:solidFill>
                          <a:srgbClr val="CC66FF"/>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a:ln>
                          <a:noFill/>
                        </a:ln>
                        <a:solidFill>
                          <a:srgbClr val="CC66FF"/>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a:ln>
                            <a:noFill/>
                          </a:ln>
                          <a:solidFill>
                            <a:srgbClr val="CC66FF"/>
                          </a:solidFill>
                          <a:effectLst/>
                          <a:latin typeface="Arial" charset="0"/>
                        </a:rPr>
                        <a:t>H</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
        <p:nvSpPr>
          <p:cNvPr id="96345" name="Rectangle 75"/>
          <p:cNvSpPr>
            <a:spLocks noGrp="1" noChangeArrowheads="1"/>
          </p:cNvSpPr>
          <p:nvPr>
            <p:ph type="body" idx="1"/>
          </p:nvPr>
        </p:nvSpPr>
        <p:spPr/>
        <p:txBody>
          <a:bodyPr/>
          <a:lstStyle/>
          <a:p>
            <a:pPr eaLnBrk="1" hangingPunct="1"/>
            <a:r>
              <a:rPr lang="en-US" altLang="en-US"/>
              <a:t>LRU, 4 memory pages, 8 page faults</a:t>
            </a:r>
          </a:p>
        </p:txBody>
      </p:sp>
    </p:spTree>
    <p:extLst>
      <p:ext uri="{BB962C8B-B14F-4D97-AF65-F5344CB8AC3E}">
        <p14:creationId xmlns:p14="http://schemas.microsoft.com/office/powerpoint/2010/main" val="336485447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title"/>
          </p:nvPr>
        </p:nvSpPr>
        <p:spPr/>
        <p:txBody>
          <a:bodyPr/>
          <a:lstStyle/>
          <a:p>
            <a:pPr eaLnBrk="1" hangingPunct="1"/>
            <a:r>
              <a:rPr lang="en-US" altLang="en-US"/>
              <a:t>Working Set</a:t>
            </a:r>
          </a:p>
        </p:txBody>
      </p:sp>
      <p:graphicFrame>
        <p:nvGraphicFramePr>
          <p:cNvPr id="133236" name="Group 116"/>
          <p:cNvGraphicFramePr>
            <a:graphicFrameLocks noGrp="1"/>
          </p:cNvGraphicFramePr>
          <p:nvPr/>
        </p:nvGraphicFramePr>
        <p:xfrm>
          <a:off x="457200" y="2514600"/>
          <a:ext cx="8229600" cy="3251200"/>
        </p:xfrm>
        <a:graphic>
          <a:graphicData uri="http://schemas.openxmlformats.org/drawingml/2006/table">
            <a:tbl>
              <a:tblPr/>
              <a:tblGrid>
                <a:gridCol w="2743200">
                  <a:extLst>
                    <a:ext uri="{9D8B030D-6E8A-4147-A177-3AD203B41FA5}">
                      <a16:colId xmlns:a16="http://schemas.microsoft.com/office/drawing/2014/main" val="20000"/>
                    </a:ext>
                  </a:extLst>
                </a:gridCol>
                <a:gridCol w="457200">
                  <a:extLst>
                    <a:ext uri="{9D8B030D-6E8A-4147-A177-3AD203B41FA5}">
                      <a16:colId xmlns:a16="http://schemas.microsoft.com/office/drawing/2014/main" val="20001"/>
                    </a:ext>
                  </a:extLst>
                </a:gridCol>
                <a:gridCol w="457200">
                  <a:extLst>
                    <a:ext uri="{9D8B030D-6E8A-4147-A177-3AD203B41FA5}">
                      <a16:colId xmlns:a16="http://schemas.microsoft.com/office/drawing/2014/main" val="20002"/>
                    </a:ext>
                  </a:extLst>
                </a:gridCol>
                <a:gridCol w="457200">
                  <a:extLst>
                    <a:ext uri="{9D8B030D-6E8A-4147-A177-3AD203B41FA5}">
                      <a16:colId xmlns:a16="http://schemas.microsoft.com/office/drawing/2014/main" val="20003"/>
                    </a:ext>
                  </a:extLst>
                </a:gridCol>
                <a:gridCol w="457200">
                  <a:extLst>
                    <a:ext uri="{9D8B030D-6E8A-4147-A177-3AD203B41FA5}">
                      <a16:colId xmlns:a16="http://schemas.microsoft.com/office/drawing/2014/main" val="20004"/>
                    </a:ext>
                  </a:extLst>
                </a:gridCol>
                <a:gridCol w="457200">
                  <a:extLst>
                    <a:ext uri="{9D8B030D-6E8A-4147-A177-3AD203B41FA5}">
                      <a16:colId xmlns:a16="http://schemas.microsoft.com/office/drawing/2014/main" val="20005"/>
                    </a:ext>
                  </a:extLst>
                </a:gridCol>
                <a:gridCol w="457200">
                  <a:extLst>
                    <a:ext uri="{9D8B030D-6E8A-4147-A177-3AD203B41FA5}">
                      <a16:colId xmlns:a16="http://schemas.microsoft.com/office/drawing/2014/main" val="20006"/>
                    </a:ext>
                  </a:extLst>
                </a:gridCol>
                <a:gridCol w="457200">
                  <a:extLst>
                    <a:ext uri="{9D8B030D-6E8A-4147-A177-3AD203B41FA5}">
                      <a16:colId xmlns:a16="http://schemas.microsoft.com/office/drawing/2014/main" val="20007"/>
                    </a:ext>
                  </a:extLst>
                </a:gridCol>
                <a:gridCol w="457200">
                  <a:extLst>
                    <a:ext uri="{9D8B030D-6E8A-4147-A177-3AD203B41FA5}">
                      <a16:colId xmlns:a16="http://schemas.microsoft.com/office/drawing/2014/main" val="20008"/>
                    </a:ext>
                  </a:extLst>
                </a:gridCol>
                <a:gridCol w="457200">
                  <a:extLst>
                    <a:ext uri="{9D8B030D-6E8A-4147-A177-3AD203B41FA5}">
                      <a16:colId xmlns:a16="http://schemas.microsoft.com/office/drawing/2014/main" val="20009"/>
                    </a:ext>
                  </a:extLst>
                </a:gridCol>
                <a:gridCol w="457200">
                  <a:extLst>
                    <a:ext uri="{9D8B030D-6E8A-4147-A177-3AD203B41FA5}">
                      <a16:colId xmlns:a16="http://schemas.microsoft.com/office/drawing/2014/main" val="20010"/>
                    </a:ext>
                  </a:extLst>
                </a:gridCol>
                <a:gridCol w="457200">
                  <a:extLst>
                    <a:ext uri="{9D8B030D-6E8A-4147-A177-3AD203B41FA5}">
                      <a16:colId xmlns:a16="http://schemas.microsoft.com/office/drawing/2014/main" val="20011"/>
                    </a:ext>
                  </a:extLst>
                </a:gridCol>
                <a:gridCol w="457200">
                  <a:extLst>
                    <a:ext uri="{9D8B030D-6E8A-4147-A177-3AD203B41FA5}">
                      <a16:colId xmlns:a16="http://schemas.microsoft.com/office/drawing/2014/main" val="20012"/>
                    </a:ext>
                  </a:extLst>
                </a:gridCol>
              </a:tblGrid>
              <a:tr h="584200">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a:ln>
                            <a:noFill/>
                          </a:ln>
                          <a:solidFill>
                            <a:schemeClr val="tx1"/>
                          </a:solidFill>
                          <a:effectLst/>
                          <a:latin typeface="Arial" charset="0"/>
                        </a:rPr>
                        <a:t>Memory page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a:ln>
                            <a:noFill/>
                          </a:ln>
                          <a:solidFill>
                            <a:schemeClr val="tx1"/>
                          </a:solidFill>
                          <a:effectLst/>
                          <a:latin typeface="Arial" charset="0"/>
                        </a:rPr>
                        <a:t>A</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a:ln>
                            <a:noFill/>
                          </a:ln>
                          <a:solidFill>
                            <a:schemeClr val="tx1"/>
                          </a:solidFill>
                          <a:effectLst/>
                          <a:latin typeface="Arial" charset="0"/>
                        </a:rPr>
                        <a:t>B</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a:ln>
                            <a:noFill/>
                          </a:ln>
                          <a:solidFill>
                            <a:schemeClr val="tx1"/>
                          </a:solidFill>
                          <a:effectLst/>
                          <a:latin typeface="Arial" charset="0"/>
                        </a:rPr>
                        <a:t>C</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a:ln>
                            <a:noFill/>
                          </a:ln>
                          <a:solidFill>
                            <a:schemeClr val="tx1"/>
                          </a:solidFill>
                          <a:effectLst/>
                          <a:latin typeface="Arial" charset="0"/>
                        </a:rPr>
                        <a:t>D</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a:ln>
                            <a:noFill/>
                          </a:ln>
                          <a:solidFill>
                            <a:schemeClr val="tx1"/>
                          </a:solidFill>
                          <a:effectLst/>
                          <a:latin typeface="Arial" charset="0"/>
                        </a:rPr>
                        <a:t>A</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a:ln>
                            <a:noFill/>
                          </a:ln>
                          <a:solidFill>
                            <a:schemeClr val="tx1"/>
                          </a:solidFill>
                          <a:effectLst/>
                          <a:latin typeface="Arial" charset="0"/>
                        </a:rPr>
                        <a:t>B</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a:ln>
                            <a:noFill/>
                          </a:ln>
                          <a:solidFill>
                            <a:schemeClr val="tx1"/>
                          </a:solidFill>
                          <a:effectLst/>
                          <a:latin typeface="Arial" charset="0"/>
                        </a:rPr>
                        <a:t>C</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a:ln>
                            <a:noFill/>
                          </a:ln>
                          <a:solidFill>
                            <a:schemeClr val="tx1"/>
                          </a:solidFill>
                          <a:effectLst/>
                          <a:latin typeface="Arial" charset="0"/>
                        </a:rPr>
                        <a:t>D</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a:ln>
                            <a:noFill/>
                          </a:ln>
                          <a:solidFill>
                            <a:schemeClr val="tx1"/>
                          </a:solidFill>
                          <a:effectLst/>
                          <a:latin typeface="Arial" charset="0"/>
                        </a:rPr>
                        <a:t>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a:ln>
                            <a:noFill/>
                          </a:ln>
                          <a:solidFill>
                            <a:schemeClr val="tx1"/>
                          </a:solidFill>
                          <a:effectLst/>
                          <a:latin typeface="Arial" charset="0"/>
                        </a:rPr>
                        <a:t>F</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a:ln>
                            <a:noFill/>
                          </a:ln>
                          <a:solidFill>
                            <a:schemeClr val="tx1"/>
                          </a:solidFill>
                          <a:effectLst/>
                          <a:latin typeface="Arial" charset="0"/>
                        </a:rPr>
                        <a:t>G</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a:ln>
                            <a:noFill/>
                          </a:ln>
                          <a:solidFill>
                            <a:schemeClr val="tx1"/>
                          </a:solidFill>
                          <a:effectLst/>
                          <a:latin typeface="Arial" charset="0"/>
                        </a:rPr>
                        <a:t>H</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533400">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a:ln>
                            <a:noFill/>
                          </a:ln>
                          <a:solidFill>
                            <a:schemeClr val="tx1"/>
                          </a:solidFill>
                          <a:effectLst/>
                          <a:latin typeface="Arial" charset="0"/>
                        </a:rPr>
                        <a:t>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a:ln>
                            <a:noFill/>
                          </a:ln>
                          <a:solidFill>
                            <a:srgbClr val="CC66FF"/>
                          </a:solidFill>
                          <a:effectLst/>
                          <a:latin typeface="Arial" charset="0"/>
                        </a:rPr>
                        <a:t>A</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a:ln>
                          <a:noFill/>
                        </a:ln>
                        <a:solidFill>
                          <a:srgbClr val="CC66FF"/>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a:ln>
                            <a:noFill/>
                          </a:ln>
                          <a:solidFill>
                            <a:srgbClr val="FF0000"/>
                          </a:solidFill>
                          <a:effectLst/>
                          <a:latin typeface="Arial"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a:ln>
                          <a:noFill/>
                        </a:ln>
                        <a:solidFill>
                          <a:srgbClr val="FF0000"/>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a:ln>
                          <a:noFill/>
                        </a:ln>
                        <a:solidFill>
                          <a:srgbClr val="FF0000"/>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a:ln>
                          <a:noFill/>
                        </a:ln>
                        <a:solidFill>
                          <a:srgbClr val="FF0000"/>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a:ln>
                          <a:noFill/>
                        </a:ln>
                        <a:solidFill>
                          <a:srgbClr val="CC66FF"/>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a:ln>
                            <a:noFill/>
                          </a:ln>
                          <a:solidFill>
                            <a:srgbClr val="CC66FF"/>
                          </a:solidFill>
                          <a:effectLst/>
                          <a:latin typeface="Arial" charset="0"/>
                        </a:rPr>
                        <a:t>F</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a:ln>
                          <a:noFill/>
                        </a:ln>
                        <a:solidFill>
                          <a:srgbClr val="CC66FF"/>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a:ln>
                          <a:noFill/>
                        </a:ln>
                        <a:solidFill>
                          <a:srgbClr val="CC66FF"/>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533400">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a:ln>
                            <a:noFill/>
                          </a:ln>
                          <a:solidFill>
                            <a:schemeClr val="tx1"/>
                          </a:solidFill>
                          <a:effectLst/>
                          <a:latin typeface="Arial" charset="0"/>
                        </a:rPr>
                        <a:t>2</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a:ln>
                            <a:noFill/>
                          </a:ln>
                          <a:solidFill>
                            <a:srgbClr val="CC66FF"/>
                          </a:solidFill>
                          <a:effectLst/>
                          <a:latin typeface="Arial" charset="0"/>
                        </a:rPr>
                        <a:t>B</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a:ln>
                          <a:noFill/>
                        </a:ln>
                        <a:solidFill>
                          <a:srgbClr val="CC66FF"/>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a:ln>
                          <a:noFill/>
                        </a:ln>
                        <a:solidFill>
                          <a:srgbClr val="CC66FF"/>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a:ln>
                          <a:noFill/>
                        </a:ln>
                        <a:solidFill>
                          <a:srgbClr val="FF0000"/>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a:ln>
                            <a:noFill/>
                          </a:ln>
                          <a:solidFill>
                            <a:srgbClr val="FF0000"/>
                          </a:solidFill>
                          <a:effectLst/>
                          <a:latin typeface="Arial"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a:ln>
                          <a:noFill/>
                        </a:ln>
                        <a:solidFill>
                          <a:srgbClr val="FF0000"/>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a:ln>
                          <a:noFill/>
                        </a:ln>
                        <a:solidFill>
                          <a:srgbClr val="FF0000"/>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a:ln>
                          <a:noFill/>
                        </a:ln>
                        <a:solidFill>
                          <a:srgbClr val="CC66FF"/>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a:ln>
                          <a:noFill/>
                        </a:ln>
                        <a:solidFill>
                          <a:srgbClr val="CC66FF"/>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a:ln>
                            <a:noFill/>
                          </a:ln>
                          <a:solidFill>
                            <a:srgbClr val="CC66FF"/>
                          </a:solidFill>
                          <a:effectLst/>
                          <a:latin typeface="Arial" charset="0"/>
                        </a:rPr>
                        <a:t>G</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a:ln>
                          <a:noFill/>
                        </a:ln>
                        <a:solidFill>
                          <a:srgbClr val="CC66FF"/>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533400">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a:ln>
                            <a:noFill/>
                          </a:ln>
                          <a:solidFill>
                            <a:schemeClr val="tx1"/>
                          </a:solidFill>
                          <a:effectLst/>
                          <a:latin typeface="Arial" charset="0"/>
                        </a:rPr>
                        <a:t>3</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a:ln>
                          <a:noFill/>
                        </a:ln>
                        <a:solidFill>
                          <a:srgbClr val="CC66FF"/>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a:ln>
                            <a:noFill/>
                          </a:ln>
                          <a:solidFill>
                            <a:srgbClr val="CC66FF"/>
                          </a:solidFill>
                          <a:effectLst/>
                          <a:latin typeface="Arial" charset="0"/>
                        </a:rPr>
                        <a:t>C</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a:ln>
                          <a:noFill/>
                        </a:ln>
                        <a:solidFill>
                          <a:srgbClr val="CC66FF"/>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a:ln>
                          <a:noFill/>
                        </a:ln>
                        <a:solidFill>
                          <a:srgbClr val="FF0000"/>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a:ln>
                          <a:noFill/>
                        </a:ln>
                        <a:solidFill>
                          <a:srgbClr val="FF0000"/>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a:ln>
                            <a:noFill/>
                          </a:ln>
                          <a:solidFill>
                            <a:srgbClr val="FF0000"/>
                          </a:solidFill>
                          <a:effectLst/>
                          <a:latin typeface="Arial"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a:ln>
                          <a:noFill/>
                        </a:ln>
                        <a:solidFill>
                          <a:srgbClr val="FF0000"/>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a:ln>
                          <a:noFill/>
                        </a:ln>
                        <a:solidFill>
                          <a:srgbClr val="CC66FF"/>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a:ln>
                          <a:noFill/>
                        </a:ln>
                        <a:solidFill>
                          <a:srgbClr val="CC66FF"/>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a:ln>
                          <a:noFill/>
                        </a:ln>
                        <a:solidFill>
                          <a:srgbClr val="CC66FF"/>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a:ln>
                            <a:noFill/>
                          </a:ln>
                          <a:solidFill>
                            <a:srgbClr val="CC66FF"/>
                          </a:solidFill>
                          <a:effectLst/>
                          <a:latin typeface="Arial" charset="0"/>
                        </a:rPr>
                        <a:t>H</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533400">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a:ln>
                            <a:noFill/>
                          </a:ln>
                          <a:solidFill>
                            <a:schemeClr val="tx1"/>
                          </a:solidFill>
                          <a:effectLst/>
                          <a:latin typeface="Arial" charset="0"/>
                        </a:rPr>
                        <a:t>4</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a:ln>
                          <a:noFill/>
                        </a:ln>
                        <a:solidFill>
                          <a:srgbClr val="CC66FF"/>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a:ln>
                          <a:noFill/>
                        </a:ln>
                        <a:solidFill>
                          <a:srgbClr val="CC66FF"/>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a:ln>
                            <a:noFill/>
                          </a:ln>
                          <a:solidFill>
                            <a:srgbClr val="CC66FF"/>
                          </a:solidFill>
                          <a:effectLst/>
                          <a:latin typeface="Arial" charset="0"/>
                        </a:rPr>
                        <a:t>D</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a:ln>
                          <a:noFill/>
                        </a:ln>
                        <a:solidFill>
                          <a:srgbClr val="FF0000"/>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a:ln>
                          <a:noFill/>
                        </a:ln>
                        <a:solidFill>
                          <a:srgbClr val="FF0000"/>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a:ln>
                          <a:noFill/>
                        </a:ln>
                        <a:solidFill>
                          <a:srgbClr val="FF0000"/>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a:ln>
                            <a:noFill/>
                          </a:ln>
                          <a:solidFill>
                            <a:srgbClr val="FF0000"/>
                          </a:solidFill>
                          <a:effectLst/>
                          <a:latin typeface="Arial"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a:ln>
                          <a:noFill/>
                        </a:ln>
                        <a:solidFill>
                          <a:srgbClr val="CC66FF"/>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a:ln>
                          <a:noFill/>
                        </a:ln>
                        <a:solidFill>
                          <a:srgbClr val="CC66FF"/>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a:ln>
                          <a:noFill/>
                        </a:ln>
                        <a:solidFill>
                          <a:srgbClr val="CC66FF"/>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a:ln>
                          <a:noFill/>
                        </a:ln>
                        <a:solidFill>
                          <a:srgbClr val="CC66FF"/>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533400">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a:ln>
                            <a:noFill/>
                          </a:ln>
                          <a:solidFill>
                            <a:schemeClr val="tx1"/>
                          </a:solidFill>
                          <a:effectLst/>
                          <a:latin typeface="Arial" charset="0"/>
                        </a:rPr>
                        <a:t>5</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a:ln>
                          <a:noFill/>
                        </a:ln>
                        <a:solidFill>
                          <a:srgbClr val="CC66FF"/>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a:ln>
                          <a:noFill/>
                        </a:ln>
                        <a:solidFill>
                          <a:srgbClr val="CC66FF"/>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a:ln>
                          <a:noFill/>
                        </a:ln>
                        <a:solidFill>
                          <a:srgbClr val="CC66FF"/>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a:ln>
                          <a:noFill/>
                        </a:ln>
                        <a:solidFill>
                          <a:srgbClr val="FF0000"/>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a:ln>
                          <a:noFill/>
                        </a:ln>
                        <a:solidFill>
                          <a:srgbClr val="FF0000"/>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a:ln>
                          <a:noFill/>
                        </a:ln>
                        <a:solidFill>
                          <a:srgbClr val="FF0000"/>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a:ln>
                          <a:noFill/>
                        </a:ln>
                        <a:solidFill>
                          <a:srgbClr val="FF0000"/>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a:ln>
                            <a:noFill/>
                          </a:ln>
                          <a:solidFill>
                            <a:srgbClr val="CC66FF"/>
                          </a:solidFill>
                          <a:effectLst/>
                          <a:latin typeface="Arial" charset="0"/>
                        </a:rPr>
                        <a:t>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a:ln>
                          <a:noFill/>
                        </a:ln>
                        <a:solidFill>
                          <a:srgbClr val="CC66FF"/>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a:ln>
                          <a:noFill/>
                        </a:ln>
                        <a:solidFill>
                          <a:srgbClr val="CC66FF"/>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a:ln>
                          <a:noFill/>
                        </a:ln>
                        <a:solidFill>
                          <a:srgbClr val="CC66FF"/>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bl>
          </a:graphicData>
        </a:graphic>
      </p:graphicFrame>
      <p:sp>
        <p:nvSpPr>
          <p:cNvPr id="97383" name="Rectangle 89"/>
          <p:cNvSpPr>
            <a:spLocks noGrp="1" noChangeArrowheads="1"/>
          </p:cNvSpPr>
          <p:nvPr>
            <p:ph type="body" idx="1"/>
          </p:nvPr>
        </p:nvSpPr>
        <p:spPr/>
        <p:txBody>
          <a:bodyPr/>
          <a:lstStyle/>
          <a:p>
            <a:pPr eaLnBrk="1" hangingPunct="1"/>
            <a:r>
              <a:rPr lang="en-US" altLang="en-US"/>
              <a:t>LRU, 5 memory pages, 8 page faults</a:t>
            </a:r>
          </a:p>
        </p:txBody>
      </p:sp>
    </p:spTree>
    <p:extLst>
      <p:ext uri="{BB962C8B-B14F-4D97-AF65-F5344CB8AC3E}">
        <p14:creationId xmlns:p14="http://schemas.microsoft.com/office/powerpoint/2010/main" val="170736291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p:txBody>
          <a:bodyPr/>
          <a:lstStyle/>
          <a:p>
            <a:pPr eaLnBrk="1" hangingPunct="1"/>
            <a:r>
              <a:rPr lang="en-US" altLang="en-US" sz="3800"/>
              <a:t>Global and Local Replacement Policies</a:t>
            </a:r>
          </a:p>
        </p:txBody>
      </p:sp>
      <p:sp>
        <p:nvSpPr>
          <p:cNvPr id="98307" name="Rectangle 3"/>
          <p:cNvSpPr>
            <a:spLocks noGrp="1" noChangeArrowheads="1"/>
          </p:cNvSpPr>
          <p:nvPr>
            <p:ph type="body" idx="1"/>
          </p:nvPr>
        </p:nvSpPr>
        <p:spPr/>
        <p:txBody>
          <a:bodyPr/>
          <a:lstStyle/>
          <a:p>
            <a:pPr eaLnBrk="1" hangingPunct="1"/>
            <a:r>
              <a:rPr lang="en-US" altLang="en-US" b="1" i="1" dirty="0">
                <a:solidFill>
                  <a:srgbClr val="FFFF00"/>
                </a:solidFill>
              </a:rPr>
              <a:t>Global replacement policy:</a:t>
            </a:r>
            <a:r>
              <a:rPr lang="en-US" altLang="en-US" dirty="0">
                <a:solidFill>
                  <a:srgbClr val="FFFF00"/>
                </a:solidFill>
              </a:rPr>
              <a:t>  </a:t>
            </a:r>
            <a:r>
              <a:rPr lang="en-US" altLang="en-US" dirty="0"/>
              <a:t>all pages are in a single pool (e.g., UNIX)</a:t>
            </a:r>
          </a:p>
          <a:p>
            <a:pPr lvl="1" eaLnBrk="1" hangingPunct="1"/>
            <a:r>
              <a:rPr lang="en-US" altLang="en-US" dirty="0"/>
              <a:t>One process needs more memory</a:t>
            </a:r>
          </a:p>
          <a:p>
            <a:pPr lvl="2" eaLnBrk="1" hangingPunct="1"/>
            <a:r>
              <a:rPr lang="en-US" altLang="en-US" dirty="0"/>
              <a:t>Grabs memory from another process that needs less</a:t>
            </a:r>
          </a:p>
          <a:p>
            <a:pPr lvl="1" eaLnBrk="1" hangingPunct="1">
              <a:buFont typeface="Wingdings" panose="05000000000000000000" pitchFamily="2" charset="2"/>
              <a:buNone/>
            </a:pPr>
            <a:r>
              <a:rPr lang="en-US" altLang="en-US" dirty="0"/>
              <a:t>+ Flexible</a:t>
            </a:r>
          </a:p>
          <a:p>
            <a:pPr lvl="1" eaLnBrk="1" hangingPunct="1">
              <a:buFont typeface="Wingdings" panose="05000000000000000000" pitchFamily="2" charset="2"/>
              <a:buNone/>
            </a:pPr>
            <a:r>
              <a:rPr lang="en-US" altLang="en-US" dirty="0"/>
              <a:t>- One process can drag down the entire system</a:t>
            </a:r>
          </a:p>
          <a:p>
            <a:pPr eaLnBrk="1" hangingPunct="1"/>
            <a:r>
              <a:rPr lang="en-US" altLang="en-US" b="1" i="1" dirty="0">
                <a:solidFill>
                  <a:srgbClr val="FFFF00"/>
                </a:solidFill>
              </a:rPr>
              <a:t>Per-process replacement policy:</a:t>
            </a:r>
            <a:r>
              <a:rPr lang="en-US" altLang="en-US" dirty="0">
                <a:solidFill>
                  <a:srgbClr val="FFFF00"/>
                </a:solidFill>
              </a:rPr>
              <a:t>  </a:t>
            </a:r>
            <a:r>
              <a:rPr lang="en-US" altLang="en-US" dirty="0"/>
              <a:t>each process has its own pool of pages</a:t>
            </a:r>
          </a:p>
          <a:p>
            <a:pPr lvl="1" eaLnBrk="1" hangingPunct="1">
              <a:buFont typeface="Wingdings" panose="05000000000000000000" pitchFamily="2" charset="2"/>
              <a:buNone/>
            </a:pPr>
            <a:endParaRPr lang="en-US" altLang="en-US" dirty="0"/>
          </a:p>
        </p:txBody>
      </p:sp>
    </p:spTree>
    <p:extLst>
      <p:ext uri="{BB962C8B-B14F-4D97-AF65-F5344CB8AC3E}">
        <p14:creationId xmlns:p14="http://schemas.microsoft.com/office/powerpoint/2010/main" val="346709642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ChangeArrowheads="1"/>
          </p:cNvSpPr>
          <p:nvPr>
            <p:ph type="title"/>
          </p:nvPr>
        </p:nvSpPr>
        <p:spPr/>
        <p:txBody>
          <a:bodyPr/>
          <a:lstStyle/>
          <a:p>
            <a:r>
              <a:rPr lang="en-US" altLang="en-US"/>
              <a:t>Linux Memory Manager (1)</a:t>
            </a:r>
          </a:p>
        </p:txBody>
      </p:sp>
      <p:sp>
        <p:nvSpPr>
          <p:cNvPr id="99331" name="Rectangle 3"/>
          <p:cNvSpPr>
            <a:spLocks noGrp="1" noChangeArrowheads="1"/>
          </p:cNvSpPr>
          <p:nvPr>
            <p:ph type="body" idx="1"/>
          </p:nvPr>
        </p:nvSpPr>
        <p:spPr/>
        <p:txBody>
          <a:bodyPr/>
          <a:lstStyle/>
          <a:p>
            <a:r>
              <a:rPr lang="en-US" altLang="en-US"/>
              <a:t>Page allocator maintains individual pages</a:t>
            </a:r>
          </a:p>
        </p:txBody>
      </p:sp>
      <p:sp>
        <p:nvSpPr>
          <p:cNvPr id="99332" name="Text Box 5"/>
          <p:cNvSpPr txBox="1">
            <a:spLocks noChangeArrowheads="1"/>
          </p:cNvSpPr>
          <p:nvPr/>
        </p:nvSpPr>
        <p:spPr bwMode="auto">
          <a:xfrm>
            <a:off x="7162800" y="5029200"/>
            <a:ext cx="1395413" cy="304800"/>
          </a:xfrm>
          <a:prstGeom prst="rect">
            <a:avLst/>
          </a:prstGeom>
          <a:noFill/>
          <a:ln>
            <a:noFill/>
          </a:ln>
          <a:effectLst/>
          <a:extLst>
            <a:ext uri="{909E8E84-426E-40DD-AFC4-6F175D3DCCD1}">
              <a14:hiddenFill xmlns:a14="http://schemas.microsoft.com/office/drawing/2010/main">
                <a:gradFill rotWithShape="0">
                  <a:gsLst>
                    <a:gs pos="0">
                      <a:srgbClr val="FFFF00"/>
                    </a:gs>
                    <a:gs pos="100000">
                      <a:srgbClr val="767600"/>
                    </a:gs>
                  </a:gsLst>
                  <a:lin ang="2700000" scaled="1"/>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400"/>
              <a:t>Page allocator</a:t>
            </a:r>
          </a:p>
        </p:txBody>
      </p:sp>
      <p:grpSp>
        <p:nvGrpSpPr>
          <p:cNvPr id="99333" name="Group 6"/>
          <p:cNvGrpSpPr>
            <a:grpSpLocks/>
          </p:cNvGrpSpPr>
          <p:nvPr/>
        </p:nvGrpSpPr>
        <p:grpSpPr bwMode="auto">
          <a:xfrm>
            <a:off x="1600200" y="4800600"/>
            <a:ext cx="5486400" cy="609600"/>
            <a:chOff x="1008" y="2544"/>
            <a:chExt cx="3456" cy="384"/>
          </a:xfrm>
        </p:grpSpPr>
        <p:grpSp>
          <p:nvGrpSpPr>
            <p:cNvPr id="99334" name="Group 7"/>
            <p:cNvGrpSpPr>
              <a:grpSpLocks/>
            </p:cNvGrpSpPr>
            <p:nvPr/>
          </p:nvGrpSpPr>
          <p:grpSpPr bwMode="auto">
            <a:xfrm>
              <a:off x="1008" y="2544"/>
              <a:ext cx="1152" cy="384"/>
              <a:chOff x="1008" y="2544"/>
              <a:chExt cx="1152" cy="384"/>
            </a:xfrm>
          </p:grpSpPr>
          <p:grpSp>
            <p:nvGrpSpPr>
              <p:cNvPr id="99416" name="Group 8"/>
              <p:cNvGrpSpPr>
                <a:grpSpLocks/>
              </p:cNvGrpSpPr>
              <p:nvPr/>
            </p:nvGrpSpPr>
            <p:grpSpPr bwMode="auto">
              <a:xfrm>
                <a:off x="1008" y="2544"/>
                <a:ext cx="768" cy="384"/>
                <a:chOff x="1008" y="2544"/>
                <a:chExt cx="768" cy="384"/>
              </a:xfrm>
            </p:grpSpPr>
            <p:grpSp>
              <p:nvGrpSpPr>
                <p:cNvPr id="99430" name="Group 9"/>
                <p:cNvGrpSpPr>
                  <a:grpSpLocks/>
                </p:cNvGrpSpPr>
                <p:nvPr/>
              </p:nvGrpSpPr>
              <p:grpSpPr bwMode="auto">
                <a:xfrm>
                  <a:off x="1200" y="2544"/>
                  <a:ext cx="576" cy="192"/>
                  <a:chOff x="1200" y="2544"/>
                  <a:chExt cx="576" cy="192"/>
                </a:xfrm>
              </p:grpSpPr>
              <p:sp>
                <p:nvSpPr>
                  <p:cNvPr id="99437" name="AutoShape 10"/>
                  <p:cNvSpPr>
                    <a:spLocks noChangeArrowheads="1"/>
                  </p:cNvSpPr>
                  <p:nvPr/>
                </p:nvSpPr>
                <p:spPr bwMode="auto">
                  <a:xfrm>
                    <a:off x="1200" y="2544"/>
                    <a:ext cx="576" cy="192"/>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99438" name="AutoShape 11"/>
                  <p:cNvSpPr>
                    <a:spLocks noChangeArrowheads="1"/>
                  </p:cNvSpPr>
                  <p:nvPr/>
                </p:nvSpPr>
                <p:spPr bwMode="auto">
                  <a:xfrm>
                    <a:off x="1296" y="2544"/>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99439" name="AutoShape 12"/>
                  <p:cNvSpPr>
                    <a:spLocks noChangeArrowheads="1"/>
                  </p:cNvSpPr>
                  <p:nvPr/>
                </p:nvSpPr>
                <p:spPr bwMode="auto">
                  <a:xfrm>
                    <a:off x="1392" y="2640"/>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99440" name="AutoShape 13"/>
                  <p:cNvSpPr>
                    <a:spLocks noChangeArrowheads="1"/>
                  </p:cNvSpPr>
                  <p:nvPr/>
                </p:nvSpPr>
                <p:spPr bwMode="auto">
                  <a:xfrm>
                    <a:off x="1488" y="2544"/>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99441" name="AutoShape 14"/>
                  <p:cNvSpPr>
                    <a:spLocks noChangeArrowheads="1"/>
                  </p:cNvSpPr>
                  <p:nvPr/>
                </p:nvSpPr>
                <p:spPr bwMode="auto">
                  <a:xfrm>
                    <a:off x="1200" y="2640"/>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99431" name="Group 15"/>
                <p:cNvGrpSpPr>
                  <a:grpSpLocks/>
                </p:cNvGrpSpPr>
                <p:nvPr/>
              </p:nvGrpSpPr>
              <p:grpSpPr bwMode="auto">
                <a:xfrm>
                  <a:off x="1008" y="2736"/>
                  <a:ext cx="576" cy="192"/>
                  <a:chOff x="1200" y="2544"/>
                  <a:chExt cx="576" cy="192"/>
                </a:xfrm>
              </p:grpSpPr>
              <p:sp>
                <p:nvSpPr>
                  <p:cNvPr id="99432" name="AutoShape 16"/>
                  <p:cNvSpPr>
                    <a:spLocks noChangeArrowheads="1"/>
                  </p:cNvSpPr>
                  <p:nvPr/>
                </p:nvSpPr>
                <p:spPr bwMode="auto">
                  <a:xfrm>
                    <a:off x="1200" y="2544"/>
                    <a:ext cx="576" cy="192"/>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99433" name="AutoShape 17"/>
                  <p:cNvSpPr>
                    <a:spLocks noChangeArrowheads="1"/>
                  </p:cNvSpPr>
                  <p:nvPr/>
                </p:nvSpPr>
                <p:spPr bwMode="auto">
                  <a:xfrm>
                    <a:off x="1296" y="2544"/>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99434" name="AutoShape 18"/>
                  <p:cNvSpPr>
                    <a:spLocks noChangeArrowheads="1"/>
                  </p:cNvSpPr>
                  <p:nvPr/>
                </p:nvSpPr>
                <p:spPr bwMode="auto">
                  <a:xfrm>
                    <a:off x="1392" y="2640"/>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99435" name="AutoShape 19"/>
                  <p:cNvSpPr>
                    <a:spLocks noChangeArrowheads="1"/>
                  </p:cNvSpPr>
                  <p:nvPr/>
                </p:nvSpPr>
                <p:spPr bwMode="auto">
                  <a:xfrm>
                    <a:off x="1488" y="2544"/>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99436" name="AutoShape 20"/>
                  <p:cNvSpPr>
                    <a:spLocks noChangeArrowheads="1"/>
                  </p:cNvSpPr>
                  <p:nvPr/>
                </p:nvSpPr>
                <p:spPr bwMode="auto">
                  <a:xfrm>
                    <a:off x="1200" y="2640"/>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grpSp>
            <p:nvGrpSpPr>
              <p:cNvPr id="99417" name="Group 21"/>
              <p:cNvGrpSpPr>
                <a:grpSpLocks/>
              </p:cNvGrpSpPr>
              <p:nvPr/>
            </p:nvGrpSpPr>
            <p:grpSpPr bwMode="auto">
              <a:xfrm>
                <a:off x="1392" y="2544"/>
                <a:ext cx="768" cy="384"/>
                <a:chOff x="1008" y="2544"/>
                <a:chExt cx="768" cy="384"/>
              </a:xfrm>
            </p:grpSpPr>
            <p:grpSp>
              <p:nvGrpSpPr>
                <p:cNvPr id="99418" name="Group 22"/>
                <p:cNvGrpSpPr>
                  <a:grpSpLocks/>
                </p:cNvGrpSpPr>
                <p:nvPr/>
              </p:nvGrpSpPr>
              <p:grpSpPr bwMode="auto">
                <a:xfrm>
                  <a:off x="1200" y="2544"/>
                  <a:ext cx="576" cy="192"/>
                  <a:chOff x="1200" y="2544"/>
                  <a:chExt cx="576" cy="192"/>
                </a:xfrm>
              </p:grpSpPr>
              <p:sp>
                <p:nvSpPr>
                  <p:cNvPr id="99425" name="AutoShape 23"/>
                  <p:cNvSpPr>
                    <a:spLocks noChangeArrowheads="1"/>
                  </p:cNvSpPr>
                  <p:nvPr/>
                </p:nvSpPr>
                <p:spPr bwMode="auto">
                  <a:xfrm>
                    <a:off x="1200" y="2544"/>
                    <a:ext cx="576" cy="192"/>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99426" name="AutoShape 24"/>
                  <p:cNvSpPr>
                    <a:spLocks noChangeArrowheads="1"/>
                  </p:cNvSpPr>
                  <p:nvPr/>
                </p:nvSpPr>
                <p:spPr bwMode="auto">
                  <a:xfrm>
                    <a:off x="1296" y="2544"/>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99427" name="AutoShape 25"/>
                  <p:cNvSpPr>
                    <a:spLocks noChangeArrowheads="1"/>
                  </p:cNvSpPr>
                  <p:nvPr/>
                </p:nvSpPr>
                <p:spPr bwMode="auto">
                  <a:xfrm>
                    <a:off x="1392" y="2640"/>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99428" name="AutoShape 26"/>
                  <p:cNvSpPr>
                    <a:spLocks noChangeArrowheads="1"/>
                  </p:cNvSpPr>
                  <p:nvPr/>
                </p:nvSpPr>
                <p:spPr bwMode="auto">
                  <a:xfrm>
                    <a:off x="1488" y="2544"/>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99429" name="AutoShape 27"/>
                  <p:cNvSpPr>
                    <a:spLocks noChangeArrowheads="1"/>
                  </p:cNvSpPr>
                  <p:nvPr/>
                </p:nvSpPr>
                <p:spPr bwMode="auto">
                  <a:xfrm>
                    <a:off x="1200" y="2640"/>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99419" name="Group 28"/>
                <p:cNvGrpSpPr>
                  <a:grpSpLocks/>
                </p:cNvGrpSpPr>
                <p:nvPr/>
              </p:nvGrpSpPr>
              <p:grpSpPr bwMode="auto">
                <a:xfrm>
                  <a:off x="1008" y="2736"/>
                  <a:ext cx="576" cy="192"/>
                  <a:chOff x="1200" y="2544"/>
                  <a:chExt cx="576" cy="192"/>
                </a:xfrm>
              </p:grpSpPr>
              <p:sp>
                <p:nvSpPr>
                  <p:cNvPr id="99420" name="AutoShape 29"/>
                  <p:cNvSpPr>
                    <a:spLocks noChangeArrowheads="1"/>
                  </p:cNvSpPr>
                  <p:nvPr/>
                </p:nvSpPr>
                <p:spPr bwMode="auto">
                  <a:xfrm>
                    <a:off x="1200" y="2544"/>
                    <a:ext cx="576" cy="192"/>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99421" name="AutoShape 30"/>
                  <p:cNvSpPr>
                    <a:spLocks noChangeArrowheads="1"/>
                  </p:cNvSpPr>
                  <p:nvPr/>
                </p:nvSpPr>
                <p:spPr bwMode="auto">
                  <a:xfrm>
                    <a:off x="1296" y="2544"/>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99422" name="AutoShape 31"/>
                  <p:cNvSpPr>
                    <a:spLocks noChangeArrowheads="1"/>
                  </p:cNvSpPr>
                  <p:nvPr/>
                </p:nvSpPr>
                <p:spPr bwMode="auto">
                  <a:xfrm>
                    <a:off x="1392" y="2640"/>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99423" name="AutoShape 32"/>
                  <p:cNvSpPr>
                    <a:spLocks noChangeArrowheads="1"/>
                  </p:cNvSpPr>
                  <p:nvPr/>
                </p:nvSpPr>
                <p:spPr bwMode="auto">
                  <a:xfrm>
                    <a:off x="1488" y="2544"/>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99424" name="AutoShape 33"/>
                  <p:cNvSpPr>
                    <a:spLocks noChangeArrowheads="1"/>
                  </p:cNvSpPr>
                  <p:nvPr/>
                </p:nvSpPr>
                <p:spPr bwMode="auto">
                  <a:xfrm>
                    <a:off x="1200" y="2640"/>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grpSp>
        <p:grpSp>
          <p:nvGrpSpPr>
            <p:cNvPr id="99335" name="Group 34"/>
            <p:cNvGrpSpPr>
              <a:grpSpLocks/>
            </p:cNvGrpSpPr>
            <p:nvPr/>
          </p:nvGrpSpPr>
          <p:grpSpPr bwMode="auto">
            <a:xfrm>
              <a:off x="1776" y="2544"/>
              <a:ext cx="1152" cy="384"/>
              <a:chOff x="1008" y="2544"/>
              <a:chExt cx="1152" cy="384"/>
            </a:xfrm>
          </p:grpSpPr>
          <p:grpSp>
            <p:nvGrpSpPr>
              <p:cNvPr id="99390" name="Group 35"/>
              <p:cNvGrpSpPr>
                <a:grpSpLocks/>
              </p:cNvGrpSpPr>
              <p:nvPr/>
            </p:nvGrpSpPr>
            <p:grpSpPr bwMode="auto">
              <a:xfrm>
                <a:off x="1008" y="2544"/>
                <a:ext cx="768" cy="384"/>
                <a:chOff x="1008" y="2544"/>
                <a:chExt cx="768" cy="384"/>
              </a:xfrm>
            </p:grpSpPr>
            <p:grpSp>
              <p:nvGrpSpPr>
                <p:cNvPr id="99404" name="Group 36"/>
                <p:cNvGrpSpPr>
                  <a:grpSpLocks/>
                </p:cNvGrpSpPr>
                <p:nvPr/>
              </p:nvGrpSpPr>
              <p:grpSpPr bwMode="auto">
                <a:xfrm>
                  <a:off x="1200" y="2544"/>
                  <a:ext cx="576" cy="192"/>
                  <a:chOff x="1200" y="2544"/>
                  <a:chExt cx="576" cy="192"/>
                </a:xfrm>
              </p:grpSpPr>
              <p:sp>
                <p:nvSpPr>
                  <p:cNvPr id="99411" name="AutoShape 37"/>
                  <p:cNvSpPr>
                    <a:spLocks noChangeArrowheads="1"/>
                  </p:cNvSpPr>
                  <p:nvPr/>
                </p:nvSpPr>
                <p:spPr bwMode="auto">
                  <a:xfrm>
                    <a:off x="1200" y="2544"/>
                    <a:ext cx="576" cy="192"/>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99412" name="AutoShape 38"/>
                  <p:cNvSpPr>
                    <a:spLocks noChangeArrowheads="1"/>
                  </p:cNvSpPr>
                  <p:nvPr/>
                </p:nvSpPr>
                <p:spPr bwMode="auto">
                  <a:xfrm>
                    <a:off x="1296" y="2544"/>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99413" name="AutoShape 39"/>
                  <p:cNvSpPr>
                    <a:spLocks noChangeArrowheads="1"/>
                  </p:cNvSpPr>
                  <p:nvPr/>
                </p:nvSpPr>
                <p:spPr bwMode="auto">
                  <a:xfrm>
                    <a:off x="1392" y="2640"/>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99414" name="AutoShape 40"/>
                  <p:cNvSpPr>
                    <a:spLocks noChangeArrowheads="1"/>
                  </p:cNvSpPr>
                  <p:nvPr/>
                </p:nvSpPr>
                <p:spPr bwMode="auto">
                  <a:xfrm>
                    <a:off x="1488" y="2544"/>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99415" name="AutoShape 41"/>
                  <p:cNvSpPr>
                    <a:spLocks noChangeArrowheads="1"/>
                  </p:cNvSpPr>
                  <p:nvPr/>
                </p:nvSpPr>
                <p:spPr bwMode="auto">
                  <a:xfrm>
                    <a:off x="1200" y="2640"/>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99405" name="Group 42"/>
                <p:cNvGrpSpPr>
                  <a:grpSpLocks/>
                </p:cNvGrpSpPr>
                <p:nvPr/>
              </p:nvGrpSpPr>
              <p:grpSpPr bwMode="auto">
                <a:xfrm>
                  <a:off x="1008" y="2736"/>
                  <a:ext cx="576" cy="192"/>
                  <a:chOff x="1200" y="2544"/>
                  <a:chExt cx="576" cy="192"/>
                </a:xfrm>
              </p:grpSpPr>
              <p:sp>
                <p:nvSpPr>
                  <p:cNvPr id="99406" name="AutoShape 43"/>
                  <p:cNvSpPr>
                    <a:spLocks noChangeArrowheads="1"/>
                  </p:cNvSpPr>
                  <p:nvPr/>
                </p:nvSpPr>
                <p:spPr bwMode="auto">
                  <a:xfrm>
                    <a:off x="1200" y="2544"/>
                    <a:ext cx="576" cy="192"/>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99407" name="AutoShape 44"/>
                  <p:cNvSpPr>
                    <a:spLocks noChangeArrowheads="1"/>
                  </p:cNvSpPr>
                  <p:nvPr/>
                </p:nvSpPr>
                <p:spPr bwMode="auto">
                  <a:xfrm>
                    <a:off x="1296" y="2544"/>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99408" name="AutoShape 45"/>
                  <p:cNvSpPr>
                    <a:spLocks noChangeArrowheads="1"/>
                  </p:cNvSpPr>
                  <p:nvPr/>
                </p:nvSpPr>
                <p:spPr bwMode="auto">
                  <a:xfrm>
                    <a:off x="1392" y="2640"/>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99409" name="AutoShape 46"/>
                  <p:cNvSpPr>
                    <a:spLocks noChangeArrowheads="1"/>
                  </p:cNvSpPr>
                  <p:nvPr/>
                </p:nvSpPr>
                <p:spPr bwMode="auto">
                  <a:xfrm>
                    <a:off x="1488" y="2544"/>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99410" name="AutoShape 47"/>
                  <p:cNvSpPr>
                    <a:spLocks noChangeArrowheads="1"/>
                  </p:cNvSpPr>
                  <p:nvPr/>
                </p:nvSpPr>
                <p:spPr bwMode="auto">
                  <a:xfrm>
                    <a:off x="1200" y="2640"/>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grpSp>
            <p:nvGrpSpPr>
              <p:cNvPr id="99391" name="Group 48"/>
              <p:cNvGrpSpPr>
                <a:grpSpLocks/>
              </p:cNvGrpSpPr>
              <p:nvPr/>
            </p:nvGrpSpPr>
            <p:grpSpPr bwMode="auto">
              <a:xfrm>
                <a:off x="1392" y="2544"/>
                <a:ext cx="768" cy="384"/>
                <a:chOff x="1008" y="2544"/>
                <a:chExt cx="768" cy="384"/>
              </a:xfrm>
            </p:grpSpPr>
            <p:grpSp>
              <p:nvGrpSpPr>
                <p:cNvPr id="99392" name="Group 49"/>
                <p:cNvGrpSpPr>
                  <a:grpSpLocks/>
                </p:cNvGrpSpPr>
                <p:nvPr/>
              </p:nvGrpSpPr>
              <p:grpSpPr bwMode="auto">
                <a:xfrm>
                  <a:off x="1200" y="2544"/>
                  <a:ext cx="576" cy="192"/>
                  <a:chOff x="1200" y="2544"/>
                  <a:chExt cx="576" cy="192"/>
                </a:xfrm>
              </p:grpSpPr>
              <p:sp>
                <p:nvSpPr>
                  <p:cNvPr id="99399" name="AutoShape 50"/>
                  <p:cNvSpPr>
                    <a:spLocks noChangeArrowheads="1"/>
                  </p:cNvSpPr>
                  <p:nvPr/>
                </p:nvSpPr>
                <p:spPr bwMode="auto">
                  <a:xfrm>
                    <a:off x="1200" y="2544"/>
                    <a:ext cx="576" cy="192"/>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99400" name="AutoShape 51"/>
                  <p:cNvSpPr>
                    <a:spLocks noChangeArrowheads="1"/>
                  </p:cNvSpPr>
                  <p:nvPr/>
                </p:nvSpPr>
                <p:spPr bwMode="auto">
                  <a:xfrm>
                    <a:off x="1296" y="2544"/>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99401" name="AutoShape 52"/>
                  <p:cNvSpPr>
                    <a:spLocks noChangeArrowheads="1"/>
                  </p:cNvSpPr>
                  <p:nvPr/>
                </p:nvSpPr>
                <p:spPr bwMode="auto">
                  <a:xfrm>
                    <a:off x="1392" y="2640"/>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99402" name="AutoShape 53"/>
                  <p:cNvSpPr>
                    <a:spLocks noChangeArrowheads="1"/>
                  </p:cNvSpPr>
                  <p:nvPr/>
                </p:nvSpPr>
                <p:spPr bwMode="auto">
                  <a:xfrm>
                    <a:off x="1488" y="2544"/>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99403" name="AutoShape 54"/>
                  <p:cNvSpPr>
                    <a:spLocks noChangeArrowheads="1"/>
                  </p:cNvSpPr>
                  <p:nvPr/>
                </p:nvSpPr>
                <p:spPr bwMode="auto">
                  <a:xfrm>
                    <a:off x="1200" y="2640"/>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99393" name="Group 55"/>
                <p:cNvGrpSpPr>
                  <a:grpSpLocks/>
                </p:cNvGrpSpPr>
                <p:nvPr/>
              </p:nvGrpSpPr>
              <p:grpSpPr bwMode="auto">
                <a:xfrm>
                  <a:off x="1008" y="2736"/>
                  <a:ext cx="576" cy="192"/>
                  <a:chOff x="1200" y="2544"/>
                  <a:chExt cx="576" cy="192"/>
                </a:xfrm>
              </p:grpSpPr>
              <p:sp>
                <p:nvSpPr>
                  <p:cNvPr id="99394" name="AutoShape 56"/>
                  <p:cNvSpPr>
                    <a:spLocks noChangeArrowheads="1"/>
                  </p:cNvSpPr>
                  <p:nvPr/>
                </p:nvSpPr>
                <p:spPr bwMode="auto">
                  <a:xfrm>
                    <a:off x="1200" y="2544"/>
                    <a:ext cx="576" cy="192"/>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99395" name="AutoShape 57"/>
                  <p:cNvSpPr>
                    <a:spLocks noChangeArrowheads="1"/>
                  </p:cNvSpPr>
                  <p:nvPr/>
                </p:nvSpPr>
                <p:spPr bwMode="auto">
                  <a:xfrm>
                    <a:off x="1296" y="2544"/>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99396" name="AutoShape 58"/>
                  <p:cNvSpPr>
                    <a:spLocks noChangeArrowheads="1"/>
                  </p:cNvSpPr>
                  <p:nvPr/>
                </p:nvSpPr>
                <p:spPr bwMode="auto">
                  <a:xfrm>
                    <a:off x="1392" y="2640"/>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99397" name="AutoShape 59"/>
                  <p:cNvSpPr>
                    <a:spLocks noChangeArrowheads="1"/>
                  </p:cNvSpPr>
                  <p:nvPr/>
                </p:nvSpPr>
                <p:spPr bwMode="auto">
                  <a:xfrm>
                    <a:off x="1488" y="2544"/>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99398" name="AutoShape 60"/>
                  <p:cNvSpPr>
                    <a:spLocks noChangeArrowheads="1"/>
                  </p:cNvSpPr>
                  <p:nvPr/>
                </p:nvSpPr>
                <p:spPr bwMode="auto">
                  <a:xfrm>
                    <a:off x="1200" y="2640"/>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grpSp>
        <p:grpSp>
          <p:nvGrpSpPr>
            <p:cNvPr id="99336" name="Group 61"/>
            <p:cNvGrpSpPr>
              <a:grpSpLocks/>
            </p:cNvGrpSpPr>
            <p:nvPr/>
          </p:nvGrpSpPr>
          <p:grpSpPr bwMode="auto">
            <a:xfrm>
              <a:off x="2544" y="2544"/>
              <a:ext cx="1152" cy="384"/>
              <a:chOff x="1008" y="2544"/>
              <a:chExt cx="1152" cy="384"/>
            </a:xfrm>
          </p:grpSpPr>
          <p:grpSp>
            <p:nvGrpSpPr>
              <p:cNvPr id="99364" name="Group 62"/>
              <p:cNvGrpSpPr>
                <a:grpSpLocks/>
              </p:cNvGrpSpPr>
              <p:nvPr/>
            </p:nvGrpSpPr>
            <p:grpSpPr bwMode="auto">
              <a:xfrm>
                <a:off x="1008" y="2544"/>
                <a:ext cx="768" cy="384"/>
                <a:chOff x="1008" y="2544"/>
                <a:chExt cx="768" cy="384"/>
              </a:xfrm>
            </p:grpSpPr>
            <p:grpSp>
              <p:nvGrpSpPr>
                <p:cNvPr id="99378" name="Group 63"/>
                <p:cNvGrpSpPr>
                  <a:grpSpLocks/>
                </p:cNvGrpSpPr>
                <p:nvPr/>
              </p:nvGrpSpPr>
              <p:grpSpPr bwMode="auto">
                <a:xfrm>
                  <a:off x="1200" y="2544"/>
                  <a:ext cx="576" cy="192"/>
                  <a:chOff x="1200" y="2544"/>
                  <a:chExt cx="576" cy="192"/>
                </a:xfrm>
              </p:grpSpPr>
              <p:sp>
                <p:nvSpPr>
                  <p:cNvPr id="99385" name="AutoShape 64"/>
                  <p:cNvSpPr>
                    <a:spLocks noChangeArrowheads="1"/>
                  </p:cNvSpPr>
                  <p:nvPr/>
                </p:nvSpPr>
                <p:spPr bwMode="auto">
                  <a:xfrm>
                    <a:off x="1200" y="2544"/>
                    <a:ext cx="576" cy="192"/>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99386" name="AutoShape 65"/>
                  <p:cNvSpPr>
                    <a:spLocks noChangeArrowheads="1"/>
                  </p:cNvSpPr>
                  <p:nvPr/>
                </p:nvSpPr>
                <p:spPr bwMode="auto">
                  <a:xfrm>
                    <a:off x="1296" y="2544"/>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99387" name="AutoShape 66"/>
                  <p:cNvSpPr>
                    <a:spLocks noChangeArrowheads="1"/>
                  </p:cNvSpPr>
                  <p:nvPr/>
                </p:nvSpPr>
                <p:spPr bwMode="auto">
                  <a:xfrm>
                    <a:off x="1392" y="2640"/>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99388" name="AutoShape 67"/>
                  <p:cNvSpPr>
                    <a:spLocks noChangeArrowheads="1"/>
                  </p:cNvSpPr>
                  <p:nvPr/>
                </p:nvSpPr>
                <p:spPr bwMode="auto">
                  <a:xfrm>
                    <a:off x="1488" y="2544"/>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99389" name="AutoShape 68"/>
                  <p:cNvSpPr>
                    <a:spLocks noChangeArrowheads="1"/>
                  </p:cNvSpPr>
                  <p:nvPr/>
                </p:nvSpPr>
                <p:spPr bwMode="auto">
                  <a:xfrm>
                    <a:off x="1200" y="2640"/>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99379" name="Group 69"/>
                <p:cNvGrpSpPr>
                  <a:grpSpLocks/>
                </p:cNvGrpSpPr>
                <p:nvPr/>
              </p:nvGrpSpPr>
              <p:grpSpPr bwMode="auto">
                <a:xfrm>
                  <a:off x="1008" y="2736"/>
                  <a:ext cx="576" cy="192"/>
                  <a:chOff x="1200" y="2544"/>
                  <a:chExt cx="576" cy="192"/>
                </a:xfrm>
              </p:grpSpPr>
              <p:sp>
                <p:nvSpPr>
                  <p:cNvPr id="99380" name="AutoShape 70"/>
                  <p:cNvSpPr>
                    <a:spLocks noChangeArrowheads="1"/>
                  </p:cNvSpPr>
                  <p:nvPr/>
                </p:nvSpPr>
                <p:spPr bwMode="auto">
                  <a:xfrm>
                    <a:off x="1200" y="2544"/>
                    <a:ext cx="576" cy="192"/>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99381" name="AutoShape 71"/>
                  <p:cNvSpPr>
                    <a:spLocks noChangeArrowheads="1"/>
                  </p:cNvSpPr>
                  <p:nvPr/>
                </p:nvSpPr>
                <p:spPr bwMode="auto">
                  <a:xfrm>
                    <a:off x="1296" y="2544"/>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99382" name="AutoShape 72"/>
                  <p:cNvSpPr>
                    <a:spLocks noChangeArrowheads="1"/>
                  </p:cNvSpPr>
                  <p:nvPr/>
                </p:nvSpPr>
                <p:spPr bwMode="auto">
                  <a:xfrm>
                    <a:off x="1392" y="2640"/>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99383" name="AutoShape 73"/>
                  <p:cNvSpPr>
                    <a:spLocks noChangeArrowheads="1"/>
                  </p:cNvSpPr>
                  <p:nvPr/>
                </p:nvSpPr>
                <p:spPr bwMode="auto">
                  <a:xfrm>
                    <a:off x="1488" y="2544"/>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99384" name="AutoShape 74"/>
                  <p:cNvSpPr>
                    <a:spLocks noChangeArrowheads="1"/>
                  </p:cNvSpPr>
                  <p:nvPr/>
                </p:nvSpPr>
                <p:spPr bwMode="auto">
                  <a:xfrm>
                    <a:off x="1200" y="2640"/>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grpSp>
            <p:nvGrpSpPr>
              <p:cNvPr id="99365" name="Group 75"/>
              <p:cNvGrpSpPr>
                <a:grpSpLocks/>
              </p:cNvGrpSpPr>
              <p:nvPr/>
            </p:nvGrpSpPr>
            <p:grpSpPr bwMode="auto">
              <a:xfrm>
                <a:off x="1392" y="2544"/>
                <a:ext cx="768" cy="384"/>
                <a:chOff x="1008" y="2544"/>
                <a:chExt cx="768" cy="384"/>
              </a:xfrm>
            </p:grpSpPr>
            <p:grpSp>
              <p:nvGrpSpPr>
                <p:cNvPr id="99366" name="Group 76"/>
                <p:cNvGrpSpPr>
                  <a:grpSpLocks/>
                </p:cNvGrpSpPr>
                <p:nvPr/>
              </p:nvGrpSpPr>
              <p:grpSpPr bwMode="auto">
                <a:xfrm>
                  <a:off x="1200" y="2544"/>
                  <a:ext cx="576" cy="192"/>
                  <a:chOff x="1200" y="2544"/>
                  <a:chExt cx="576" cy="192"/>
                </a:xfrm>
              </p:grpSpPr>
              <p:sp>
                <p:nvSpPr>
                  <p:cNvPr id="99373" name="AutoShape 77"/>
                  <p:cNvSpPr>
                    <a:spLocks noChangeArrowheads="1"/>
                  </p:cNvSpPr>
                  <p:nvPr/>
                </p:nvSpPr>
                <p:spPr bwMode="auto">
                  <a:xfrm>
                    <a:off x="1200" y="2544"/>
                    <a:ext cx="576" cy="192"/>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99374" name="AutoShape 78"/>
                  <p:cNvSpPr>
                    <a:spLocks noChangeArrowheads="1"/>
                  </p:cNvSpPr>
                  <p:nvPr/>
                </p:nvSpPr>
                <p:spPr bwMode="auto">
                  <a:xfrm>
                    <a:off x="1296" y="2544"/>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99375" name="AutoShape 79"/>
                  <p:cNvSpPr>
                    <a:spLocks noChangeArrowheads="1"/>
                  </p:cNvSpPr>
                  <p:nvPr/>
                </p:nvSpPr>
                <p:spPr bwMode="auto">
                  <a:xfrm>
                    <a:off x="1392" y="2640"/>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99376" name="AutoShape 80"/>
                  <p:cNvSpPr>
                    <a:spLocks noChangeArrowheads="1"/>
                  </p:cNvSpPr>
                  <p:nvPr/>
                </p:nvSpPr>
                <p:spPr bwMode="auto">
                  <a:xfrm>
                    <a:off x="1488" y="2544"/>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99377" name="AutoShape 81"/>
                  <p:cNvSpPr>
                    <a:spLocks noChangeArrowheads="1"/>
                  </p:cNvSpPr>
                  <p:nvPr/>
                </p:nvSpPr>
                <p:spPr bwMode="auto">
                  <a:xfrm>
                    <a:off x="1200" y="2640"/>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99367" name="Group 82"/>
                <p:cNvGrpSpPr>
                  <a:grpSpLocks/>
                </p:cNvGrpSpPr>
                <p:nvPr/>
              </p:nvGrpSpPr>
              <p:grpSpPr bwMode="auto">
                <a:xfrm>
                  <a:off x="1008" y="2736"/>
                  <a:ext cx="576" cy="192"/>
                  <a:chOff x="1200" y="2544"/>
                  <a:chExt cx="576" cy="192"/>
                </a:xfrm>
              </p:grpSpPr>
              <p:sp>
                <p:nvSpPr>
                  <p:cNvPr id="99368" name="AutoShape 83"/>
                  <p:cNvSpPr>
                    <a:spLocks noChangeArrowheads="1"/>
                  </p:cNvSpPr>
                  <p:nvPr/>
                </p:nvSpPr>
                <p:spPr bwMode="auto">
                  <a:xfrm>
                    <a:off x="1200" y="2544"/>
                    <a:ext cx="576" cy="192"/>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99369" name="AutoShape 84"/>
                  <p:cNvSpPr>
                    <a:spLocks noChangeArrowheads="1"/>
                  </p:cNvSpPr>
                  <p:nvPr/>
                </p:nvSpPr>
                <p:spPr bwMode="auto">
                  <a:xfrm>
                    <a:off x="1296" y="2544"/>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99370" name="AutoShape 85"/>
                  <p:cNvSpPr>
                    <a:spLocks noChangeArrowheads="1"/>
                  </p:cNvSpPr>
                  <p:nvPr/>
                </p:nvSpPr>
                <p:spPr bwMode="auto">
                  <a:xfrm>
                    <a:off x="1392" y="2640"/>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99371" name="AutoShape 86"/>
                  <p:cNvSpPr>
                    <a:spLocks noChangeArrowheads="1"/>
                  </p:cNvSpPr>
                  <p:nvPr/>
                </p:nvSpPr>
                <p:spPr bwMode="auto">
                  <a:xfrm>
                    <a:off x="1488" y="2544"/>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99372" name="AutoShape 87"/>
                  <p:cNvSpPr>
                    <a:spLocks noChangeArrowheads="1"/>
                  </p:cNvSpPr>
                  <p:nvPr/>
                </p:nvSpPr>
                <p:spPr bwMode="auto">
                  <a:xfrm>
                    <a:off x="1200" y="2640"/>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grpSp>
        <p:grpSp>
          <p:nvGrpSpPr>
            <p:cNvPr id="99337" name="Group 88"/>
            <p:cNvGrpSpPr>
              <a:grpSpLocks/>
            </p:cNvGrpSpPr>
            <p:nvPr/>
          </p:nvGrpSpPr>
          <p:grpSpPr bwMode="auto">
            <a:xfrm>
              <a:off x="3312" y="2544"/>
              <a:ext cx="1152" cy="384"/>
              <a:chOff x="1008" y="2544"/>
              <a:chExt cx="1152" cy="384"/>
            </a:xfrm>
          </p:grpSpPr>
          <p:grpSp>
            <p:nvGrpSpPr>
              <p:cNvPr id="99338" name="Group 89"/>
              <p:cNvGrpSpPr>
                <a:grpSpLocks/>
              </p:cNvGrpSpPr>
              <p:nvPr/>
            </p:nvGrpSpPr>
            <p:grpSpPr bwMode="auto">
              <a:xfrm>
                <a:off x="1008" y="2544"/>
                <a:ext cx="768" cy="384"/>
                <a:chOff x="1008" y="2544"/>
                <a:chExt cx="768" cy="384"/>
              </a:xfrm>
            </p:grpSpPr>
            <p:grpSp>
              <p:nvGrpSpPr>
                <p:cNvPr id="99352" name="Group 90"/>
                <p:cNvGrpSpPr>
                  <a:grpSpLocks/>
                </p:cNvGrpSpPr>
                <p:nvPr/>
              </p:nvGrpSpPr>
              <p:grpSpPr bwMode="auto">
                <a:xfrm>
                  <a:off x="1200" y="2544"/>
                  <a:ext cx="576" cy="192"/>
                  <a:chOff x="1200" y="2544"/>
                  <a:chExt cx="576" cy="192"/>
                </a:xfrm>
              </p:grpSpPr>
              <p:sp>
                <p:nvSpPr>
                  <p:cNvPr id="99359" name="AutoShape 91"/>
                  <p:cNvSpPr>
                    <a:spLocks noChangeArrowheads="1"/>
                  </p:cNvSpPr>
                  <p:nvPr/>
                </p:nvSpPr>
                <p:spPr bwMode="auto">
                  <a:xfrm>
                    <a:off x="1200" y="2544"/>
                    <a:ext cx="576" cy="192"/>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99360" name="AutoShape 92"/>
                  <p:cNvSpPr>
                    <a:spLocks noChangeArrowheads="1"/>
                  </p:cNvSpPr>
                  <p:nvPr/>
                </p:nvSpPr>
                <p:spPr bwMode="auto">
                  <a:xfrm>
                    <a:off x="1296" y="2544"/>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99361" name="AutoShape 93"/>
                  <p:cNvSpPr>
                    <a:spLocks noChangeArrowheads="1"/>
                  </p:cNvSpPr>
                  <p:nvPr/>
                </p:nvSpPr>
                <p:spPr bwMode="auto">
                  <a:xfrm>
                    <a:off x="1392" y="2640"/>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99362" name="AutoShape 94"/>
                  <p:cNvSpPr>
                    <a:spLocks noChangeArrowheads="1"/>
                  </p:cNvSpPr>
                  <p:nvPr/>
                </p:nvSpPr>
                <p:spPr bwMode="auto">
                  <a:xfrm>
                    <a:off x="1488" y="2544"/>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99363" name="AutoShape 95"/>
                  <p:cNvSpPr>
                    <a:spLocks noChangeArrowheads="1"/>
                  </p:cNvSpPr>
                  <p:nvPr/>
                </p:nvSpPr>
                <p:spPr bwMode="auto">
                  <a:xfrm>
                    <a:off x="1200" y="2640"/>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99353" name="Group 96"/>
                <p:cNvGrpSpPr>
                  <a:grpSpLocks/>
                </p:cNvGrpSpPr>
                <p:nvPr/>
              </p:nvGrpSpPr>
              <p:grpSpPr bwMode="auto">
                <a:xfrm>
                  <a:off x="1008" y="2736"/>
                  <a:ext cx="576" cy="192"/>
                  <a:chOff x="1200" y="2544"/>
                  <a:chExt cx="576" cy="192"/>
                </a:xfrm>
              </p:grpSpPr>
              <p:sp>
                <p:nvSpPr>
                  <p:cNvPr id="99354" name="AutoShape 97"/>
                  <p:cNvSpPr>
                    <a:spLocks noChangeArrowheads="1"/>
                  </p:cNvSpPr>
                  <p:nvPr/>
                </p:nvSpPr>
                <p:spPr bwMode="auto">
                  <a:xfrm>
                    <a:off x="1200" y="2544"/>
                    <a:ext cx="576" cy="192"/>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99355" name="AutoShape 98"/>
                  <p:cNvSpPr>
                    <a:spLocks noChangeArrowheads="1"/>
                  </p:cNvSpPr>
                  <p:nvPr/>
                </p:nvSpPr>
                <p:spPr bwMode="auto">
                  <a:xfrm>
                    <a:off x="1296" y="2544"/>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99356" name="AutoShape 99"/>
                  <p:cNvSpPr>
                    <a:spLocks noChangeArrowheads="1"/>
                  </p:cNvSpPr>
                  <p:nvPr/>
                </p:nvSpPr>
                <p:spPr bwMode="auto">
                  <a:xfrm>
                    <a:off x="1392" y="2640"/>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99357" name="AutoShape 100"/>
                  <p:cNvSpPr>
                    <a:spLocks noChangeArrowheads="1"/>
                  </p:cNvSpPr>
                  <p:nvPr/>
                </p:nvSpPr>
                <p:spPr bwMode="auto">
                  <a:xfrm>
                    <a:off x="1488" y="2544"/>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99358" name="AutoShape 101"/>
                  <p:cNvSpPr>
                    <a:spLocks noChangeArrowheads="1"/>
                  </p:cNvSpPr>
                  <p:nvPr/>
                </p:nvSpPr>
                <p:spPr bwMode="auto">
                  <a:xfrm>
                    <a:off x="1200" y="2640"/>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grpSp>
            <p:nvGrpSpPr>
              <p:cNvPr id="99339" name="Group 102"/>
              <p:cNvGrpSpPr>
                <a:grpSpLocks/>
              </p:cNvGrpSpPr>
              <p:nvPr/>
            </p:nvGrpSpPr>
            <p:grpSpPr bwMode="auto">
              <a:xfrm>
                <a:off x="1392" y="2544"/>
                <a:ext cx="768" cy="384"/>
                <a:chOff x="1008" y="2544"/>
                <a:chExt cx="768" cy="384"/>
              </a:xfrm>
            </p:grpSpPr>
            <p:grpSp>
              <p:nvGrpSpPr>
                <p:cNvPr id="99340" name="Group 103"/>
                <p:cNvGrpSpPr>
                  <a:grpSpLocks/>
                </p:cNvGrpSpPr>
                <p:nvPr/>
              </p:nvGrpSpPr>
              <p:grpSpPr bwMode="auto">
                <a:xfrm>
                  <a:off x="1200" y="2544"/>
                  <a:ext cx="576" cy="192"/>
                  <a:chOff x="1200" y="2544"/>
                  <a:chExt cx="576" cy="192"/>
                </a:xfrm>
              </p:grpSpPr>
              <p:sp>
                <p:nvSpPr>
                  <p:cNvPr id="99347" name="AutoShape 104"/>
                  <p:cNvSpPr>
                    <a:spLocks noChangeArrowheads="1"/>
                  </p:cNvSpPr>
                  <p:nvPr/>
                </p:nvSpPr>
                <p:spPr bwMode="auto">
                  <a:xfrm>
                    <a:off x="1200" y="2544"/>
                    <a:ext cx="576" cy="192"/>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99348" name="AutoShape 105"/>
                  <p:cNvSpPr>
                    <a:spLocks noChangeArrowheads="1"/>
                  </p:cNvSpPr>
                  <p:nvPr/>
                </p:nvSpPr>
                <p:spPr bwMode="auto">
                  <a:xfrm>
                    <a:off x="1296" y="2544"/>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99349" name="AutoShape 106"/>
                  <p:cNvSpPr>
                    <a:spLocks noChangeArrowheads="1"/>
                  </p:cNvSpPr>
                  <p:nvPr/>
                </p:nvSpPr>
                <p:spPr bwMode="auto">
                  <a:xfrm>
                    <a:off x="1392" y="2640"/>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99350" name="AutoShape 107"/>
                  <p:cNvSpPr>
                    <a:spLocks noChangeArrowheads="1"/>
                  </p:cNvSpPr>
                  <p:nvPr/>
                </p:nvSpPr>
                <p:spPr bwMode="auto">
                  <a:xfrm>
                    <a:off x="1488" y="2544"/>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99351" name="AutoShape 108"/>
                  <p:cNvSpPr>
                    <a:spLocks noChangeArrowheads="1"/>
                  </p:cNvSpPr>
                  <p:nvPr/>
                </p:nvSpPr>
                <p:spPr bwMode="auto">
                  <a:xfrm>
                    <a:off x="1200" y="2640"/>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99341" name="Group 109"/>
                <p:cNvGrpSpPr>
                  <a:grpSpLocks/>
                </p:cNvGrpSpPr>
                <p:nvPr/>
              </p:nvGrpSpPr>
              <p:grpSpPr bwMode="auto">
                <a:xfrm>
                  <a:off x="1008" y="2736"/>
                  <a:ext cx="576" cy="192"/>
                  <a:chOff x="1200" y="2544"/>
                  <a:chExt cx="576" cy="192"/>
                </a:xfrm>
              </p:grpSpPr>
              <p:sp>
                <p:nvSpPr>
                  <p:cNvPr id="99342" name="AutoShape 110"/>
                  <p:cNvSpPr>
                    <a:spLocks noChangeArrowheads="1"/>
                  </p:cNvSpPr>
                  <p:nvPr/>
                </p:nvSpPr>
                <p:spPr bwMode="auto">
                  <a:xfrm>
                    <a:off x="1200" y="2544"/>
                    <a:ext cx="576" cy="192"/>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99343" name="AutoShape 111"/>
                  <p:cNvSpPr>
                    <a:spLocks noChangeArrowheads="1"/>
                  </p:cNvSpPr>
                  <p:nvPr/>
                </p:nvSpPr>
                <p:spPr bwMode="auto">
                  <a:xfrm>
                    <a:off x="1296" y="2544"/>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99344" name="AutoShape 112"/>
                  <p:cNvSpPr>
                    <a:spLocks noChangeArrowheads="1"/>
                  </p:cNvSpPr>
                  <p:nvPr/>
                </p:nvSpPr>
                <p:spPr bwMode="auto">
                  <a:xfrm>
                    <a:off x="1392" y="2640"/>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99345" name="AutoShape 113"/>
                  <p:cNvSpPr>
                    <a:spLocks noChangeArrowheads="1"/>
                  </p:cNvSpPr>
                  <p:nvPr/>
                </p:nvSpPr>
                <p:spPr bwMode="auto">
                  <a:xfrm>
                    <a:off x="1488" y="2544"/>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99346" name="AutoShape 114"/>
                  <p:cNvSpPr>
                    <a:spLocks noChangeArrowheads="1"/>
                  </p:cNvSpPr>
                  <p:nvPr/>
                </p:nvSpPr>
                <p:spPr bwMode="auto">
                  <a:xfrm>
                    <a:off x="1200" y="2640"/>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grpSp>
      </p:grpSp>
    </p:spTree>
    <p:extLst>
      <p:ext uri="{BB962C8B-B14F-4D97-AF65-F5344CB8AC3E}">
        <p14:creationId xmlns:p14="http://schemas.microsoft.com/office/powerpoint/2010/main" val="187118820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title"/>
          </p:nvPr>
        </p:nvSpPr>
        <p:spPr/>
        <p:txBody>
          <a:bodyPr/>
          <a:lstStyle/>
          <a:p>
            <a:r>
              <a:rPr lang="en-US" altLang="en-US"/>
              <a:t>Linux Memory Manager (2)</a:t>
            </a:r>
          </a:p>
        </p:txBody>
      </p:sp>
      <p:sp>
        <p:nvSpPr>
          <p:cNvPr id="101379" name="Rectangle 3"/>
          <p:cNvSpPr>
            <a:spLocks noGrp="1" noChangeArrowheads="1"/>
          </p:cNvSpPr>
          <p:nvPr>
            <p:ph type="body" idx="1"/>
          </p:nvPr>
        </p:nvSpPr>
        <p:spPr/>
        <p:txBody>
          <a:bodyPr/>
          <a:lstStyle/>
          <a:p>
            <a:r>
              <a:rPr lang="en-US" altLang="en-US"/>
              <a:t>Zone (buddy) allocator allocates memory in power-of-two sizes</a:t>
            </a:r>
          </a:p>
        </p:txBody>
      </p:sp>
      <p:sp>
        <p:nvSpPr>
          <p:cNvPr id="101380" name="Text Box 5"/>
          <p:cNvSpPr txBox="1">
            <a:spLocks noChangeArrowheads="1"/>
          </p:cNvSpPr>
          <p:nvPr/>
        </p:nvSpPr>
        <p:spPr bwMode="auto">
          <a:xfrm>
            <a:off x="7162800" y="5029200"/>
            <a:ext cx="1395413" cy="304800"/>
          </a:xfrm>
          <a:prstGeom prst="rect">
            <a:avLst/>
          </a:prstGeom>
          <a:noFill/>
          <a:ln>
            <a:noFill/>
          </a:ln>
          <a:effectLst/>
          <a:extLst>
            <a:ext uri="{909E8E84-426E-40DD-AFC4-6F175D3DCCD1}">
              <a14:hiddenFill xmlns:a14="http://schemas.microsoft.com/office/drawing/2010/main">
                <a:gradFill rotWithShape="0">
                  <a:gsLst>
                    <a:gs pos="0">
                      <a:srgbClr val="FFFF00"/>
                    </a:gs>
                    <a:gs pos="100000">
                      <a:srgbClr val="767600"/>
                    </a:gs>
                  </a:gsLst>
                  <a:lin ang="2700000" scaled="1"/>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400"/>
              <a:t>Page allocator</a:t>
            </a:r>
          </a:p>
        </p:txBody>
      </p:sp>
      <p:grpSp>
        <p:nvGrpSpPr>
          <p:cNvPr id="101381" name="Group 6"/>
          <p:cNvGrpSpPr>
            <a:grpSpLocks/>
          </p:cNvGrpSpPr>
          <p:nvPr/>
        </p:nvGrpSpPr>
        <p:grpSpPr bwMode="auto">
          <a:xfrm>
            <a:off x="1600200" y="4800600"/>
            <a:ext cx="5486400" cy="609600"/>
            <a:chOff x="1008" y="2544"/>
            <a:chExt cx="3456" cy="384"/>
          </a:xfrm>
        </p:grpSpPr>
        <p:grpSp>
          <p:nvGrpSpPr>
            <p:cNvPr id="101438" name="Group 7"/>
            <p:cNvGrpSpPr>
              <a:grpSpLocks/>
            </p:cNvGrpSpPr>
            <p:nvPr/>
          </p:nvGrpSpPr>
          <p:grpSpPr bwMode="auto">
            <a:xfrm>
              <a:off x="1008" y="2544"/>
              <a:ext cx="1152" cy="384"/>
              <a:chOff x="1008" y="2544"/>
              <a:chExt cx="1152" cy="384"/>
            </a:xfrm>
          </p:grpSpPr>
          <p:grpSp>
            <p:nvGrpSpPr>
              <p:cNvPr id="101520" name="Group 8"/>
              <p:cNvGrpSpPr>
                <a:grpSpLocks/>
              </p:cNvGrpSpPr>
              <p:nvPr/>
            </p:nvGrpSpPr>
            <p:grpSpPr bwMode="auto">
              <a:xfrm>
                <a:off x="1008" y="2544"/>
                <a:ext cx="768" cy="384"/>
                <a:chOff x="1008" y="2544"/>
                <a:chExt cx="768" cy="384"/>
              </a:xfrm>
            </p:grpSpPr>
            <p:grpSp>
              <p:nvGrpSpPr>
                <p:cNvPr id="101534" name="Group 9"/>
                <p:cNvGrpSpPr>
                  <a:grpSpLocks/>
                </p:cNvGrpSpPr>
                <p:nvPr/>
              </p:nvGrpSpPr>
              <p:grpSpPr bwMode="auto">
                <a:xfrm>
                  <a:off x="1200" y="2544"/>
                  <a:ext cx="576" cy="192"/>
                  <a:chOff x="1200" y="2544"/>
                  <a:chExt cx="576" cy="192"/>
                </a:xfrm>
              </p:grpSpPr>
              <p:sp>
                <p:nvSpPr>
                  <p:cNvPr id="101541" name="AutoShape 10"/>
                  <p:cNvSpPr>
                    <a:spLocks noChangeArrowheads="1"/>
                  </p:cNvSpPr>
                  <p:nvPr/>
                </p:nvSpPr>
                <p:spPr bwMode="auto">
                  <a:xfrm>
                    <a:off x="1200" y="2544"/>
                    <a:ext cx="576" cy="192"/>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1542" name="AutoShape 11"/>
                  <p:cNvSpPr>
                    <a:spLocks noChangeArrowheads="1"/>
                  </p:cNvSpPr>
                  <p:nvPr/>
                </p:nvSpPr>
                <p:spPr bwMode="auto">
                  <a:xfrm>
                    <a:off x="1296" y="2544"/>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1543" name="AutoShape 12"/>
                  <p:cNvSpPr>
                    <a:spLocks noChangeArrowheads="1"/>
                  </p:cNvSpPr>
                  <p:nvPr/>
                </p:nvSpPr>
                <p:spPr bwMode="auto">
                  <a:xfrm>
                    <a:off x="1392" y="2640"/>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1544" name="AutoShape 13"/>
                  <p:cNvSpPr>
                    <a:spLocks noChangeArrowheads="1"/>
                  </p:cNvSpPr>
                  <p:nvPr/>
                </p:nvSpPr>
                <p:spPr bwMode="auto">
                  <a:xfrm>
                    <a:off x="1488" y="2544"/>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1545" name="AutoShape 14"/>
                  <p:cNvSpPr>
                    <a:spLocks noChangeArrowheads="1"/>
                  </p:cNvSpPr>
                  <p:nvPr/>
                </p:nvSpPr>
                <p:spPr bwMode="auto">
                  <a:xfrm>
                    <a:off x="1200" y="2640"/>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101535" name="Group 15"/>
                <p:cNvGrpSpPr>
                  <a:grpSpLocks/>
                </p:cNvGrpSpPr>
                <p:nvPr/>
              </p:nvGrpSpPr>
              <p:grpSpPr bwMode="auto">
                <a:xfrm>
                  <a:off x="1008" y="2736"/>
                  <a:ext cx="576" cy="192"/>
                  <a:chOff x="1200" y="2544"/>
                  <a:chExt cx="576" cy="192"/>
                </a:xfrm>
              </p:grpSpPr>
              <p:sp>
                <p:nvSpPr>
                  <p:cNvPr id="101536" name="AutoShape 16"/>
                  <p:cNvSpPr>
                    <a:spLocks noChangeArrowheads="1"/>
                  </p:cNvSpPr>
                  <p:nvPr/>
                </p:nvSpPr>
                <p:spPr bwMode="auto">
                  <a:xfrm>
                    <a:off x="1200" y="2544"/>
                    <a:ext cx="576" cy="192"/>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1537" name="AutoShape 17"/>
                  <p:cNvSpPr>
                    <a:spLocks noChangeArrowheads="1"/>
                  </p:cNvSpPr>
                  <p:nvPr/>
                </p:nvSpPr>
                <p:spPr bwMode="auto">
                  <a:xfrm>
                    <a:off x="1296" y="2544"/>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1538" name="AutoShape 18"/>
                  <p:cNvSpPr>
                    <a:spLocks noChangeArrowheads="1"/>
                  </p:cNvSpPr>
                  <p:nvPr/>
                </p:nvSpPr>
                <p:spPr bwMode="auto">
                  <a:xfrm>
                    <a:off x="1392" y="2640"/>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1539" name="AutoShape 19"/>
                  <p:cNvSpPr>
                    <a:spLocks noChangeArrowheads="1"/>
                  </p:cNvSpPr>
                  <p:nvPr/>
                </p:nvSpPr>
                <p:spPr bwMode="auto">
                  <a:xfrm>
                    <a:off x="1488" y="2544"/>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1540" name="AutoShape 20"/>
                  <p:cNvSpPr>
                    <a:spLocks noChangeArrowheads="1"/>
                  </p:cNvSpPr>
                  <p:nvPr/>
                </p:nvSpPr>
                <p:spPr bwMode="auto">
                  <a:xfrm>
                    <a:off x="1200" y="2640"/>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grpSp>
            <p:nvGrpSpPr>
              <p:cNvPr id="101521" name="Group 21"/>
              <p:cNvGrpSpPr>
                <a:grpSpLocks/>
              </p:cNvGrpSpPr>
              <p:nvPr/>
            </p:nvGrpSpPr>
            <p:grpSpPr bwMode="auto">
              <a:xfrm>
                <a:off x="1392" y="2544"/>
                <a:ext cx="768" cy="384"/>
                <a:chOff x="1008" y="2544"/>
                <a:chExt cx="768" cy="384"/>
              </a:xfrm>
            </p:grpSpPr>
            <p:grpSp>
              <p:nvGrpSpPr>
                <p:cNvPr id="101522" name="Group 22"/>
                <p:cNvGrpSpPr>
                  <a:grpSpLocks/>
                </p:cNvGrpSpPr>
                <p:nvPr/>
              </p:nvGrpSpPr>
              <p:grpSpPr bwMode="auto">
                <a:xfrm>
                  <a:off x="1200" y="2544"/>
                  <a:ext cx="576" cy="192"/>
                  <a:chOff x="1200" y="2544"/>
                  <a:chExt cx="576" cy="192"/>
                </a:xfrm>
              </p:grpSpPr>
              <p:sp>
                <p:nvSpPr>
                  <p:cNvPr id="101529" name="AutoShape 23"/>
                  <p:cNvSpPr>
                    <a:spLocks noChangeArrowheads="1"/>
                  </p:cNvSpPr>
                  <p:nvPr/>
                </p:nvSpPr>
                <p:spPr bwMode="auto">
                  <a:xfrm>
                    <a:off x="1200" y="2544"/>
                    <a:ext cx="576" cy="192"/>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1530" name="AutoShape 24"/>
                  <p:cNvSpPr>
                    <a:spLocks noChangeArrowheads="1"/>
                  </p:cNvSpPr>
                  <p:nvPr/>
                </p:nvSpPr>
                <p:spPr bwMode="auto">
                  <a:xfrm>
                    <a:off x="1296" y="2544"/>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1531" name="AutoShape 25"/>
                  <p:cNvSpPr>
                    <a:spLocks noChangeArrowheads="1"/>
                  </p:cNvSpPr>
                  <p:nvPr/>
                </p:nvSpPr>
                <p:spPr bwMode="auto">
                  <a:xfrm>
                    <a:off x="1392" y="2640"/>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1532" name="AutoShape 26"/>
                  <p:cNvSpPr>
                    <a:spLocks noChangeArrowheads="1"/>
                  </p:cNvSpPr>
                  <p:nvPr/>
                </p:nvSpPr>
                <p:spPr bwMode="auto">
                  <a:xfrm>
                    <a:off x="1488" y="2544"/>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1533" name="AutoShape 27"/>
                  <p:cNvSpPr>
                    <a:spLocks noChangeArrowheads="1"/>
                  </p:cNvSpPr>
                  <p:nvPr/>
                </p:nvSpPr>
                <p:spPr bwMode="auto">
                  <a:xfrm>
                    <a:off x="1200" y="2640"/>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101523" name="Group 28"/>
                <p:cNvGrpSpPr>
                  <a:grpSpLocks/>
                </p:cNvGrpSpPr>
                <p:nvPr/>
              </p:nvGrpSpPr>
              <p:grpSpPr bwMode="auto">
                <a:xfrm>
                  <a:off x="1008" y="2736"/>
                  <a:ext cx="576" cy="192"/>
                  <a:chOff x="1200" y="2544"/>
                  <a:chExt cx="576" cy="192"/>
                </a:xfrm>
              </p:grpSpPr>
              <p:sp>
                <p:nvSpPr>
                  <p:cNvPr id="101524" name="AutoShape 29"/>
                  <p:cNvSpPr>
                    <a:spLocks noChangeArrowheads="1"/>
                  </p:cNvSpPr>
                  <p:nvPr/>
                </p:nvSpPr>
                <p:spPr bwMode="auto">
                  <a:xfrm>
                    <a:off x="1200" y="2544"/>
                    <a:ext cx="576" cy="192"/>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1525" name="AutoShape 30"/>
                  <p:cNvSpPr>
                    <a:spLocks noChangeArrowheads="1"/>
                  </p:cNvSpPr>
                  <p:nvPr/>
                </p:nvSpPr>
                <p:spPr bwMode="auto">
                  <a:xfrm>
                    <a:off x="1296" y="2544"/>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1526" name="AutoShape 31"/>
                  <p:cNvSpPr>
                    <a:spLocks noChangeArrowheads="1"/>
                  </p:cNvSpPr>
                  <p:nvPr/>
                </p:nvSpPr>
                <p:spPr bwMode="auto">
                  <a:xfrm>
                    <a:off x="1392" y="2640"/>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1527" name="AutoShape 32"/>
                  <p:cNvSpPr>
                    <a:spLocks noChangeArrowheads="1"/>
                  </p:cNvSpPr>
                  <p:nvPr/>
                </p:nvSpPr>
                <p:spPr bwMode="auto">
                  <a:xfrm>
                    <a:off x="1488" y="2544"/>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1528" name="AutoShape 33"/>
                  <p:cNvSpPr>
                    <a:spLocks noChangeArrowheads="1"/>
                  </p:cNvSpPr>
                  <p:nvPr/>
                </p:nvSpPr>
                <p:spPr bwMode="auto">
                  <a:xfrm>
                    <a:off x="1200" y="2640"/>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grpSp>
        <p:grpSp>
          <p:nvGrpSpPr>
            <p:cNvPr id="101439" name="Group 34"/>
            <p:cNvGrpSpPr>
              <a:grpSpLocks/>
            </p:cNvGrpSpPr>
            <p:nvPr/>
          </p:nvGrpSpPr>
          <p:grpSpPr bwMode="auto">
            <a:xfrm>
              <a:off x="1776" y="2544"/>
              <a:ext cx="1152" cy="384"/>
              <a:chOff x="1008" y="2544"/>
              <a:chExt cx="1152" cy="384"/>
            </a:xfrm>
          </p:grpSpPr>
          <p:grpSp>
            <p:nvGrpSpPr>
              <p:cNvPr id="101494" name="Group 35"/>
              <p:cNvGrpSpPr>
                <a:grpSpLocks/>
              </p:cNvGrpSpPr>
              <p:nvPr/>
            </p:nvGrpSpPr>
            <p:grpSpPr bwMode="auto">
              <a:xfrm>
                <a:off x="1008" y="2544"/>
                <a:ext cx="768" cy="384"/>
                <a:chOff x="1008" y="2544"/>
                <a:chExt cx="768" cy="384"/>
              </a:xfrm>
            </p:grpSpPr>
            <p:grpSp>
              <p:nvGrpSpPr>
                <p:cNvPr id="101508" name="Group 36"/>
                <p:cNvGrpSpPr>
                  <a:grpSpLocks/>
                </p:cNvGrpSpPr>
                <p:nvPr/>
              </p:nvGrpSpPr>
              <p:grpSpPr bwMode="auto">
                <a:xfrm>
                  <a:off x="1200" y="2544"/>
                  <a:ext cx="576" cy="192"/>
                  <a:chOff x="1200" y="2544"/>
                  <a:chExt cx="576" cy="192"/>
                </a:xfrm>
              </p:grpSpPr>
              <p:sp>
                <p:nvSpPr>
                  <p:cNvPr id="101515" name="AutoShape 37"/>
                  <p:cNvSpPr>
                    <a:spLocks noChangeArrowheads="1"/>
                  </p:cNvSpPr>
                  <p:nvPr/>
                </p:nvSpPr>
                <p:spPr bwMode="auto">
                  <a:xfrm>
                    <a:off x="1200" y="2544"/>
                    <a:ext cx="576" cy="192"/>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1516" name="AutoShape 38"/>
                  <p:cNvSpPr>
                    <a:spLocks noChangeArrowheads="1"/>
                  </p:cNvSpPr>
                  <p:nvPr/>
                </p:nvSpPr>
                <p:spPr bwMode="auto">
                  <a:xfrm>
                    <a:off x="1296" y="2544"/>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1517" name="AutoShape 39"/>
                  <p:cNvSpPr>
                    <a:spLocks noChangeArrowheads="1"/>
                  </p:cNvSpPr>
                  <p:nvPr/>
                </p:nvSpPr>
                <p:spPr bwMode="auto">
                  <a:xfrm>
                    <a:off x="1392" y="2640"/>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1518" name="AutoShape 40"/>
                  <p:cNvSpPr>
                    <a:spLocks noChangeArrowheads="1"/>
                  </p:cNvSpPr>
                  <p:nvPr/>
                </p:nvSpPr>
                <p:spPr bwMode="auto">
                  <a:xfrm>
                    <a:off x="1488" y="2544"/>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1519" name="AutoShape 41"/>
                  <p:cNvSpPr>
                    <a:spLocks noChangeArrowheads="1"/>
                  </p:cNvSpPr>
                  <p:nvPr/>
                </p:nvSpPr>
                <p:spPr bwMode="auto">
                  <a:xfrm>
                    <a:off x="1200" y="2640"/>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101509" name="Group 42"/>
                <p:cNvGrpSpPr>
                  <a:grpSpLocks/>
                </p:cNvGrpSpPr>
                <p:nvPr/>
              </p:nvGrpSpPr>
              <p:grpSpPr bwMode="auto">
                <a:xfrm>
                  <a:off x="1008" y="2736"/>
                  <a:ext cx="576" cy="192"/>
                  <a:chOff x="1200" y="2544"/>
                  <a:chExt cx="576" cy="192"/>
                </a:xfrm>
              </p:grpSpPr>
              <p:sp>
                <p:nvSpPr>
                  <p:cNvPr id="101510" name="AutoShape 43"/>
                  <p:cNvSpPr>
                    <a:spLocks noChangeArrowheads="1"/>
                  </p:cNvSpPr>
                  <p:nvPr/>
                </p:nvSpPr>
                <p:spPr bwMode="auto">
                  <a:xfrm>
                    <a:off x="1200" y="2544"/>
                    <a:ext cx="576" cy="192"/>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1511" name="AutoShape 44"/>
                  <p:cNvSpPr>
                    <a:spLocks noChangeArrowheads="1"/>
                  </p:cNvSpPr>
                  <p:nvPr/>
                </p:nvSpPr>
                <p:spPr bwMode="auto">
                  <a:xfrm>
                    <a:off x="1296" y="2544"/>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1512" name="AutoShape 45"/>
                  <p:cNvSpPr>
                    <a:spLocks noChangeArrowheads="1"/>
                  </p:cNvSpPr>
                  <p:nvPr/>
                </p:nvSpPr>
                <p:spPr bwMode="auto">
                  <a:xfrm>
                    <a:off x="1392" y="2640"/>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1513" name="AutoShape 46"/>
                  <p:cNvSpPr>
                    <a:spLocks noChangeArrowheads="1"/>
                  </p:cNvSpPr>
                  <p:nvPr/>
                </p:nvSpPr>
                <p:spPr bwMode="auto">
                  <a:xfrm>
                    <a:off x="1488" y="2544"/>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1514" name="AutoShape 47"/>
                  <p:cNvSpPr>
                    <a:spLocks noChangeArrowheads="1"/>
                  </p:cNvSpPr>
                  <p:nvPr/>
                </p:nvSpPr>
                <p:spPr bwMode="auto">
                  <a:xfrm>
                    <a:off x="1200" y="2640"/>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grpSp>
            <p:nvGrpSpPr>
              <p:cNvPr id="101495" name="Group 48"/>
              <p:cNvGrpSpPr>
                <a:grpSpLocks/>
              </p:cNvGrpSpPr>
              <p:nvPr/>
            </p:nvGrpSpPr>
            <p:grpSpPr bwMode="auto">
              <a:xfrm>
                <a:off x="1392" y="2544"/>
                <a:ext cx="768" cy="384"/>
                <a:chOff x="1008" y="2544"/>
                <a:chExt cx="768" cy="384"/>
              </a:xfrm>
            </p:grpSpPr>
            <p:grpSp>
              <p:nvGrpSpPr>
                <p:cNvPr id="101496" name="Group 49"/>
                <p:cNvGrpSpPr>
                  <a:grpSpLocks/>
                </p:cNvGrpSpPr>
                <p:nvPr/>
              </p:nvGrpSpPr>
              <p:grpSpPr bwMode="auto">
                <a:xfrm>
                  <a:off x="1200" y="2544"/>
                  <a:ext cx="576" cy="192"/>
                  <a:chOff x="1200" y="2544"/>
                  <a:chExt cx="576" cy="192"/>
                </a:xfrm>
              </p:grpSpPr>
              <p:sp>
                <p:nvSpPr>
                  <p:cNvPr id="101503" name="AutoShape 50"/>
                  <p:cNvSpPr>
                    <a:spLocks noChangeArrowheads="1"/>
                  </p:cNvSpPr>
                  <p:nvPr/>
                </p:nvSpPr>
                <p:spPr bwMode="auto">
                  <a:xfrm>
                    <a:off x="1200" y="2544"/>
                    <a:ext cx="576" cy="192"/>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1504" name="AutoShape 51"/>
                  <p:cNvSpPr>
                    <a:spLocks noChangeArrowheads="1"/>
                  </p:cNvSpPr>
                  <p:nvPr/>
                </p:nvSpPr>
                <p:spPr bwMode="auto">
                  <a:xfrm>
                    <a:off x="1296" y="2544"/>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1505" name="AutoShape 52"/>
                  <p:cNvSpPr>
                    <a:spLocks noChangeArrowheads="1"/>
                  </p:cNvSpPr>
                  <p:nvPr/>
                </p:nvSpPr>
                <p:spPr bwMode="auto">
                  <a:xfrm>
                    <a:off x="1392" y="2640"/>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1506" name="AutoShape 53"/>
                  <p:cNvSpPr>
                    <a:spLocks noChangeArrowheads="1"/>
                  </p:cNvSpPr>
                  <p:nvPr/>
                </p:nvSpPr>
                <p:spPr bwMode="auto">
                  <a:xfrm>
                    <a:off x="1488" y="2544"/>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1507" name="AutoShape 54"/>
                  <p:cNvSpPr>
                    <a:spLocks noChangeArrowheads="1"/>
                  </p:cNvSpPr>
                  <p:nvPr/>
                </p:nvSpPr>
                <p:spPr bwMode="auto">
                  <a:xfrm>
                    <a:off x="1200" y="2640"/>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101497" name="Group 55"/>
                <p:cNvGrpSpPr>
                  <a:grpSpLocks/>
                </p:cNvGrpSpPr>
                <p:nvPr/>
              </p:nvGrpSpPr>
              <p:grpSpPr bwMode="auto">
                <a:xfrm>
                  <a:off x="1008" y="2736"/>
                  <a:ext cx="576" cy="192"/>
                  <a:chOff x="1200" y="2544"/>
                  <a:chExt cx="576" cy="192"/>
                </a:xfrm>
              </p:grpSpPr>
              <p:sp>
                <p:nvSpPr>
                  <p:cNvPr id="101498" name="AutoShape 56"/>
                  <p:cNvSpPr>
                    <a:spLocks noChangeArrowheads="1"/>
                  </p:cNvSpPr>
                  <p:nvPr/>
                </p:nvSpPr>
                <p:spPr bwMode="auto">
                  <a:xfrm>
                    <a:off x="1200" y="2544"/>
                    <a:ext cx="576" cy="192"/>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1499" name="AutoShape 57"/>
                  <p:cNvSpPr>
                    <a:spLocks noChangeArrowheads="1"/>
                  </p:cNvSpPr>
                  <p:nvPr/>
                </p:nvSpPr>
                <p:spPr bwMode="auto">
                  <a:xfrm>
                    <a:off x="1296" y="2544"/>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1500" name="AutoShape 58"/>
                  <p:cNvSpPr>
                    <a:spLocks noChangeArrowheads="1"/>
                  </p:cNvSpPr>
                  <p:nvPr/>
                </p:nvSpPr>
                <p:spPr bwMode="auto">
                  <a:xfrm>
                    <a:off x="1392" y="2640"/>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1501" name="AutoShape 59"/>
                  <p:cNvSpPr>
                    <a:spLocks noChangeArrowheads="1"/>
                  </p:cNvSpPr>
                  <p:nvPr/>
                </p:nvSpPr>
                <p:spPr bwMode="auto">
                  <a:xfrm>
                    <a:off x="1488" y="2544"/>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1502" name="AutoShape 60"/>
                  <p:cNvSpPr>
                    <a:spLocks noChangeArrowheads="1"/>
                  </p:cNvSpPr>
                  <p:nvPr/>
                </p:nvSpPr>
                <p:spPr bwMode="auto">
                  <a:xfrm>
                    <a:off x="1200" y="2640"/>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grpSp>
        <p:grpSp>
          <p:nvGrpSpPr>
            <p:cNvPr id="101440" name="Group 61"/>
            <p:cNvGrpSpPr>
              <a:grpSpLocks/>
            </p:cNvGrpSpPr>
            <p:nvPr/>
          </p:nvGrpSpPr>
          <p:grpSpPr bwMode="auto">
            <a:xfrm>
              <a:off x="2544" y="2544"/>
              <a:ext cx="1152" cy="384"/>
              <a:chOff x="1008" y="2544"/>
              <a:chExt cx="1152" cy="384"/>
            </a:xfrm>
          </p:grpSpPr>
          <p:grpSp>
            <p:nvGrpSpPr>
              <p:cNvPr id="101468" name="Group 62"/>
              <p:cNvGrpSpPr>
                <a:grpSpLocks/>
              </p:cNvGrpSpPr>
              <p:nvPr/>
            </p:nvGrpSpPr>
            <p:grpSpPr bwMode="auto">
              <a:xfrm>
                <a:off x="1008" y="2544"/>
                <a:ext cx="768" cy="384"/>
                <a:chOff x="1008" y="2544"/>
                <a:chExt cx="768" cy="384"/>
              </a:xfrm>
            </p:grpSpPr>
            <p:grpSp>
              <p:nvGrpSpPr>
                <p:cNvPr id="101482" name="Group 63"/>
                <p:cNvGrpSpPr>
                  <a:grpSpLocks/>
                </p:cNvGrpSpPr>
                <p:nvPr/>
              </p:nvGrpSpPr>
              <p:grpSpPr bwMode="auto">
                <a:xfrm>
                  <a:off x="1200" y="2544"/>
                  <a:ext cx="576" cy="192"/>
                  <a:chOff x="1200" y="2544"/>
                  <a:chExt cx="576" cy="192"/>
                </a:xfrm>
              </p:grpSpPr>
              <p:sp>
                <p:nvSpPr>
                  <p:cNvPr id="101489" name="AutoShape 64"/>
                  <p:cNvSpPr>
                    <a:spLocks noChangeArrowheads="1"/>
                  </p:cNvSpPr>
                  <p:nvPr/>
                </p:nvSpPr>
                <p:spPr bwMode="auto">
                  <a:xfrm>
                    <a:off x="1200" y="2544"/>
                    <a:ext cx="576" cy="192"/>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1490" name="AutoShape 65"/>
                  <p:cNvSpPr>
                    <a:spLocks noChangeArrowheads="1"/>
                  </p:cNvSpPr>
                  <p:nvPr/>
                </p:nvSpPr>
                <p:spPr bwMode="auto">
                  <a:xfrm>
                    <a:off x="1296" y="2544"/>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1491" name="AutoShape 66"/>
                  <p:cNvSpPr>
                    <a:spLocks noChangeArrowheads="1"/>
                  </p:cNvSpPr>
                  <p:nvPr/>
                </p:nvSpPr>
                <p:spPr bwMode="auto">
                  <a:xfrm>
                    <a:off x="1392" y="2640"/>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1492" name="AutoShape 67"/>
                  <p:cNvSpPr>
                    <a:spLocks noChangeArrowheads="1"/>
                  </p:cNvSpPr>
                  <p:nvPr/>
                </p:nvSpPr>
                <p:spPr bwMode="auto">
                  <a:xfrm>
                    <a:off x="1488" y="2544"/>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1493" name="AutoShape 68"/>
                  <p:cNvSpPr>
                    <a:spLocks noChangeArrowheads="1"/>
                  </p:cNvSpPr>
                  <p:nvPr/>
                </p:nvSpPr>
                <p:spPr bwMode="auto">
                  <a:xfrm>
                    <a:off x="1200" y="2640"/>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101483" name="Group 69"/>
                <p:cNvGrpSpPr>
                  <a:grpSpLocks/>
                </p:cNvGrpSpPr>
                <p:nvPr/>
              </p:nvGrpSpPr>
              <p:grpSpPr bwMode="auto">
                <a:xfrm>
                  <a:off x="1008" y="2736"/>
                  <a:ext cx="576" cy="192"/>
                  <a:chOff x="1200" y="2544"/>
                  <a:chExt cx="576" cy="192"/>
                </a:xfrm>
              </p:grpSpPr>
              <p:sp>
                <p:nvSpPr>
                  <p:cNvPr id="101484" name="AutoShape 70"/>
                  <p:cNvSpPr>
                    <a:spLocks noChangeArrowheads="1"/>
                  </p:cNvSpPr>
                  <p:nvPr/>
                </p:nvSpPr>
                <p:spPr bwMode="auto">
                  <a:xfrm>
                    <a:off x="1200" y="2544"/>
                    <a:ext cx="576" cy="192"/>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1485" name="AutoShape 71"/>
                  <p:cNvSpPr>
                    <a:spLocks noChangeArrowheads="1"/>
                  </p:cNvSpPr>
                  <p:nvPr/>
                </p:nvSpPr>
                <p:spPr bwMode="auto">
                  <a:xfrm>
                    <a:off x="1296" y="2544"/>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1486" name="AutoShape 72"/>
                  <p:cNvSpPr>
                    <a:spLocks noChangeArrowheads="1"/>
                  </p:cNvSpPr>
                  <p:nvPr/>
                </p:nvSpPr>
                <p:spPr bwMode="auto">
                  <a:xfrm>
                    <a:off x="1392" y="2640"/>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1487" name="AutoShape 73"/>
                  <p:cNvSpPr>
                    <a:spLocks noChangeArrowheads="1"/>
                  </p:cNvSpPr>
                  <p:nvPr/>
                </p:nvSpPr>
                <p:spPr bwMode="auto">
                  <a:xfrm>
                    <a:off x="1488" y="2544"/>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1488" name="AutoShape 74"/>
                  <p:cNvSpPr>
                    <a:spLocks noChangeArrowheads="1"/>
                  </p:cNvSpPr>
                  <p:nvPr/>
                </p:nvSpPr>
                <p:spPr bwMode="auto">
                  <a:xfrm>
                    <a:off x="1200" y="2640"/>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grpSp>
            <p:nvGrpSpPr>
              <p:cNvPr id="101469" name="Group 75"/>
              <p:cNvGrpSpPr>
                <a:grpSpLocks/>
              </p:cNvGrpSpPr>
              <p:nvPr/>
            </p:nvGrpSpPr>
            <p:grpSpPr bwMode="auto">
              <a:xfrm>
                <a:off x="1392" y="2544"/>
                <a:ext cx="768" cy="384"/>
                <a:chOff x="1008" y="2544"/>
                <a:chExt cx="768" cy="384"/>
              </a:xfrm>
            </p:grpSpPr>
            <p:grpSp>
              <p:nvGrpSpPr>
                <p:cNvPr id="101470" name="Group 76"/>
                <p:cNvGrpSpPr>
                  <a:grpSpLocks/>
                </p:cNvGrpSpPr>
                <p:nvPr/>
              </p:nvGrpSpPr>
              <p:grpSpPr bwMode="auto">
                <a:xfrm>
                  <a:off x="1200" y="2544"/>
                  <a:ext cx="576" cy="192"/>
                  <a:chOff x="1200" y="2544"/>
                  <a:chExt cx="576" cy="192"/>
                </a:xfrm>
              </p:grpSpPr>
              <p:sp>
                <p:nvSpPr>
                  <p:cNvPr id="101477" name="AutoShape 77"/>
                  <p:cNvSpPr>
                    <a:spLocks noChangeArrowheads="1"/>
                  </p:cNvSpPr>
                  <p:nvPr/>
                </p:nvSpPr>
                <p:spPr bwMode="auto">
                  <a:xfrm>
                    <a:off x="1200" y="2544"/>
                    <a:ext cx="576" cy="192"/>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1478" name="AutoShape 78"/>
                  <p:cNvSpPr>
                    <a:spLocks noChangeArrowheads="1"/>
                  </p:cNvSpPr>
                  <p:nvPr/>
                </p:nvSpPr>
                <p:spPr bwMode="auto">
                  <a:xfrm>
                    <a:off x="1296" y="2544"/>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1479" name="AutoShape 79"/>
                  <p:cNvSpPr>
                    <a:spLocks noChangeArrowheads="1"/>
                  </p:cNvSpPr>
                  <p:nvPr/>
                </p:nvSpPr>
                <p:spPr bwMode="auto">
                  <a:xfrm>
                    <a:off x="1392" y="2640"/>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1480" name="AutoShape 80"/>
                  <p:cNvSpPr>
                    <a:spLocks noChangeArrowheads="1"/>
                  </p:cNvSpPr>
                  <p:nvPr/>
                </p:nvSpPr>
                <p:spPr bwMode="auto">
                  <a:xfrm>
                    <a:off x="1488" y="2544"/>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1481" name="AutoShape 81"/>
                  <p:cNvSpPr>
                    <a:spLocks noChangeArrowheads="1"/>
                  </p:cNvSpPr>
                  <p:nvPr/>
                </p:nvSpPr>
                <p:spPr bwMode="auto">
                  <a:xfrm>
                    <a:off x="1200" y="2640"/>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101471" name="Group 82"/>
                <p:cNvGrpSpPr>
                  <a:grpSpLocks/>
                </p:cNvGrpSpPr>
                <p:nvPr/>
              </p:nvGrpSpPr>
              <p:grpSpPr bwMode="auto">
                <a:xfrm>
                  <a:off x="1008" y="2736"/>
                  <a:ext cx="576" cy="192"/>
                  <a:chOff x="1200" y="2544"/>
                  <a:chExt cx="576" cy="192"/>
                </a:xfrm>
              </p:grpSpPr>
              <p:sp>
                <p:nvSpPr>
                  <p:cNvPr id="101472" name="AutoShape 83"/>
                  <p:cNvSpPr>
                    <a:spLocks noChangeArrowheads="1"/>
                  </p:cNvSpPr>
                  <p:nvPr/>
                </p:nvSpPr>
                <p:spPr bwMode="auto">
                  <a:xfrm>
                    <a:off x="1200" y="2544"/>
                    <a:ext cx="576" cy="192"/>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1473" name="AutoShape 84"/>
                  <p:cNvSpPr>
                    <a:spLocks noChangeArrowheads="1"/>
                  </p:cNvSpPr>
                  <p:nvPr/>
                </p:nvSpPr>
                <p:spPr bwMode="auto">
                  <a:xfrm>
                    <a:off x="1296" y="2544"/>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1474" name="AutoShape 85"/>
                  <p:cNvSpPr>
                    <a:spLocks noChangeArrowheads="1"/>
                  </p:cNvSpPr>
                  <p:nvPr/>
                </p:nvSpPr>
                <p:spPr bwMode="auto">
                  <a:xfrm>
                    <a:off x="1392" y="2640"/>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1475" name="AutoShape 86"/>
                  <p:cNvSpPr>
                    <a:spLocks noChangeArrowheads="1"/>
                  </p:cNvSpPr>
                  <p:nvPr/>
                </p:nvSpPr>
                <p:spPr bwMode="auto">
                  <a:xfrm>
                    <a:off x="1488" y="2544"/>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1476" name="AutoShape 87"/>
                  <p:cNvSpPr>
                    <a:spLocks noChangeArrowheads="1"/>
                  </p:cNvSpPr>
                  <p:nvPr/>
                </p:nvSpPr>
                <p:spPr bwMode="auto">
                  <a:xfrm>
                    <a:off x="1200" y="2640"/>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grpSp>
        <p:grpSp>
          <p:nvGrpSpPr>
            <p:cNvPr id="101441" name="Group 88"/>
            <p:cNvGrpSpPr>
              <a:grpSpLocks/>
            </p:cNvGrpSpPr>
            <p:nvPr/>
          </p:nvGrpSpPr>
          <p:grpSpPr bwMode="auto">
            <a:xfrm>
              <a:off x="3312" y="2544"/>
              <a:ext cx="1152" cy="384"/>
              <a:chOff x="1008" y="2544"/>
              <a:chExt cx="1152" cy="384"/>
            </a:xfrm>
          </p:grpSpPr>
          <p:grpSp>
            <p:nvGrpSpPr>
              <p:cNvPr id="101442" name="Group 89"/>
              <p:cNvGrpSpPr>
                <a:grpSpLocks/>
              </p:cNvGrpSpPr>
              <p:nvPr/>
            </p:nvGrpSpPr>
            <p:grpSpPr bwMode="auto">
              <a:xfrm>
                <a:off x="1008" y="2544"/>
                <a:ext cx="768" cy="384"/>
                <a:chOff x="1008" y="2544"/>
                <a:chExt cx="768" cy="384"/>
              </a:xfrm>
            </p:grpSpPr>
            <p:grpSp>
              <p:nvGrpSpPr>
                <p:cNvPr id="101456" name="Group 90"/>
                <p:cNvGrpSpPr>
                  <a:grpSpLocks/>
                </p:cNvGrpSpPr>
                <p:nvPr/>
              </p:nvGrpSpPr>
              <p:grpSpPr bwMode="auto">
                <a:xfrm>
                  <a:off x="1200" y="2544"/>
                  <a:ext cx="576" cy="192"/>
                  <a:chOff x="1200" y="2544"/>
                  <a:chExt cx="576" cy="192"/>
                </a:xfrm>
              </p:grpSpPr>
              <p:sp>
                <p:nvSpPr>
                  <p:cNvPr id="101463" name="AutoShape 91"/>
                  <p:cNvSpPr>
                    <a:spLocks noChangeArrowheads="1"/>
                  </p:cNvSpPr>
                  <p:nvPr/>
                </p:nvSpPr>
                <p:spPr bwMode="auto">
                  <a:xfrm>
                    <a:off x="1200" y="2544"/>
                    <a:ext cx="576" cy="192"/>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1464" name="AutoShape 92"/>
                  <p:cNvSpPr>
                    <a:spLocks noChangeArrowheads="1"/>
                  </p:cNvSpPr>
                  <p:nvPr/>
                </p:nvSpPr>
                <p:spPr bwMode="auto">
                  <a:xfrm>
                    <a:off x="1296" y="2544"/>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1465" name="AutoShape 93"/>
                  <p:cNvSpPr>
                    <a:spLocks noChangeArrowheads="1"/>
                  </p:cNvSpPr>
                  <p:nvPr/>
                </p:nvSpPr>
                <p:spPr bwMode="auto">
                  <a:xfrm>
                    <a:off x="1392" y="2640"/>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1466" name="AutoShape 94"/>
                  <p:cNvSpPr>
                    <a:spLocks noChangeArrowheads="1"/>
                  </p:cNvSpPr>
                  <p:nvPr/>
                </p:nvSpPr>
                <p:spPr bwMode="auto">
                  <a:xfrm>
                    <a:off x="1488" y="2544"/>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1467" name="AutoShape 95"/>
                  <p:cNvSpPr>
                    <a:spLocks noChangeArrowheads="1"/>
                  </p:cNvSpPr>
                  <p:nvPr/>
                </p:nvSpPr>
                <p:spPr bwMode="auto">
                  <a:xfrm>
                    <a:off x="1200" y="2640"/>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101457" name="Group 96"/>
                <p:cNvGrpSpPr>
                  <a:grpSpLocks/>
                </p:cNvGrpSpPr>
                <p:nvPr/>
              </p:nvGrpSpPr>
              <p:grpSpPr bwMode="auto">
                <a:xfrm>
                  <a:off x="1008" y="2736"/>
                  <a:ext cx="576" cy="192"/>
                  <a:chOff x="1200" y="2544"/>
                  <a:chExt cx="576" cy="192"/>
                </a:xfrm>
              </p:grpSpPr>
              <p:sp>
                <p:nvSpPr>
                  <p:cNvPr id="101458" name="AutoShape 97"/>
                  <p:cNvSpPr>
                    <a:spLocks noChangeArrowheads="1"/>
                  </p:cNvSpPr>
                  <p:nvPr/>
                </p:nvSpPr>
                <p:spPr bwMode="auto">
                  <a:xfrm>
                    <a:off x="1200" y="2544"/>
                    <a:ext cx="576" cy="192"/>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1459" name="AutoShape 98"/>
                  <p:cNvSpPr>
                    <a:spLocks noChangeArrowheads="1"/>
                  </p:cNvSpPr>
                  <p:nvPr/>
                </p:nvSpPr>
                <p:spPr bwMode="auto">
                  <a:xfrm>
                    <a:off x="1296" y="2544"/>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1460" name="AutoShape 99"/>
                  <p:cNvSpPr>
                    <a:spLocks noChangeArrowheads="1"/>
                  </p:cNvSpPr>
                  <p:nvPr/>
                </p:nvSpPr>
                <p:spPr bwMode="auto">
                  <a:xfrm>
                    <a:off x="1392" y="2640"/>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1461" name="AutoShape 100"/>
                  <p:cNvSpPr>
                    <a:spLocks noChangeArrowheads="1"/>
                  </p:cNvSpPr>
                  <p:nvPr/>
                </p:nvSpPr>
                <p:spPr bwMode="auto">
                  <a:xfrm>
                    <a:off x="1488" y="2544"/>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1462" name="AutoShape 101"/>
                  <p:cNvSpPr>
                    <a:spLocks noChangeArrowheads="1"/>
                  </p:cNvSpPr>
                  <p:nvPr/>
                </p:nvSpPr>
                <p:spPr bwMode="auto">
                  <a:xfrm>
                    <a:off x="1200" y="2640"/>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grpSp>
            <p:nvGrpSpPr>
              <p:cNvPr id="101443" name="Group 102"/>
              <p:cNvGrpSpPr>
                <a:grpSpLocks/>
              </p:cNvGrpSpPr>
              <p:nvPr/>
            </p:nvGrpSpPr>
            <p:grpSpPr bwMode="auto">
              <a:xfrm>
                <a:off x="1392" y="2544"/>
                <a:ext cx="768" cy="384"/>
                <a:chOff x="1008" y="2544"/>
                <a:chExt cx="768" cy="384"/>
              </a:xfrm>
            </p:grpSpPr>
            <p:grpSp>
              <p:nvGrpSpPr>
                <p:cNvPr id="101444" name="Group 103"/>
                <p:cNvGrpSpPr>
                  <a:grpSpLocks/>
                </p:cNvGrpSpPr>
                <p:nvPr/>
              </p:nvGrpSpPr>
              <p:grpSpPr bwMode="auto">
                <a:xfrm>
                  <a:off x="1200" y="2544"/>
                  <a:ext cx="576" cy="192"/>
                  <a:chOff x="1200" y="2544"/>
                  <a:chExt cx="576" cy="192"/>
                </a:xfrm>
              </p:grpSpPr>
              <p:sp>
                <p:nvSpPr>
                  <p:cNvPr id="101451" name="AutoShape 104"/>
                  <p:cNvSpPr>
                    <a:spLocks noChangeArrowheads="1"/>
                  </p:cNvSpPr>
                  <p:nvPr/>
                </p:nvSpPr>
                <p:spPr bwMode="auto">
                  <a:xfrm>
                    <a:off x="1200" y="2544"/>
                    <a:ext cx="576" cy="192"/>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1452" name="AutoShape 105"/>
                  <p:cNvSpPr>
                    <a:spLocks noChangeArrowheads="1"/>
                  </p:cNvSpPr>
                  <p:nvPr/>
                </p:nvSpPr>
                <p:spPr bwMode="auto">
                  <a:xfrm>
                    <a:off x="1296" y="2544"/>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1453" name="AutoShape 106"/>
                  <p:cNvSpPr>
                    <a:spLocks noChangeArrowheads="1"/>
                  </p:cNvSpPr>
                  <p:nvPr/>
                </p:nvSpPr>
                <p:spPr bwMode="auto">
                  <a:xfrm>
                    <a:off x="1392" y="2640"/>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1454" name="AutoShape 107"/>
                  <p:cNvSpPr>
                    <a:spLocks noChangeArrowheads="1"/>
                  </p:cNvSpPr>
                  <p:nvPr/>
                </p:nvSpPr>
                <p:spPr bwMode="auto">
                  <a:xfrm>
                    <a:off x="1488" y="2544"/>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1455" name="AutoShape 108"/>
                  <p:cNvSpPr>
                    <a:spLocks noChangeArrowheads="1"/>
                  </p:cNvSpPr>
                  <p:nvPr/>
                </p:nvSpPr>
                <p:spPr bwMode="auto">
                  <a:xfrm>
                    <a:off x="1200" y="2640"/>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101445" name="Group 109"/>
                <p:cNvGrpSpPr>
                  <a:grpSpLocks/>
                </p:cNvGrpSpPr>
                <p:nvPr/>
              </p:nvGrpSpPr>
              <p:grpSpPr bwMode="auto">
                <a:xfrm>
                  <a:off x="1008" y="2736"/>
                  <a:ext cx="576" cy="192"/>
                  <a:chOff x="1200" y="2544"/>
                  <a:chExt cx="576" cy="192"/>
                </a:xfrm>
              </p:grpSpPr>
              <p:sp>
                <p:nvSpPr>
                  <p:cNvPr id="101446" name="AutoShape 110"/>
                  <p:cNvSpPr>
                    <a:spLocks noChangeArrowheads="1"/>
                  </p:cNvSpPr>
                  <p:nvPr/>
                </p:nvSpPr>
                <p:spPr bwMode="auto">
                  <a:xfrm>
                    <a:off x="1200" y="2544"/>
                    <a:ext cx="576" cy="192"/>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1447" name="AutoShape 111"/>
                  <p:cNvSpPr>
                    <a:spLocks noChangeArrowheads="1"/>
                  </p:cNvSpPr>
                  <p:nvPr/>
                </p:nvSpPr>
                <p:spPr bwMode="auto">
                  <a:xfrm>
                    <a:off x="1296" y="2544"/>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1448" name="AutoShape 112"/>
                  <p:cNvSpPr>
                    <a:spLocks noChangeArrowheads="1"/>
                  </p:cNvSpPr>
                  <p:nvPr/>
                </p:nvSpPr>
                <p:spPr bwMode="auto">
                  <a:xfrm>
                    <a:off x="1392" y="2640"/>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1449" name="AutoShape 113"/>
                  <p:cNvSpPr>
                    <a:spLocks noChangeArrowheads="1"/>
                  </p:cNvSpPr>
                  <p:nvPr/>
                </p:nvSpPr>
                <p:spPr bwMode="auto">
                  <a:xfrm>
                    <a:off x="1488" y="2544"/>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1450" name="AutoShape 114"/>
                  <p:cNvSpPr>
                    <a:spLocks noChangeArrowheads="1"/>
                  </p:cNvSpPr>
                  <p:nvPr/>
                </p:nvSpPr>
                <p:spPr bwMode="auto">
                  <a:xfrm>
                    <a:off x="1200" y="2640"/>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grpSp>
      </p:grpSp>
      <p:grpSp>
        <p:nvGrpSpPr>
          <p:cNvPr id="850035" name="Group 115"/>
          <p:cNvGrpSpPr>
            <a:grpSpLocks/>
          </p:cNvGrpSpPr>
          <p:nvPr/>
        </p:nvGrpSpPr>
        <p:grpSpPr bwMode="auto">
          <a:xfrm>
            <a:off x="1600200" y="4038600"/>
            <a:ext cx="6956425" cy="609600"/>
            <a:chOff x="1008" y="2544"/>
            <a:chExt cx="4382" cy="384"/>
          </a:xfrm>
        </p:grpSpPr>
        <p:sp>
          <p:nvSpPr>
            <p:cNvPr id="101383" name="Text Box 116"/>
            <p:cNvSpPr txBox="1">
              <a:spLocks noChangeArrowheads="1"/>
            </p:cNvSpPr>
            <p:nvPr/>
          </p:nvSpPr>
          <p:spPr bwMode="auto">
            <a:xfrm>
              <a:off x="4512" y="2688"/>
              <a:ext cx="878" cy="192"/>
            </a:xfrm>
            <a:prstGeom prst="rect">
              <a:avLst/>
            </a:prstGeom>
            <a:noFill/>
            <a:ln>
              <a:noFill/>
            </a:ln>
            <a:effectLst/>
            <a:extLst>
              <a:ext uri="{909E8E84-426E-40DD-AFC4-6F175D3DCCD1}">
                <a14:hiddenFill xmlns:a14="http://schemas.microsoft.com/office/drawing/2010/main">
                  <a:gradFill rotWithShape="0">
                    <a:gsLst>
                      <a:gs pos="0">
                        <a:srgbClr val="FFFF00"/>
                      </a:gs>
                      <a:gs pos="100000">
                        <a:srgbClr val="767600"/>
                      </a:gs>
                    </a:gsLst>
                    <a:lin ang="2700000" scaled="1"/>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400"/>
                <a:t>Zone allocator</a:t>
              </a:r>
            </a:p>
          </p:txBody>
        </p:sp>
        <p:grpSp>
          <p:nvGrpSpPr>
            <p:cNvPr id="101384" name="Group 117"/>
            <p:cNvGrpSpPr>
              <a:grpSpLocks/>
            </p:cNvGrpSpPr>
            <p:nvPr/>
          </p:nvGrpSpPr>
          <p:grpSpPr bwMode="auto">
            <a:xfrm>
              <a:off x="1776" y="2544"/>
              <a:ext cx="1152" cy="384"/>
              <a:chOff x="1008" y="2544"/>
              <a:chExt cx="1152" cy="384"/>
            </a:xfrm>
          </p:grpSpPr>
          <p:sp>
            <p:nvSpPr>
              <p:cNvPr id="101430" name="AutoShape 118"/>
              <p:cNvSpPr>
                <a:spLocks noChangeArrowheads="1"/>
              </p:cNvSpPr>
              <p:nvPr/>
            </p:nvSpPr>
            <p:spPr bwMode="auto">
              <a:xfrm>
                <a:off x="1008" y="2544"/>
                <a:ext cx="1152" cy="384"/>
              </a:xfrm>
              <a:prstGeom prst="parallelogram">
                <a:avLst>
                  <a:gd name="adj" fmla="val 97653"/>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1431" name="AutoShape 119"/>
              <p:cNvSpPr>
                <a:spLocks noChangeArrowheads="1"/>
              </p:cNvSpPr>
              <p:nvPr/>
            </p:nvSpPr>
            <p:spPr bwMode="auto">
              <a:xfrm>
                <a:off x="1200" y="2544"/>
                <a:ext cx="576" cy="192"/>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1432" name="AutoShape 120"/>
              <p:cNvSpPr>
                <a:spLocks noChangeArrowheads="1"/>
              </p:cNvSpPr>
              <p:nvPr/>
            </p:nvSpPr>
            <p:spPr bwMode="auto">
              <a:xfrm>
                <a:off x="1584" y="2544"/>
                <a:ext cx="576" cy="192"/>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1433" name="AutoShape 121"/>
              <p:cNvSpPr>
                <a:spLocks noChangeArrowheads="1"/>
              </p:cNvSpPr>
              <p:nvPr/>
            </p:nvSpPr>
            <p:spPr bwMode="auto">
              <a:xfrm>
                <a:off x="1008" y="2736"/>
                <a:ext cx="576" cy="192"/>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1434" name="AutoShape 122"/>
              <p:cNvSpPr>
                <a:spLocks noChangeArrowheads="1"/>
              </p:cNvSpPr>
              <p:nvPr/>
            </p:nvSpPr>
            <p:spPr bwMode="auto">
              <a:xfrm>
                <a:off x="1392" y="2736"/>
                <a:ext cx="576" cy="192"/>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1435" name="AutoShape 123"/>
              <p:cNvSpPr>
                <a:spLocks noChangeArrowheads="1"/>
              </p:cNvSpPr>
              <p:nvPr/>
            </p:nvSpPr>
            <p:spPr bwMode="auto">
              <a:xfrm>
                <a:off x="1392" y="2640"/>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1436" name="AutoShape 124"/>
              <p:cNvSpPr>
                <a:spLocks noChangeArrowheads="1"/>
              </p:cNvSpPr>
              <p:nvPr/>
            </p:nvSpPr>
            <p:spPr bwMode="auto">
              <a:xfrm>
                <a:off x="1488" y="2544"/>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1437" name="AutoShape 125"/>
              <p:cNvSpPr>
                <a:spLocks noChangeArrowheads="1"/>
              </p:cNvSpPr>
              <p:nvPr/>
            </p:nvSpPr>
            <p:spPr bwMode="auto">
              <a:xfrm>
                <a:off x="1200" y="2640"/>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101385" name="Group 126"/>
            <p:cNvGrpSpPr>
              <a:grpSpLocks/>
            </p:cNvGrpSpPr>
            <p:nvPr/>
          </p:nvGrpSpPr>
          <p:grpSpPr bwMode="auto">
            <a:xfrm>
              <a:off x="2544" y="2544"/>
              <a:ext cx="1152" cy="384"/>
              <a:chOff x="1008" y="2544"/>
              <a:chExt cx="1152" cy="384"/>
            </a:xfrm>
          </p:grpSpPr>
          <p:sp>
            <p:nvSpPr>
              <p:cNvPr id="101422" name="AutoShape 127"/>
              <p:cNvSpPr>
                <a:spLocks noChangeArrowheads="1"/>
              </p:cNvSpPr>
              <p:nvPr/>
            </p:nvSpPr>
            <p:spPr bwMode="auto">
              <a:xfrm>
                <a:off x="1008" y="2544"/>
                <a:ext cx="1152" cy="384"/>
              </a:xfrm>
              <a:prstGeom prst="parallelogram">
                <a:avLst>
                  <a:gd name="adj" fmla="val 97653"/>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1423" name="AutoShape 128"/>
              <p:cNvSpPr>
                <a:spLocks noChangeArrowheads="1"/>
              </p:cNvSpPr>
              <p:nvPr/>
            </p:nvSpPr>
            <p:spPr bwMode="auto">
              <a:xfrm>
                <a:off x="1200" y="2544"/>
                <a:ext cx="576" cy="192"/>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1424" name="AutoShape 129"/>
              <p:cNvSpPr>
                <a:spLocks noChangeArrowheads="1"/>
              </p:cNvSpPr>
              <p:nvPr/>
            </p:nvSpPr>
            <p:spPr bwMode="auto">
              <a:xfrm>
                <a:off x="1584" y="2544"/>
                <a:ext cx="576" cy="192"/>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1425" name="AutoShape 130"/>
              <p:cNvSpPr>
                <a:spLocks noChangeArrowheads="1"/>
              </p:cNvSpPr>
              <p:nvPr/>
            </p:nvSpPr>
            <p:spPr bwMode="auto">
              <a:xfrm>
                <a:off x="1008" y="2736"/>
                <a:ext cx="576" cy="192"/>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1426" name="AutoShape 131"/>
              <p:cNvSpPr>
                <a:spLocks noChangeArrowheads="1"/>
              </p:cNvSpPr>
              <p:nvPr/>
            </p:nvSpPr>
            <p:spPr bwMode="auto">
              <a:xfrm>
                <a:off x="1392" y="2736"/>
                <a:ext cx="576" cy="192"/>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1427" name="AutoShape 132"/>
              <p:cNvSpPr>
                <a:spLocks noChangeArrowheads="1"/>
              </p:cNvSpPr>
              <p:nvPr/>
            </p:nvSpPr>
            <p:spPr bwMode="auto">
              <a:xfrm>
                <a:off x="1392" y="2640"/>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1428" name="AutoShape 133"/>
              <p:cNvSpPr>
                <a:spLocks noChangeArrowheads="1"/>
              </p:cNvSpPr>
              <p:nvPr/>
            </p:nvSpPr>
            <p:spPr bwMode="auto">
              <a:xfrm>
                <a:off x="1488" y="2544"/>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1429" name="AutoShape 134"/>
              <p:cNvSpPr>
                <a:spLocks noChangeArrowheads="1"/>
              </p:cNvSpPr>
              <p:nvPr/>
            </p:nvSpPr>
            <p:spPr bwMode="auto">
              <a:xfrm>
                <a:off x="1200" y="2640"/>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101386" name="Group 135"/>
            <p:cNvGrpSpPr>
              <a:grpSpLocks/>
            </p:cNvGrpSpPr>
            <p:nvPr/>
          </p:nvGrpSpPr>
          <p:grpSpPr bwMode="auto">
            <a:xfrm>
              <a:off x="3312" y="2544"/>
              <a:ext cx="1152" cy="384"/>
              <a:chOff x="1008" y="2544"/>
              <a:chExt cx="1152" cy="384"/>
            </a:xfrm>
          </p:grpSpPr>
          <p:sp>
            <p:nvSpPr>
              <p:cNvPr id="101414" name="AutoShape 136"/>
              <p:cNvSpPr>
                <a:spLocks noChangeArrowheads="1"/>
              </p:cNvSpPr>
              <p:nvPr/>
            </p:nvSpPr>
            <p:spPr bwMode="auto">
              <a:xfrm>
                <a:off x="1008" y="2544"/>
                <a:ext cx="1152" cy="384"/>
              </a:xfrm>
              <a:prstGeom prst="parallelogram">
                <a:avLst>
                  <a:gd name="adj" fmla="val 97653"/>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1415" name="AutoShape 137"/>
              <p:cNvSpPr>
                <a:spLocks noChangeArrowheads="1"/>
              </p:cNvSpPr>
              <p:nvPr/>
            </p:nvSpPr>
            <p:spPr bwMode="auto">
              <a:xfrm>
                <a:off x="1200" y="2544"/>
                <a:ext cx="576" cy="192"/>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1416" name="AutoShape 138"/>
              <p:cNvSpPr>
                <a:spLocks noChangeArrowheads="1"/>
              </p:cNvSpPr>
              <p:nvPr/>
            </p:nvSpPr>
            <p:spPr bwMode="auto">
              <a:xfrm>
                <a:off x="1584" y="2544"/>
                <a:ext cx="576" cy="192"/>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1417" name="AutoShape 139"/>
              <p:cNvSpPr>
                <a:spLocks noChangeArrowheads="1"/>
              </p:cNvSpPr>
              <p:nvPr/>
            </p:nvSpPr>
            <p:spPr bwMode="auto">
              <a:xfrm>
                <a:off x="1008" y="2736"/>
                <a:ext cx="576" cy="192"/>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1418" name="AutoShape 140"/>
              <p:cNvSpPr>
                <a:spLocks noChangeArrowheads="1"/>
              </p:cNvSpPr>
              <p:nvPr/>
            </p:nvSpPr>
            <p:spPr bwMode="auto">
              <a:xfrm>
                <a:off x="1392" y="2736"/>
                <a:ext cx="576" cy="192"/>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1419" name="AutoShape 141"/>
              <p:cNvSpPr>
                <a:spLocks noChangeArrowheads="1"/>
              </p:cNvSpPr>
              <p:nvPr/>
            </p:nvSpPr>
            <p:spPr bwMode="auto">
              <a:xfrm>
                <a:off x="1392" y="2640"/>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1420" name="AutoShape 142"/>
              <p:cNvSpPr>
                <a:spLocks noChangeArrowheads="1"/>
              </p:cNvSpPr>
              <p:nvPr/>
            </p:nvSpPr>
            <p:spPr bwMode="auto">
              <a:xfrm>
                <a:off x="1488" y="2544"/>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1421" name="AutoShape 143"/>
              <p:cNvSpPr>
                <a:spLocks noChangeArrowheads="1"/>
              </p:cNvSpPr>
              <p:nvPr/>
            </p:nvSpPr>
            <p:spPr bwMode="auto">
              <a:xfrm>
                <a:off x="1200" y="2640"/>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sp>
          <p:nvSpPr>
            <p:cNvPr id="101387" name="AutoShape 144"/>
            <p:cNvSpPr>
              <a:spLocks noChangeArrowheads="1"/>
            </p:cNvSpPr>
            <p:nvPr/>
          </p:nvSpPr>
          <p:spPr bwMode="auto">
            <a:xfrm>
              <a:off x="1008" y="2544"/>
              <a:ext cx="1152" cy="384"/>
            </a:xfrm>
            <a:prstGeom prst="parallelogram">
              <a:avLst>
                <a:gd name="adj" fmla="val 97653"/>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1388" name="AutoShape 145"/>
            <p:cNvSpPr>
              <a:spLocks noChangeArrowheads="1"/>
            </p:cNvSpPr>
            <p:nvPr/>
          </p:nvSpPr>
          <p:spPr bwMode="auto">
            <a:xfrm>
              <a:off x="1200" y="2544"/>
              <a:ext cx="576" cy="192"/>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1389" name="AutoShape 146"/>
            <p:cNvSpPr>
              <a:spLocks noChangeArrowheads="1"/>
            </p:cNvSpPr>
            <p:nvPr/>
          </p:nvSpPr>
          <p:spPr bwMode="auto">
            <a:xfrm>
              <a:off x="1584" y="2544"/>
              <a:ext cx="576" cy="192"/>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1390" name="AutoShape 147"/>
            <p:cNvSpPr>
              <a:spLocks noChangeArrowheads="1"/>
            </p:cNvSpPr>
            <p:nvPr/>
          </p:nvSpPr>
          <p:spPr bwMode="auto">
            <a:xfrm>
              <a:off x="1392" y="2736"/>
              <a:ext cx="576" cy="192"/>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1391" name="AutoShape 148"/>
            <p:cNvSpPr>
              <a:spLocks noChangeArrowheads="1"/>
            </p:cNvSpPr>
            <p:nvPr/>
          </p:nvSpPr>
          <p:spPr bwMode="auto">
            <a:xfrm>
              <a:off x="1392" y="2640"/>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1392" name="AutoShape 149"/>
            <p:cNvSpPr>
              <a:spLocks noChangeArrowheads="1"/>
            </p:cNvSpPr>
            <p:nvPr/>
          </p:nvSpPr>
          <p:spPr bwMode="auto">
            <a:xfrm>
              <a:off x="1488" y="2544"/>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1393" name="AutoShape 150"/>
            <p:cNvSpPr>
              <a:spLocks noChangeArrowheads="1"/>
            </p:cNvSpPr>
            <p:nvPr/>
          </p:nvSpPr>
          <p:spPr bwMode="auto">
            <a:xfrm>
              <a:off x="1200" y="2640"/>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1394" name="AutoShape 151"/>
            <p:cNvSpPr>
              <a:spLocks noChangeArrowheads="1"/>
            </p:cNvSpPr>
            <p:nvPr/>
          </p:nvSpPr>
          <p:spPr bwMode="auto">
            <a:xfrm>
              <a:off x="1296" y="2544"/>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1395" name="AutoShape 152"/>
            <p:cNvSpPr>
              <a:spLocks noChangeArrowheads="1"/>
            </p:cNvSpPr>
            <p:nvPr/>
          </p:nvSpPr>
          <p:spPr bwMode="auto">
            <a:xfrm>
              <a:off x="2064" y="2544"/>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1396" name="AutoShape 153"/>
            <p:cNvSpPr>
              <a:spLocks noChangeArrowheads="1"/>
            </p:cNvSpPr>
            <p:nvPr/>
          </p:nvSpPr>
          <p:spPr bwMode="auto">
            <a:xfrm>
              <a:off x="3600" y="2544"/>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1397" name="AutoShape 154"/>
            <p:cNvSpPr>
              <a:spLocks noChangeArrowheads="1"/>
            </p:cNvSpPr>
            <p:nvPr/>
          </p:nvSpPr>
          <p:spPr bwMode="auto">
            <a:xfrm>
              <a:off x="2832" y="2544"/>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1398" name="AutoShape 155"/>
            <p:cNvSpPr>
              <a:spLocks noChangeArrowheads="1"/>
            </p:cNvSpPr>
            <p:nvPr/>
          </p:nvSpPr>
          <p:spPr bwMode="auto">
            <a:xfrm>
              <a:off x="1008" y="2544"/>
              <a:ext cx="1152" cy="384"/>
            </a:xfrm>
            <a:prstGeom prst="parallelogram">
              <a:avLst>
                <a:gd name="adj" fmla="val 97653"/>
              </a:avLst>
            </a:prstGeom>
            <a:noFill/>
            <a:ln w="9525">
              <a:solidFill>
                <a:schemeClr val="tx1"/>
              </a:solidFill>
              <a:miter lim="800000"/>
              <a:headEnd/>
              <a:tailEnd/>
            </a:ln>
            <a:effectLst/>
            <a:extLst>
              <a:ext uri="{909E8E84-426E-40DD-AFC4-6F175D3DCCD1}">
                <a14:hiddenFill xmlns:a14="http://schemas.microsoft.com/office/drawing/2010/main">
                  <a:gradFill rotWithShape="0">
                    <a:gsLst>
                      <a:gs pos="0">
                        <a:srgbClr val="767600"/>
                      </a:gs>
                      <a:gs pos="50000">
                        <a:srgbClr val="FFFF00"/>
                      </a:gs>
                      <a:gs pos="100000">
                        <a:srgbClr val="767600"/>
                      </a:gs>
                    </a:gsLst>
                    <a:lin ang="270000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1399" name="AutoShape 156"/>
            <p:cNvSpPr>
              <a:spLocks noChangeArrowheads="1"/>
            </p:cNvSpPr>
            <p:nvPr/>
          </p:nvSpPr>
          <p:spPr bwMode="auto">
            <a:xfrm>
              <a:off x="3312" y="2544"/>
              <a:ext cx="1152" cy="384"/>
            </a:xfrm>
            <a:prstGeom prst="parallelogram">
              <a:avLst>
                <a:gd name="adj" fmla="val 97653"/>
              </a:avLst>
            </a:prstGeom>
            <a:noFill/>
            <a:ln w="9525">
              <a:solidFill>
                <a:schemeClr val="tx1"/>
              </a:solidFill>
              <a:miter lim="800000"/>
              <a:headEnd/>
              <a:tailEnd/>
            </a:ln>
            <a:effectLst/>
            <a:extLst>
              <a:ext uri="{909E8E84-426E-40DD-AFC4-6F175D3DCCD1}">
                <a14:hiddenFill xmlns:a14="http://schemas.microsoft.com/office/drawing/2010/main">
                  <a:gradFill rotWithShape="0">
                    <a:gsLst>
                      <a:gs pos="0">
                        <a:srgbClr val="767600"/>
                      </a:gs>
                      <a:gs pos="50000">
                        <a:srgbClr val="FFFF00"/>
                      </a:gs>
                      <a:gs pos="100000">
                        <a:srgbClr val="767600"/>
                      </a:gs>
                    </a:gsLst>
                    <a:lin ang="270000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1400" name="AutoShape 157"/>
            <p:cNvSpPr>
              <a:spLocks noChangeArrowheads="1"/>
            </p:cNvSpPr>
            <p:nvPr/>
          </p:nvSpPr>
          <p:spPr bwMode="auto">
            <a:xfrm>
              <a:off x="2544" y="2544"/>
              <a:ext cx="1152" cy="384"/>
            </a:xfrm>
            <a:prstGeom prst="parallelogram">
              <a:avLst>
                <a:gd name="adj" fmla="val 97653"/>
              </a:avLst>
            </a:prstGeom>
            <a:noFill/>
            <a:ln w="9525">
              <a:solidFill>
                <a:schemeClr val="tx1"/>
              </a:solidFill>
              <a:miter lim="800000"/>
              <a:headEnd/>
              <a:tailEnd/>
            </a:ln>
            <a:effectLst/>
            <a:extLst>
              <a:ext uri="{909E8E84-426E-40DD-AFC4-6F175D3DCCD1}">
                <a14:hiddenFill xmlns:a14="http://schemas.microsoft.com/office/drawing/2010/main">
                  <a:gradFill rotWithShape="0">
                    <a:gsLst>
                      <a:gs pos="0">
                        <a:srgbClr val="767600"/>
                      </a:gs>
                      <a:gs pos="50000">
                        <a:srgbClr val="FFFF00"/>
                      </a:gs>
                      <a:gs pos="100000">
                        <a:srgbClr val="767600"/>
                      </a:gs>
                    </a:gsLst>
                    <a:lin ang="270000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1401" name="AutoShape 158"/>
            <p:cNvSpPr>
              <a:spLocks noChangeArrowheads="1"/>
            </p:cNvSpPr>
            <p:nvPr/>
          </p:nvSpPr>
          <p:spPr bwMode="auto">
            <a:xfrm>
              <a:off x="1776" y="2544"/>
              <a:ext cx="1152" cy="384"/>
            </a:xfrm>
            <a:prstGeom prst="parallelogram">
              <a:avLst>
                <a:gd name="adj" fmla="val 97653"/>
              </a:avLst>
            </a:prstGeom>
            <a:noFill/>
            <a:ln w="9525">
              <a:solidFill>
                <a:schemeClr val="tx1"/>
              </a:solidFill>
              <a:miter lim="800000"/>
              <a:headEnd/>
              <a:tailEnd/>
            </a:ln>
            <a:effectLst/>
            <a:extLst>
              <a:ext uri="{909E8E84-426E-40DD-AFC4-6F175D3DCCD1}">
                <a14:hiddenFill xmlns:a14="http://schemas.microsoft.com/office/drawing/2010/main">
                  <a:gradFill rotWithShape="0">
                    <a:gsLst>
                      <a:gs pos="0">
                        <a:srgbClr val="767600"/>
                      </a:gs>
                      <a:gs pos="50000">
                        <a:srgbClr val="FFFF00"/>
                      </a:gs>
                      <a:gs pos="100000">
                        <a:srgbClr val="767600"/>
                      </a:gs>
                    </a:gsLst>
                    <a:lin ang="270000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nvGrpSpPr>
            <p:cNvPr id="101402" name="Group 159"/>
            <p:cNvGrpSpPr>
              <a:grpSpLocks/>
            </p:cNvGrpSpPr>
            <p:nvPr/>
          </p:nvGrpSpPr>
          <p:grpSpPr bwMode="auto">
            <a:xfrm>
              <a:off x="1008" y="2736"/>
              <a:ext cx="576" cy="192"/>
              <a:chOff x="1008" y="2736"/>
              <a:chExt cx="576" cy="192"/>
            </a:xfrm>
          </p:grpSpPr>
          <p:sp>
            <p:nvSpPr>
              <p:cNvPr id="101412" name="AutoShape 160"/>
              <p:cNvSpPr>
                <a:spLocks noChangeArrowheads="1"/>
              </p:cNvSpPr>
              <p:nvPr/>
            </p:nvSpPr>
            <p:spPr bwMode="auto">
              <a:xfrm>
                <a:off x="1104" y="2736"/>
                <a:ext cx="480" cy="96"/>
              </a:xfrm>
              <a:prstGeom prst="parallelogram">
                <a:avLst>
                  <a:gd name="adj" fmla="val 106250"/>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1413" name="AutoShape 161"/>
              <p:cNvSpPr>
                <a:spLocks noChangeArrowheads="1"/>
              </p:cNvSpPr>
              <p:nvPr/>
            </p:nvSpPr>
            <p:spPr bwMode="auto">
              <a:xfrm>
                <a:off x="1008" y="2832"/>
                <a:ext cx="480" cy="96"/>
              </a:xfrm>
              <a:prstGeom prst="parallelogram">
                <a:avLst>
                  <a:gd name="adj" fmla="val 106250"/>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101403" name="Group 162"/>
            <p:cNvGrpSpPr>
              <a:grpSpLocks/>
            </p:cNvGrpSpPr>
            <p:nvPr/>
          </p:nvGrpSpPr>
          <p:grpSpPr bwMode="auto">
            <a:xfrm>
              <a:off x="1776" y="2736"/>
              <a:ext cx="576" cy="192"/>
              <a:chOff x="1008" y="2736"/>
              <a:chExt cx="576" cy="192"/>
            </a:xfrm>
          </p:grpSpPr>
          <p:sp>
            <p:nvSpPr>
              <p:cNvPr id="101410" name="AutoShape 163"/>
              <p:cNvSpPr>
                <a:spLocks noChangeArrowheads="1"/>
              </p:cNvSpPr>
              <p:nvPr/>
            </p:nvSpPr>
            <p:spPr bwMode="auto">
              <a:xfrm>
                <a:off x="1104" y="2736"/>
                <a:ext cx="480" cy="96"/>
              </a:xfrm>
              <a:prstGeom prst="parallelogram">
                <a:avLst>
                  <a:gd name="adj" fmla="val 106250"/>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1411" name="AutoShape 164"/>
              <p:cNvSpPr>
                <a:spLocks noChangeArrowheads="1"/>
              </p:cNvSpPr>
              <p:nvPr/>
            </p:nvSpPr>
            <p:spPr bwMode="auto">
              <a:xfrm>
                <a:off x="1008" y="2832"/>
                <a:ext cx="480" cy="96"/>
              </a:xfrm>
              <a:prstGeom prst="parallelogram">
                <a:avLst>
                  <a:gd name="adj" fmla="val 106250"/>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101404" name="Group 165"/>
            <p:cNvGrpSpPr>
              <a:grpSpLocks/>
            </p:cNvGrpSpPr>
            <p:nvPr/>
          </p:nvGrpSpPr>
          <p:grpSpPr bwMode="auto">
            <a:xfrm>
              <a:off x="2544" y="2736"/>
              <a:ext cx="576" cy="192"/>
              <a:chOff x="1008" y="2736"/>
              <a:chExt cx="576" cy="192"/>
            </a:xfrm>
          </p:grpSpPr>
          <p:sp>
            <p:nvSpPr>
              <p:cNvPr id="101408" name="AutoShape 166"/>
              <p:cNvSpPr>
                <a:spLocks noChangeArrowheads="1"/>
              </p:cNvSpPr>
              <p:nvPr/>
            </p:nvSpPr>
            <p:spPr bwMode="auto">
              <a:xfrm>
                <a:off x="1104" y="2736"/>
                <a:ext cx="480" cy="96"/>
              </a:xfrm>
              <a:prstGeom prst="parallelogram">
                <a:avLst>
                  <a:gd name="adj" fmla="val 106250"/>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1409" name="AutoShape 167"/>
              <p:cNvSpPr>
                <a:spLocks noChangeArrowheads="1"/>
              </p:cNvSpPr>
              <p:nvPr/>
            </p:nvSpPr>
            <p:spPr bwMode="auto">
              <a:xfrm>
                <a:off x="1008" y="2832"/>
                <a:ext cx="480" cy="96"/>
              </a:xfrm>
              <a:prstGeom prst="parallelogram">
                <a:avLst>
                  <a:gd name="adj" fmla="val 106250"/>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101405" name="Group 168"/>
            <p:cNvGrpSpPr>
              <a:grpSpLocks/>
            </p:cNvGrpSpPr>
            <p:nvPr/>
          </p:nvGrpSpPr>
          <p:grpSpPr bwMode="auto">
            <a:xfrm>
              <a:off x="3312" y="2736"/>
              <a:ext cx="576" cy="192"/>
              <a:chOff x="1008" y="2736"/>
              <a:chExt cx="576" cy="192"/>
            </a:xfrm>
          </p:grpSpPr>
          <p:sp>
            <p:nvSpPr>
              <p:cNvPr id="101406" name="AutoShape 169"/>
              <p:cNvSpPr>
                <a:spLocks noChangeArrowheads="1"/>
              </p:cNvSpPr>
              <p:nvPr/>
            </p:nvSpPr>
            <p:spPr bwMode="auto">
              <a:xfrm>
                <a:off x="1104" y="2736"/>
                <a:ext cx="480" cy="96"/>
              </a:xfrm>
              <a:prstGeom prst="parallelogram">
                <a:avLst>
                  <a:gd name="adj" fmla="val 106250"/>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1407" name="AutoShape 170"/>
              <p:cNvSpPr>
                <a:spLocks noChangeArrowheads="1"/>
              </p:cNvSpPr>
              <p:nvPr/>
            </p:nvSpPr>
            <p:spPr bwMode="auto">
              <a:xfrm>
                <a:off x="1008" y="2832"/>
                <a:ext cx="480" cy="96"/>
              </a:xfrm>
              <a:prstGeom prst="parallelogram">
                <a:avLst>
                  <a:gd name="adj" fmla="val 106250"/>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spTree>
    <p:extLst>
      <p:ext uri="{BB962C8B-B14F-4D97-AF65-F5344CB8AC3E}">
        <p14:creationId xmlns:p14="http://schemas.microsoft.com/office/powerpoint/2010/main" val="281476205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1" fill="hold" nodeType="afterEffect">
                                  <p:stCondLst>
                                    <p:cond delay="0"/>
                                  </p:stCondLst>
                                  <p:childTnLst>
                                    <p:set>
                                      <p:cBhvr>
                                        <p:cTn id="6" dur="1" fill="hold">
                                          <p:stCondLst>
                                            <p:cond delay="0"/>
                                          </p:stCondLst>
                                        </p:cTn>
                                        <p:tgtEl>
                                          <p:spTgt spid="850035"/>
                                        </p:tgtEl>
                                        <p:attrNameLst>
                                          <p:attrName>style.visibility</p:attrName>
                                        </p:attrNameLst>
                                      </p:cBhvr>
                                      <p:to>
                                        <p:strVal val="visible"/>
                                      </p:to>
                                    </p:set>
                                    <p:anim calcmode="lin" valueType="num">
                                      <p:cBhvr additive="base">
                                        <p:cTn id="7" dur="500" fill="hold"/>
                                        <p:tgtEl>
                                          <p:spTgt spid="850035"/>
                                        </p:tgtEl>
                                        <p:attrNameLst>
                                          <p:attrName>ppt_x</p:attrName>
                                        </p:attrNameLst>
                                      </p:cBhvr>
                                      <p:tavLst>
                                        <p:tav tm="0">
                                          <p:val>
                                            <p:strVal val="#ppt_x"/>
                                          </p:val>
                                        </p:tav>
                                        <p:tav tm="100000">
                                          <p:val>
                                            <p:strVal val="#ppt_x"/>
                                          </p:val>
                                        </p:tav>
                                      </p:tavLst>
                                    </p:anim>
                                    <p:anim calcmode="lin" valueType="num">
                                      <p:cBhvr additive="base">
                                        <p:cTn id="8" dur="500" fill="hold"/>
                                        <p:tgtEl>
                                          <p:spTgt spid="85003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ChangeArrowheads="1"/>
          </p:cNvSpPr>
          <p:nvPr>
            <p:ph type="title"/>
          </p:nvPr>
        </p:nvSpPr>
        <p:spPr/>
        <p:txBody>
          <a:bodyPr/>
          <a:lstStyle/>
          <a:p>
            <a:r>
              <a:rPr lang="en-US" altLang="en-US"/>
              <a:t>Linux Memory Manager (3)</a:t>
            </a:r>
          </a:p>
        </p:txBody>
      </p:sp>
      <p:sp>
        <p:nvSpPr>
          <p:cNvPr id="103427" name="Rectangle 3"/>
          <p:cNvSpPr>
            <a:spLocks noGrp="1" noChangeArrowheads="1"/>
          </p:cNvSpPr>
          <p:nvPr>
            <p:ph type="body" idx="1"/>
          </p:nvPr>
        </p:nvSpPr>
        <p:spPr/>
        <p:txBody>
          <a:bodyPr/>
          <a:lstStyle/>
          <a:p>
            <a:r>
              <a:rPr lang="en-US" altLang="en-US"/>
              <a:t>Slab allocator groups allocations by sizes to reduce internal memory fragmentation</a:t>
            </a:r>
          </a:p>
        </p:txBody>
      </p:sp>
      <p:sp>
        <p:nvSpPr>
          <p:cNvPr id="103428" name="Text Box 5"/>
          <p:cNvSpPr txBox="1">
            <a:spLocks noChangeArrowheads="1"/>
          </p:cNvSpPr>
          <p:nvPr/>
        </p:nvSpPr>
        <p:spPr bwMode="auto">
          <a:xfrm>
            <a:off x="7162800" y="5029200"/>
            <a:ext cx="1395413" cy="304800"/>
          </a:xfrm>
          <a:prstGeom prst="rect">
            <a:avLst/>
          </a:prstGeom>
          <a:noFill/>
          <a:ln>
            <a:noFill/>
          </a:ln>
          <a:effectLst/>
          <a:extLst>
            <a:ext uri="{909E8E84-426E-40DD-AFC4-6F175D3DCCD1}">
              <a14:hiddenFill xmlns:a14="http://schemas.microsoft.com/office/drawing/2010/main">
                <a:gradFill rotWithShape="0">
                  <a:gsLst>
                    <a:gs pos="0">
                      <a:srgbClr val="FFFF00"/>
                    </a:gs>
                    <a:gs pos="100000">
                      <a:srgbClr val="767600"/>
                    </a:gs>
                  </a:gsLst>
                  <a:lin ang="2700000" scaled="1"/>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400"/>
              <a:t>Page allocator</a:t>
            </a:r>
          </a:p>
        </p:txBody>
      </p:sp>
      <p:sp>
        <p:nvSpPr>
          <p:cNvPr id="103429" name="Text Box 6"/>
          <p:cNvSpPr txBox="1">
            <a:spLocks noChangeArrowheads="1"/>
          </p:cNvSpPr>
          <p:nvPr/>
        </p:nvSpPr>
        <p:spPr bwMode="auto">
          <a:xfrm>
            <a:off x="7162800" y="4267200"/>
            <a:ext cx="1393825" cy="304800"/>
          </a:xfrm>
          <a:prstGeom prst="rect">
            <a:avLst/>
          </a:prstGeom>
          <a:noFill/>
          <a:ln>
            <a:noFill/>
          </a:ln>
          <a:effectLst/>
          <a:extLst>
            <a:ext uri="{909E8E84-426E-40DD-AFC4-6F175D3DCCD1}">
              <a14:hiddenFill xmlns:a14="http://schemas.microsoft.com/office/drawing/2010/main">
                <a:gradFill rotWithShape="0">
                  <a:gsLst>
                    <a:gs pos="0">
                      <a:srgbClr val="FFFF00"/>
                    </a:gs>
                    <a:gs pos="100000">
                      <a:srgbClr val="767600"/>
                    </a:gs>
                  </a:gsLst>
                  <a:lin ang="2700000" scaled="1"/>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400"/>
              <a:t>Zone allocator</a:t>
            </a:r>
          </a:p>
        </p:txBody>
      </p:sp>
      <p:grpSp>
        <p:nvGrpSpPr>
          <p:cNvPr id="103430" name="Group 7"/>
          <p:cNvGrpSpPr>
            <a:grpSpLocks/>
          </p:cNvGrpSpPr>
          <p:nvPr/>
        </p:nvGrpSpPr>
        <p:grpSpPr bwMode="auto">
          <a:xfrm>
            <a:off x="1600200" y="4800600"/>
            <a:ext cx="5486400" cy="609600"/>
            <a:chOff x="1008" y="2544"/>
            <a:chExt cx="3456" cy="384"/>
          </a:xfrm>
        </p:grpSpPr>
        <p:grpSp>
          <p:nvGrpSpPr>
            <p:cNvPr id="103645" name="Group 8"/>
            <p:cNvGrpSpPr>
              <a:grpSpLocks/>
            </p:cNvGrpSpPr>
            <p:nvPr/>
          </p:nvGrpSpPr>
          <p:grpSpPr bwMode="auto">
            <a:xfrm>
              <a:off x="1008" y="2544"/>
              <a:ext cx="1152" cy="384"/>
              <a:chOff x="1008" y="2544"/>
              <a:chExt cx="1152" cy="384"/>
            </a:xfrm>
          </p:grpSpPr>
          <p:grpSp>
            <p:nvGrpSpPr>
              <p:cNvPr id="103727" name="Group 9"/>
              <p:cNvGrpSpPr>
                <a:grpSpLocks/>
              </p:cNvGrpSpPr>
              <p:nvPr/>
            </p:nvGrpSpPr>
            <p:grpSpPr bwMode="auto">
              <a:xfrm>
                <a:off x="1008" y="2544"/>
                <a:ext cx="768" cy="384"/>
                <a:chOff x="1008" y="2544"/>
                <a:chExt cx="768" cy="384"/>
              </a:xfrm>
            </p:grpSpPr>
            <p:grpSp>
              <p:nvGrpSpPr>
                <p:cNvPr id="103741" name="Group 10"/>
                <p:cNvGrpSpPr>
                  <a:grpSpLocks/>
                </p:cNvGrpSpPr>
                <p:nvPr/>
              </p:nvGrpSpPr>
              <p:grpSpPr bwMode="auto">
                <a:xfrm>
                  <a:off x="1200" y="2544"/>
                  <a:ext cx="576" cy="192"/>
                  <a:chOff x="1200" y="2544"/>
                  <a:chExt cx="576" cy="192"/>
                </a:xfrm>
              </p:grpSpPr>
              <p:sp>
                <p:nvSpPr>
                  <p:cNvPr id="103748" name="AutoShape 11"/>
                  <p:cNvSpPr>
                    <a:spLocks noChangeArrowheads="1"/>
                  </p:cNvSpPr>
                  <p:nvPr/>
                </p:nvSpPr>
                <p:spPr bwMode="auto">
                  <a:xfrm>
                    <a:off x="1200" y="2544"/>
                    <a:ext cx="576" cy="192"/>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749" name="AutoShape 12"/>
                  <p:cNvSpPr>
                    <a:spLocks noChangeArrowheads="1"/>
                  </p:cNvSpPr>
                  <p:nvPr/>
                </p:nvSpPr>
                <p:spPr bwMode="auto">
                  <a:xfrm>
                    <a:off x="1296" y="2544"/>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750" name="AutoShape 13"/>
                  <p:cNvSpPr>
                    <a:spLocks noChangeArrowheads="1"/>
                  </p:cNvSpPr>
                  <p:nvPr/>
                </p:nvSpPr>
                <p:spPr bwMode="auto">
                  <a:xfrm>
                    <a:off x="1392" y="2640"/>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751" name="AutoShape 14"/>
                  <p:cNvSpPr>
                    <a:spLocks noChangeArrowheads="1"/>
                  </p:cNvSpPr>
                  <p:nvPr/>
                </p:nvSpPr>
                <p:spPr bwMode="auto">
                  <a:xfrm>
                    <a:off x="1488" y="2544"/>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752" name="AutoShape 15"/>
                  <p:cNvSpPr>
                    <a:spLocks noChangeArrowheads="1"/>
                  </p:cNvSpPr>
                  <p:nvPr/>
                </p:nvSpPr>
                <p:spPr bwMode="auto">
                  <a:xfrm>
                    <a:off x="1200" y="2640"/>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103742" name="Group 16"/>
                <p:cNvGrpSpPr>
                  <a:grpSpLocks/>
                </p:cNvGrpSpPr>
                <p:nvPr/>
              </p:nvGrpSpPr>
              <p:grpSpPr bwMode="auto">
                <a:xfrm>
                  <a:off x="1008" y="2736"/>
                  <a:ext cx="576" cy="192"/>
                  <a:chOff x="1200" y="2544"/>
                  <a:chExt cx="576" cy="192"/>
                </a:xfrm>
              </p:grpSpPr>
              <p:sp>
                <p:nvSpPr>
                  <p:cNvPr id="103743" name="AutoShape 17"/>
                  <p:cNvSpPr>
                    <a:spLocks noChangeArrowheads="1"/>
                  </p:cNvSpPr>
                  <p:nvPr/>
                </p:nvSpPr>
                <p:spPr bwMode="auto">
                  <a:xfrm>
                    <a:off x="1200" y="2544"/>
                    <a:ext cx="576" cy="192"/>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744" name="AutoShape 18"/>
                  <p:cNvSpPr>
                    <a:spLocks noChangeArrowheads="1"/>
                  </p:cNvSpPr>
                  <p:nvPr/>
                </p:nvSpPr>
                <p:spPr bwMode="auto">
                  <a:xfrm>
                    <a:off x="1296" y="2544"/>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745" name="AutoShape 19"/>
                  <p:cNvSpPr>
                    <a:spLocks noChangeArrowheads="1"/>
                  </p:cNvSpPr>
                  <p:nvPr/>
                </p:nvSpPr>
                <p:spPr bwMode="auto">
                  <a:xfrm>
                    <a:off x="1392" y="2640"/>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746" name="AutoShape 20"/>
                  <p:cNvSpPr>
                    <a:spLocks noChangeArrowheads="1"/>
                  </p:cNvSpPr>
                  <p:nvPr/>
                </p:nvSpPr>
                <p:spPr bwMode="auto">
                  <a:xfrm>
                    <a:off x="1488" y="2544"/>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747" name="AutoShape 21"/>
                  <p:cNvSpPr>
                    <a:spLocks noChangeArrowheads="1"/>
                  </p:cNvSpPr>
                  <p:nvPr/>
                </p:nvSpPr>
                <p:spPr bwMode="auto">
                  <a:xfrm>
                    <a:off x="1200" y="2640"/>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grpSp>
            <p:nvGrpSpPr>
              <p:cNvPr id="103728" name="Group 22"/>
              <p:cNvGrpSpPr>
                <a:grpSpLocks/>
              </p:cNvGrpSpPr>
              <p:nvPr/>
            </p:nvGrpSpPr>
            <p:grpSpPr bwMode="auto">
              <a:xfrm>
                <a:off x="1392" y="2544"/>
                <a:ext cx="768" cy="384"/>
                <a:chOff x="1008" y="2544"/>
                <a:chExt cx="768" cy="384"/>
              </a:xfrm>
            </p:grpSpPr>
            <p:grpSp>
              <p:nvGrpSpPr>
                <p:cNvPr id="103729" name="Group 23"/>
                <p:cNvGrpSpPr>
                  <a:grpSpLocks/>
                </p:cNvGrpSpPr>
                <p:nvPr/>
              </p:nvGrpSpPr>
              <p:grpSpPr bwMode="auto">
                <a:xfrm>
                  <a:off x="1200" y="2544"/>
                  <a:ext cx="576" cy="192"/>
                  <a:chOff x="1200" y="2544"/>
                  <a:chExt cx="576" cy="192"/>
                </a:xfrm>
              </p:grpSpPr>
              <p:sp>
                <p:nvSpPr>
                  <p:cNvPr id="103736" name="AutoShape 24"/>
                  <p:cNvSpPr>
                    <a:spLocks noChangeArrowheads="1"/>
                  </p:cNvSpPr>
                  <p:nvPr/>
                </p:nvSpPr>
                <p:spPr bwMode="auto">
                  <a:xfrm>
                    <a:off x="1200" y="2544"/>
                    <a:ext cx="576" cy="192"/>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737" name="AutoShape 25"/>
                  <p:cNvSpPr>
                    <a:spLocks noChangeArrowheads="1"/>
                  </p:cNvSpPr>
                  <p:nvPr/>
                </p:nvSpPr>
                <p:spPr bwMode="auto">
                  <a:xfrm>
                    <a:off x="1296" y="2544"/>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738" name="AutoShape 26"/>
                  <p:cNvSpPr>
                    <a:spLocks noChangeArrowheads="1"/>
                  </p:cNvSpPr>
                  <p:nvPr/>
                </p:nvSpPr>
                <p:spPr bwMode="auto">
                  <a:xfrm>
                    <a:off x="1392" y="2640"/>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739" name="AutoShape 27"/>
                  <p:cNvSpPr>
                    <a:spLocks noChangeArrowheads="1"/>
                  </p:cNvSpPr>
                  <p:nvPr/>
                </p:nvSpPr>
                <p:spPr bwMode="auto">
                  <a:xfrm>
                    <a:off x="1488" y="2544"/>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740" name="AutoShape 28"/>
                  <p:cNvSpPr>
                    <a:spLocks noChangeArrowheads="1"/>
                  </p:cNvSpPr>
                  <p:nvPr/>
                </p:nvSpPr>
                <p:spPr bwMode="auto">
                  <a:xfrm>
                    <a:off x="1200" y="2640"/>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103730" name="Group 29"/>
                <p:cNvGrpSpPr>
                  <a:grpSpLocks/>
                </p:cNvGrpSpPr>
                <p:nvPr/>
              </p:nvGrpSpPr>
              <p:grpSpPr bwMode="auto">
                <a:xfrm>
                  <a:off x="1008" y="2736"/>
                  <a:ext cx="576" cy="192"/>
                  <a:chOff x="1200" y="2544"/>
                  <a:chExt cx="576" cy="192"/>
                </a:xfrm>
              </p:grpSpPr>
              <p:sp>
                <p:nvSpPr>
                  <p:cNvPr id="103731" name="AutoShape 30"/>
                  <p:cNvSpPr>
                    <a:spLocks noChangeArrowheads="1"/>
                  </p:cNvSpPr>
                  <p:nvPr/>
                </p:nvSpPr>
                <p:spPr bwMode="auto">
                  <a:xfrm>
                    <a:off x="1200" y="2544"/>
                    <a:ext cx="576" cy="192"/>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732" name="AutoShape 31"/>
                  <p:cNvSpPr>
                    <a:spLocks noChangeArrowheads="1"/>
                  </p:cNvSpPr>
                  <p:nvPr/>
                </p:nvSpPr>
                <p:spPr bwMode="auto">
                  <a:xfrm>
                    <a:off x="1296" y="2544"/>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733" name="AutoShape 32"/>
                  <p:cNvSpPr>
                    <a:spLocks noChangeArrowheads="1"/>
                  </p:cNvSpPr>
                  <p:nvPr/>
                </p:nvSpPr>
                <p:spPr bwMode="auto">
                  <a:xfrm>
                    <a:off x="1392" y="2640"/>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734" name="AutoShape 33"/>
                  <p:cNvSpPr>
                    <a:spLocks noChangeArrowheads="1"/>
                  </p:cNvSpPr>
                  <p:nvPr/>
                </p:nvSpPr>
                <p:spPr bwMode="auto">
                  <a:xfrm>
                    <a:off x="1488" y="2544"/>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735" name="AutoShape 34"/>
                  <p:cNvSpPr>
                    <a:spLocks noChangeArrowheads="1"/>
                  </p:cNvSpPr>
                  <p:nvPr/>
                </p:nvSpPr>
                <p:spPr bwMode="auto">
                  <a:xfrm>
                    <a:off x="1200" y="2640"/>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grpSp>
        <p:grpSp>
          <p:nvGrpSpPr>
            <p:cNvPr id="103646" name="Group 35"/>
            <p:cNvGrpSpPr>
              <a:grpSpLocks/>
            </p:cNvGrpSpPr>
            <p:nvPr/>
          </p:nvGrpSpPr>
          <p:grpSpPr bwMode="auto">
            <a:xfrm>
              <a:off x="1776" y="2544"/>
              <a:ext cx="1152" cy="384"/>
              <a:chOff x="1008" y="2544"/>
              <a:chExt cx="1152" cy="384"/>
            </a:xfrm>
          </p:grpSpPr>
          <p:grpSp>
            <p:nvGrpSpPr>
              <p:cNvPr id="103701" name="Group 36"/>
              <p:cNvGrpSpPr>
                <a:grpSpLocks/>
              </p:cNvGrpSpPr>
              <p:nvPr/>
            </p:nvGrpSpPr>
            <p:grpSpPr bwMode="auto">
              <a:xfrm>
                <a:off x="1008" y="2544"/>
                <a:ext cx="768" cy="384"/>
                <a:chOff x="1008" y="2544"/>
                <a:chExt cx="768" cy="384"/>
              </a:xfrm>
            </p:grpSpPr>
            <p:grpSp>
              <p:nvGrpSpPr>
                <p:cNvPr id="103715" name="Group 37"/>
                <p:cNvGrpSpPr>
                  <a:grpSpLocks/>
                </p:cNvGrpSpPr>
                <p:nvPr/>
              </p:nvGrpSpPr>
              <p:grpSpPr bwMode="auto">
                <a:xfrm>
                  <a:off x="1200" y="2544"/>
                  <a:ext cx="576" cy="192"/>
                  <a:chOff x="1200" y="2544"/>
                  <a:chExt cx="576" cy="192"/>
                </a:xfrm>
              </p:grpSpPr>
              <p:sp>
                <p:nvSpPr>
                  <p:cNvPr id="103722" name="AutoShape 38"/>
                  <p:cNvSpPr>
                    <a:spLocks noChangeArrowheads="1"/>
                  </p:cNvSpPr>
                  <p:nvPr/>
                </p:nvSpPr>
                <p:spPr bwMode="auto">
                  <a:xfrm>
                    <a:off x="1200" y="2544"/>
                    <a:ext cx="576" cy="192"/>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723" name="AutoShape 39"/>
                  <p:cNvSpPr>
                    <a:spLocks noChangeArrowheads="1"/>
                  </p:cNvSpPr>
                  <p:nvPr/>
                </p:nvSpPr>
                <p:spPr bwMode="auto">
                  <a:xfrm>
                    <a:off x="1296" y="2544"/>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724" name="AutoShape 40"/>
                  <p:cNvSpPr>
                    <a:spLocks noChangeArrowheads="1"/>
                  </p:cNvSpPr>
                  <p:nvPr/>
                </p:nvSpPr>
                <p:spPr bwMode="auto">
                  <a:xfrm>
                    <a:off x="1392" y="2640"/>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725" name="AutoShape 41"/>
                  <p:cNvSpPr>
                    <a:spLocks noChangeArrowheads="1"/>
                  </p:cNvSpPr>
                  <p:nvPr/>
                </p:nvSpPr>
                <p:spPr bwMode="auto">
                  <a:xfrm>
                    <a:off x="1488" y="2544"/>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726" name="AutoShape 42"/>
                  <p:cNvSpPr>
                    <a:spLocks noChangeArrowheads="1"/>
                  </p:cNvSpPr>
                  <p:nvPr/>
                </p:nvSpPr>
                <p:spPr bwMode="auto">
                  <a:xfrm>
                    <a:off x="1200" y="2640"/>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103716" name="Group 43"/>
                <p:cNvGrpSpPr>
                  <a:grpSpLocks/>
                </p:cNvGrpSpPr>
                <p:nvPr/>
              </p:nvGrpSpPr>
              <p:grpSpPr bwMode="auto">
                <a:xfrm>
                  <a:off x="1008" y="2736"/>
                  <a:ext cx="576" cy="192"/>
                  <a:chOff x="1200" y="2544"/>
                  <a:chExt cx="576" cy="192"/>
                </a:xfrm>
              </p:grpSpPr>
              <p:sp>
                <p:nvSpPr>
                  <p:cNvPr id="103717" name="AutoShape 44"/>
                  <p:cNvSpPr>
                    <a:spLocks noChangeArrowheads="1"/>
                  </p:cNvSpPr>
                  <p:nvPr/>
                </p:nvSpPr>
                <p:spPr bwMode="auto">
                  <a:xfrm>
                    <a:off x="1200" y="2544"/>
                    <a:ext cx="576" cy="192"/>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718" name="AutoShape 45"/>
                  <p:cNvSpPr>
                    <a:spLocks noChangeArrowheads="1"/>
                  </p:cNvSpPr>
                  <p:nvPr/>
                </p:nvSpPr>
                <p:spPr bwMode="auto">
                  <a:xfrm>
                    <a:off x="1296" y="2544"/>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719" name="AutoShape 46"/>
                  <p:cNvSpPr>
                    <a:spLocks noChangeArrowheads="1"/>
                  </p:cNvSpPr>
                  <p:nvPr/>
                </p:nvSpPr>
                <p:spPr bwMode="auto">
                  <a:xfrm>
                    <a:off x="1392" y="2640"/>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720" name="AutoShape 47"/>
                  <p:cNvSpPr>
                    <a:spLocks noChangeArrowheads="1"/>
                  </p:cNvSpPr>
                  <p:nvPr/>
                </p:nvSpPr>
                <p:spPr bwMode="auto">
                  <a:xfrm>
                    <a:off x="1488" y="2544"/>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721" name="AutoShape 48"/>
                  <p:cNvSpPr>
                    <a:spLocks noChangeArrowheads="1"/>
                  </p:cNvSpPr>
                  <p:nvPr/>
                </p:nvSpPr>
                <p:spPr bwMode="auto">
                  <a:xfrm>
                    <a:off x="1200" y="2640"/>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grpSp>
            <p:nvGrpSpPr>
              <p:cNvPr id="103702" name="Group 49"/>
              <p:cNvGrpSpPr>
                <a:grpSpLocks/>
              </p:cNvGrpSpPr>
              <p:nvPr/>
            </p:nvGrpSpPr>
            <p:grpSpPr bwMode="auto">
              <a:xfrm>
                <a:off x="1392" y="2544"/>
                <a:ext cx="768" cy="384"/>
                <a:chOff x="1008" y="2544"/>
                <a:chExt cx="768" cy="384"/>
              </a:xfrm>
            </p:grpSpPr>
            <p:grpSp>
              <p:nvGrpSpPr>
                <p:cNvPr id="103703" name="Group 50"/>
                <p:cNvGrpSpPr>
                  <a:grpSpLocks/>
                </p:cNvGrpSpPr>
                <p:nvPr/>
              </p:nvGrpSpPr>
              <p:grpSpPr bwMode="auto">
                <a:xfrm>
                  <a:off x="1200" y="2544"/>
                  <a:ext cx="576" cy="192"/>
                  <a:chOff x="1200" y="2544"/>
                  <a:chExt cx="576" cy="192"/>
                </a:xfrm>
              </p:grpSpPr>
              <p:sp>
                <p:nvSpPr>
                  <p:cNvPr id="103710" name="AutoShape 51"/>
                  <p:cNvSpPr>
                    <a:spLocks noChangeArrowheads="1"/>
                  </p:cNvSpPr>
                  <p:nvPr/>
                </p:nvSpPr>
                <p:spPr bwMode="auto">
                  <a:xfrm>
                    <a:off x="1200" y="2544"/>
                    <a:ext cx="576" cy="192"/>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711" name="AutoShape 52"/>
                  <p:cNvSpPr>
                    <a:spLocks noChangeArrowheads="1"/>
                  </p:cNvSpPr>
                  <p:nvPr/>
                </p:nvSpPr>
                <p:spPr bwMode="auto">
                  <a:xfrm>
                    <a:off x="1296" y="2544"/>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712" name="AutoShape 53"/>
                  <p:cNvSpPr>
                    <a:spLocks noChangeArrowheads="1"/>
                  </p:cNvSpPr>
                  <p:nvPr/>
                </p:nvSpPr>
                <p:spPr bwMode="auto">
                  <a:xfrm>
                    <a:off x="1392" y="2640"/>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713" name="AutoShape 54"/>
                  <p:cNvSpPr>
                    <a:spLocks noChangeArrowheads="1"/>
                  </p:cNvSpPr>
                  <p:nvPr/>
                </p:nvSpPr>
                <p:spPr bwMode="auto">
                  <a:xfrm>
                    <a:off x="1488" y="2544"/>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714" name="AutoShape 55"/>
                  <p:cNvSpPr>
                    <a:spLocks noChangeArrowheads="1"/>
                  </p:cNvSpPr>
                  <p:nvPr/>
                </p:nvSpPr>
                <p:spPr bwMode="auto">
                  <a:xfrm>
                    <a:off x="1200" y="2640"/>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103704" name="Group 56"/>
                <p:cNvGrpSpPr>
                  <a:grpSpLocks/>
                </p:cNvGrpSpPr>
                <p:nvPr/>
              </p:nvGrpSpPr>
              <p:grpSpPr bwMode="auto">
                <a:xfrm>
                  <a:off x="1008" y="2736"/>
                  <a:ext cx="576" cy="192"/>
                  <a:chOff x="1200" y="2544"/>
                  <a:chExt cx="576" cy="192"/>
                </a:xfrm>
              </p:grpSpPr>
              <p:sp>
                <p:nvSpPr>
                  <p:cNvPr id="103705" name="AutoShape 57"/>
                  <p:cNvSpPr>
                    <a:spLocks noChangeArrowheads="1"/>
                  </p:cNvSpPr>
                  <p:nvPr/>
                </p:nvSpPr>
                <p:spPr bwMode="auto">
                  <a:xfrm>
                    <a:off x="1200" y="2544"/>
                    <a:ext cx="576" cy="192"/>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706" name="AutoShape 58"/>
                  <p:cNvSpPr>
                    <a:spLocks noChangeArrowheads="1"/>
                  </p:cNvSpPr>
                  <p:nvPr/>
                </p:nvSpPr>
                <p:spPr bwMode="auto">
                  <a:xfrm>
                    <a:off x="1296" y="2544"/>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707" name="AutoShape 59"/>
                  <p:cNvSpPr>
                    <a:spLocks noChangeArrowheads="1"/>
                  </p:cNvSpPr>
                  <p:nvPr/>
                </p:nvSpPr>
                <p:spPr bwMode="auto">
                  <a:xfrm>
                    <a:off x="1392" y="2640"/>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708" name="AutoShape 60"/>
                  <p:cNvSpPr>
                    <a:spLocks noChangeArrowheads="1"/>
                  </p:cNvSpPr>
                  <p:nvPr/>
                </p:nvSpPr>
                <p:spPr bwMode="auto">
                  <a:xfrm>
                    <a:off x="1488" y="2544"/>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709" name="AutoShape 61"/>
                  <p:cNvSpPr>
                    <a:spLocks noChangeArrowheads="1"/>
                  </p:cNvSpPr>
                  <p:nvPr/>
                </p:nvSpPr>
                <p:spPr bwMode="auto">
                  <a:xfrm>
                    <a:off x="1200" y="2640"/>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grpSp>
        <p:grpSp>
          <p:nvGrpSpPr>
            <p:cNvPr id="103647" name="Group 62"/>
            <p:cNvGrpSpPr>
              <a:grpSpLocks/>
            </p:cNvGrpSpPr>
            <p:nvPr/>
          </p:nvGrpSpPr>
          <p:grpSpPr bwMode="auto">
            <a:xfrm>
              <a:off x="2544" y="2544"/>
              <a:ext cx="1152" cy="384"/>
              <a:chOff x="1008" y="2544"/>
              <a:chExt cx="1152" cy="384"/>
            </a:xfrm>
          </p:grpSpPr>
          <p:grpSp>
            <p:nvGrpSpPr>
              <p:cNvPr id="103675" name="Group 63"/>
              <p:cNvGrpSpPr>
                <a:grpSpLocks/>
              </p:cNvGrpSpPr>
              <p:nvPr/>
            </p:nvGrpSpPr>
            <p:grpSpPr bwMode="auto">
              <a:xfrm>
                <a:off x="1008" y="2544"/>
                <a:ext cx="768" cy="384"/>
                <a:chOff x="1008" y="2544"/>
                <a:chExt cx="768" cy="384"/>
              </a:xfrm>
            </p:grpSpPr>
            <p:grpSp>
              <p:nvGrpSpPr>
                <p:cNvPr id="103689" name="Group 64"/>
                <p:cNvGrpSpPr>
                  <a:grpSpLocks/>
                </p:cNvGrpSpPr>
                <p:nvPr/>
              </p:nvGrpSpPr>
              <p:grpSpPr bwMode="auto">
                <a:xfrm>
                  <a:off x="1200" y="2544"/>
                  <a:ext cx="576" cy="192"/>
                  <a:chOff x="1200" y="2544"/>
                  <a:chExt cx="576" cy="192"/>
                </a:xfrm>
              </p:grpSpPr>
              <p:sp>
                <p:nvSpPr>
                  <p:cNvPr id="103696" name="AutoShape 65"/>
                  <p:cNvSpPr>
                    <a:spLocks noChangeArrowheads="1"/>
                  </p:cNvSpPr>
                  <p:nvPr/>
                </p:nvSpPr>
                <p:spPr bwMode="auto">
                  <a:xfrm>
                    <a:off x="1200" y="2544"/>
                    <a:ext cx="576" cy="192"/>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697" name="AutoShape 66"/>
                  <p:cNvSpPr>
                    <a:spLocks noChangeArrowheads="1"/>
                  </p:cNvSpPr>
                  <p:nvPr/>
                </p:nvSpPr>
                <p:spPr bwMode="auto">
                  <a:xfrm>
                    <a:off x="1296" y="2544"/>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698" name="AutoShape 67"/>
                  <p:cNvSpPr>
                    <a:spLocks noChangeArrowheads="1"/>
                  </p:cNvSpPr>
                  <p:nvPr/>
                </p:nvSpPr>
                <p:spPr bwMode="auto">
                  <a:xfrm>
                    <a:off x="1392" y="2640"/>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699" name="AutoShape 68"/>
                  <p:cNvSpPr>
                    <a:spLocks noChangeArrowheads="1"/>
                  </p:cNvSpPr>
                  <p:nvPr/>
                </p:nvSpPr>
                <p:spPr bwMode="auto">
                  <a:xfrm>
                    <a:off x="1488" y="2544"/>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700" name="AutoShape 69"/>
                  <p:cNvSpPr>
                    <a:spLocks noChangeArrowheads="1"/>
                  </p:cNvSpPr>
                  <p:nvPr/>
                </p:nvSpPr>
                <p:spPr bwMode="auto">
                  <a:xfrm>
                    <a:off x="1200" y="2640"/>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103690" name="Group 70"/>
                <p:cNvGrpSpPr>
                  <a:grpSpLocks/>
                </p:cNvGrpSpPr>
                <p:nvPr/>
              </p:nvGrpSpPr>
              <p:grpSpPr bwMode="auto">
                <a:xfrm>
                  <a:off x="1008" y="2736"/>
                  <a:ext cx="576" cy="192"/>
                  <a:chOff x="1200" y="2544"/>
                  <a:chExt cx="576" cy="192"/>
                </a:xfrm>
              </p:grpSpPr>
              <p:sp>
                <p:nvSpPr>
                  <p:cNvPr id="103691" name="AutoShape 71"/>
                  <p:cNvSpPr>
                    <a:spLocks noChangeArrowheads="1"/>
                  </p:cNvSpPr>
                  <p:nvPr/>
                </p:nvSpPr>
                <p:spPr bwMode="auto">
                  <a:xfrm>
                    <a:off x="1200" y="2544"/>
                    <a:ext cx="576" cy="192"/>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692" name="AutoShape 72"/>
                  <p:cNvSpPr>
                    <a:spLocks noChangeArrowheads="1"/>
                  </p:cNvSpPr>
                  <p:nvPr/>
                </p:nvSpPr>
                <p:spPr bwMode="auto">
                  <a:xfrm>
                    <a:off x="1296" y="2544"/>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693" name="AutoShape 73"/>
                  <p:cNvSpPr>
                    <a:spLocks noChangeArrowheads="1"/>
                  </p:cNvSpPr>
                  <p:nvPr/>
                </p:nvSpPr>
                <p:spPr bwMode="auto">
                  <a:xfrm>
                    <a:off x="1392" y="2640"/>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694" name="AutoShape 74"/>
                  <p:cNvSpPr>
                    <a:spLocks noChangeArrowheads="1"/>
                  </p:cNvSpPr>
                  <p:nvPr/>
                </p:nvSpPr>
                <p:spPr bwMode="auto">
                  <a:xfrm>
                    <a:off x="1488" y="2544"/>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695" name="AutoShape 75"/>
                  <p:cNvSpPr>
                    <a:spLocks noChangeArrowheads="1"/>
                  </p:cNvSpPr>
                  <p:nvPr/>
                </p:nvSpPr>
                <p:spPr bwMode="auto">
                  <a:xfrm>
                    <a:off x="1200" y="2640"/>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grpSp>
            <p:nvGrpSpPr>
              <p:cNvPr id="103676" name="Group 76"/>
              <p:cNvGrpSpPr>
                <a:grpSpLocks/>
              </p:cNvGrpSpPr>
              <p:nvPr/>
            </p:nvGrpSpPr>
            <p:grpSpPr bwMode="auto">
              <a:xfrm>
                <a:off x="1392" y="2544"/>
                <a:ext cx="768" cy="384"/>
                <a:chOff x="1008" y="2544"/>
                <a:chExt cx="768" cy="384"/>
              </a:xfrm>
            </p:grpSpPr>
            <p:grpSp>
              <p:nvGrpSpPr>
                <p:cNvPr id="103677" name="Group 77"/>
                <p:cNvGrpSpPr>
                  <a:grpSpLocks/>
                </p:cNvGrpSpPr>
                <p:nvPr/>
              </p:nvGrpSpPr>
              <p:grpSpPr bwMode="auto">
                <a:xfrm>
                  <a:off x="1200" y="2544"/>
                  <a:ext cx="576" cy="192"/>
                  <a:chOff x="1200" y="2544"/>
                  <a:chExt cx="576" cy="192"/>
                </a:xfrm>
              </p:grpSpPr>
              <p:sp>
                <p:nvSpPr>
                  <p:cNvPr id="103684" name="AutoShape 78"/>
                  <p:cNvSpPr>
                    <a:spLocks noChangeArrowheads="1"/>
                  </p:cNvSpPr>
                  <p:nvPr/>
                </p:nvSpPr>
                <p:spPr bwMode="auto">
                  <a:xfrm>
                    <a:off x="1200" y="2544"/>
                    <a:ext cx="576" cy="192"/>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685" name="AutoShape 79"/>
                  <p:cNvSpPr>
                    <a:spLocks noChangeArrowheads="1"/>
                  </p:cNvSpPr>
                  <p:nvPr/>
                </p:nvSpPr>
                <p:spPr bwMode="auto">
                  <a:xfrm>
                    <a:off x="1296" y="2544"/>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686" name="AutoShape 80"/>
                  <p:cNvSpPr>
                    <a:spLocks noChangeArrowheads="1"/>
                  </p:cNvSpPr>
                  <p:nvPr/>
                </p:nvSpPr>
                <p:spPr bwMode="auto">
                  <a:xfrm>
                    <a:off x="1392" y="2640"/>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687" name="AutoShape 81"/>
                  <p:cNvSpPr>
                    <a:spLocks noChangeArrowheads="1"/>
                  </p:cNvSpPr>
                  <p:nvPr/>
                </p:nvSpPr>
                <p:spPr bwMode="auto">
                  <a:xfrm>
                    <a:off x="1488" y="2544"/>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688" name="AutoShape 82"/>
                  <p:cNvSpPr>
                    <a:spLocks noChangeArrowheads="1"/>
                  </p:cNvSpPr>
                  <p:nvPr/>
                </p:nvSpPr>
                <p:spPr bwMode="auto">
                  <a:xfrm>
                    <a:off x="1200" y="2640"/>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103678" name="Group 83"/>
                <p:cNvGrpSpPr>
                  <a:grpSpLocks/>
                </p:cNvGrpSpPr>
                <p:nvPr/>
              </p:nvGrpSpPr>
              <p:grpSpPr bwMode="auto">
                <a:xfrm>
                  <a:off x="1008" y="2736"/>
                  <a:ext cx="576" cy="192"/>
                  <a:chOff x="1200" y="2544"/>
                  <a:chExt cx="576" cy="192"/>
                </a:xfrm>
              </p:grpSpPr>
              <p:sp>
                <p:nvSpPr>
                  <p:cNvPr id="103679" name="AutoShape 84"/>
                  <p:cNvSpPr>
                    <a:spLocks noChangeArrowheads="1"/>
                  </p:cNvSpPr>
                  <p:nvPr/>
                </p:nvSpPr>
                <p:spPr bwMode="auto">
                  <a:xfrm>
                    <a:off x="1200" y="2544"/>
                    <a:ext cx="576" cy="192"/>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680" name="AutoShape 85"/>
                  <p:cNvSpPr>
                    <a:spLocks noChangeArrowheads="1"/>
                  </p:cNvSpPr>
                  <p:nvPr/>
                </p:nvSpPr>
                <p:spPr bwMode="auto">
                  <a:xfrm>
                    <a:off x="1296" y="2544"/>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681" name="AutoShape 86"/>
                  <p:cNvSpPr>
                    <a:spLocks noChangeArrowheads="1"/>
                  </p:cNvSpPr>
                  <p:nvPr/>
                </p:nvSpPr>
                <p:spPr bwMode="auto">
                  <a:xfrm>
                    <a:off x="1392" y="2640"/>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682" name="AutoShape 87"/>
                  <p:cNvSpPr>
                    <a:spLocks noChangeArrowheads="1"/>
                  </p:cNvSpPr>
                  <p:nvPr/>
                </p:nvSpPr>
                <p:spPr bwMode="auto">
                  <a:xfrm>
                    <a:off x="1488" y="2544"/>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683" name="AutoShape 88"/>
                  <p:cNvSpPr>
                    <a:spLocks noChangeArrowheads="1"/>
                  </p:cNvSpPr>
                  <p:nvPr/>
                </p:nvSpPr>
                <p:spPr bwMode="auto">
                  <a:xfrm>
                    <a:off x="1200" y="2640"/>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grpSp>
        <p:grpSp>
          <p:nvGrpSpPr>
            <p:cNvPr id="103648" name="Group 89"/>
            <p:cNvGrpSpPr>
              <a:grpSpLocks/>
            </p:cNvGrpSpPr>
            <p:nvPr/>
          </p:nvGrpSpPr>
          <p:grpSpPr bwMode="auto">
            <a:xfrm>
              <a:off x="3312" y="2544"/>
              <a:ext cx="1152" cy="384"/>
              <a:chOff x="1008" y="2544"/>
              <a:chExt cx="1152" cy="384"/>
            </a:xfrm>
          </p:grpSpPr>
          <p:grpSp>
            <p:nvGrpSpPr>
              <p:cNvPr id="103649" name="Group 90"/>
              <p:cNvGrpSpPr>
                <a:grpSpLocks/>
              </p:cNvGrpSpPr>
              <p:nvPr/>
            </p:nvGrpSpPr>
            <p:grpSpPr bwMode="auto">
              <a:xfrm>
                <a:off x="1008" y="2544"/>
                <a:ext cx="768" cy="384"/>
                <a:chOff x="1008" y="2544"/>
                <a:chExt cx="768" cy="384"/>
              </a:xfrm>
            </p:grpSpPr>
            <p:grpSp>
              <p:nvGrpSpPr>
                <p:cNvPr id="103663" name="Group 91"/>
                <p:cNvGrpSpPr>
                  <a:grpSpLocks/>
                </p:cNvGrpSpPr>
                <p:nvPr/>
              </p:nvGrpSpPr>
              <p:grpSpPr bwMode="auto">
                <a:xfrm>
                  <a:off x="1200" y="2544"/>
                  <a:ext cx="576" cy="192"/>
                  <a:chOff x="1200" y="2544"/>
                  <a:chExt cx="576" cy="192"/>
                </a:xfrm>
              </p:grpSpPr>
              <p:sp>
                <p:nvSpPr>
                  <p:cNvPr id="103670" name="AutoShape 92"/>
                  <p:cNvSpPr>
                    <a:spLocks noChangeArrowheads="1"/>
                  </p:cNvSpPr>
                  <p:nvPr/>
                </p:nvSpPr>
                <p:spPr bwMode="auto">
                  <a:xfrm>
                    <a:off x="1200" y="2544"/>
                    <a:ext cx="576" cy="192"/>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671" name="AutoShape 93"/>
                  <p:cNvSpPr>
                    <a:spLocks noChangeArrowheads="1"/>
                  </p:cNvSpPr>
                  <p:nvPr/>
                </p:nvSpPr>
                <p:spPr bwMode="auto">
                  <a:xfrm>
                    <a:off x="1296" y="2544"/>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672" name="AutoShape 94"/>
                  <p:cNvSpPr>
                    <a:spLocks noChangeArrowheads="1"/>
                  </p:cNvSpPr>
                  <p:nvPr/>
                </p:nvSpPr>
                <p:spPr bwMode="auto">
                  <a:xfrm>
                    <a:off x="1392" y="2640"/>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673" name="AutoShape 95"/>
                  <p:cNvSpPr>
                    <a:spLocks noChangeArrowheads="1"/>
                  </p:cNvSpPr>
                  <p:nvPr/>
                </p:nvSpPr>
                <p:spPr bwMode="auto">
                  <a:xfrm>
                    <a:off x="1488" y="2544"/>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674" name="AutoShape 96"/>
                  <p:cNvSpPr>
                    <a:spLocks noChangeArrowheads="1"/>
                  </p:cNvSpPr>
                  <p:nvPr/>
                </p:nvSpPr>
                <p:spPr bwMode="auto">
                  <a:xfrm>
                    <a:off x="1200" y="2640"/>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103664" name="Group 97"/>
                <p:cNvGrpSpPr>
                  <a:grpSpLocks/>
                </p:cNvGrpSpPr>
                <p:nvPr/>
              </p:nvGrpSpPr>
              <p:grpSpPr bwMode="auto">
                <a:xfrm>
                  <a:off x="1008" y="2736"/>
                  <a:ext cx="576" cy="192"/>
                  <a:chOff x="1200" y="2544"/>
                  <a:chExt cx="576" cy="192"/>
                </a:xfrm>
              </p:grpSpPr>
              <p:sp>
                <p:nvSpPr>
                  <p:cNvPr id="103665" name="AutoShape 98"/>
                  <p:cNvSpPr>
                    <a:spLocks noChangeArrowheads="1"/>
                  </p:cNvSpPr>
                  <p:nvPr/>
                </p:nvSpPr>
                <p:spPr bwMode="auto">
                  <a:xfrm>
                    <a:off x="1200" y="2544"/>
                    <a:ext cx="576" cy="192"/>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666" name="AutoShape 99"/>
                  <p:cNvSpPr>
                    <a:spLocks noChangeArrowheads="1"/>
                  </p:cNvSpPr>
                  <p:nvPr/>
                </p:nvSpPr>
                <p:spPr bwMode="auto">
                  <a:xfrm>
                    <a:off x="1296" y="2544"/>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667" name="AutoShape 100"/>
                  <p:cNvSpPr>
                    <a:spLocks noChangeArrowheads="1"/>
                  </p:cNvSpPr>
                  <p:nvPr/>
                </p:nvSpPr>
                <p:spPr bwMode="auto">
                  <a:xfrm>
                    <a:off x="1392" y="2640"/>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668" name="AutoShape 101"/>
                  <p:cNvSpPr>
                    <a:spLocks noChangeArrowheads="1"/>
                  </p:cNvSpPr>
                  <p:nvPr/>
                </p:nvSpPr>
                <p:spPr bwMode="auto">
                  <a:xfrm>
                    <a:off x="1488" y="2544"/>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669" name="AutoShape 102"/>
                  <p:cNvSpPr>
                    <a:spLocks noChangeArrowheads="1"/>
                  </p:cNvSpPr>
                  <p:nvPr/>
                </p:nvSpPr>
                <p:spPr bwMode="auto">
                  <a:xfrm>
                    <a:off x="1200" y="2640"/>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grpSp>
            <p:nvGrpSpPr>
              <p:cNvPr id="103650" name="Group 103"/>
              <p:cNvGrpSpPr>
                <a:grpSpLocks/>
              </p:cNvGrpSpPr>
              <p:nvPr/>
            </p:nvGrpSpPr>
            <p:grpSpPr bwMode="auto">
              <a:xfrm>
                <a:off x="1392" y="2544"/>
                <a:ext cx="768" cy="384"/>
                <a:chOff x="1008" y="2544"/>
                <a:chExt cx="768" cy="384"/>
              </a:xfrm>
            </p:grpSpPr>
            <p:grpSp>
              <p:nvGrpSpPr>
                <p:cNvPr id="103651" name="Group 104"/>
                <p:cNvGrpSpPr>
                  <a:grpSpLocks/>
                </p:cNvGrpSpPr>
                <p:nvPr/>
              </p:nvGrpSpPr>
              <p:grpSpPr bwMode="auto">
                <a:xfrm>
                  <a:off x="1200" y="2544"/>
                  <a:ext cx="576" cy="192"/>
                  <a:chOff x="1200" y="2544"/>
                  <a:chExt cx="576" cy="192"/>
                </a:xfrm>
              </p:grpSpPr>
              <p:sp>
                <p:nvSpPr>
                  <p:cNvPr id="103658" name="AutoShape 105"/>
                  <p:cNvSpPr>
                    <a:spLocks noChangeArrowheads="1"/>
                  </p:cNvSpPr>
                  <p:nvPr/>
                </p:nvSpPr>
                <p:spPr bwMode="auto">
                  <a:xfrm>
                    <a:off x="1200" y="2544"/>
                    <a:ext cx="576" cy="192"/>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659" name="AutoShape 106"/>
                  <p:cNvSpPr>
                    <a:spLocks noChangeArrowheads="1"/>
                  </p:cNvSpPr>
                  <p:nvPr/>
                </p:nvSpPr>
                <p:spPr bwMode="auto">
                  <a:xfrm>
                    <a:off x="1296" y="2544"/>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660" name="AutoShape 107"/>
                  <p:cNvSpPr>
                    <a:spLocks noChangeArrowheads="1"/>
                  </p:cNvSpPr>
                  <p:nvPr/>
                </p:nvSpPr>
                <p:spPr bwMode="auto">
                  <a:xfrm>
                    <a:off x="1392" y="2640"/>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661" name="AutoShape 108"/>
                  <p:cNvSpPr>
                    <a:spLocks noChangeArrowheads="1"/>
                  </p:cNvSpPr>
                  <p:nvPr/>
                </p:nvSpPr>
                <p:spPr bwMode="auto">
                  <a:xfrm>
                    <a:off x="1488" y="2544"/>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662" name="AutoShape 109"/>
                  <p:cNvSpPr>
                    <a:spLocks noChangeArrowheads="1"/>
                  </p:cNvSpPr>
                  <p:nvPr/>
                </p:nvSpPr>
                <p:spPr bwMode="auto">
                  <a:xfrm>
                    <a:off x="1200" y="2640"/>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103652" name="Group 110"/>
                <p:cNvGrpSpPr>
                  <a:grpSpLocks/>
                </p:cNvGrpSpPr>
                <p:nvPr/>
              </p:nvGrpSpPr>
              <p:grpSpPr bwMode="auto">
                <a:xfrm>
                  <a:off x="1008" y="2736"/>
                  <a:ext cx="576" cy="192"/>
                  <a:chOff x="1200" y="2544"/>
                  <a:chExt cx="576" cy="192"/>
                </a:xfrm>
              </p:grpSpPr>
              <p:sp>
                <p:nvSpPr>
                  <p:cNvPr id="103653" name="AutoShape 111"/>
                  <p:cNvSpPr>
                    <a:spLocks noChangeArrowheads="1"/>
                  </p:cNvSpPr>
                  <p:nvPr/>
                </p:nvSpPr>
                <p:spPr bwMode="auto">
                  <a:xfrm>
                    <a:off x="1200" y="2544"/>
                    <a:ext cx="576" cy="192"/>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654" name="AutoShape 112"/>
                  <p:cNvSpPr>
                    <a:spLocks noChangeArrowheads="1"/>
                  </p:cNvSpPr>
                  <p:nvPr/>
                </p:nvSpPr>
                <p:spPr bwMode="auto">
                  <a:xfrm>
                    <a:off x="1296" y="2544"/>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655" name="AutoShape 113"/>
                  <p:cNvSpPr>
                    <a:spLocks noChangeArrowheads="1"/>
                  </p:cNvSpPr>
                  <p:nvPr/>
                </p:nvSpPr>
                <p:spPr bwMode="auto">
                  <a:xfrm>
                    <a:off x="1392" y="2640"/>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656" name="AutoShape 114"/>
                  <p:cNvSpPr>
                    <a:spLocks noChangeArrowheads="1"/>
                  </p:cNvSpPr>
                  <p:nvPr/>
                </p:nvSpPr>
                <p:spPr bwMode="auto">
                  <a:xfrm>
                    <a:off x="1488" y="2544"/>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657" name="AutoShape 115"/>
                  <p:cNvSpPr>
                    <a:spLocks noChangeArrowheads="1"/>
                  </p:cNvSpPr>
                  <p:nvPr/>
                </p:nvSpPr>
                <p:spPr bwMode="auto">
                  <a:xfrm>
                    <a:off x="1200" y="2640"/>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grpSp>
      </p:grpSp>
      <p:grpSp>
        <p:nvGrpSpPr>
          <p:cNvPr id="103431" name="Group 116"/>
          <p:cNvGrpSpPr>
            <a:grpSpLocks/>
          </p:cNvGrpSpPr>
          <p:nvPr/>
        </p:nvGrpSpPr>
        <p:grpSpPr bwMode="auto">
          <a:xfrm>
            <a:off x="1600200" y="4038600"/>
            <a:ext cx="5486400" cy="609600"/>
            <a:chOff x="1008" y="2544"/>
            <a:chExt cx="3456" cy="384"/>
          </a:xfrm>
        </p:grpSpPr>
        <p:grpSp>
          <p:nvGrpSpPr>
            <p:cNvPr id="103602" name="Group 117"/>
            <p:cNvGrpSpPr>
              <a:grpSpLocks/>
            </p:cNvGrpSpPr>
            <p:nvPr/>
          </p:nvGrpSpPr>
          <p:grpSpPr bwMode="auto">
            <a:xfrm>
              <a:off x="1776" y="2544"/>
              <a:ext cx="1152" cy="384"/>
              <a:chOff x="1008" y="2544"/>
              <a:chExt cx="1152" cy="384"/>
            </a:xfrm>
          </p:grpSpPr>
          <p:sp>
            <p:nvSpPr>
              <p:cNvPr id="103637" name="AutoShape 118"/>
              <p:cNvSpPr>
                <a:spLocks noChangeArrowheads="1"/>
              </p:cNvSpPr>
              <p:nvPr/>
            </p:nvSpPr>
            <p:spPr bwMode="auto">
              <a:xfrm>
                <a:off x="1008" y="2544"/>
                <a:ext cx="1152" cy="384"/>
              </a:xfrm>
              <a:prstGeom prst="parallelogram">
                <a:avLst>
                  <a:gd name="adj" fmla="val 97653"/>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638" name="AutoShape 119"/>
              <p:cNvSpPr>
                <a:spLocks noChangeArrowheads="1"/>
              </p:cNvSpPr>
              <p:nvPr/>
            </p:nvSpPr>
            <p:spPr bwMode="auto">
              <a:xfrm>
                <a:off x="1200" y="2544"/>
                <a:ext cx="576" cy="192"/>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639" name="AutoShape 120"/>
              <p:cNvSpPr>
                <a:spLocks noChangeArrowheads="1"/>
              </p:cNvSpPr>
              <p:nvPr/>
            </p:nvSpPr>
            <p:spPr bwMode="auto">
              <a:xfrm>
                <a:off x="1584" y="2544"/>
                <a:ext cx="576" cy="192"/>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640" name="AutoShape 121"/>
              <p:cNvSpPr>
                <a:spLocks noChangeArrowheads="1"/>
              </p:cNvSpPr>
              <p:nvPr/>
            </p:nvSpPr>
            <p:spPr bwMode="auto">
              <a:xfrm>
                <a:off x="1008" y="2736"/>
                <a:ext cx="576" cy="192"/>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641" name="AutoShape 122"/>
              <p:cNvSpPr>
                <a:spLocks noChangeArrowheads="1"/>
              </p:cNvSpPr>
              <p:nvPr/>
            </p:nvSpPr>
            <p:spPr bwMode="auto">
              <a:xfrm>
                <a:off x="1392" y="2736"/>
                <a:ext cx="576" cy="192"/>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642" name="AutoShape 123"/>
              <p:cNvSpPr>
                <a:spLocks noChangeArrowheads="1"/>
              </p:cNvSpPr>
              <p:nvPr/>
            </p:nvSpPr>
            <p:spPr bwMode="auto">
              <a:xfrm>
                <a:off x="1392" y="2640"/>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643" name="AutoShape 124"/>
              <p:cNvSpPr>
                <a:spLocks noChangeArrowheads="1"/>
              </p:cNvSpPr>
              <p:nvPr/>
            </p:nvSpPr>
            <p:spPr bwMode="auto">
              <a:xfrm>
                <a:off x="1488" y="2544"/>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644" name="AutoShape 125"/>
              <p:cNvSpPr>
                <a:spLocks noChangeArrowheads="1"/>
              </p:cNvSpPr>
              <p:nvPr/>
            </p:nvSpPr>
            <p:spPr bwMode="auto">
              <a:xfrm>
                <a:off x="1200" y="2640"/>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103603" name="Group 126"/>
            <p:cNvGrpSpPr>
              <a:grpSpLocks/>
            </p:cNvGrpSpPr>
            <p:nvPr/>
          </p:nvGrpSpPr>
          <p:grpSpPr bwMode="auto">
            <a:xfrm>
              <a:off x="2544" y="2544"/>
              <a:ext cx="1152" cy="384"/>
              <a:chOff x="1008" y="2544"/>
              <a:chExt cx="1152" cy="384"/>
            </a:xfrm>
          </p:grpSpPr>
          <p:sp>
            <p:nvSpPr>
              <p:cNvPr id="103629" name="AutoShape 127"/>
              <p:cNvSpPr>
                <a:spLocks noChangeArrowheads="1"/>
              </p:cNvSpPr>
              <p:nvPr/>
            </p:nvSpPr>
            <p:spPr bwMode="auto">
              <a:xfrm>
                <a:off x="1008" y="2544"/>
                <a:ext cx="1152" cy="384"/>
              </a:xfrm>
              <a:prstGeom prst="parallelogram">
                <a:avLst>
                  <a:gd name="adj" fmla="val 97653"/>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630" name="AutoShape 128"/>
              <p:cNvSpPr>
                <a:spLocks noChangeArrowheads="1"/>
              </p:cNvSpPr>
              <p:nvPr/>
            </p:nvSpPr>
            <p:spPr bwMode="auto">
              <a:xfrm>
                <a:off x="1200" y="2544"/>
                <a:ext cx="576" cy="192"/>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631" name="AutoShape 129"/>
              <p:cNvSpPr>
                <a:spLocks noChangeArrowheads="1"/>
              </p:cNvSpPr>
              <p:nvPr/>
            </p:nvSpPr>
            <p:spPr bwMode="auto">
              <a:xfrm>
                <a:off x="1584" y="2544"/>
                <a:ext cx="576" cy="192"/>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632" name="AutoShape 130"/>
              <p:cNvSpPr>
                <a:spLocks noChangeArrowheads="1"/>
              </p:cNvSpPr>
              <p:nvPr/>
            </p:nvSpPr>
            <p:spPr bwMode="auto">
              <a:xfrm>
                <a:off x="1008" y="2736"/>
                <a:ext cx="576" cy="192"/>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633" name="AutoShape 131"/>
              <p:cNvSpPr>
                <a:spLocks noChangeArrowheads="1"/>
              </p:cNvSpPr>
              <p:nvPr/>
            </p:nvSpPr>
            <p:spPr bwMode="auto">
              <a:xfrm>
                <a:off x="1392" y="2736"/>
                <a:ext cx="576" cy="192"/>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634" name="AutoShape 132"/>
              <p:cNvSpPr>
                <a:spLocks noChangeArrowheads="1"/>
              </p:cNvSpPr>
              <p:nvPr/>
            </p:nvSpPr>
            <p:spPr bwMode="auto">
              <a:xfrm>
                <a:off x="1392" y="2640"/>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635" name="AutoShape 133"/>
              <p:cNvSpPr>
                <a:spLocks noChangeArrowheads="1"/>
              </p:cNvSpPr>
              <p:nvPr/>
            </p:nvSpPr>
            <p:spPr bwMode="auto">
              <a:xfrm>
                <a:off x="1488" y="2544"/>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636" name="AutoShape 134"/>
              <p:cNvSpPr>
                <a:spLocks noChangeArrowheads="1"/>
              </p:cNvSpPr>
              <p:nvPr/>
            </p:nvSpPr>
            <p:spPr bwMode="auto">
              <a:xfrm>
                <a:off x="1200" y="2640"/>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103604" name="Group 135"/>
            <p:cNvGrpSpPr>
              <a:grpSpLocks/>
            </p:cNvGrpSpPr>
            <p:nvPr/>
          </p:nvGrpSpPr>
          <p:grpSpPr bwMode="auto">
            <a:xfrm>
              <a:off x="3312" y="2544"/>
              <a:ext cx="1152" cy="384"/>
              <a:chOff x="1008" y="2544"/>
              <a:chExt cx="1152" cy="384"/>
            </a:xfrm>
          </p:grpSpPr>
          <p:sp>
            <p:nvSpPr>
              <p:cNvPr id="103621" name="AutoShape 136"/>
              <p:cNvSpPr>
                <a:spLocks noChangeArrowheads="1"/>
              </p:cNvSpPr>
              <p:nvPr/>
            </p:nvSpPr>
            <p:spPr bwMode="auto">
              <a:xfrm>
                <a:off x="1008" y="2544"/>
                <a:ext cx="1152" cy="384"/>
              </a:xfrm>
              <a:prstGeom prst="parallelogram">
                <a:avLst>
                  <a:gd name="adj" fmla="val 97653"/>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622" name="AutoShape 137"/>
              <p:cNvSpPr>
                <a:spLocks noChangeArrowheads="1"/>
              </p:cNvSpPr>
              <p:nvPr/>
            </p:nvSpPr>
            <p:spPr bwMode="auto">
              <a:xfrm>
                <a:off x="1200" y="2544"/>
                <a:ext cx="576" cy="192"/>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623" name="AutoShape 138"/>
              <p:cNvSpPr>
                <a:spLocks noChangeArrowheads="1"/>
              </p:cNvSpPr>
              <p:nvPr/>
            </p:nvSpPr>
            <p:spPr bwMode="auto">
              <a:xfrm>
                <a:off x="1584" y="2544"/>
                <a:ext cx="576" cy="192"/>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624" name="AutoShape 139"/>
              <p:cNvSpPr>
                <a:spLocks noChangeArrowheads="1"/>
              </p:cNvSpPr>
              <p:nvPr/>
            </p:nvSpPr>
            <p:spPr bwMode="auto">
              <a:xfrm>
                <a:off x="1008" y="2736"/>
                <a:ext cx="576" cy="192"/>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625" name="AutoShape 140"/>
              <p:cNvSpPr>
                <a:spLocks noChangeArrowheads="1"/>
              </p:cNvSpPr>
              <p:nvPr/>
            </p:nvSpPr>
            <p:spPr bwMode="auto">
              <a:xfrm>
                <a:off x="1392" y="2736"/>
                <a:ext cx="576" cy="192"/>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626" name="AutoShape 141"/>
              <p:cNvSpPr>
                <a:spLocks noChangeArrowheads="1"/>
              </p:cNvSpPr>
              <p:nvPr/>
            </p:nvSpPr>
            <p:spPr bwMode="auto">
              <a:xfrm>
                <a:off x="1392" y="2640"/>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627" name="AutoShape 142"/>
              <p:cNvSpPr>
                <a:spLocks noChangeArrowheads="1"/>
              </p:cNvSpPr>
              <p:nvPr/>
            </p:nvSpPr>
            <p:spPr bwMode="auto">
              <a:xfrm>
                <a:off x="1488" y="2544"/>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628" name="AutoShape 143"/>
              <p:cNvSpPr>
                <a:spLocks noChangeArrowheads="1"/>
              </p:cNvSpPr>
              <p:nvPr/>
            </p:nvSpPr>
            <p:spPr bwMode="auto">
              <a:xfrm>
                <a:off x="1200" y="2640"/>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sp>
          <p:nvSpPr>
            <p:cNvPr id="103605" name="AutoShape 144"/>
            <p:cNvSpPr>
              <a:spLocks noChangeArrowheads="1"/>
            </p:cNvSpPr>
            <p:nvPr/>
          </p:nvSpPr>
          <p:spPr bwMode="auto">
            <a:xfrm>
              <a:off x="1008" y="2544"/>
              <a:ext cx="1152" cy="384"/>
            </a:xfrm>
            <a:prstGeom prst="parallelogram">
              <a:avLst>
                <a:gd name="adj" fmla="val 97653"/>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606" name="AutoShape 145"/>
            <p:cNvSpPr>
              <a:spLocks noChangeArrowheads="1"/>
            </p:cNvSpPr>
            <p:nvPr/>
          </p:nvSpPr>
          <p:spPr bwMode="auto">
            <a:xfrm>
              <a:off x="1200" y="2544"/>
              <a:ext cx="576" cy="192"/>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607" name="AutoShape 146"/>
            <p:cNvSpPr>
              <a:spLocks noChangeArrowheads="1"/>
            </p:cNvSpPr>
            <p:nvPr/>
          </p:nvSpPr>
          <p:spPr bwMode="auto">
            <a:xfrm>
              <a:off x="1584" y="2544"/>
              <a:ext cx="576" cy="192"/>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608" name="AutoShape 147"/>
            <p:cNvSpPr>
              <a:spLocks noChangeArrowheads="1"/>
            </p:cNvSpPr>
            <p:nvPr/>
          </p:nvSpPr>
          <p:spPr bwMode="auto">
            <a:xfrm>
              <a:off x="1008" y="2736"/>
              <a:ext cx="576" cy="192"/>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609" name="AutoShape 148"/>
            <p:cNvSpPr>
              <a:spLocks noChangeArrowheads="1"/>
            </p:cNvSpPr>
            <p:nvPr/>
          </p:nvSpPr>
          <p:spPr bwMode="auto">
            <a:xfrm>
              <a:off x="1392" y="2736"/>
              <a:ext cx="576" cy="192"/>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610" name="AutoShape 149"/>
            <p:cNvSpPr>
              <a:spLocks noChangeArrowheads="1"/>
            </p:cNvSpPr>
            <p:nvPr/>
          </p:nvSpPr>
          <p:spPr bwMode="auto">
            <a:xfrm>
              <a:off x="1392" y="2640"/>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611" name="AutoShape 150"/>
            <p:cNvSpPr>
              <a:spLocks noChangeArrowheads="1"/>
            </p:cNvSpPr>
            <p:nvPr/>
          </p:nvSpPr>
          <p:spPr bwMode="auto">
            <a:xfrm>
              <a:off x="1488" y="2544"/>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612" name="AutoShape 151"/>
            <p:cNvSpPr>
              <a:spLocks noChangeArrowheads="1"/>
            </p:cNvSpPr>
            <p:nvPr/>
          </p:nvSpPr>
          <p:spPr bwMode="auto">
            <a:xfrm>
              <a:off x="1200" y="2640"/>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613" name="AutoShape 152"/>
            <p:cNvSpPr>
              <a:spLocks noChangeArrowheads="1"/>
            </p:cNvSpPr>
            <p:nvPr/>
          </p:nvSpPr>
          <p:spPr bwMode="auto">
            <a:xfrm>
              <a:off x="1296" y="2544"/>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614" name="AutoShape 153"/>
            <p:cNvSpPr>
              <a:spLocks noChangeArrowheads="1"/>
            </p:cNvSpPr>
            <p:nvPr/>
          </p:nvSpPr>
          <p:spPr bwMode="auto">
            <a:xfrm>
              <a:off x="2064" y="2544"/>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615" name="AutoShape 154"/>
            <p:cNvSpPr>
              <a:spLocks noChangeArrowheads="1"/>
            </p:cNvSpPr>
            <p:nvPr/>
          </p:nvSpPr>
          <p:spPr bwMode="auto">
            <a:xfrm>
              <a:off x="3600" y="2544"/>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616" name="AutoShape 155"/>
            <p:cNvSpPr>
              <a:spLocks noChangeArrowheads="1"/>
            </p:cNvSpPr>
            <p:nvPr/>
          </p:nvSpPr>
          <p:spPr bwMode="auto">
            <a:xfrm>
              <a:off x="2832" y="2544"/>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617" name="AutoShape 156"/>
            <p:cNvSpPr>
              <a:spLocks noChangeArrowheads="1"/>
            </p:cNvSpPr>
            <p:nvPr/>
          </p:nvSpPr>
          <p:spPr bwMode="auto">
            <a:xfrm>
              <a:off x="1008" y="2544"/>
              <a:ext cx="1152" cy="384"/>
            </a:xfrm>
            <a:prstGeom prst="parallelogram">
              <a:avLst>
                <a:gd name="adj" fmla="val 97653"/>
              </a:avLst>
            </a:prstGeom>
            <a:noFill/>
            <a:ln w="9525">
              <a:solidFill>
                <a:schemeClr val="tx1"/>
              </a:solidFill>
              <a:miter lim="800000"/>
              <a:headEnd/>
              <a:tailEnd/>
            </a:ln>
            <a:effectLst/>
            <a:extLst>
              <a:ext uri="{909E8E84-426E-40DD-AFC4-6F175D3DCCD1}">
                <a14:hiddenFill xmlns:a14="http://schemas.microsoft.com/office/drawing/2010/main">
                  <a:gradFill rotWithShape="0">
                    <a:gsLst>
                      <a:gs pos="0">
                        <a:srgbClr val="767600"/>
                      </a:gs>
                      <a:gs pos="50000">
                        <a:srgbClr val="FFFF00"/>
                      </a:gs>
                      <a:gs pos="100000">
                        <a:srgbClr val="767600"/>
                      </a:gs>
                    </a:gsLst>
                    <a:lin ang="270000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618" name="AutoShape 157"/>
            <p:cNvSpPr>
              <a:spLocks noChangeArrowheads="1"/>
            </p:cNvSpPr>
            <p:nvPr/>
          </p:nvSpPr>
          <p:spPr bwMode="auto">
            <a:xfrm>
              <a:off x="3312" y="2544"/>
              <a:ext cx="1152" cy="384"/>
            </a:xfrm>
            <a:prstGeom prst="parallelogram">
              <a:avLst>
                <a:gd name="adj" fmla="val 97653"/>
              </a:avLst>
            </a:prstGeom>
            <a:noFill/>
            <a:ln w="9525">
              <a:solidFill>
                <a:schemeClr val="tx1"/>
              </a:solidFill>
              <a:miter lim="800000"/>
              <a:headEnd/>
              <a:tailEnd/>
            </a:ln>
            <a:effectLst/>
            <a:extLst>
              <a:ext uri="{909E8E84-426E-40DD-AFC4-6F175D3DCCD1}">
                <a14:hiddenFill xmlns:a14="http://schemas.microsoft.com/office/drawing/2010/main">
                  <a:gradFill rotWithShape="0">
                    <a:gsLst>
                      <a:gs pos="0">
                        <a:srgbClr val="767600"/>
                      </a:gs>
                      <a:gs pos="50000">
                        <a:srgbClr val="FFFF00"/>
                      </a:gs>
                      <a:gs pos="100000">
                        <a:srgbClr val="767600"/>
                      </a:gs>
                    </a:gsLst>
                    <a:lin ang="270000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619" name="AutoShape 158"/>
            <p:cNvSpPr>
              <a:spLocks noChangeArrowheads="1"/>
            </p:cNvSpPr>
            <p:nvPr/>
          </p:nvSpPr>
          <p:spPr bwMode="auto">
            <a:xfrm>
              <a:off x="2544" y="2544"/>
              <a:ext cx="1152" cy="384"/>
            </a:xfrm>
            <a:prstGeom prst="parallelogram">
              <a:avLst>
                <a:gd name="adj" fmla="val 97653"/>
              </a:avLst>
            </a:prstGeom>
            <a:noFill/>
            <a:ln w="9525">
              <a:solidFill>
                <a:schemeClr val="tx1"/>
              </a:solidFill>
              <a:miter lim="800000"/>
              <a:headEnd/>
              <a:tailEnd/>
            </a:ln>
            <a:effectLst/>
            <a:extLst>
              <a:ext uri="{909E8E84-426E-40DD-AFC4-6F175D3DCCD1}">
                <a14:hiddenFill xmlns:a14="http://schemas.microsoft.com/office/drawing/2010/main">
                  <a:gradFill rotWithShape="0">
                    <a:gsLst>
                      <a:gs pos="0">
                        <a:srgbClr val="767600"/>
                      </a:gs>
                      <a:gs pos="50000">
                        <a:srgbClr val="FFFF00"/>
                      </a:gs>
                      <a:gs pos="100000">
                        <a:srgbClr val="767600"/>
                      </a:gs>
                    </a:gsLst>
                    <a:lin ang="270000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620" name="AutoShape 159"/>
            <p:cNvSpPr>
              <a:spLocks noChangeArrowheads="1"/>
            </p:cNvSpPr>
            <p:nvPr/>
          </p:nvSpPr>
          <p:spPr bwMode="auto">
            <a:xfrm>
              <a:off x="1776" y="2544"/>
              <a:ext cx="1152" cy="384"/>
            </a:xfrm>
            <a:prstGeom prst="parallelogram">
              <a:avLst>
                <a:gd name="adj" fmla="val 97653"/>
              </a:avLst>
            </a:prstGeom>
            <a:noFill/>
            <a:ln w="9525">
              <a:solidFill>
                <a:schemeClr val="tx1"/>
              </a:solidFill>
              <a:miter lim="800000"/>
              <a:headEnd/>
              <a:tailEnd/>
            </a:ln>
            <a:effectLst/>
            <a:extLst>
              <a:ext uri="{909E8E84-426E-40DD-AFC4-6F175D3DCCD1}">
                <a14:hiddenFill xmlns:a14="http://schemas.microsoft.com/office/drawing/2010/main">
                  <a:gradFill rotWithShape="0">
                    <a:gsLst>
                      <a:gs pos="0">
                        <a:srgbClr val="767600"/>
                      </a:gs>
                      <a:gs pos="50000">
                        <a:srgbClr val="FFFF00"/>
                      </a:gs>
                      <a:gs pos="100000">
                        <a:srgbClr val="767600"/>
                      </a:gs>
                    </a:gsLst>
                    <a:lin ang="270000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103432" name="Group 160"/>
          <p:cNvGrpSpPr>
            <a:grpSpLocks/>
          </p:cNvGrpSpPr>
          <p:nvPr/>
        </p:nvGrpSpPr>
        <p:grpSpPr bwMode="auto">
          <a:xfrm>
            <a:off x="1600200" y="4343400"/>
            <a:ext cx="914400" cy="304800"/>
            <a:chOff x="1008" y="2736"/>
            <a:chExt cx="576" cy="192"/>
          </a:xfrm>
        </p:grpSpPr>
        <p:sp>
          <p:nvSpPr>
            <p:cNvPr id="103600" name="AutoShape 161"/>
            <p:cNvSpPr>
              <a:spLocks noChangeArrowheads="1"/>
            </p:cNvSpPr>
            <p:nvPr/>
          </p:nvSpPr>
          <p:spPr bwMode="auto">
            <a:xfrm>
              <a:off x="1104" y="2736"/>
              <a:ext cx="480" cy="96"/>
            </a:xfrm>
            <a:prstGeom prst="parallelogram">
              <a:avLst>
                <a:gd name="adj" fmla="val 106250"/>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601" name="AutoShape 162"/>
            <p:cNvSpPr>
              <a:spLocks noChangeArrowheads="1"/>
            </p:cNvSpPr>
            <p:nvPr/>
          </p:nvSpPr>
          <p:spPr bwMode="auto">
            <a:xfrm>
              <a:off x="1008" y="2832"/>
              <a:ext cx="480" cy="96"/>
            </a:xfrm>
            <a:prstGeom prst="parallelogram">
              <a:avLst>
                <a:gd name="adj" fmla="val 106250"/>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103433" name="Group 163"/>
          <p:cNvGrpSpPr>
            <a:grpSpLocks/>
          </p:cNvGrpSpPr>
          <p:nvPr/>
        </p:nvGrpSpPr>
        <p:grpSpPr bwMode="auto">
          <a:xfrm>
            <a:off x="2819400" y="4343400"/>
            <a:ext cx="914400" cy="304800"/>
            <a:chOff x="1008" y="2736"/>
            <a:chExt cx="576" cy="192"/>
          </a:xfrm>
        </p:grpSpPr>
        <p:sp>
          <p:nvSpPr>
            <p:cNvPr id="103598" name="AutoShape 164"/>
            <p:cNvSpPr>
              <a:spLocks noChangeArrowheads="1"/>
            </p:cNvSpPr>
            <p:nvPr/>
          </p:nvSpPr>
          <p:spPr bwMode="auto">
            <a:xfrm>
              <a:off x="1104" y="2736"/>
              <a:ext cx="480" cy="96"/>
            </a:xfrm>
            <a:prstGeom prst="parallelogram">
              <a:avLst>
                <a:gd name="adj" fmla="val 106250"/>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599" name="AutoShape 165"/>
            <p:cNvSpPr>
              <a:spLocks noChangeArrowheads="1"/>
            </p:cNvSpPr>
            <p:nvPr/>
          </p:nvSpPr>
          <p:spPr bwMode="auto">
            <a:xfrm>
              <a:off x="1008" y="2832"/>
              <a:ext cx="480" cy="96"/>
            </a:xfrm>
            <a:prstGeom prst="parallelogram">
              <a:avLst>
                <a:gd name="adj" fmla="val 106250"/>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103434" name="Group 166"/>
          <p:cNvGrpSpPr>
            <a:grpSpLocks/>
          </p:cNvGrpSpPr>
          <p:nvPr/>
        </p:nvGrpSpPr>
        <p:grpSpPr bwMode="auto">
          <a:xfrm>
            <a:off x="4038600" y="4343400"/>
            <a:ext cx="914400" cy="304800"/>
            <a:chOff x="1008" y="2736"/>
            <a:chExt cx="576" cy="192"/>
          </a:xfrm>
        </p:grpSpPr>
        <p:sp>
          <p:nvSpPr>
            <p:cNvPr id="103596" name="AutoShape 167"/>
            <p:cNvSpPr>
              <a:spLocks noChangeArrowheads="1"/>
            </p:cNvSpPr>
            <p:nvPr/>
          </p:nvSpPr>
          <p:spPr bwMode="auto">
            <a:xfrm>
              <a:off x="1104" y="2736"/>
              <a:ext cx="480" cy="96"/>
            </a:xfrm>
            <a:prstGeom prst="parallelogram">
              <a:avLst>
                <a:gd name="adj" fmla="val 106250"/>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597" name="AutoShape 168"/>
            <p:cNvSpPr>
              <a:spLocks noChangeArrowheads="1"/>
            </p:cNvSpPr>
            <p:nvPr/>
          </p:nvSpPr>
          <p:spPr bwMode="auto">
            <a:xfrm>
              <a:off x="1008" y="2832"/>
              <a:ext cx="480" cy="96"/>
            </a:xfrm>
            <a:prstGeom prst="parallelogram">
              <a:avLst>
                <a:gd name="adj" fmla="val 106250"/>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103435" name="Group 169"/>
          <p:cNvGrpSpPr>
            <a:grpSpLocks/>
          </p:cNvGrpSpPr>
          <p:nvPr/>
        </p:nvGrpSpPr>
        <p:grpSpPr bwMode="auto">
          <a:xfrm>
            <a:off x="5257800" y="4343400"/>
            <a:ext cx="914400" cy="304800"/>
            <a:chOff x="1008" y="2736"/>
            <a:chExt cx="576" cy="192"/>
          </a:xfrm>
        </p:grpSpPr>
        <p:sp>
          <p:nvSpPr>
            <p:cNvPr id="103594" name="AutoShape 170"/>
            <p:cNvSpPr>
              <a:spLocks noChangeArrowheads="1"/>
            </p:cNvSpPr>
            <p:nvPr/>
          </p:nvSpPr>
          <p:spPr bwMode="auto">
            <a:xfrm>
              <a:off x="1104" y="2736"/>
              <a:ext cx="480" cy="96"/>
            </a:xfrm>
            <a:prstGeom prst="parallelogram">
              <a:avLst>
                <a:gd name="adj" fmla="val 106250"/>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595" name="AutoShape 171"/>
            <p:cNvSpPr>
              <a:spLocks noChangeArrowheads="1"/>
            </p:cNvSpPr>
            <p:nvPr/>
          </p:nvSpPr>
          <p:spPr bwMode="auto">
            <a:xfrm>
              <a:off x="1008" y="2832"/>
              <a:ext cx="480" cy="96"/>
            </a:xfrm>
            <a:prstGeom prst="parallelogram">
              <a:avLst>
                <a:gd name="adj" fmla="val 106250"/>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852140" name="Group 172"/>
          <p:cNvGrpSpPr>
            <a:grpSpLocks/>
          </p:cNvGrpSpPr>
          <p:nvPr/>
        </p:nvGrpSpPr>
        <p:grpSpPr bwMode="auto">
          <a:xfrm>
            <a:off x="1600200" y="3276600"/>
            <a:ext cx="6908800" cy="609600"/>
            <a:chOff x="1008" y="2064"/>
            <a:chExt cx="4352" cy="384"/>
          </a:xfrm>
        </p:grpSpPr>
        <p:sp>
          <p:nvSpPr>
            <p:cNvPr id="103437" name="AutoShape 173"/>
            <p:cNvSpPr>
              <a:spLocks noChangeArrowheads="1"/>
            </p:cNvSpPr>
            <p:nvPr/>
          </p:nvSpPr>
          <p:spPr bwMode="auto">
            <a:xfrm>
              <a:off x="1776" y="2064"/>
              <a:ext cx="1152" cy="384"/>
            </a:xfrm>
            <a:prstGeom prst="parallelogram">
              <a:avLst>
                <a:gd name="adj" fmla="val 97653"/>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438" name="AutoShape 174"/>
            <p:cNvSpPr>
              <a:spLocks noChangeArrowheads="1"/>
            </p:cNvSpPr>
            <p:nvPr/>
          </p:nvSpPr>
          <p:spPr bwMode="auto">
            <a:xfrm>
              <a:off x="2352" y="2064"/>
              <a:ext cx="576" cy="192"/>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439" name="AutoShape 175"/>
            <p:cNvSpPr>
              <a:spLocks noChangeArrowheads="1"/>
            </p:cNvSpPr>
            <p:nvPr/>
          </p:nvSpPr>
          <p:spPr bwMode="auto">
            <a:xfrm>
              <a:off x="1776" y="2256"/>
              <a:ext cx="576" cy="192"/>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440" name="AutoShape 176"/>
            <p:cNvSpPr>
              <a:spLocks noChangeArrowheads="1"/>
            </p:cNvSpPr>
            <p:nvPr/>
          </p:nvSpPr>
          <p:spPr bwMode="auto">
            <a:xfrm>
              <a:off x="2160" y="2256"/>
              <a:ext cx="576" cy="192"/>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nvGrpSpPr>
            <p:cNvPr id="103441" name="Group 177"/>
            <p:cNvGrpSpPr>
              <a:grpSpLocks/>
            </p:cNvGrpSpPr>
            <p:nvPr/>
          </p:nvGrpSpPr>
          <p:grpSpPr bwMode="auto">
            <a:xfrm>
              <a:off x="1968" y="2064"/>
              <a:ext cx="576" cy="192"/>
              <a:chOff x="1968" y="1872"/>
              <a:chExt cx="576" cy="192"/>
            </a:xfrm>
          </p:grpSpPr>
          <p:sp>
            <p:nvSpPr>
              <p:cNvPr id="103589" name="AutoShape 178"/>
              <p:cNvSpPr>
                <a:spLocks noChangeArrowheads="1"/>
              </p:cNvSpPr>
              <p:nvPr/>
            </p:nvSpPr>
            <p:spPr bwMode="auto">
              <a:xfrm>
                <a:off x="1968" y="1872"/>
                <a:ext cx="576" cy="192"/>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590" name="AutoShape 179"/>
              <p:cNvSpPr>
                <a:spLocks noChangeArrowheads="1"/>
              </p:cNvSpPr>
              <p:nvPr/>
            </p:nvSpPr>
            <p:spPr bwMode="auto">
              <a:xfrm>
                <a:off x="2064" y="1872"/>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591" name="AutoShape 180"/>
              <p:cNvSpPr>
                <a:spLocks noChangeArrowheads="1"/>
              </p:cNvSpPr>
              <p:nvPr/>
            </p:nvSpPr>
            <p:spPr bwMode="auto">
              <a:xfrm>
                <a:off x="2160" y="1968"/>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592" name="AutoShape 181"/>
              <p:cNvSpPr>
                <a:spLocks noChangeArrowheads="1"/>
              </p:cNvSpPr>
              <p:nvPr/>
            </p:nvSpPr>
            <p:spPr bwMode="auto">
              <a:xfrm>
                <a:off x="2256" y="1872"/>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593" name="AutoShape 182"/>
              <p:cNvSpPr>
                <a:spLocks noChangeArrowheads="1"/>
              </p:cNvSpPr>
              <p:nvPr/>
            </p:nvSpPr>
            <p:spPr bwMode="auto">
              <a:xfrm>
                <a:off x="1968" y="1968"/>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sp>
          <p:nvSpPr>
            <p:cNvPr id="103442" name="AutoShape 183"/>
            <p:cNvSpPr>
              <a:spLocks noChangeArrowheads="1"/>
            </p:cNvSpPr>
            <p:nvPr/>
          </p:nvSpPr>
          <p:spPr bwMode="auto">
            <a:xfrm>
              <a:off x="3312" y="2064"/>
              <a:ext cx="1152" cy="384"/>
            </a:xfrm>
            <a:prstGeom prst="parallelogram">
              <a:avLst>
                <a:gd name="adj" fmla="val 97653"/>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443" name="AutoShape 184"/>
            <p:cNvSpPr>
              <a:spLocks noChangeArrowheads="1"/>
            </p:cNvSpPr>
            <p:nvPr/>
          </p:nvSpPr>
          <p:spPr bwMode="auto">
            <a:xfrm>
              <a:off x="2544" y="2064"/>
              <a:ext cx="1152" cy="384"/>
            </a:xfrm>
            <a:prstGeom prst="parallelogram">
              <a:avLst>
                <a:gd name="adj" fmla="val 97653"/>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444" name="AutoShape 185"/>
            <p:cNvSpPr>
              <a:spLocks noChangeArrowheads="1"/>
            </p:cNvSpPr>
            <p:nvPr/>
          </p:nvSpPr>
          <p:spPr bwMode="auto">
            <a:xfrm>
              <a:off x="2736" y="2064"/>
              <a:ext cx="576" cy="192"/>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445" name="AutoShape 186"/>
            <p:cNvSpPr>
              <a:spLocks noChangeArrowheads="1"/>
            </p:cNvSpPr>
            <p:nvPr/>
          </p:nvSpPr>
          <p:spPr bwMode="auto">
            <a:xfrm>
              <a:off x="3120" y="2064"/>
              <a:ext cx="576" cy="192"/>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446" name="AutoShape 187"/>
            <p:cNvSpPr>
              <a:spLocks noChangeArrowheads="1"/>
            </p:cNvSpPr>
            <p:nvPr/>
          </p:nvSpPr>
          <p:spPr bwMode="auto">
            <a:xfrm>
              <a:off x="2544" y="2256"/>
              <a:ext cx="576" cy="192"/>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447" name="AutoShape 188"/>
            <p:cNvSpPr>
              <a:spLocks noChangeArrowheads="1"/>
            </p:cNvSpPr>
            <p:nvPr/>
          </p:nvSpPr>
          <p:spPr bwMode="auto">
            <a:xfrm>
              <a:off x="2928" y="2256"/>
              <a:ext cx="576" cy="192"/>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nvGrpSpPr>
            <p:cNvPr id="103448" name="Group 189"/>
            <p:cNvGrpSpPr>
              <a:grpSpLocks/>
            </p:cNvGrpSpPr>
            <p:nvPr/>
          </p:nvGrpSpPr>
          <p:grpSpPr bwMode="auto">
            <a:xfrm>
              <a:off x="2064" y="2160"/>
              <a:ext cx="576" cy="192"/>
              <a:chOff x="1968" y="1872"/>
              <a:chExt cx="576" cy="192"/>
            </a:xfrm>
          </p:grpSpPr>
          <p:sp>
            <p:nvSpPr>
              <p:cNvPr id="103584" name="AutoShape 190"/>
              <p:cNvSpPr>
                <a:spLocks noChangeArrowheads="1"/>
              </p:cNvSpPr>
              <p:nvPr/>
            </p:nvSpPr>
            <p:spPr bwMode="auto">
              <a:xfrm>
                <a:off x="1968" y="1872"/>
                <a:ext cx="576" cy="192"/>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585" name="AutoShape 191"/>
              <p:cNvSpPr>
                <a:spLocks noChangeArrowheads="1"/>
              </p:cNvSpPr>
              <p:nvPr/>
            </p:nvSpPr>
            <p:spPr bwMode="auto">
              <a:xfrm>
                <a:off x="2064" y="1872"/>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586" name="AutoShape 192"/>
              <p:cNvSpPr>
                <a:spLocks noChangeArrowheads="1"/>
              </p:cNvSpPr>
              <p:nvPr/>
            </p:nvSpPr>
            <p:spPr bwMode="auto">
              <a:xfrm>
                <a:off x="2160" y="1968"/>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587" name="AutoShape 193"/>
              <p:cNvSpPr>
                <a:spLocks noChangeArrowheads="1"/>
              </p:cNvSpPr>
              <p:nvPr/>
            </p:nvSpPr>
            <p:spPr bwMode="auto">
              <a:xfrm>
                <a:off x="2256" y="1872"/>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588" name="AutoShape 194"/>
              <p:cNvSpPr>
                <a:spLocks noChangeArrowheads="1"/>
              </p:cNvSpPr>
              <p:nvPr/>
            </p:nvSpPr>
            <p:spPr bwMode="auto">
              <a:xfrm>
                <a:off x="1968" y="1968"/>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103449" name="Group 195"/>
            <p:cNvGrpSpPr>
              <a:grpSpLocks/>
            </p:cNvGrpSpPr>
            <p:nvPr/>
          </p:nvGrpSpPr>
          <p:grpSpPr bwMode="auto">
            <a:xfrm>
              <a:off x="2352" y="2064"/>
              <a:ext cx="576" cy="192"/>
              <a:chOff x="1968" y="1872"/>
              <a:chExt cx="576" cy="192"/>
            </a:xfrm>
          </p:grpSpPr>
          <p:sp>
            <p:nvSpPr>
              <p:cNvPr id="103579" name="AutoShape 196"/>
              <p:cNvSpPr>
                <a:spLocks noChangeArrowheads="1"/>
              </p:cNvSpPr>
              <p:nvPr/>
            </p:nvSpPr>
            <p:spPr bwMode="auto">
              <a:xfrm>
                <a:off x="1968" y="1872"/>
                <a:ext cx="576" cy="192"/>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580" name="AutoShape 197"/>
              <p:cNvSpPr>
                <a:spLocks noChangeArrowheads="1"/>
              </p:cNvSpPr>
              <p:nvPr/>
            </p:nvSpPr>
            <p:spPr bwMode="auto">
              <a:xfrm>
                <a:off x="2064" y="1872"/>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581" name="AutoShape 198"/>
              <p:cNvSpPr>
                <a:spLocks noChangeArrowheads="1"/>
              </p:cNvSpPr>
              <p:nvPr/>
            </p:nvSpPr>
            <p:spPr bwMode="auto">
              <a:xfrm>
                <a:off x="2160" y="1968"/>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582" name="AutoShape 199"/>
              <p:cNvSpPr>
                <a:spLocks noChangeArrowheads="1"/>
              </p:cNvSpPr>
              <p:nvPr/>
            </p:nvSpPr>
            <p:spPr bwMode="auto">
              <a:xfrm>
                <a:off x="2256" y="1872"/>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583" name="AutoShape 200"/>
              <p:cNvSpPr>
                <a:spLocks noChangeArrowheads="1"/>
              </p:cNvSpPr>
              <p:nvPr/>
            </p:nvSpPr>
            <p:spPr bwMode="auto">
              <a:xfrm>
                <a:off x="1968" y="1968"/>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sp>
          <p:nvSpPr>
            <p:cNvPr id="103450" name="AutoShape 201"/>
            <p:cNvSpPr>
              <a:spLocks noChangeArrowheads="1"/>
            </p:cNvSpPr>
            <p:nvPr/>
          </p:nvSpPr>
          <p:spPr bwMode="auto">
            <a:xfrm>
              <a:off x="1776" y="2256"/>
              <a:ext cx="576" cy="192"/>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451" name="AutoShape 202"/>
            <p:cNvSpPr>
              <a:spLocks noChangeArrowheads="1"/>
            </p:cNvSpPr>
            <p:nvPr/>
          </p:nvSpPr>
          <p:spPr bwMode="auto">
            <a:xfrm>
              <a:off x="1872" y="2256"/>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452" name="AutoShape 203"/>
            <p:cNvSpPr>
              <a:spLocks noChangeArrowheads="1"/>
            </p:cNvSpPr>
            <p:nvPr/>
          </p:nvSpPr>
          <p:spPr bwMode="auto">
            <a:xfrm>
              <a:off x="1968" y="2352"/>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453" name="AutoShape 204"/>
            <p:cNvSpPr>
              <a:spLocks noChangeArrowheads="1"/>
            </p:cNvSpPr>
            <p:nvPr/>
          </p:nvSpPr>
          <p:spPr bwMode="auto">
            <a:xfrm>
              <a:off x="2064" y="2256"/>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454" name="AutoShape 205"/>
            <p:cNvSpPr>
              <a:spLocks noChangeArrowheads="1"/>
            </p:cNvSpPr>
            <p:nvPr/>
          </p:nvSpPr>
          <p:spPr bwMode="auto">
            <a:xfrm>
              <a:off x="1776" y="2352"/>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nvGrpSpPr>
            <p:cNvPr id="103455" name="Group 206"/>
            <p:cNvGrpSpPr>
              <a:grpSpLocks/>
            </p:cNvGrpSpPr>
            <p:nvPr/>
          </p:nvGrpSpPr>
          <p:grpSpPr bwMode="auto">
            <a:xfrm>
              <a:off x="1296" y="2064"/>
              <a:ext cx="480" cy="96"/>
              <a:chOff x="1248" y="3024"/>
              <a:chExt cx="480" cy="96"/>
            </a:xfrm>
          </p:grpSpPr>
          <p:grpSp>
            <p:nvGrpSpPr>
              <p:cNvPr id="103565" name="Group 207"/>
              <p:cNvGrpSpPr>
                <a:grpSpLocks/>
              </p:cNvGrpSpPr>
              <p:nvPr/>
            </p:nvGrpSpPr>
            <p:grpSpPr bwMode="auto">
              <a:xfrm>
                <a:off x="1248" y="3024"/>
                <a:ext cx="288" cy="96"/>
                <a:chOff x="1248" y="3024"/>
                <a:chExt cx="288" cy="96"/>
              </a:xfrm>
            </p:grpSpPr>
            <p:grpSp>
              <p:nvGrpSpPr>
                <p:cNvPr id="103573" name="Group 208"/>
                <p:cNvGrpSpPr>
                  <a:grpSpLocks/>
                </p:cNvGrpSpPr>
                <p:nvPr/>
              </p:nvGrpSpPr>
              <p:grpSpPr bwMode="auto">
                <a:xfrm>
                  <a:off x="1296" y="3024"/>
                  <a:ext cx="240" cy="48"/>
                  <a:chOff x="1296" y="3024"/>
                  <a:chExt cx="240" cy="48"/>
                </a:xfrm>
              </p:grpSpPr>
              <p:sp>
                <p:nvSpPr>
                  <p:cNvPr id="103577" name="AutoShape 209"/>
                  <p:cNvSpPr>
                    <a:spLocks noChangeArrowheads="1"/>
                  </p:cNvSpPr>
                  <p:nvPr/>
                </p:nvSpPr>
                <p:spPr bwMode="auto">
                  <a:xfrm>
                    <a:off x="1296" y="3024"/>
                    <a:ext cx="144" cy="48"/>
                  </a:xfrm>
                  <a:prstGeom prst="parallelogram">
                    <a:avLst>
                      <a:gd name="adj" fmla="val 75000"/>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578" name="AutoShape 210"/>
                  <p:cNvSpPr>
                    <a:spLocks noChangeArrowheads="1"/>
                  </p:cNvSpPr>
                  <p:nvPr/>
                </p:nvSpPr>
                <p:spPr bwMode="auto">
                  <a:xfrm>
                    <a:off x="1392" y="3024"/>
                    <a:ext cx="144" cy="48"/>
                  </a:xfrm>
                  <a:prstGeom prst="parallelogram">
                    <a:avLst>
                      <a:gd name="adj" fmla="val 75000"/>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103574" name="Group 211"/>
                <p:cNvGrpSpPr>
                  <a:grpSpLocks/>
                </p:cNvGrpSpPr>
                <p:nvPr/>
              </p:nvGrpSpPr>
              <p:grpSpPr bwMode="auto">
                <a:xfrm>
                  <a:off x="1248" y="3072"/>
                  <a:ext cx="240" cy="48"/>
                  <a:chOff x="1296" y="3024"/>
                  <a:chExt cx="240" cy="48"/>
                </a:xfrm>
              </p:grpSpPr>
              <p:sp>
                <p:nvSpPr>
                  <p:cNvPr id="103575" name="AutoShape 212"/>
                  <p:cNvSpPr>
                    <a:spLocks noChangeArrowheads="1"/>
                  </p:cNvSpPr>
                  <p:nvPr/>
                </p:nvSpPr>
                <p:spPr bwMode="auto">
                  <a:xfrm>
                    <a:off x="1296" y="3024"/>
                    <a:ext cx="144" cy="48"/>
                  </a:xfrm>
                  <a:prstGeom prst="parallelogram">
                    <a:avLst>
                      <a:gd name="adj" fmla="val 75000"/>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576" name="AutoShape 213"/>
                  <p:cNvSpPr>
                    <a:spLocks noChangeArrowheads="1"/>
                  </p:cNvSpPr>
                  <p:nvPr/>
                </p:nvSpPr>
                <p:spPr bwMode="auto">
                  <a:xfrm>
                    <a:off x="1392" y="3024"/>
                    <a:ext cx="144" cy="48"/>
                  </a:xfrm>
                  <a:prstGeom prst="parallelogram">
                    <a:avLst>
                      <a:gd name="adj" fmla="val 75000"/>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grpSp>
            <p:nvGrpSpPr>
              <p:cNvPr id="103566" name="Group 214"/>
              <p:cNvGrpSpPr>
                <a:grpSpLocks/>
              </p:cNvGrpSpPr>
              <p:nvPr/>
            </p:nvGrpSpPr>
            <p:grpSpPr bwMode="auto">
              <a:xfrm>
                <a:off x="1440" y="3024"/>
                <a:ext cx="288" cy="96"/>
                <a:chOff x="1248" y="3024"/>
                <a:chExt cx="288" cy="96"/>
              </a:xfrm>
            </p:grpSpPr>
            <p:grpSp>
              <p:nvGrpSpPr>
                <p:cNvPr id="103567" name="Group 215"/>
                <p:cNvGrpSpPr>
                  <a:grpSpLocks/>
                </p:cNvGrpSpPr>
                <p:nvPr/>
              </p:nvGrpSpPr>
              <p:grpSpPr bwMode="auto">
                <a:xfrm>
                  <a:off x="1296" y="3024"/>
                  <a:ext cx="240" cy="48"/>
                  <a:chOff x="1296" y="3024"/>
                  <a:chExt cx="240" cy="48"/>
                </a:xfrm>
              </p:grpSpPr>
              <p:sp>
                <p:nvSpPr>
                  <p:cNvPr id="103571" name="AutoShape 216"/>
                  <p:cNvSpPr>
                    <a:spLocks noChangeArrowheads="1"/>
                  </p:cNvSpPr>
                  <p:nvPr/>
                </p:nvSpPr>
                <p:spPr bwMode="auto">
                  <a:xfrm>
                    <a:off x="1296" y="3024"/>
                    <a:ext cx="144" cy="48"/>
                  </a:xfrm>
                  <a:prstGeom prst="parallelogram">
                    <a:avLst>
                      <a:gd name="adj" fmla="val 75000"/>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572" name="AutoShape 217"/>
                  <p:cNvSpPr>
                    <a:spLocks noChangeArrowheads="1"/>
                  </p:cNvSpPr>
                  <p:nvPr/>
                </p:nvSpPr>
                <p:spPr bwMode="auto">
                  <a:xfrm>
                    <a:off x="1392" y="3024"/>
                    <a:ext cx="144" cy="48"/>
                  </a:xfrm>
                  <a:prstGeom prst="parallelogram">
                    <a:avLst>
                      <a:gd name="adj" fmla="val 75000"/>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103568" name="Group 218"/>
                <p:cNvGrpSpPr>
                  <a:grpSpLocks/>
                </p:cNvGrpSpPr>
                <p:nvPr/>
              </p:nvGrpSpPr>
              <p:grpSpPr bwMode="auto">
                <a:xfrm>
                  <a:off x="1248" y="3072"/>
                  <a:ext cx="240" cy="48"/>
                  <a:chOff x="1296" y="3024"/>
                  <a:chExt cx="240" cy="48"/>
                </a:xfrm>
              </p:grpSpPr>
              <p:sp>
                <p:nvSpPr>
                  <p:cNvPr id="103569" name="AutoShape 219"/>
                  <p:cNvSpPr>
                    <a:spLocks noChangeArrowheads="1"/>
                  </p:cNvSpPr>
                  <p:nvPr/>
                </p:nvSpPr>
                <p:spPr bwMode="auto">
                  <a:xfrm>
                    <a:off x="1296" y="3024"/>
                    <a:ext cx="144" cy="48"/>
                  </a:xfrm>
                  <a:prstGeom prst="parallelogram">
                    <a:avLst>
                      <a:gd name="adj" fmla="val 75000"/>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570" name="AutoShape 220"/>
                  <p:cNvSpPr>
                    <a:spLocks noChangeArrowheads="1"/>
                  </p:cNvSpPr>
                  <p:nvPr/>
                </p:nvSpPr>
                <p:spPr bwMode="auto">
                  <a:xfrm>
                    <a:off x="1392" y="3024"/>
                    <a:ext cx="144" cy="48"/>
                  </a:xfrm>
                  <a:prstGeom prst="parallelogram">
                    <a:avLst>
                      <a:gd name="adj" fmla="val 75000"/>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grpSp>
        <p:grpSp>
          <p:nvGrpSpPr>
            <p:cNvPr id="103456" name="Group 221"/>
            <p:cNvGrpSpPr>
              <a:grpSpLocks/>
            </p:cNvGrpSpPr>
            <p:nvPr/>
          </p:nvGrpSpPr>
          <p:grpSpPr bwMode="auto">
            <a:xfrm>
              <a:off x="1200" y="2160"/>
              <a:ext cx="288" cy="96"/>
              <a:chOff x="1248" y="3024"/>
              <a:chExt cx="288" cy="96"/>
            </a:xfrm>
          </p:grpSpPr>
          <p:grpSp>
            <p:nvGrpSpPr>
              <p:cNvPr id="103559" name="Group 222"/>
              <p:cNvGrpSpPr>
                <a:grpSpLocks/>
              </p:cNvGrpSpPr>
              <p:nvPr/>
            </p:nvGrpSpPr>
            <p:grpSpPr bwMode="auto">
              <a:xfrm>
                <a:off x="1296" y="3024"/>
                <a:ext cx="240" cy="48"/>
                <a:chOff x="1296" y="3024"/>
                <a:chExt cx="240" cy="48"/>
              </a:xfrm>
            </p:grpSpPr>
            <p:sp>
              <p:nvSpPr>
                <p:cNvPr id="103563" name="AutoShape 223"/>
                <p:cNvSpPr>
                  <a:spLocks noChangeArrowheads="1"/>
                </p:cNvSpPr>
                <p:nvPr/>
              </p:nvSpPr>
              <p:spPr bwMode="auto">
                <a:xfrm>
                  <a:off x="1296" y="3024"/>
                  <a:ext cx="144" cy="48"/>
                </a:xfrm>
                <a:prstGeom prst="parallelogram">
                  <a:avLst>
                    <a:gd name="adj" fmla="val 75000"/>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564" name="AutoShape 224"/>
                <p:cNvSpPr>
                  <a:spLocks noChangeArrowheads="1"/>
                </p:cNvSpPr>
                <p:nvPr/>
              </p:nvSpPr>
              <p:spPr bwMode="auto">
                <a:xfrm>
                  <a:off x="1392" y="3024"/>
                  <a:ext cx="144" cy="48"/>
                </a:xfrm>
                <a:prstGeom prst="parallelogram">
                  <a:avLst>
                    <a:gd name="adj" fmla="val 75000"/>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103560" name="Group 225"/>
              <p:cNvGrpSpPr>
                <a:grpSpLocks/>
              </p:cNvGrpSpPr>
              <p:nvPr/>
            </p:nvGrpSpPr>
            <p:grpSpPr bwMode="auto">
              <a:xfrm>
                <a:off x="1248" y="3072"/>
                <a:ext cx="240" cy="48"/>
                <a:chOff x="1296" y="3024"/>
                <a:chExt cx="240" cy="48"/>
              </a:xfrm>
            </p:grpSpPr>
            <p:sp>
              <p:nvSpPr>
                <p:cNvPr id="103561" name="AutoShape 226"/>
                <p:cNvSpPr>
                  <a:spLocks noChangeArrowheads="1"/>
                </p:cNvSpPr>
                <p:nvPr/>
              </p:nvSpPr>
              <p:spPr bwMode="auto">
                <a:xfrm>
                  <a:off x="1296" y="3024"/>
                  <a:ext cx="144" cy="48"/>
                </a:xfrm>
                <a:prstGeom prst="parallelogram">
                  <a:avLst>
                    <a:gd name="adj" fmla="val 75000"/>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562" name="AutoShape 227"/>
                <p:cNvSpPr>
                  <a:spLocks noChangeArrowheads="1"/>
                </p:cNvSpPr>
                <p:nvPr/>
              </p:nvSpPr>
              <p:spPr bwMode="auto">
                <a:xfrm>
                  <a:off x="1392" y="3024"/>
                  <a:ext cx="144" cy="48"/>
                </a:xfrm>
                <a:prstGeom prst="parallelogram">
                  <a:avLst>
                    <a:gd name="adj" fmla="val 75000"/>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grpSp>
          <p:nvGrpSpPr>
            <p:cNvPr id="103457" name="Group 228"/>
            <p:cNvGrpSpPr>
              <a:grpSpLocks/>
            </p:cNvGrpSpPr>
            <p:nvPr/>
          </p:nvGrpSpPr>
          <p:grpSpPr bwMode="auto">
            <a:xfrm>
              <a:off x="1440" y="2160"/>
              <a:ext cx="240" cy="48"/>
              <a:chOff x="1296" y="3024"/>
              <a:chExt cx="240" cy="48"/>
            </a:xfrm>
          </p:grpSpPr>
          <p:sp>
            <p:nvSpPr>
              <p:cNvPr id="103557" name="AutoShape 229"/>
              <p:cNvSpPr>
                <a:spLocks noChangeArrowheads="1"/>
              </p:cNvSpPr>
              <p:nvPr/>
            </p:nvSpPr>
            <p:spPr bwMode="auto">
              <a:xfrm>
                <a:off x="1296" y="3024"/>
                <a:ext cx="144" cy="48"/>
              </a:xfrm>
              <a:prstGeom prst="parallelogram">
                <a:avLst>
                  <a:gd name="adj" fmla="val 75000"/>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558" name="AutoShape 230"/>
              <p:cNvSpPr>
                <a:spLocks noChangeArrowheads="1"/>
              </p:cNvSpPr>
              <p:nvPr/>
            </p:nvSpPr>
            <p:spPr bwMode="auto">
              <a:xfrm>
                <a:off x="1392" y="3024"/>
                <a:ext cx="144" cy="48"/>
              </a:xfrm>
              <a:prstGeom prst="parallelogram">
                <a:avLst>
                  <a:gd name="adj" fmla="val 75000"/>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sp>
          <p:nvSpPr>
            <p:cNvPr id="103458" name="AutoShape 231"/>
            <p:cNvSpPr>
              <a:spLocks noChangeArrowheads="1"/>
            </p:cNvSpPr>
            <p:nvPr/>
          </p:nvSpPr>
          <p:spPr bwMode="auto">
            <a:xfrm>
              <a:off x="1392" y="2208"/>
              <a:ext cx="144" cy="48"/>
            </a:xfrm>
            <a:prstGeom prst="parallelogram">
              <a:avLst>
                <a:gd name="adj" fmla="val 75000"/>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459" name="AutoShape 232"/>
            <p:cNvSpPr>
              <a:spLocks noChangeArrowheads="1"/>
            </p:cNvSpPr>
            <p:nvPr/>
          </p:nvSpPr>
          <p:spPr bwMode="auto">
            <a:xfrm>
              <a:off x="1488" y="2208"/>
              <a:ext cx="144" cy="48"/>
            </a:xfrm>
            <a:prstGeom prst="parallelogram">
              <a:avLst>
                <a:gd name="adj" fmla="val 75000"/>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nvGrpSpPr>
            <p:cNvPr id="103460" name="Group 233"/>
            <p:cNvGrpSpPr>
              <a:grpSpLocks/>
            </p:cNvGrpSpPr>
            <p:nvPr/>
          </p:nvGrpSpPr>
          <p:grpSpPr bwMode="auto">
            <a:xfrm>
              <a:off x="1584" y="2064"/>
              <a:ext cx="576" cy="192"/>
              <a:chOff x="1152" y="3024"/>
              <a:chExt cx="576" cy="192"/>
            </a:xfrm>
          </p:grpSpPr>
          <p:grpSp>
            <p:nvGrpSpPr>
              <p:cNvPr id="103527" name="Group 234"/>
              <p:cNvGrpSpPr>
                <a:grpSpLocks/>
              </p:cNvGrpSpPr>
              <p:nvPr/>
            </p:nvGrpSpPr>
            <p:grpSpPr bwMode="auto">
              <a:xfrm>
                <a:off x="1248" y="3024"/>
                <a:ext cx="480" cy="96"/>
                <a:chOff x="1248" y="3024"/>
                <a:chExt cx="480" cy="96"/>
              </a:xfrm>
            </p:grpSpPr>
            <p:grpSp>
              <p:nvGrpSpPr>
                <p:cNvPr id="103543" name="Group 235"/>
                <p:cNvGrpSpPr>
                  <a:grpSpLocks/>
                </p:cNvGrpSpPr>
                <p:nvPr/>
              </p:nvGrpSpPr>
              <p:grpSpPr bwMode="auto">
                <a:xfrm>
                  <a:off x="1248" y="3024"/>
                  <a:ext cx="288" cy="96"/>
                  <a:chOff x="1248" y="3024"/>
                  <a:chExt cx="288" cy="96"/>
                </a:xfrm>
              </p:grpSpPr>
              <p:grpSp>
                <p:nvGrpSpPr>
                  <p:cNvPr id="103551" name="Group 236"/>
                  <p:cNvGrpSpPr>
                    <a:grpSpLocks/>
                  </p:cNvGrpSpPr>
                  <p:nvPr/>
                </p:nvGrpSpPr>
                <p:grpSpPr bwMode="auto">
                  <a:xfrm>
                    <a:off x="1296" y="3024"/>
                    <a:ext cx="240" cy="48"/>
                    <a:chOff x="1296" y="3024"/>
                    <a:chExt cx="240" cy="48"/>
                  </a:xfrm>
                </p:grpSpPr>
                <p:sp>
                  <p:nvSpPr>
                    <p:cNvPr id="103555" name="AutoShape 237"/>
                    <p:cNvSpPr>
                      <a:spLocks noChangeArrowheads="1"/>
                    </p:cNvSpPr>
                    <p:nvPr/>
                  </p:nvSpPr>
                  <p:spPr bwMode="auto">
                    <a:xfrm>
                      <a:off x="1296" y="3024"/>
                      <a:ext cx="144" cy="48"/>
                    </a:xfrm>
                    <a:prstGeom prst="parallelogram">
                      <a:avLst>
                        <a:gd name="adj" fmla="val 75000"/>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556" name="AutoShape 238"/>
                    <p:cNvSpPr>
                      <a:spLocks noChangeArrowheads="1"/>
                    </p:cNvSpPr>
                    <p:nvPr/>
                  </p:nvSpPr>
                  <p:spPr bwMode="auto">
                    <a:xfrm>
                      <a:off x="1392" y="3024"/>
                      <a:ext cx="144" cy="48"/>
                    </a:xfrm>
                    <a:prstGeom prst="parallelogram">
                      <a:avLst>
                        <a:gd name="adj" fmla="val 75000"/>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103552" name="Group 239"/>
                  <p:cNvGrpSpPr>
                    <a:grpSpLocks/>
                  </p:cNvGrpSpPr>
                  <p:nvPr/>
                </p:nvGrpSpPr>
                <p:grpSpPr bwMode="auto">
                  <a:xfrm>
                    <a:off x="1248" y="3072"/>
                    <a:ext cx="240" cy="48"/>
                    <a:chOff x="1296" y="3024"/>
                    <a:chExt cx="240" cy="48"/>
                  </a:xfrm>
                </p:grpSpPr>
                <p:sp>
                  <p:nvSpPr>
                    <p:cNvPr id="103553" name="AutoShape 240"/>
                    <p:cNvSpPr>
                      <a:spLocks noChangeArrowheads="1"/>
                    </p:cNvSpPr>
                    <p:nvPr/>
                  </p:nvSpPr>
                  <p:spPr bwMode="auto">
                    <a:xfrm>
                      <a:off x="1296" y="3024"/>
                      <a:ext cx="144" cy="48"/>
                    </a:xfrm>
                    <a:prstGeom prst="parallelogram">
                      <a:avLst>
                        <a:gd name="adj" fmla="val 75000"/>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554" name="AutoShape 241"/>
                    <p:cNvSpPr>
                      <a:spLocks noChangeArrowheads="1"/>
                    </p:cNvSpPr>
                    <p:nvPr/>
                  </p:nvSpPr>
                  <p:spPr bwMode="auto">
                    <a:xfrm>
                      <a:off x="1392" y="3024"/>
                      <a:ext cx="144" cy="48"/>
                    </a:xfrm>
                    <a:prstGeom prst="parallelogram">
                      <a:avLst>
                        <a:gd name="adj" fmla="val 75000"/>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grpSp>
              <p:nvGrpSpPr>
                <p:cNvPr id="103544" name="Group 242"/>
                <p:cNvGrpSpPr>
                  <a:grpSpLocks/>
                </p:cNvGrpSpPr>
                <p:nvPr/>
              </p:nvGrpSpPr>
              <p:grpSpPr bwMode="auto">
                <a:xfrm>
                  <a:off x="1440" y="3024"/>
                  <a:ext cx="288" cy="96"/>
                  <a:chOff x="1248" y="3024"/>
                  <a:chExt cx="288" cy="96"/>
                </a:xfrm>
              </p:grpSpPr>
              <p:grpSp>
                <p:nvGrpSpPr>
                  <p:cNvPr id="103545" name="Group 243"/>
                  <p:cNvGrpSpPr>
                    <a:grpSpLocks/>
                  </p:cNvGrpSpPr>
                  <p:nvPr/>
                </p:nvGrpSpPr>
                <p:grpSpPr bwMode="auto">
                  <a:xfrm>
                    <a:off x="1296" y="3024"/>
                    <a:ext cx="240" cy="48"/>
                    <a:chOff x="1296" y="3024"/>
                    <a:chExt cx="240" cy="48"/>
                  </a:xfrm>
                </p:grpSpPr>
                <p:sp>
                  <p:nvSpPr>
                    <p:cNvPr id="103549" name="AutoShape 244"/>
                    <p:cNvSpPr>
                      <a:spLocks noChangeArrowheads="1"/>
                    </p:cNvSpPr>
                    <p:nvPr/>
                  </p:nvSpPr>
                  <p:spPr bwMode="auto">
                    <a:xfrm>
                      <a:off x="1296" y="3024"/>
                      <a:ext cx="144" cy="48"/>
                    </a:xfrm>
                    <a:prstGeom prst="parallelogram">
                      <a:avLst>
                        <a:gd name="adj" fmla="val 75000"/>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550" name="AutoShape 245"/>
                    <p:cNvSpPr>
                      <a:spLocks noChangeArrowheads="1"/>
                    </p:cNvSpPr>
                    <p:nvPr/>
                  </p:nvSpPr>
                  <p:spPr bwMode="auto">
                    <a:xfrm>
                      <a:off x="1392" y="3024"/>
                      <a:ext cx="144" cy="48"/>
                    </a:xfrm>
                    <a:prstGeom prst="parallelogram">
                      <a:avLst>
                        <a:gd name="adj" fmla="val 75000"/>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103546" name="Group 246"/>
                  <p:cNvGrpSpPr>
                    <a:grpSpLocks/>
                  </p:cNvGrpSpPr>
                  <p:nvPr/>
                </p:nvGrpSpPr>
                <p:grpSpPr bwMode="auto">
                  <a:xfrm>
                    <a:off x="1248" y="3072"/>
                    <a:ext cx="240" cy="48"/>
                    <a:chOff x="1296" y="3024"/>
                    <a:chExt cx="240" cy="48"/>
                  </a:xfrm>
                </p:grpSpPr>
                <p:sp>
                  <p:nvSpPr>
                    <p:cNvPr id="103547" name="AutoShape 247"/>
                    <p:cNvSpPr>
                      <a:spLocks noChangeArrowheads="1"/>
                    </p:cNvSpPr>
                    <p:nvPr/>
                  </p:nvSpPr>
                  <p:spPr bwMode="auto">
                    <a:xfrm>
                      <a:off x="1296" y="3024"/>
                      <a:ext cx="144" cy="48"/>
                    </a:xfrm>
                    <a:prstGeom prst="parallelogram">
                      <a:avLst>
                        <a:gd name="adj" fmla="val 75000"/>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548" name="AutoShape 248"/>
                    <p:cNvSpPr>
                      <a:spLocks noChangeArrowheads="1"/>
                    </p:cNvSpPr>
                    <p:nvPr/>
                  </p:nvSpPr>
                  <p:spPr bwMode="auto">
                    <a:xfrm>
                      <a:off x="1392" y="3024"/>
                      <a:ext cx="144" cy="48"/>
                    </a:xfrm>
                    <a:prstGeom prst="parallelogram">
                      <a:avLst>
                        <a:gd name="adj" fmla="val 75000"/>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grpSp>
          <p:grpSp>
            <p:nvGrpSpPr>
              <p:cNvPr id="103528" name="Group 249"/>
              <p:cNvGrpSpPr>
                <a:grpSpLocks/>
              </p:cNvGrpSpPr>
              <p:nvPr/>
            </p:nvGrpSpPr>
            <p:grpSpPr bwMode="auto">
              <a:xfrm>
                <a:off x="1152" y="3120"/>
                <a:ext cx="480" cy="96"/>
                <a:chOff x="1248" y="3024"/>
                <a:chExt cx="480" cy="96"/>
              </a:xfrm>
            </p:grpSpPr>
            <p:grpSp>
              <p:nvGrpSpPr>
                <p:cNvPr id="103529" name="Group 250"/>
                <p:cNvGrpSpPr>
                  <a:grpSpLocks/>
                </p:cNvGrpSpPr>
                <p:nvPr/>
              </p:nvGrpSpPr>
              <p:grpSpPr bwMode="auto">
                <a:xfrm>
                  <a:off x="1248" y="3024"/>
                  <a:ext cx="288" cy="96"/>
                  <a:chOff x="1248" y="3024"/>
                  <a:chExt cx="288" cy="96"/>
                </a:xfrm>
              </p:grpSpPr>
              <p:grpSp>
                <p:nvGrpSpPr>
                  <p:cNvPr id="103537" name="Group 251"/>
                  <p:cNvGrpSpPr>
                    <a:grpSpLocks/>
                  </p:cNvGrpSpPr>
                  <p:nvPr/>
                </p:nvGrpSpPr>
                <p:grpSpPr bwMode="auto">
                  <a:xfrm>
                    <a:off x="1296" y="3024"/>
                    <a:ext cx="240" cy="48"/>
                    <a:chOff x="1296" y="3024"/>
                    <a:chExt cx="240" cy="48"/>
                  </a:xfrm>
                </p:grpSpPr>
                <p:sp>
                  <p:nvSpPr>
                    <p:cNvPr id="103541" name="AutoShape 252"/>
                    <p:cNvSpPr>
                      <a:spLocks noChangeArrowheads="1"/>
                    </p:cNvSpPr>
                    <p:nvPr/>
                  </p:nvSpPr>
                  <p:spPr bwMode="auto">
                    <a:xfrm>
                      <a:off x="1296" y="3024"/>
                      <a:ext cx="144" cy="48"/>
                    </a:xfrm>
                    <a:prstGeom prst="parallelogram">
                      <a:avLst>
                        <a:gd name="adj" fmla="val 75000"/>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542" name="AutoShape 253"/>
                    <p:cNvSpPr>
                      <a:spLocks noChangeArrowheads="1"/>
                    </p:cNvSpPr>
                    <p:nvPr/>
                  </p:nvSpPr>
                  <p:spPr bwMode="auto">
                    <a:xfrm>
                      <a:off x="1392" y="3024"/>
                      <a:ext cx="144" cy="48"/>
                    </a:xfrm>
                    <a:prstGeom prst="parallelogram">
                      <a:avLst>
                        <a:gd name="adj" fmla="val 75000"/>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103538" name="Group 254"/>
                  <p:cNvGrpSpPr>
                    <a:grpSpLocks/>
                  </p:cNvGrpSpPr>
                  <p:nvPr/>
                </p:nvGrpSpPr>
                <p:grpSpPr bwMode="auto">
                  <a:xfrm>
                    <a:off x="1248" y="3072"/>
                    <a:ext cx="240" cy="48"/>
                    <a:chOff x="1296" y="3024"/>
                    <a:chExt cx="240" cy="48"/>
                  </a:xfrm>
                </p:grpSpPr>
                <p:sp>
                  <p:nvSpPr>
                    <p:cNvPr id="103539" name="AutoShape 255"/>
                    <p:cNvSpPr>
                      <a:spLocks noChangeArrowheads="1"/>
                    </p:cNvSpPr>
                    <p:nvPr/>
                  </p:nvSpPr>
                  <p:spPr bwMode="auto">
                    <a:xfrm>
                      <a:off x="1296" y="3024"/>
                      <a:ext cx="144" cy="48"/>
                    </a:xfrm>
                    <a:prstGeom prst="parallelogram">
                      <a:avLst>
                        <a:gd name="adj" fmla="val 75000"/>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540" name="AutoShape 256"/>
                    <p:cNvSpPr>
                      <a:spLocks noChangeArrowheads="1"/>
                    </p:cNvSpPr>
                    <p:nvPr/>
                  </p:nvSpPr>
                  <p:spPr bwMode="auto">
                    <a:xfrm>
                      <a:off x="1392" y="3024"/>
                      <a:ext cx="144" cy="48"/>
                    </a:xfrm>
                    <a:prstGeom prst="parallelogram">
                      <a:avLst>
                        <a:gd name="adj" fmla="val 75000"/>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grpSp>
              <p:nvGrpSpPr>
                <p:cNvPr id="103530" name="Group 257"/>
                <p:cNvGrpSpPr>
                  <a:grpSpLocks/>
                </p:cNvGrpSpPr>
                <p:nvPr/>
              </p:nvGrpSpPr>
              <p:grpSpPr bwMode="auto">
                <a:xfrm>
                  <a:off x="1440" y="3024"/>
                  <a:ext cx="288" cy="96"/>
                  <a:chOff x="1248" y="3024"/>
                  <a:chExt cx="288" cy="96"/>
                </a:xfrm>
              </p:grpSpPr>
              <p:grpSp>
                <p:nvGrpSpPr>
                  <p:cNvPr id="103531" name="Group 258"/>
                  <p:cNvGrpSpPr>
                    <a:grpSpLocks/>
                  </p:cNvGrpSpPr>
                  <p:nvPr/>
                </p:nvGrpSpPr>
                <p:grpSpPr bwMode="auto">
                  <a:xfrm>
                    <a:off x="1296" y="3024"/>
                    <a:ext cx="240" cy="48"/>
                    <a:chOff x="1296" y="3024"/>
                    <a:chExt cx="240" cy="48"/>
                  </a:xfrm>
                </p:grpSpPr>
                <p:sp>
                  <p:nvSpPr>
                    <p:cNvPr id="103535" name="AutoShape 259"/>
                    <p:cNvSpPr>
                      <a:spLocks noChangeArrowheads="1"/>
                    </p:cNvSpPr>
                    <p:nvPr/>
                  </p:nvSpPr>
                  <p:spPr bwMode="auto">
                    <a:xfrm>
                      <a:off x="1296" y="3024"/>
                      <a:ext cx="144" cy="48"/>
                    </a:xfrm>
                    <a:prstGeom prst="parallelogram">
                      <a:avLst>
                        <a:gd name="adj" fmla="val 75000"/>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536" name="AutoShape 260"/>
                    <p:cNvSpPr>
                      <a:spLocks noChangeArrowheads="1"/>
                    </p:cNvSpPr>
                    <p:nvPr/>
                  </p:nvSpPr>
                  <p:spPr bwMode="auto">
                    <a:xfrm>
                      <a:off x="1392" y="3024"/>
                      <a:ext cx="144" cy="48"/>
                    </a:xfrm>
                    <a:prstGeom prst="parallelogram">
                      <a:avLst>
                        <a:gd name="adj" fmla="val 75000"/>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103532" name="Group 261"/>
                  <p:cNvGrpSpPr>
                    <a:grpSpLocks/>
                  </p:cNvGrpSpPr>
                  <p:nvPr/>
                </p:nvGrpSpPr>
                <p:grpSpPr bwMode="auto">
                  <a:xfrm>
                    <a:off x="1248" y="3072"/>
                    <a:ext cx="240" cy="48"/>
                    <a:chOff x="1296" y="3024"/>
                    <a:chExt cx="240" cy="48"/>
                  </a:xfrm>
                </p:grpSpPr>
                <p:sp>
                  <p:nvSpPr>
                    <p:cNvPr id="103533" name="AutoShape 262"/>
                    <p:cNvSpPr>
                      <a:spLocks noChangeArrowheads="1"/>
                    </p:cNvSpPr>
                    <p:nvPr/>
                  </p:nvSpPr>
                  <p:spPr bwMode="auto">
                    <a:xfrm>
                      <a:off x="1296" y="3024"/>
                      <a:ext cx="144" cy="48"/>
                    </a:xfrm>
                    <a:prstGeom prst="parallelogram">
                      <a:avLst>
                        <a:gd name="adj" fmla="val 75000"/>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534" name="AutoShape 263"/>
                    <p:cNvSpPr>
                      <a:spLocks noChangeArrowheads="1"/>
                    </p:cNvSpPr>
                    <p:nvPr/>
                  </p:nvSpPr>
                  <p:spPr bwMode="auto">
                    <a:xfrm>
                      <a:off x="1392" y="3024"/>
                      <a:ext cx="144" cy="48"/>
                    </a:xfrm>
                    <a:prstGeom prst="parallelogram">
                      <a:avLst>
                        <a:gd name="adj" fmla="val 75000"/>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grpSp>
        </p:grpSp>
        <p:grpSp>
          <p:nvGrpSpPr>
            <p:cNvPr id="103461" name="Group 264"/>
            <p:cNvGrpSpPr>
              <a:grpSpLocks/>
            </p:cNvGrpSpPr>
            <p:nvPr/>
          </p:nvGrpSpPr>
          <p:grpSpPr bwMode="auto">
            <a:xfrm>
              <a:off x="1008" y="2256"/>
              <a:ext cx="576" cy="192"/>
              <a:chOff x="1152" y="3024"/>
              <a:chExt cx="576" cy="192"/>
            </a:xfrm>
          </p:grpSpPr>
          <p:grpSp>
            <p:nvGrpSpPr>
              <p:cNvPr id="103497" name="Group 265"/>
              <p:cNvGrpSpPr>
                <a:grpSpLocks/>
              </p:cNvGrpSpPr>
              <p:nvPr/>
            </p:nvGrpSpPr>
            <p:grpSpPr bwMode="auto">
              <a:xfrm>
                <a:off x="1248" y="3024"/>
                <a:ext cx="480" cy="96"/>
                <a:chOff x="1248" y="3024"/>
                <a:chExt cx="480" cy="96"/>
              </a:xfrm>
            </p:grpSpPr>
            <p:grpSp>
              <p:nvGrpSpPr>
                <p:cNvPr id="103513" name="Group 266"/>
                <p:cNvGrpSpPr>
                  <a:grpSpLocks/>
                </p:cNvGrpSpPr>
                <p:nvPr/>
              </p:nvGrpSpPr>
              <p:grpSpPr bwMode="auto">
                <a:xfrm>
                  <a:off x="1248" y="3024"/>
                  <a:ext cx="288" cy="96"/>
                  <a:chOff x="1248" y="3024"/>
                  <a:chExt cx="288" cy="96"/>
                </a:xfrm>
              </p:grpSpPr>
              <p:grpSp>
                <p:nvGrpSpPr>
                  <p:cNvPr id="103521" name="Group 267"/>
                  <p:cNvGrpSpPr>
                    <a:grpSpLocks/>
                  </p:cNvGrpSpPr>
                  <p:nvPr/>
                </p:nvGrpSpPr>
                <p:grpSpPr bwMode="auto">
                  <a:xfrm>
                    <a:off x="1296" y="3024"/>
                    <a:ext cx="240" cy="48"/>
                    <a:chOff x="1296" y="3024"/>
                    <a:chExt cx="240" cy="48"/>
                  </a:xfrm>
                </p:grpSpPr>
                <p:sp>
                  <p:nvSpPr>
                    <p:cNvPr id="103525" name="AutoShape 268"/>
                    <p:cNvSpPr>
                      <a:spLocks noChangeArrowheads="1"/>
                    </p:cNvSpPr>
                    <p:nvPr/>
                  </p:nvSpPr>
                  <p:spPr bwMode="auto">
                    <a:xfrm>
                      <a:off x="1296" y="3024"/>
                      <a:ext cx="144" cy="48"/>
                    </a:xfrm>
                    <a:prstGeom prst="parallelogram">
                      <a:avLst>
                        <a:gd name="adj" fmla="val 75000"/>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526" name="AutoShape 269"/>
                    <p:cNvSpPr>
                      <a:spLocks noChangeArrowheads="1"/>
                    </p:cNvSpPr>
                    <p:nvPr/>
                  </p:nvSpPr>
                  <p:spPr bwMode="auto">
                    <a:xfrm>
                      <a:off x="1392" y="3024"/>
                      <a:ext cx="144" cy="48"/>
                    </a:xfrm>
                    <a:prstGeom prst="parallelogram">
                      <a:avLst>
                        <a:gd name="adj" fmla="val 75000"/>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103522" name="Group 270"/>
                  <p:cNvGrpSpPr>
                    <a:grpSpLocks/>
                  </p:cNvGrpSpPr>
                  <p:nvPr/>
                </p:nvGrpSpPr>
                <p:grpSpPr bwMode="auto">
                  <a:xfrm>
                    <a:off x="1248" y="3072"/>
                    <a:ext cx="240" cy="48"/>
                    <a:chOff x="1296" y="3024"/>
                    <a:chExt cx="240" cy="48"/>
                  </a:xfrm>
                </p:grpSpPr>
                <p:sp>
                  <p:nvSpPr>
                    <p:cNvPr id="103523" name="AutoShape 271"/>
                    <p:cNvSpPr>
                      <a:spLocks noChangeArrowheads="1"/>
                    </p:cNvSpPr>
                    <p:nvPr/>
                  </p:nvSpPr>
                  <p:spPr bwMode="auto">
                    <a:xfrm>
                      <a:off x="1296" y="3024"/>
                      <a:ext cx="144" cy="48"/>
                    </a:xfrm>
                    <a:prstGeom prst="parallelogram">
                      <a:avLst>
                        <a:gd name="adj" fmla="val 75000"/>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524" name="AutoShape 272"/>
                    <p:cNvSpPr>
                      <a:spLocks noChangeArrowheads="1"/>
                    </p:cNvSpPr>
                    <p:nvPr/>
                  </p:nvSpPr>
                  <p:spPr bwMode="auto">
                    <a:xfrm>
                      <a:off x="1392" y="3024"/>
                      <a:ext cx="144" cy="48"/>
                    </a:xfrm>
                    <a:prstGeom prst="parallelogram">
                      <a:avLst>
                        <a:gd name="adj" fmla="val 75000"/>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grpSp>
              <p:nvGrpSpPr>
                <p:cNvPr id="103514" name="Group 273"/>
                <p:cNvGrpSpPr>
                  <a:grpSpLocks/>
                </p:cNvGrpSpPr>
                <p:nvPr/>
              </p:nvGrpSpPr>
              <p:grpSpPr bwMode="auto">
                <a:xfrm>
                  <a:off x="1440" y="3024"/>
                  <a:ext cx="288" cy="96"/>
                  <a:chOff x="1248" y="3024"/>
                  <a:chExt cx="288" cy="96"/>
                </a:xfrm>
              </p:grpSpPr>
              <p:grpSp>
                <p:nvGrpSpPr>
                  <p:cNvPr id="103515" name="Group 274"/>
                  <p:cNvGrpSpPr>
                    <a:grpSpLocks/>
                  </p:cNvGrpSpPr>
                  <p:nvPr/>
                </p:nvGrpSpPr>
                <p:grpSpPr bwMode="auto">
                  <a:xfrm>
                    <a:off x="1296" y="3024"/>
                    <a:ext cx="240" cy="48"/>
                    <a:chOff x="1296" y="3024"/>
                    <a:chExt cx="240" cy="48"/>
                  </a:xfrm>
                </p:grpSpPr>
                <p:sp>
                  <p:nvSpPr>
                    <p:cNvPr id="103519" name="AutoShape 275"/>
                    <p:cNvSpPr>
                      <a:spLocks noChangeArrowheads="1"/>
                    </p:cNvSpPr>
                    <p:nvPr/>
                  </p:nvSpPr>
                  <p:spPr bwMode="auto">
                    <a:xfrm>
                      <a:off x="1296" y="3024"/>
                      <a:ext cx="144" cy="48"/>
                    </a:xfrm>
                    <a:prstGeom prst="parallelogram">
                      <a:avLst>
                        <a:gd name="adj" fmla="val 75000"/>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520" name="AutoShape 276"/>
                    <p:cNvSpPr>
                      <a:spLocks noChangeArrowheads="1"/>
                    </p:cNvSpPr>
                    <p:nvPr/>
                  </p:nvSpPr>
                  <p:spPr bwMode="auto">
                    <a:xfrm>
                      <a:off x="1392" y="3024"/>
                      <a:ext cx="144" cy="48"/>
                    </a:xfrm>
                    <a:prstGeom prst="parallelogram">
                      <a:avLst>
                        <a:gd name="adj" fmla="val 75000"/>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103516" name="Group 277"/>
                  <p:cNvGrpSpPr>
                    <a:grpSpLocks/>
                  </p:cNvGrpSpPr>
                  <p:nvPr/>
                </p:nvGrpSpPr>
                <p:grpSpPr bwMode="auto">
                  <a:xfrm>
                    <a:off x="1248" y="3072"/>
                    <a:ext cx="240" cy="48"/>
                    <a:chOff x="1296" y="3024"/>
                    <a:chExt cx="240" cy="48"/>
                  </a:xfrm>
                </p:grpSpPr>
                <p:sp>
                  <p:nvSpPr>
                    <p:cNvPr id="103517" name="AutoShape 278"/>
                    <p:cNvSpPr>
                      <a:spLocks noChangeArrowheads="1"/>
                    </p:cNvSpPr>
                    <p:nvPr/>
                  </p:nvSpPr>
                  <p:spPr bwMode="auto">
                    <a:xfrm>
                      <a:off x="1296" y="3024"/>
                      <a:ext cx="144" cy="48"/>
                    </a:xfrm>
                    <a:prstGeom prst="parallelogram">
                      <a:avLst>
                        <a:gd name="adj" fmla="val 75000"/>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518" name="AutoShape 279"/>
                    <p:cNvSpPr>
                      <a:spLocks noChangeArrowheads="1"/>
                    </p:cNvSpPr>
                    <p:nvPr/>
                  </p:nvSpPr>
                  <p:spPr bwMode="auto">
                    <a:xfrm>
                      <a:off x="1392" y="3024"/>
                      <a:ext cx="144" cy="48"/>
                    </a:xfrm>
                    <a:prstGeom prst="parallelogram">
                      <a:avLst>
                        <a:gd name="adj" fmla="val 75000"/>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grpSp>
          <p:grpSp>
            <p:nvGrpSpPr>
              <p:cNvPr id="103498" name="Group 280"/>
              <p:cNvGrpSpPr>
                <a:grpSpLocks/>
              </p:cNvGrpSpPr>
              <p:nvPr/>
            </p:nvGrpSpPr>
            <p:grpSpPr bwMode="auto">
              <a:xfrm>
                <a:off x="1152" y="3120"/>
                <a:ext cx="480" cy="96"/>
                <a:chOff x="1248" y="3024"/>
                <a:chExt cx="480" cy="96"/>
              </a:xfrm>
            </p:grpSpPr>
            <p:grpSp>
              <p:nvGrpSpPr>
                <p:cNvPr id="103499" name="Group 281"/>
                <p:cNvGrpSpPr>
                  <a:grpSpLocks/>
                </p:cNvGrpSpPr>
                <p:nvPr/>
              </p:nvGrpSpPr>
              <p:grpSpPr bwMode="auto">
                <a:xfrm>
                  <a:off x="1248" y="3024"/>
                  <a:ext cx="288" cy="96"/>
                  <a:chOff x="1248" y="3024"/>
                  <a:chExt cx="288" cy="96"/>
                </a:xfrm>
              </p:grpSpPr>
              <p:grpSp>
                <p:nvGrpSpPr>
                  <p:cNvPr id="103507" name="Group 282"/>
                  <p:cNvGrpSpPr>
                    <a:grpSpLocks/>
                  </p:cNvGrpSpPr>
                  <p:nvPr/>
                </p:nvGrpSpPr>
                <p:grpSpPr bwMode="auto">
                  <a:xfrm>
                    <a:off x="1296" y="3024"/>
                    <a:ext cx="240" cy="48"/>
                    <a:chOff x="1296" y="3024"/>
                    <a:chExt cx="240" cy="48"/>
                  </a:xfrm>
                </p:grpSpPr>
                <p:sp>
                  <p:nvSpPr>
                    <p:cNvPr id="103511" name="AutoShape 283"/>
                    <p:cNvSpPr>
                      <a:spLocks noChangeArrowheads="1"/>
                    </p:cNvSpPr>
                    <p:nvPr/>
                  </p:nvSpPr>
                  <p:spPr bwMode="auto">
                    <a:xfrm>
                      <a:off x="1296" y="3024"/>
                      <a:ext cx="144" cy="48"/>
                    </a:xfrm>
                    <a:prstGeom prst="parallelogram">
                      <a:avLst>
                        <a:gd name="adj" fmla="val 75000"/>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512" name="AutoShape 284"/>
                    <p:cNvSpPr>
                      <a:spLocks noChangeArrowheads="1"/>
                    </p:cNvSpPr>
                    <p:nvPr/>
                  </p:nvSpPr>
                  <p:spPr bwMode="auto">
                    <a:xfrm>
                      <a:off x="1392" y="3024"/>
                      <a:ext cx="144" cy="48"/>
                    </a:xfrm>
                    <a:prstGeom prst="parallelogram">
                      <a:avLst>
                        <a:gd name="adj" fmla="val 75000"/>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103508" name="Group 285"/>
                  <p:cNvGrpSpPr>
                    <a:grpSpLocks/>
                  </p:cNvGrpSpPr>
                  <p:nvPr/>
                </p:nvGrpSpPr>
                <p:grpSpPr bwMode="auto">
                  <a:xfrm>
                    <a:off x="1248" y="3072"/>
                    <a:ext cx="240" cy="48"/>
                    <a:chOff x="1296" y="3024"/>
                    <a:chExt cx="240" cy="48"/>
                  </a:xfrm>
                </p:grpSpPr>
                <p:sp>
                  <p:nvSpPr>
                    <p:cNvPr id="103509" name="AutoShape 286"/>
                    <p:cNvSpPr>
                      <a:spLocks noChangeArrowheads="1"/>
                    </p:cNvSpPr>
                    <p:nvPr/>
                  </p:nvSpPr>
                  <p:spPr bwMode="auto">
                    <a:xfrm>
                      <a:off x="1296" y="3024"/>
                      <a:ext cx="144" cy="48"/>
                    </a:xfrm>
                    <a:prstGeom prst="parallelogram">
                      <a:avLst>
                        <a:gd name="adj" fmla="val 75000"/>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510" name="AutoShape 287"/>
                    <p:cNvSpPr>
                      <a:spLocks noChangeArrowheads="1"/>
                    </p:cNvSpPr>
                    <p:nvPr/>
                  </p:nvSpPr>
                  <p:spPr bwMode="auto">
                    <a:xfrm>
                      <a:off x="1392" y="3024"/>
                      <a:ext cx="144" cy="48"/>
                    </a:xfrm>
                    <a:prstGeom prst="parallelogram">
                      <a:avLst>
                        <a:gd name="adj" fmla="val 75000"/>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grpSp>
              <p:nvGrpSpPr>
                <p:cNvPr id="103500" name="Group 288"/>
                <p:cNvGrpSpPr>
                  <a:grpSpLocks/>
                </p:cNvGrpSpPr>
                <p:nvPr/>
              </p:nvGrpSpPr>
              <p:grpSpPr bwMode="auto">
                <a:xfrm>
                  <a:off x="1440" y="3024"/>
                  <a:ext cx="288" cy="96"/>
                  <a:chOff x="1248" y="3024"/>
                  <a:chExt cx="288" cy="96"/>
                </a:xfrm>
              </p:grpSpPr>
              <p:grpSp>
                <p:nvGrpSpPr>
                  <p:cNvPr id="103501" name="Group 289"/>
                  <p:cNvGrpSpPr>
                    <a:grpSpLocks/>
                  </p:cNvGrpSpPr>
                  <p:nvPr/>
                </p:nvGrpSpPr>
                <p:grpSpPr bwMode="auto">
                  <a:xfrm>
                    <a:off x="1296" y="3024"/>
                    <a:ext cx="240" cy="48"/>
                    <a:chOff x="1296" y="3024"/>
                    <a:chExt cx="240" cy="48"/>
                  </a:xfrm>
                </p:grpSpPr>
                <p:sp>
                  <p:nvSpPr>
                    <p:cNvPr id="103505" name="AutoShape 290"/>
                    <p:cNvSpPr>
                      <a:spLocks noChangeArrowheads="1"/>
                    </p:cNvSpPr>
                    <p:nvPr/>
                  </p:nvSpPr>
                  <p:spPr bwMode="auto">
                    <a:xfrm>
                      <a:off x="1296" y="3024"/>
                      <a:ext cx="144" cy="48"/>
                    </a:xfrm>
                    <a:prstGeom prst="parallelogram">
                      <a:avLst>
                        <a:gd name="adj" fmla="val 75000"/>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506" name="AutoShape 291"/>
                    <p:cNvSpPr>
                      <a:spLocks noChangeArrowheads="1"/>
                    </p:cNvSpPr>
                    <p:nvPr/>
                  </p:nvSpPr>
                  <p:spPr bwMode="auto">
                    <a:xfrm>
                      <a:off x="1392" y="3024"/>
                      <a:ext cx="144" cy="48"/>
                    </a:xfrm>
                    <a:prstGeom prst="parallelogram">
                      <a:avLst>
                        <a:gd name="adj" fmla="val 75000"/>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103502" name="Group 292"/>
                  <p:cNvGrpSpPr>
                    <a:grpSpLocks/>
                  </p:cNvGrpSpPr>
                  <p:nvPr/>
                </p:nvGrpSpPr>
                <p:grpSpPr bwMode="auto">
                  <a:xfrm>
                    <a:off x="1248" y="3072"/>
                    <a:ext cx="240" cy="48"/>
                    <a:chOff x="1296" y="3024"/>
                    <a:chExt cx="240" cy="48"/>
                  </a:xfrm>
                </p:grpSpPr>
                <p:sp>
                  <p:nvSpPr>
                    <p:cNvPr id="103503" name="AutoShape 293"/>
                    <p:cNvSpPr>
                      <a:spLocks noChangeArrowheads="1"/>
                    </p:cNvSpPr>
                    <p:nvPr/>
                  </p:nvSpPr>
                  <p:spPr bwMode="auto">
                    <a:xfrm>
                      <a:off x="1296" y="3024"/>
                      <a:ext cx="144" cy="48"/>
                    </a:xfrm>
                    <a:prstGeom prst="parallelogram">
                      <a:avLst>
                        <a:gd name="adj" fmla="val 75000"/>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504" name="AutoShape 294"/>
                    <p:cNvSpPr>
                      <a:spLocks noChangeArrowheads="1"/>
                    </p:cNvSpPr>
                    <p:nvPr/>
                  </p:nvSpPr>
                  <p:spPr bwMode="auto">
                    <a:xfrm>
                      <a:off x="1392" y="3024"/>
                      <a:ext cx="144" cy="48"/>
                    </a:xfrm>
                    <a:prstGeom prst="parallelogram">
                      <a:avLst>
                        <a:gd name="adj" fmla="val 75000"/>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grpSp>
        </p:grpSp>
        <p:grpSp>
          <p:nvGrpSpPr>
            <p:cNvPr id="103462" name="Group 295"/>
            <p:cNvGrpSpPr>
              <a:grpSpLocks/>
            </p:cNvGrpSpPr>
            <p:nvPr/>
          </p:nvGrpSpPr>
          <p:grpSpPr bwMode="auto">
            <a:xfrm>
              <a:off x="1392" y="2256"/>
              <a:ext cx="576" cy="192"/>
              <a:chOff x="1152" y="3024"/>
              <a:chExt cx="576" cy="192"/>
            </a:xfrm>
          </p:grpSpPr>
          <p:grpSp>
            <p:nvGrpSpPr>
              <p:cNvPr id="103467" name="Group 296"/>
              <p:cNvGrpSpPr>
                <a:grpSpLocks/>
              </p:cNvGrpSpPr>
              <p:nvPr/>
            </p:nvGrpSpPr>
            <p:grpSpPr bwMode="auto">
              <a:xfrm>
                <a:off x="1248" y="3024"/>
                <a:ext cx="480" cy="96"/>
                <a:chOff x="1248" y="3024"/>
                <a:chExt cx="480" cy="96"/>
              </a:xfrm>
            </p:grpSpPr>
            <p:grpSp>
              <p:nvGrpSpPr>
                <p:cNvPr id="103483" name="Group 297"/>
                <p:cNvGrpSpPr>
                  <a:grpSpLocks/>
                </p:cNvGrpSpPr>
                <p:nvPr/>
              </p:nvGrpSpPr>
              <p:grpSpPr bwMode="auto">
                <a:xfrm>
                  <a:off x="1248" y="3024"/>
                  <a:ext cx="288" cy="96"/>
                  <a:chOff x="1248" y="3024"/>
                  <a:chExt cx="288" cy="96"/>
                </a:xfrm>
              </p:grpSpPr>
              <p:grpSp>
                <p:nvGrpSpPr>
                  <p:cNvPr id="103491" name="Group 298"/>
                  <p:cNvGrpSpPr>
                    <a:grpSpLocks/>
                  </p:cNvGrpSpPr>
                  <p:nvPr/>
                </p:nvGrpSpPr>
                <p:grpSpPr bwMode="auto">
                  <a:xfrm>
                    <a:off x="1296" y="3024"/>
                    <a:ext cx="240" cy="48"/>
                    <a:chOff x="1296" y="3024"/>
                    <a:chExt cx="240" cy="48"/>
                  </a:xfrm>
                </p:grpSpPr>
                <p:sp>
                  <p:nvSpPr>
                    <p:cNvPr id="103495" name="AutoShape 299"/>
                    <p:cNvSpPr>
                      <a:spLocks noChangeArrowheads="1"/>
                    </p:cNvSpPr>
                    <p:nvPr/>
                  </p:nvSpPr>
                  <p:spPr bwMode="auto">
                    <a:xfrm>
                      <a:off x="1296" y="3024"/>
                      <a:ext cx="144" cy="48"/>
                    </a:xfrm>
                    <a:prstGeom prst="parallelogram">
                      <a:avLst>
                        <a:gd name="adj" fmla="val 75000"/>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496" name="AutoShape 300"/>
                    <p:cNvSpPr>
                      <a:spLocks noChangeArrowheads="1"/>
                    </p:cNvSpPr>
                    <p:nvPr/>
                  </p:nvSpPr>
                  <p:spPr bwMode="auto">
                    <a:xfrm>
                      <a:off x="1392" y="3024"/>
                      <a:ext cx="144" cy="48"/>
                    </a:xfrm>
                    <a:prstGeom prst="parallelogram">
                      <a:avLst>
                        <a:gd name="adj" fmla="val 75000"/>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103492" name="Group 301"/>
                  <p:cNvGrpSpPr>
                    <a:grpSpLocks/>
                  </p:cNvGrpSpPr>
                  <p:nvPr/>
                </p:nvGrpSpPr>
                <p:grpSpPr bwMode="auto">
                  <a:xfrm>
                    <a:off x="1248" y="3072"/>
                    <a:ext cx="240" cy="48"/>
                    <a:chOff x="1296" y="3024"/>
                    <a:chExt cx="240" cy="48"/>
                  </a:xfrm>
                </p:grpSpPr>
                <p:sp>
                  <p:nvSpPr>
                    <p:cNvPr id="103493" name="AutoShape 302"/>
                    <p:cNvSpPr>
                      <a:spLocks noChangeArrowheads="1"/>
                    </p:cNvSpPr>
                    <p:nvPr/>
                  </p:nvSpPr>
                  <p:spPr bwMode="auto">
                    <a:xfrm>
                      <a:off x="1296" y="3024"/>
                      <a:ext cx="144" cy="48"/>
                    </a:xfrm>
                    <a:prstGeom prst="parallelogram">
                      <a:avLst>
                        <a:gd name="adj" fmla="val 75000"/>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494" name="AutoShape 303"/>
                    <p:cNvSpPr>
                      <a:spLocks noChangeArrowheads="1"/>
                    </p:cNvSpPr>
                    <p:nvPr/>
                  </p:nvSpPr>
                  <p:spPr bwMode="auto">
                    <a:xfrm>
                      <a:off x="1392" y="3024"/>
                      <a:ext cx="144" cy="48"/>
                    </a:xfrm>
                    <a:prstGeom prst="parallelogram">
                      <a:avLst>
                        <a:gd name="adj" fmla="val 75000"/>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grpSp>
              <p:nvGrpSpPr>
                <p:cNvPr id="103484" name="Group 304"/>
                <p:cNvGrpSpPr>
                  <a:grpSpLocks/>
                </p:cNvGrpSpPr>
                <p:nvPr/>
              </p:nvGrpSpPr>
              <p:grpSpPr bwMode="auto">
                <a:xfrm>
                  <a:off x="1440" y="3024"/>
                  <a:ext cx="288" cy="96"/>
                  <a:chOff x="1248" y="3024"/>
                  <a:chExt cx="288" cy="96"/>
                </a:xfrm>
              </p:grpSpPr>
              <p:grpSp>
                <p:nvGrpSpPr>
                  <p:cNvPr id="103485" name="Group 305"/>
                  <p:cNvGrpSpPr>
                    <a:grpSpLocks/>
                  </p:cNvGrpSpPr>
                  <p:nvPr/>
                </p:nvGrpSpPr>
                <p:grpSpPr bwMode="auto">
                  <a:xfrm>
                    <a:off x="1296" y="3024"/>
                    <a:ext cx="240" cy="48"/>
                    <a:chOff x="1296" y="3024"/>
                    <a:chExt cx="240" cy="48"/>
                  </a:xfrm>
                </p:grpSpPr>
                <p:sp>
                  <p:nvSpPr>
                    <p:cNvPr id="103489" name="AutoShape 306"/>
                    <p:cNvSpPr>
                      <a:spLocks noChangeArrowheads="1"/>
                    </p:cNvSpPr>
                    <p:nvPr/>
                  </p:nvSpPr>
                  <p:spPr bwMode="auto">
                    <a:xfrm>
                      <a:off x="1296" y="3024"/>
                      <a:ext cx="144" cy="48"/>
                    </a:xfrm>
                    <a:prstGeom prst="parallelogram">
                      <a:avLst>
                        <a:gd name="adj" fmla="val 75000"/>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490" name="AutoShape 307"/>
                    <p:cNvSpPr>
                      <a:spLocks noChangeArrowheads="1"/>
                    </p:cNvSpPr>
                    <p:nvPr/>
                  </p:nvSpPr>
                  <p:spPr bwMode="auto">
                    <a:xfrm>
                      <a:off x="1392" y="3024"/>
                      <a:ext cx="144" cy="48"/>
                    </a:xfrm>
                    <a:prstGeom prst="parallelogram">
                      <a:avLst>
                        <a:gd name="adj" fmla="val 75000"/>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103486" name="Group 308"/>
                  <p:cNvGrpSpPr>
                    <a:grpSpLocks/>
                  </p:cNvGrpSpPr>
                  <p:nvPr/>
                </p:nvGrpSpPr>
                <p:grpSpPr bwMode="auto">
                  <a:xfrm>
                    <a:off x="1248" y="3072"/>
                    <a:ext cx="240" cy="48"/>
                    <a:chOff x="1296" y="3024"/>
                    <a:chExt cx="240" cy="48"/>
                  </a:xfrm>
                </p:grpSpPr>
                <p:sp>
                  <p:nvSpPr>
                    <p:cNvPr id="103487" name="AutoShape 309"/>
                    <p:cNvSpPr>
                      <a:spLocks noChangeArrowheads="1"/>
                    </p:cNvSpPr>
                    <p:nvPr/>
                  </p:nvSpPr>
                  <p:spPr bwMode="auto">
                    <a:xfrm>
                      <a:off x="1296" y="3024"/>
                      <a:ext cx="144" cy="48"/>
                    </a:xfrm>
                    <a:prstGeom prst="parallelogram">
                      <a:avLst>
                        <a:gd name="adj" fmla="val 75000"/>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488" name="AutoShape 310"/>
                    <p:cNvSpPr>
                      <a:spLocks noChangeArrowheads="1"/>
                    </p:cNvSpPr>
                    <p:nvPr/>
                  </p:nvSpPr>
                  <p:spPr bwMode="auto">
                    <a:xfrm>
                      <a:off x="1392" y="3024"/>
                      <a:ext cx="144" cy="48"/>
                    </a:xfrm>
                    <a:prstGeom prst="parallelogram">
                      <a:avLst>
                        <a:gd name="adj" fmla="val 75000"/>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grpSp>
          <p:grpSp>
            <p:nvGrpSpPr>
              <p:cNvPr id="103468" name="Group 311"/>
              <p:cNvGrpSpPr>
                <a:grpSpLocks/>
              </p:cNvGrpSpPr>
              <p:nvPr/>
            </p:nvGrpSpPr>
            <p:grpSpPr bwMode="auto">
              <a:xfrm>
                <a:off x="1152" y="3120"/>
                <a:ext cx="480" cy="96"/>
                <a:chOff x="1248" y="3024"/>
                <a:chExt cx="480" cy="96"/>
              </a:xfrm>
            </p:grpSpPr>
            <p:grpSp>
              <p:nvGrpSpPr>
                <p:cNvPr id="103469" name="Group 312"/>
                <p:cNvGrpSpPr>
                  <a:grpSpLocks/>
                </p:cNvGrpSpPr>
                <p:nvPr/>
              </p:nvGrpSpPr>
              <p:grpSpPr bwMode="auto">
                <a:xfrm>
                  <a:off x="1248" y="3024"/>
                  <a:ext cx="288" cy="96"/>
                  <a:chOff x="1248" y="3024"/>
                  <a:chExt cx="288" cy="96"/>
                </a:xfrm>
              </p:grpSpPr>
              <p:grpSp>
                <p:nvGrpSpPr>
                  <p:cNvPr id="103477" name="Group 313"/>
                  <p:cNvGrpSpPr>
                    <a:grpSpLocks/>
                  </p:cNvGrpSpPr>
                  <p:nvPr/>
                </p:nvGrpSpPr>
                <p:grpSpPr bwMode="auto">
                  <a:xfrm>
                    <a:off x="1296" y="3024"/>
                    <a:ext cx="240" cy="48"/>
                    <a:chOff x="1296" y="3024"/>
                    <a:chExt cx="240" cy="48"/>
                  </a:xfrm>
                </p:grpSpPr>
                <p:sp>
                  <p:nvSpPr>
                    <p:cNvPr id="103481" name="AutoShape 314"/>
                    <p:cNvSpPr>
                      <a:spLocks noChangeArrowheads="1"/>
                    </p:cNvSpPr>
                    <p:nvPr/>
                  </p:nvSpPr>
                  <p:spPr bwMode="auto">
                    <a:xfrm>
                      <a:off x="1296" y="3024"/>
                      <a:ext cx="144" cy="48"/>
                    </a:xfrm>
                    <a:prstGeom prst="parallelogram">
                      <a:avLst>
                        <a:gd name="adj" fmla="val 75000"/>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482" name="AutoShape 315"/>
                    <p:cNvSpPr>
                      <a:spLocks noChangeArrowheads="1"/>
                    </p:cNvSpPr>
                    <p:nvPr/>
                  </p:nvSpPr>
                  <p:spPr bwMode="auto">
                    <a:xfrm>
                      <a:off x="1392" y="3024"/>
                      <a:ext cx="144" cy="48"/>
                    </a:xfrm>
                    <a:prstGeom prst="parallelogram">
                      <a:avLst>
                        <a:gd name="adj" fmla="val 75000"/>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103478" name="Group 316"/>
                  <p:cNvGrpSpPr>
                    <a:grpSpLocks/>
                  </p:cNvGrpSpPr>
                  <p:nvPr/>
                </p:nvGrpSpPr>
                <p:grpSpPr bwMode="auto">
                  <a:xfrm>
                    <a:off x="1248" y="3072"/>
                    <a:ext cx="240" cy="48"/>
                    <a:chOff x="1296" y="3024"/>
                    <a:chExt cx="240" cy="48"/>
                  </a:xfrm>
                </p:grpSpPr>
                <p:sp>
                  <p:nvSpPr>
                    <p:cNvPr id="103479" name="AutoShape 317"/>
                    <p:cNvSpPr>
                      <a:spLocks noChangeArrowheads="1"/>
                    </p:cNvSpPr>
                    <p:nvPr/>
                  </p:nvSpPr>
                  <p:spPr bwMode="auto">
                    <a:xfrm>
                      <a:off x="1296" y="3024"/>
                      <a:ext cx="144" cy="48"/>
                    </a:xfrm>
                    <a:prstGeom prst="parallelogram">
                      <a:avLst>
                        <a:gd name="adj" fmla="val 75000"/>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480" name="AutoShape 318"/>
                    <p:cNvSpPr>
                      <a:spLocks noChangeArrowheads="1"/>
                    </p:cNvSpPr>
                    <p:nvPr/>
                  </p:nvSpPr>
                  <p:spPr bwMode="auto">
                    <a:xfrm>
                      <a:off x="1392" y="3024"/>
                      <a:ext cx="144" cy="48"/>
                    </a:xfrm>
                    <a:prstGeom prst="parallelogram">
                      <a:avLst>
                        <a:gd name="adj" fmla="val 75000"/>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grpSp>
              <p:nvGrpSpPr>
                <p:cNvPr id="103470" name="Group 319"/>
                <p:cNvGrpSpPr>
                  <a:grpSpLocks/>
                </p:cNvGrpSpPr>
                <p:nvPr/>
              </p:nvGrpSpPr>
              <p:grpSpPr bwMode="auto">
                <a:xfrm>
                  <a:off x="1440" y="3024"/>
                  <a:ext cx="288" cy="96"/>
                  <a:chOff x="1248" y="3024"/>
                  <a:chExt cx="288" cy="96"/>
                </a:xfrm>
              </p:grpSpPr>
              <p:grpSp>
                <p:nvGrpSpPr>
                  <p:cNvPr id="103471" name="Group 320"/>
                  <p:cNvGrpSpPr>
                    <a:grpSpLocks/>
                  </p:cNvGrpSpPr>
                  <p:nvPr/>
                </p:nvGrpSpPr>
                <p:grpSpPr bwMode="auto">
                  <a:xfrm>
                    <a:off x="1296" y="3024"/>
                    <a:ext cx="240" cy="48"/>
                    <a:chOff x="1296" y="3024"/>
                    <a:chExt cx="240" cy="48"/>
                  </a:xfrm>
                </p:grpSpPr>
                <p:sp>
                  <p:nvSpPr>
                    <p:cNvPr id="103475" name="AutoShape 321"/>
                    <p:cNvSpPr>
                      <a:spLocks noChangeArrowheads="1"/>
                    </p:cNvSpPr>
                    <p:nvPr/>
                  </p:nvSpPr>
                  <p:spPr bwMode="auto">
                    <a:xfrm>
                      <a:off x="1296" y="3024"/>
                      <a:ext cx="144" cy="48"/>
                    </a:xfrm>
                    <a:prstGeom prst="parallelogram">
                      <a:avLst>
                        <a:gd name="adj" fmla="val 75000"/>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476" name="AutoShape 322"/>
                    <p:cNvSpPr>
                      <a:spLocks noChangeArrowheads="1"/>
                    </p:cNvSpPr>
                    <p:nvPr/>
                  </p:nvSpPr>
                  <p:spPr bwMode="auto">
                    <a:xfrm>
                      <a:off x="1392" y="3024"/>
                      <a:ext cx="144" cy="48"/>
                    </a:xfrm>
                    <a:prstGeom prst="parallelogram">
                      <a:avLst>
                        <a:gd name="adj" fmla="val 75000"/>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103472" name="Group 323"/>
                  <p:cNvGrpSpPr>
                    <a:grpSpLocks/>
                  </p:cNvGrpSpPr>
                  <p:nvPr/>
                </p:nvGrpSpPr>
                <p:grpSpPr bwMode="auto">
                  <a:xfrm>
                    <a:off x="1248" y="3072"/>
                    <a:ext cx="240" cy="48"/>
                    <a:chOff x="1296" y="3024"/>
                    <a:chExt cx="240" cy="48"/>
                  </a:xfrm>
                </p:grpSpPr>
                <p:sp>
                  <p:nvSpPr>
                    <p:cNvPr id="103473" name="AutoShape 324"/>
                    <p:cNvSpPr>
                      <a:spLocks noChangeArrowheads="1"/>
                    </p:cNvSpPr>
                    <p:nvPr/>
                  </p:nvSpPr>
                  <p:spPr bwMode="auto">
                    <a:xfrm>
                      <a:off x="1296" y="3024"/>
                      <a:ext cx="144" cy="48"/>
                    </a:xfrm>
                    <a:prstGeom prst="parallelogram">
                      <a:avLst>
                        <a:gd name="adj" fmla="val 75000"/>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474" name="AutoShape 325"/>
                    <p:cNvSpPr>
                      <a:spLocks noChangeArrowheads="1"/>
                    </p:cNvSpPr>
                    <p:nvPr/>
                  </p:nvSpPr>
                  <p:spPr bwMode="auto">
                    <a:xfrm>
                      <a:off x="1392" y="3024"/>
                      <a:ext cx="144" cy="48"/>
                    </a:xfrm>
                    <a:prstGeom prst="parallelogram">
                      <a:avLst>
                        <a:gd name="adj" fmla="val 75000"/>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grpSp>
        </p:grpSp>
        <p:sp>
          <p:nvSpPr>
            <p:cNvPr id="103463" name="Text Box 326"/>
            <p:cNvSpPr txBox="1">
              <a:spLocks noChangeArrowheads="1"/>
            </p:cNvSpPr>
            <p:nvPr/>
          </p:nvSpPr>
          <p:spPr bwMode="auto">
            <a:xfrm>
              <a:off x="4512" y="2160"/>
              <a:ext cx="848" cy="192"/>
            </a:xfrm>
            <a:prstGeom prst="rect">
              <a:avLst/>
            </a:prstGeom>
            <a:noFill/>
            <a:ln>
              <a:noFill/>
            </a:ln>
            <a:effectLst/>
            <a:extLst>
              <a:ext uri="{909E8E84-426E-40DD-AFC4-6F175D3DCCD1}">
                <a14:hiddenFill xmlns:a14="http://schemas.microsoft.com/office/drawing/2010/main">
                  <a:gradFill rotWithShape="0">
                    <a:gsLst>
                      <a:gs pos="0">
                        <a:srgbClr val="FFFF00"/>
                      </a:gs>
                      <a:gs pos="100000">
                        <a:srgbClr val="767600"/>
                      </a:gs>
                    </a:gsLst>
                    <a:lin ang="2700000" scaled="1"/>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400"/>
                <a:t>Slab allocator</a:t>
              </a:r>
            </a:p>
          </p:txBody>
        </p:sp>
        <p:sp>
          <p:nvSpPr>
            <p:cNvPr id="103464" name="AutoShape 327"/>
            <p:cNvSpPr>
              <a:spLocks noChangeArrowheads="1"/>
            </p:cNvSpPr>
            <p:nvPr/>
          </p:nvSpPr>
          <p:spPr bwMode="auto">
            <a:xfrm>
              <a:off x="2352" y="2352"/>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465" name="AutoShape 328"/>
            <p:cNvSpPr>
              <a:spLocks noChangeArrowheads="1"/>
            </p:cNvSpPr>
            <p:nvPr/>
          </p:nvSpPr>
          <p:spPr bwMode="auto">
            <a:xfrm>
              <a:off x="2448" y="2256"/>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466" name="AutoShape 329"/>
            <p:cNvSpPr>
              <a:spLocks noChangeArrowheads="1"/>
            </p:cNvSpPr>
            <p:nvPr/>
          </p:nvSpPr>
          <p:spPr bwMode="auto">
            <a:xfrm>
              <a:off x="2160" y="2352"/>
              <a:ext cx="288" cy="96"/>
            </a:xfrm>
            <a:prstGeom prst="parallelogram">
              <a:avLst>
                <a:gd name="adj" fmla="val 101042"/>
              </a:avLst>
            </a:prstGeom>
            <a:gradFill rotWithShape="0">
              <a:gsLst>
                <a:gs pos="0">
                  <a:srgbClr val="767600"/>
                </a:gs>
                <a:gs pos="50000">
                  <a:srgbClr val="FFFF00"/>
                </a:gs>
                <a:gs pos="100000">
                  <a:srgbClr val="7676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spTree>
    <p:extLst>
      <p:ext uri="{BB962C8B-B14F-4D97-AF65-F5344CB8AC3E}">
        <p14:creationId xmlns:p14="http://schemas.microsoft.com/office/powerpoint/2010/main" val="219682275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1" fill="hold" nodeType="afterEffect">
                                  <p:stCondLst>
                                    <p:cond delay="0"/>
                                  </p:stCondLst>
                                  <p:childTnLst>
                                    <p:set>
                                      <p:cBhvr>
                                        <p:cTn id="6" dur="1" fill="hold">
                                          <p:stCondLst>
                                            <p:cond delay="0"/>
                                          </p:stCondLst>
                                        </p:cTn>
                                        <p:tgtEl>
                                          <p:spTgt spid="852140"/>
                                        </p:tgtEl>
                                        <p:attrNameLst>
                                          <p:attrName>style.visibility</p:attrName>
                                        </p:attrNameLst>
                                      </p:cBhvr>
                                      <p:to>
                                        <p:strVal val="visible"/>
                                      </p:to>
                                    </p:set>
                                    <p:anim calcmode="lin" valueType="num">
                                      <p:cBhvr additive="base">
                                        <p:cTn id="7" dur="500" fill="hold"/>
                                        <p:tgtEl>
                                          <p:spTgt spid="852140"/>
                                        </p:tgtEl>
                                        <p:attrNameLst>
                                          <p:attrName>ppt_x</p:attrName>
                                        </p:attrNameLst>
                                      </p:cBhvr>
                                      <p:tavLst>
                                        <p:tav tm="0">
                                          <p:val>
                                            <p:strVal val="#ppt_x"/>
                                          </p:val>
                                        </p:tav>
                                        <p:tav tm="100000">
                                          <p:val>
                                            <p:strVal val="#ppt_x"/>
                                          </p:val>
                                        </p:tav>
                                      </p:tavLst>
                                    </p:anim>
                                    <p:anim calcmode="lin" valueType="num">
                                      <p:cBhvr additive="base">
                                        <p:cTn id="8" dur="500" fill="hold"/>
                                        <p:tgtEl>
                                          <p:spTgt spid="852140"/>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Title 1"/>
          <p:cNvSpPr>
            <a:spLocks noGrp="1"/>
          </p:cNvSpPr>
          <p:nvPr>
            <p:ph type="title"/>
          </p:nvPr>
        </p:nvSpPr>
        <p:spPr/>
        <p:txBody>
          <a:bodyPr/>
          <a:lstStyle/>
          <a:p>
            <a:r>
              <a:rPr lang="en-US" altLang="en-US"/>
              <a:t>After Linux 2.6.24</a:t>
            </a:r>
          </a:p>
        </p:txBody>
      </p:sp>
      <p:sp>
        <p:nvSpPr>
          <p:cNvPr id="105475" name="Content Placeholder 2"/>
          <p:cNvSpPr>
            <a:spLocks noGrp="1"/>
          </p:cNvSpPr>
          <p:nvPr>
            <p:ph idx="1"/>
          </p:nvPr>
        </p:nvSpPr>
        <p:spPr/>
        <p:txBody>
          <a:bodyPr/>
          <a:lstStyle/>
          <a:p>
            <a:r>
              <a:rPr lang="en-US" altLang="en-US"/>
              <a:t>SLUB allocator replaced SLAB allocator</a:t>
            </a:r>
          </a:p>
          <a:p>
            <a:pPr lvl="1"/>
            <a:r>
              <a:rPr lang="en-US" altLang="en-US"/>
              <a:t>Moved metadata from SLAB to memory page data structure</a:t>
            </a:r>
          </a:p>
          <a:p>
            <a:pPr lvl="1"/>
            <a:r>
              <a:rPr lang="en-US" altLang="en-US"/>
              <a:t>SLUB does not maintain a per-CPU queue</a:t>
            </a:r>
          </a:p>
          <a:p>
            <a:pPr lvl="1"/>
            <a:r>
              <a:rPr lang="en-US" altLang="en-US"/>
              <a:t>Lower overhead</a:t>
            </a:r>
          </a:p>
        </p:txBody>
      </p:sp>
    </p:spTree>
    <p:extLst>
      <p:ext uri="{BB962C8B-B14F-4D97-AF65-F5344CB8AC3E}">
        <p14:creationId xmlns:p14="http://schemas.microsoft.com/office/powerpoint/2010/main" val="340219960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en-US" altLang="en-US"/>
              <a:t>Caching for File Systems</a:t>
            </a:r>
          </a:p>
        </p:txBody>
      </p:sp>
      <p:sp>
        <p:nvSpPr>
          <p:cNvPr id="9219" name="Rectangle 3"/>
          <p:cNvSpPr>
            <a:spLocks noGrp="1" noChangeArrowheads="1"/>
          </p:cNvSpPr>
          <p:nvPr>
            <p:ph type="body" idx="1"/>
          </p:nvPr>
        </p:nvSpPr>
        <p:spPr/>
        <p:txBody>
          <a:bodyPr/>
          <a:lstStyle/>
          <a:p>
            <a:pPr eaLnBrk="1" hangingPunct="1"/>
            <a:r>
              <a:rPr lang="en-US" altLang="en-US"/>
              <a:t>Conventional role of caching</a:t>
            </a:r>
          </a:p>
          <a:p>
            <a:pPr lvl="1" eaLnBrk="1" hangingPunct="1"/>
            <a:r>
              <a:rPr lang="en-US" altLang="en-US"/>
              <a:t>Performance improvement </a:t>
            </a:r>
          </a:p>
          <a:p>
            <a:pPr lvl="1" eaLnBrk="1" hangingPunct="1"/>
            <a:r>
              <a:rPr lang="en-US" altLang="en-US"/>
              <a:t>Assumptions  </a:t>
            </a:r>
          </a:p>
          <a:p>
            <a:pPr lvl="2" eaLnBrk="1" hangingPunct="1"/>
            <a:r>
              <a:rPr lang="en-US" altLang="en-US"/>
              <a:t>Locality</a:t>
            </a:r>
          </a:p>
          <a:p>
            <a:pPr lvl="2" eaLnBrk="1" hangingPunct="1"/>
            <a:r>
              <a:rPr lang="en-US" altLang="en-US"/>
              <a:t>Scarcity of RAM</a:t>
            </a:r>
          </a:p>
          <a:p>
            <a:pPr eaLnBrk="1" hangingPunct="1"/>
            <a:r>
              <a:rPr lang="en-US" altLang="en-US"/>
              <a:t>Shifting role of caching</a:t>
            </a:r>
          </a:p>
          <a:p>
            <a:pPr lvl="1" eaLnBrk="1" hangingPunct="1"/>
            <a:r>
              <a:rPr lang="en-US" altLang="en-US"/>
              <a:t>Shaping disk access patterns</a:t>
            </a:r>
          </a:p>
          <a:p>
            <a:pPr lvl="1" eaLnBrk="1" hangingPunct="1"/>
            <a:r>
              <a:rPr lang="en-US" altLang="en-US"/>
              <a:t>Assumptions</a:t>
            </a:r>
          </a:p>
          <a:p>
            <a:pPr lvl="2" eaLnBrk="1" hangingPunct="1"/>
            <a:r>
              <a:rPr lang="en-US" altLang="en-US"/>
              <a:t>Locality</a:t>
            </a:r>
          </a:p>
          <a:p>
            <a:pPr lvl="2" eaLnBrk="1" hangingPunct="1"/>
            <a:r>
              <a:rPr lang="en-US" altLang="en-US"/>
              <a:t>Abundance of RAM</a:t>
            </a:r>
          </a:p>
        </p:txBody>
      </p:sp>
    </p:spTree>
    <p:extLst>
      <p:ext uri="{BB962C8B-B14F-4D97-AF65-F5344CB8AC3E}">
        <p14:creationId xmlns:p14="http://schemas.microsoft.com/office/powerpoint/2010/main" val="80307353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r>
              <a:rPr lang="en-US" altLang="en-US"/>
              <a:t>Performance Improvement</a:t>
            </a:r>
          </a:p>
        </p:txBody>
      </p:sp>
      <p:sp>
        <p:nvSpPr>
          <p:cNvPr id="11267" name="Rectangle 3"/>
          <p:cNvSpPr>
            <a:spLocks noGrp="1" noChangeArrowheads="1"/>
          </p:cNvSpPr>
          <p:nvPr>
            <p:ph type="body" idx="1"/>
          </p:nvPr>
        </p:nvSpPr>
        <p:spPr/>
        <p:txBody>
          <a:bodyPr/>
          <a:lstStyle/>
          <a:p>
            <a:pPr eaLnBrk="1" hangingPunct="1"/>
            <a:r>
              <a:rPr lang="en-US" altLang="en-US"/>
              <a:t>Essentially all file systems rely on caching to achieve acceptable performance</a:t>
            </a:r>
          </a:p>
          <a:p>
            <a:pPr eaLnBrk="1" hangingPunct="1"/>
            <a:r>
              <a:rPr lang="en-US" altLang="en-US"/>
              <a:t>Goal is to make FS run at the memory speeds</a:t>
            </a:r>
          </a:p>
          <a:p>
            <a:pPr lvl="1" eaLnBrk="1" hangingPunct="1"/>
            <a:r>
              <a:rPr lang="en-US" altLang="en-US"/>
              <a:t>Even though most of the data is on disk</a:t>
            </a:r>
          </a:p>
        </p:txBody>
      </p:sp>
    </p:spTree>
    <p:extLst>
      <p:ext uri="{BB962C8B-B14F-4D97-AF65-F5344CB8AC3E}">
        <p14:creationId xmlns:p14="http://schemas.microsoft.com/office/powerpoint/2010/main" val="42679047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defRPr/>
            </a:pPr>
            <a:r>
              <a:rPr lang="en-US"/>
              <a:t>Base-and-Bound Translation</a:t>
            </a:r>
          </a:p>
        </p:txBody>
      </p:sp>
      <p:sp>
        <p:nvSpPr>
          <p:cNvPr id="13315" name="Rectangle 3"/>
          <p:cNvSpPr>
            <a:spLocks noGrp="1" noChangeArrowheads="1"/>
          </p:cNvSpPr>
          <p:nvPr>
            <p:ph type="body" idx="1"/>
          </p:nvPr>
        </p:nvSpPr>
        <p:spPr/>
        <p:txBody>
          <a:bodyPr/>
          <a:lstStyle/>
          <a:p>
            <a:pPr eaLnBrk="1" hangingPunct="1">
              <a:defRPr/>
            </a:pPr>
            <a:r>
              <a:rPr lang="en-US"/>
              <a:t>An OS can move a process around</a:t>
            </a:r>
          </a:p>
          <a:p>
            <a:pPr lvl="1" eaLnBrk="1" hangingPunct="1">
              <a:defRPr/>
            </a:pPr>
            <a:r>
              <a:rPr lang="en-US"/>
              <a:t>By copying bits</a:t>
            </a:r>
          </a:p>
          <a:p>
            <a:pPr lvl="1" eaLnBrk="1" hangingPunct="1">
              <a:defRPr/>
            </a:pPr>
            <a:r>
              <a:rPr lang="en-US"/>
              <a:t>Changing the base and bound registers</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en-US" altLang="en-US"/>
              <a:t>Issues in I/O Buffer Caching</a:t>
            </a:r>
          </a:p>
        </p:txBody>
      </p:sp>
      <p:sp>
        <p:nvSpPr>
          <p:cNvPr id="13315" name="Rectangle 3"/>
          <p:cNvSpPr>
            <a:spLocks noGrp="1" noChangeArrowheads="1"/>
          </p:cNvSpPr>
          <p:nvPr>
            <p:ph type="body" idx="1"/>
          </p:nvPr>
        </p:nvSpPr>
        <p:spPr/>
        <p:txBody>
          <a:bodyPr/>
          <a:lstStyle/>
          <a:p>
            <a:pPr eaLnBrk="1" hangingPunct="1"/>
            <a:r>
              <a:rPr lang="en-US" altLang="en-US"/>
              <a:t>Cache size</a:t>
            </a:r>
          </a:p>
          <a:p>
            <a:pPr eaLnBrk="1" hangingPunct="1"/>
            <a:r>
              <a:rPr lang="en-US" altLang="en-US"/>
              <a:t>Cache replacement policy</a:t>
            </a:r>
          </a:p>
          <a:p>
            <a:pPr eaLnBrk="1" hangingPunct="1"/>
            <a:r>
              <a:rPr lang="en-US" altLang="en-US"/>
              <a:t>Cache write handling</a:t>
            </a:r>
          </a:p>
          <a:p>
            <a:pPr eaLnBrk="1" hangingPunct="1"/>
            <a:r>
              <a:rPr lang="en-US" altLang="en-US"/>
              <a:t>Cache-to-process data handling</a:t>
            </a:r>
          </a:p>
        </p:txBody>
      </p:sp>
    </p:spTree>
    <p:extLst>
      <p:ext uri="{BB962C8B-B14F-4D97-AF65-F5344CB8AC3E}">
        <p14:creationId xmlns:p14="http://schemas.microsoft.com/office/powerpoint/2010/main" val="3390668224"/>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r>
              <a:rPr lang="en-US" altLang="en-US"/>
              <a:t>Cache size</a:t>
            </a:r>
          </a:p>
        </p:txBody>
      </p:sp>
      <p:sp>
        <p:nvSpPr>
          <p:cNvPr id="15363" name="Rectangle 3"/>
          <p:cNvSpPr>
            <a:spLocks noGrp="1" noChangeArrowheads="1"/>
          </p:cNvSpPr>
          <p:nvPr>
            <p:ph type="body" idx="1"/>
          </p:nvPr>
        </p:nvSpPr>
        <p:spPr/>
        <p:txBody>
          <a:bodyPr/>
          <a:lstStyle/>
          <a:p>
            <a:pPr eaLnBrk="1" hangingPunct="1"/>
            <a:r>
              <a:rPr lang="en-US" altLang="en-US"/>
              <a:t>The bigger, the fewer the cache misses</a:t>
            </a:r>
          </a:p>
          <a:p>
            <a:pPr eaLnBrk="1" hangingPunct="1"/>
            <a:r>
              <a:rPr lang="en-US" altLang="en-US"/>
              <a:t>More data to keep in sync with disk</a:t>
            </a:r>
          </a:p>
          <a:p>
            <a:pPr eaLnBrk="1" hangingPunct="1"/>
            <a:endParaRPr lang="en-US" altLang="en-US"/>
          </a:p>
        </p:txBody>
      </p:sp>
    </p:spTree>
    <p:extLst>
      <p:ext uri="{BB962C8B-B14F-4D97-AF65-F5344CB8AC3E}">
        <p14:creationId xmlns:p14="http://schemas.microsoft.com/office/powerpoint/2010/main" val="3921118460"/>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eaLnBrk="1" hangingPunct="1"/>
            <a:r>
              <a:rPr lang="en-US" altLang="en-US"/>
              <a:t>What if….</a:t>
            </a:r>
          </a:p>
        </p:txBody>
      </p:sp>
      <p:sp>
        <p:nvSpPr>
          <p:cNvPr id="17411" name="Rectangle 3"/>
          <p:cNvSpPr>
            <a:spLocks noGrp="1" noChangeArrowheads="1"/>
          </p:cNvSpPr>
          <p:nvPr>
            <p:ph type="body" sz="half" idx="1"/>
          </p:nvPr>
        </p:nvSpPr>
        <p:spPr>
          <a:xfrm>
            <a:off x="1370013" y="1827213"/>
            <a:ext cx="5106987" cy="4114800"/>
          </a:xfrm>
        </p:spPr>
        <p:txBody>
          <a:bodyPr/>
          <a:lstStyle/>
          <a:p>
            <a:pPr eaLnBrk="1" hangingPunct="1"/>
            <a:r>
              <a:rPr lang="en-US" altLang="en-US"/>
              <a:t>RAM size = disk size?</a:t>
            </a:r>
          </a:p>
          <a:p>
            <a:pPr eaLnBrk="1" hangingPunct="1"/>
            <a:r>
              <a:rPr lang="en-US" altLang="en-US"/>
              <a:t>What are some implications in terms of disk layouts?</a:t>
            </a:r>
          </a:p>
          <a:p>
            <a:pPr lvl="1" eaLnBrk="1" hangingPunct="1"/>
            <a:r>
              <a:rPr lang="en-US" altLang="en-US"/>
              <a:t>Memory dump?</a:t>
            </a:r>
          </a:p>
          <a:p>
            <a:pPr lvl="1" eaLnBrk="1" hangingPunct="1"/>
            <a:r>
              <a:rPr lang="en-US" altLang="en-US"/>
              <a:t>LFS layout?</a:t>
            </a:r>
          </a:p>
        </p:txBody>
      </p:sp>
      <p:sp>
        <p:nvSpPr>
          <p:cNvPr id="17412" name="Line 6"/>
          <p:cNvSpPr>
            <a:spLocks noChangeAspect="1" noChangeShapeType="1"/>
          </p:cNvSpPr>
          <p:nvPr/>
        </p:nvSpPr>
        <p:spPr bwMode="auto">
          <a:xfrm>
            <a:off x="7162800" y="3505200"/>
            <a:ext cx="0" cy="315913"/>
          </a:xfrm>
          <a:prstGeom prst="line">
            <a:avLst/>
          </a:prstGeom>
          <a:noFill/>
          <a:ln w="9525">
            <a:solidFill>
              <a:schemeClr val="tx1"/>
            </a:solidFill>
            <a:miter lim="800000"/>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17413" name="AutoShape 70"/>
          <p:cNvSpPr>
            <a:spLocks noChangeArrowheads="1"/>
          </p:cNvSpPr>
          <p:nvPr/>
        </p:nvSpPr>
        <p:spPr bwMode="auto">
          <a:xfrm>
            <a:off x="6705600" y="3886200"/>
            <a:ext cx="914400" cy="1143000"/>
          </a:xfrm>
          <a:prstGeom prst="can">
            <a:avLst>
              <a:gd name="adj" fmla="val 31250"/>
            </a:avLst>
          </a:prstGeom>
          <a:gradFill rotWithShape="1">
            <a:gsLst>
              <a:gs pos="0">
                <a:srgbClr val="761800"/>
              </a:gs>
              <a:gs pos="50000">
                <a:srgbClr val="FF3300"/>
              </a:gs>
              <a:gs pos="100000">
                <a:srgbClr val="761800"/>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grpSp>
        <p:nvGrpSpPr>
          <p:cNvPr id="17414" name="Group 104"/>
          <p:cNvGrpSpPr>
            <a:grpSpLocks/>
          </p:cNvGrpSpPr>
          <p:nvPr/>
        </p:nvGrpSpPr>
        <p:grpSpPr bwMode="auto">
          <a:xfrm>
            <a:off x="6650038" y="2971800"/>
            <a:ext cx="1046162" cy="438150"/>
            <a:chOff x="4285" y="1920"/>
            <a:chExt cx="659" cy="276"/>
          </a:xfrm>
        </p:grpSpPr>
        <p:grpSp>
          <p:nvGrpSpPr>
            <p:cNvPr id="17480" name="Group 71"/>
            <p:cNvGrpSpPr>
              <a:grpSpLocks/>
            </p:cNvGrpSpPr>
            <p:nvPr/>
          </p:nvGrpSpPr>
          <p:grpSpPr bwMode="auto">
            <a:xfrm>
              <a:off x="4406" y="1920"/>
              <a:ext cx="538" cy="180"/>
              <a:chOff x="1225" y="2028"/>
              <a:chExt cx="538" cy="180"/>
            </a:xfrm>
          </p:grpSpPr>
          <p:grpSp>
            <p:nvGrpSpPr>
              <p:cNvPr id="17513" name="Group 30"/>
              <p:cNvGrpSpPr>
                <a:grpSpLocks noChangeAspect="1"/>
              </p:cNvGrpSpPr>
              <p:nvPr/>
            </p:nvGrpSpPr>
            <p:grpSpPr bwMode="auto">
              <a:xfrm>
                <a:off x="1225" y="2100"/>
                <a:ext cx="290" cy="103"/>
                <a:chOff x="1053" y="2064"/>
                <a:chExt cx="387" cy="137"/>
              </a:xfrm>
            </p:grpSpPr>
            <p:sp>
              <p:nvSpPr>
                <p:cNvPr id="17537" name="AutoShape 31"/>
                <p:cNvSpPr>
                  <a:spLocks noChangeAspect="1" noChangeArrowheads="1"/>
                </p:cNvSpPr>
                <p:nvPr/>
              </p:nvSpPr>
              <p:spPr bwMode="auto">
                <a:xfrm>
                  <a:off x="1056" y="2064"/>
                  <a:ext cx="384" cy="105"/>
                </a:xfrm>
                <a:prstGeom prst="parallelogram">
                  <a:avLst>
                    <a:gd name="adj" fmla="val 91429"/>
                  </a:avLst>
                </a:prstGeom>
                <a:gradFill rotWithShape="0">
                  <a:gsLst>
                    <a:gs pos="0">
                      <a:srgbClr val="2F762F"/>
                    </a:gs>
                    <a:gs pos="100000">
                      <a:srgbClr val="66FF66"/>
                    </a:gs>
                  </a:gsLst>
                  <a:lin ang="0" scaled="1"/>
                </a:gradFill>
                <a:ln w="9525">
                  <a:miter lim="800000"/>
                  <a:headEnd/>
                  <a:tailEnd/>
                </a:ln>
                <a:effectLst/>
                <a:scene3d>
                  <a:camera prst="legacyPerspectiveBottom"/>
                  <a:lightRig rig="legacyFlat3" dir="t"/>
                </a:scene3d>
                <a:sp3d extrusionH="87300" prstMaterial="legacyMatte">
                  <a:bevelT w="13500" h="13500" prst="angle"/>
                  <a:bevelB w="13500" h="13500" prst="angle"/>
                  <a:extrusionClr>
                    <a:srgbClr val="66FF66"/>
                  </a:extrusionClr>
                  <a:contourClr>
                    <a:srgbClr val="2F762F"/>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17538" name="Rectangle 32"/>
                <p:cNvSpPr>
                  <a:spLocks noChangeAspect="1" noChangeArrowheads="1"/>
                </p:cNvSpPr>
                <p:nvPr/>
              </p:nvSpPr>
              <p:spPr bwMode="auto">
                <a:xfrm>
                  <a:off x="1053"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17539" name="Rectangle 33"/>
                <p:cNvSpPr>
                  <a:spLocks noChangeAspect="1" noChangeArrowheads="1"/>
                </p:cNvSpPr>
                <p:nvPr/>
              </p:nvSpPr>
              <p:spPr bwMode="auto">
                <a:xfrm>
                  <a:off x="1296"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17540" name="Rectangle 34"/>
                <p:cNvSpPr>
                  <a:spLocks noChangeAspect="1" noChangeArrowheads="1"/>
                </p:cNvSpPr>
                <p:nvPr/>
              </p:nvSpPr>
              <p:spPr bwMode="auto">
                <a:xfrm>
                  <a:off x="1104"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17541" name="Rectangle 35"/>
                <p:cNvSpPr>
                  <a:spLocks noChangeAspect="1" noChangeArrowheads="1"/>
                </p:cNvSpPr>
                <p:nvPr/>
              </p:nvSpPr>
              <p:spPr bwMode="auto">
                <a:xfrm>
                  <a:off x="1152"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17542" name="Rectangle 36"/>
                <p:cNvSpPr>
                  <a:spLocks noChangeAspect="1" noChangeArrowheads="1"/>
                </p:cNvSpPr>
                <p:nvPr/>
              </p:nvSpPr>
              <p:spPr bwMode="auto">
                <a:xfrm>
                  <a:off x="1200"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17543" name="Rectangle 37"/>
                <p:cNvSpPr>
                  <a:spLocks noChangeAspect="1" noChangeArrowheads="1"/>
                </p:cNvSpPr>
                <p:nvPr/>
              </p:nvSpPr>
              <p:spPr bwMode="auto">
                <a:xfrm>
                  <a:off x="1248"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sp>
            <p:nvSpPr>
              <p:cNvPr id="17514" name="AutoShape 38"/>
              <p:cNvSpPr>
                <a:spLocks noChangeAspect="1" noChangeArrowheads="1"/>
              </p:cNvSpPr>
              <p:nvPr/>
            </p:nvSpPr>
            <p:spPr bwMode="auto">
              <a:xfrm>
                <a:off x="1227" y="2028"/>
                <a:ext cx="288" cy="79"/>
              </a:xfrm>
              <a:prstGeom prst="parallelogram">
                <a:avLst>
                  <a:gd name="adj" fmla="val 91139"/>
                </a:avLst>
              </a:prstGeom>
              <a:gradFill rotWithShape="0">
                <a:gsLst>
                  <a:gs pos="0">
                    <a:srgbClr val="2F762F"/>
                  </a:gs>
                  <a:gs pos="100000">
                    <a:srgbClr val="66FF66"/>
                  </a:gs>
                </a:gsLst>
                <a:lin ang="0" scaled="1"/>
              </a:gradFill>
              <a:ln w="9525">
                <a:miter lim="800000"/>
                <a:headEnd/>
                <a:tailEnd/>
              </a:ln>
              <a:effectLst/>
              <a:scene3d>
                <a:camera prst="legacyPerspectiveBottom"/>
                <a:lightRig rig="legacyFlat3" dir="t"/>
              </a:scene3d>
              <a:sp3d extrusionH="87300" prstMaterial="legacyMatte">
                <a:bevelT w="13500" h="13500" prst="angle"/>
                <a:bevelB w="13500" h="13500" prst="angle"/>
                <a:extrusionClr>
                  <a:srgbClr val="66FF66"/>
                </a:extrusionClr>
                <a:contourClr>
                  <a:srgbClr val="2F762F"/>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17515" name="Rectangle 39"/>
              <p:cNvSpPr>
                <a:spLocks noChangeAspect="1" noChangeArrowheads="1"/>
              </p:cNvSpPr>
              <p:nvPr/>
            </p:nvSpPr>
            <p:spPr bwMode="auto">
              <a:xfrm>
                <a:off x="1225" y="2107"/>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17516" name="Rectangle 40"/>
              <p:cNvSpPr>
                <a:spLocks noChangeAspect="1" noChangeArrowheads="1"/>
              </p:cNvSpPr>
              <p:nvPr/>
            </p:nvSpPr>
            <p:spPr bwMode="auto">
              <a:xfrm>
                <a:off x="1263" y="2107"/>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17517" name="Rectangle 41"/>
              <p:cNvSpPr>
                <a:spLocks noChangeAspect="1" noChangeArrowheads="1"/>
              </p:cNvSpPr>
              <p:nvPr/>
            </p:nvSpPr>
            <p:spPr bwMode="auto">
              <a:xfrm>
                <a:off x="1407" y="2107"/>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17518" name="Rectangle 42"/>
              <p:cNvSpPr>
                <a:spLocks noChangeAspect="1" noChangeArrowheads="1"/>
              </p:cNvSpPr>
              <p:nvPr/>
            </p:nvSpPr>
            <p:spPr bwMode="auto">
              <a:xfrm>
                <a:off x="1299" y="2107"/>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17519" name="Rectangle 43"/>
              <p:cNvSpPr>
                <a:spLocks noChangeAspect="1" noChangeArrowheads="1"/>
              </p:cNvSpPr>
              <p:nvPr/>
            </p:nvSpPr>
            <p:spPr bwMode="auto">
              <a:xfrm>
                <a:off x="1335" y="2107"/>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nvGrpSpPr>
              <p:cNvPr id="17520" name="Group 44"/>
              <p:cNvGrpSpPr>
                <a:grpSpLocks noChangeAspect="1"/>
              </p:cNvGrpSpPr>
              <p:nvPr/>
            </p:nvGrpSpPr>
            <p:grpSpPr bwMode="auto">
              <a:xfrm>
                <a:off x="1473" y="2105"/>
                <a:ext cx="290" cy="103"/>
                <a:chOff x="1053" y="2064"/>
                <a:chExt cx="387" cy="137"/>
              </a:xfrm>
            </p:grpSpPr>
            <p:sp>
              <p:nvSpPr>
                <p:cNvPr id="17530" name="AutoShape 45"/>
                <p:cNvSpPr>
                  <a:spLocks noChangeAspect="1" noChangeArrowheads="1"/>
                </p:cNvSpPr>
                <p:nvPr/>
              </p:nvSpPr>
              <p:spPr bwMode="auto">
                <a:xfrm>
                  <a:off x="1056" y="2064"/>
                  <a:ext cx="384" cy="105"/>
                </a:xfrm>
                <a:prstGeom prst="parallelogram">
                  <a:avLst>
                    <a:gd name="adj" fmla="val 91429"/>
                  </a:avLst>
                </a:prstGeom>
                <a:gradFill rotWithShape="0">
                  <a:gsLst>
                    <a:gs pos="0">
                      <a:srgbClr val="2F762F"/>
                    </a:gs>
                    <a:gs pos="100000">
                      <a:srgbClr val="66FF66"/>
                    </a:gs>
                  </a:gsLst>
                  <a:lin ang="0" scaled="1"/>
                </a:gradFill>
                <a:ln w="9525">
                  <a:miter lim="800000"/>
                  <a:headEnd/>
                  <a:tailEnd/>
                </a:ln>
                <a:effectLst/>
                <a:scene3d>
                  <a:camera prst="legacyPerspectiveBottom"/>
                  <a:lightRig rig="legacyFlat3" dir="t"/>
                </a:scene3d>
                <a:sp3d extrusionH="87300" prstMaterial="legacyMatte">
                  <a:bevelT w="13500" h="13500" prst="angle"/>
                  <a:bevelB w="13500" h="13500" prst="angle"/>
                  <a:extrusionClr>
                    <a:srgbClr val="66FF66"/>
                  </a:extrusionClr>
                  <a:contourClr>
                    <a:srgbClr val="2F762F"/>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17531" name="Rectangle 46"/>
                <p:cNvSpPr>
                  <a:spLocks noChangeAspect="1" noChangeArrowheads="1"/>
                </p:cNvSpPr>
                <p:nvPr/>
              </p:nvSpPr>
              <p:spPr bwMode="auto">
                <a:xfrm>
                  <a:off x="1053"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17532" name="Rectangle 47"/>
                <p:cNvSpPr>
                  <a:spLocks noChangeAspect="1" noChangeArrowheads="1"/>
                </p:cNvSpPr>
                <p:nvPr/>
              </p:nvSpPr>
              <p:spPr bwMode="auto">
                <a:xfrm>
                  <a:off x="1296"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17533" name="Rectangle 48"/>
                <p:cNvSpPr>
                  <a:spLocks noChangeAspect="1" noChangeArrowheads="1"/>
                </p:cNvSpPr>
                <p:nvPr/>
              </p:nvSpPr>
              <p:spPr bwMode="auto">
                <a:xfrm>
                  <a:off x="1104"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17534" name="Rectangle 49"/>
                <p:cNvSpPr>
                  <a:spLocks noChangeAspect="1" noChangeArrowheads="1"/>
                </p:cNvSpPr>
                <p:nvPr/>
              </p:nvSpPr>
              <p:spPr bwMode="auto">
                <a:xfrm>
                  <a:off x="1152"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17535" name="Rectangle 50"/>
                <p:cNvSpPr>
                  <a:spLocks noChangeAspect="1" noChangeArrowheads="1"/>
                </p:cNvSpPr>
                <p:nvPr/>
              </p:nvSpPr>
              <p:spPr bwMode="auto">
                <a:xfrm>
                  <a:off x="1200"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17536" name="Rectangle 51"/>
                <p:cNvSpPr>
                  <a:spLocks noChangeAspect="1" noChangeArrowheads="1"/>
                </p:cNvSpPr>
                <p:nvPr/>
              </p:nvSpPr>
              <p:spPr bwMode="auto">
                <a:xfrm>
                  <a:off x="1248"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grpSp>
            <p:nvGrpSpPr>
              <p:cNvPr id="17521" name="Group 52"/>
              <p:cNvGrpSpPr>
                <a:grpSpLocks noChangeAspect="1"/>
              </p:cNvGrpSpPr>
              <p:nvPr/>
            </p:nvGrpSpPr>
            <p:grpSpPr bwMode="auto">
              <a:xfrm>
                <a:off x="1473" y="2033"/>
                <a:ext cx="290" cy="103"/>
                <a:chOff x="1053" y="2064"/>
                <a:chExt cx="387" cy="137"/>
              </a:xfrm>
            </p:grpSpPr>
            <p:sp>
              <p:nvSpPr>
                <p:cNvPr id="17523" name="AutoShape 53"/>
                <p:cNvSpPr>
                  <a:spLocks noChangeAspect="1" noChangeArrowheads="1"/>
                </p:cNvSpPr>
                <p:nvPr/>
              </p:nvSpPr>
              <p:spPr bwMode="auto">
                <a:xfrm>
                  <a:off x="1056" y="2064"/>
                  <a:ext cx="384" cy="105"/>
                </a:xfrm>
                <a:prstGeom prst="parallelogram">
                  <a:avLst>
                    <a:gd name="adj" fmla="val 91429"/>
                  </a:avLst>
                </a:prstGeom>
                <a:gradFill rotWithShape="0">
                  <a:gsLst>
                    <a:gs pos="0">
                      <a:srgbClr val="2F762F"/>
                    </a:gs>
                    <a:gs pos="100000">
                      <a:srgbClr val="66FF66"/>
                    </a:gs>
                  </a:gsLst>
                  <a:lin ang="0" scaled="1"/>
                </a:gradFill>
                <a:ln w="9525">
                  <a:miter lim="800000"/>
                  <a:headEnd/>
                  <a:tailEnd/>
                </a:ln>
                <a:effectLst/>
                <a:scene3d>
                  <a:camera prst="legacyPerspectiveBottom"/>
                  <a:lightRig rig="legacyFlat3" dir="t"/>
                </a:scene3d>
                <a:sp3d extrusionH="87300" prstMaterial="legacyMatte">
                  <a:bevelT w="13500" h="13500" prst="angle"/>
                  <a:bevelB w="13500" h="13500" prst="angle"/>
                  <a:extrusionClr>
                    <a:srgbClr val="66FF66"/>
                  </a:extrusionClr>
                  <a:contourClr>
                    <a:srgbClr val="2F762F"/>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17524" name="Rectangle 54"/>
                <p:cNvSpPr>
                  <a:spLocks noChangeAspect="1" noChangeArrowheads="1"/>
                </p:cNvSpPr>
                <p:nvPr/>
              </p:nvSpPr>
              <p:spPr bwMode="auto">
                <a:xfrm>
                  <a:off x="1053"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17525" name="Rectangle 55"/>
                <p:cNvSpPr>
                  <a:spLocks noChangeAspect="1" noChangeArrowheads="1"/>
                </p:cNvSpPr>
                <p:nvPr/>
              </p:nvSpPr>
              <p:spPr bwMode="auto">
                <a:xfrm>
                  <a:off x="1296"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17526" name="Rectangle 56"/>
                <p:cNvSpPr>
                  <a:spLocks noChangeAspect="1" noChangeArrowheads="1"/>
                </p:cNvSpPr>
                <p:nvPr/>
              </p:nvSpPr>
              <p:spPr bwMode="auto">
                <a:xfrm>
                  <a:off x="1104"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17527" name="Rectangle 57"/>
                <p:cNvSpPr>
                  <a:spLocks noChangeAspect="1" noChangeArrowheads="1"/>
                </p:cNvSpPr>
                <p:nvPr/>
              </p:nvSpPr>
              <p:spPr bwMode="auto">
                <a:xfrm>
                  <a:off x="1152"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17528" name="Rectangle 58"/>
                <p:cNvSpPr>
                  <a:spLocks noChangeAspect="1" noChangeArrowheads="1"/>
                </p:cNvSpPr>
                <p:nvPr/>
              </p:nvSpPr>
              <p:spPr bwMode="auto">
                <a:xfrm>
                  <a:off x="1200"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17529" name="Rectangle 59"/>
                <p:cNvSpPr>
                  <a:spLocks noChangeAspect="1" noChangeArrowheads="1"/>
                </p:cNvSpPr>
                <p:nvPr/>
              </p:nvSpPr>
              <p:spPr bwMode="auto">
                <a:xfrm>
                  <a:off x="1248"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sp>
            <p:nvSpPr>
              <p:cNvPr id="17522" name="Rectangle 60"/>
              <p:cNvSpPr>
                <a:spLocks noChangeAspect="1" noChangeArrowheads="1"/>
              </p:cNvSpPr>
              <p:nvPr/>
            </p:nvSpPr>
            <p:spPr bwMode="auto">
              <a:xfrm>
                <a:off x="1371" y="2107"/>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grpSp>
          <p:nvGrpSpPr>
            <p:cNvPr id="17481" name="Group 72"/>
            <p:cNvGrpSpPr>
              <a:grpSpLocks/>
            </p:cNvGrpSpPr>
            <p:nvPr/>
          </p:nvGrpSpPr>
          <p:grpSpPr bwMode="auto">
            <a:xfrm>
              <a:off x="4285" y="2016"/>
              <a:ext cx="538" cy="180"/>
              <a:chOff x="1225" y="2028"/>
              <a:chExt cx="538" cy="180"/>
            </a:xfrm>
          </p:grpSpPr>
          <p:grpSp>
            <p:nvGrpSpPr>
              <p:cNvPr id="17482" name="Group 73"/>
              <p:cNvGrpSpPr>
                <a:grpSpLocks noChangeAspect="1"/>
              </p:cNvGrpSpPr>
              <p:nvPr/>
            </p:nvGrpSpPr>
            <p:grpSpPr bwMode="auto">
              <a:xfrm>
                <a:off x="1225" y="2100"/>
                <a:ext cx="290" cy="103"/>
                <a:chOff x="1053" y="2064"/>
                <a:chExt cx="387" cy="137"/>
              </a:xfrm>
            </p:grpSpPr>
            <p:sp>
              <p:nvSpPr>
                <p:cNvPr id="17506" name="AutoShape 74"/>
                <p:cNvSpPr>
                  <a:spLocks noChangeAspect="1" noChangeArrowheads="1"/>
                </p:cNvSpPr>
                <p:nvPr/>
              </p:nvSpPr>
              <p:spPr bwMode="auto">
                <a:xfrm>
                  <a:off x="1056" y="2064"/>
                  <a:ext cx="384" cy="105"/>
                </a:xfrm>
                <a:prstGeom prst="parallelogram">
                  <a:avLst>
                    <a:gd name="adj" fmla="val 91429"/>
                  </a:avLst>
                </a:prstGeom>
                <a:gradFill rotWithShape="0">
                  <a:gsLst>
                    <a:gs pos="0">
                      <a:srgbClr val="2F762F"/>
                    </a:gs>
                    <a:gs pos="100000">
                      <a:srgbClr val="66FF66"/>
                    </a:gs>
                  </a:gsLst>
                  <a:lin ang="0" scaled="1"/>
                </a:gradFill>
                <a:ln w="9525">
                  <a:miter lim="800000"/>
                  <a:headEnd/>
                  <a:tailEnd/>
                </a:ln>
                <a:effectLst/>
                <a:scene3d>
                  <a:camera prst="legacyPerspectiveBottom"/>
                  <a:lightRig rig="legacyFlat3" dir="t"/>
                </a:scene3d>
                <a:sp3d extrusionH="87300" prstMaterial="legacyMatte">
                  <a:bevelT w="13500" h="13500" prst="angle"/>
                  <a:bevelB w="13500" h="13500" prst="angle"/>
                  <a:extrusionClr>
                    <a:srgbClr val="66FF66"/>
                  </a:extrusionClr>
                  <a:contourClr>
                    <a:srgbClr val="2F762F"/>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17507" name="Rectangle 75"/>
                <p:cNvSpPr>
                  <a:spLocks noChangeAspect="1" noChangeArrowheads="1"/>
                </p:cNvSpPr>
                <p:nvPr/>
              </p:nvSpPr>
              <p:spPr bwMode="auto">
                <a:xfrm>
                  <a:off x="1053"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17508" name="Rectangle 76"/>
                <p:cNvSpPr>
                  <a:spLocks noChangeAspect="1" noChangeArrowheads="1"/>
                </p:cNvSpPr>
                <p:nvPr/>
              </p:nvSpPr>
              <p:spPr bwMode="auto">
                <a:xfrm>
                  <a:off x="1296"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17509" name="Rectangle 77"/>
                <p:cNvSpPr>
                  <a:spLocks noChangeAspect="1" noChangeArrowheads="1"/>
                </p:cNvSpPr>
                <p:nvPr/>
              </p:nvSpPr>
              <p:spPr bwMode="auto">
                <a:xfrm>
                  <a:off x="1104"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17510" name="Rectangle 78"/>
                <p:cNvSpPr>
                  <a:spLocks noChangeAspect="1" noChangeArrowheads="1"/>
                </p:cNvSpPr>
                <p:nvPr/>
              </p:nvSpPr>
              <p:spPr bwMode="auto">
                <a:xfrm>
                  <a:off x="1152"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17511" name="Rectangle 79"/>
                <p:cNvSpPr>
                  <a:spLocks noChangeAspect="1" noChangeArrowheads="1"/>
                </p:cNvSpPr>
                <p:nvPr/>
              </p:nvSpPr>
              <p:spPr bwMode="auto">
                <a:xfrm>
                  <a:off x="1200"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17512" name="Rectangle 80"/>
                <p:cNvSpPr>
                  <a:spLocks noChangeAspect="1" noChangeArrowheads="1"/>
                </p:cNvSpPr>
                <p:nvPr/>
              </p:nvSpPr>
              <p:spPr bwMode="auto">
                <a:xfrm>
                  <a:off x="1248"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sp>
            <p:nvSpPr>
              <p:cNvPr id="17483" name="AutoShape 81"/>
              <p:cNvSpPr>
                <a:spLocks noChangeAspect="1" noChangeArrowheads="1"/>
              </p:cNvSpPr>
              <p:nvPr/>
            </p:nvSpPr>
            <p:spPr bwMode="auto">
              <a:xfrm>
                <a:off x="1227" y="2028"/>
                <a:ext cx="288" cy="79"/>
              </a:xfrm>
              <a:prstGeom prst="parallelogram">
                <a:avLst>
                  <a:gd name="adj" fmla="val 91139"/>
                </a:avLst>
              </a:prstGeom>
              <a:gradFill rotWithShape="0">
                <a:gsLst>
                  <a:gs pos="0">
                    <a:srgbClr val="2F762F"/>
                  </a:gs>
                  <a:gs pos="100000">
                    <a:srgbClr val="66FF66"/>
                  </a:gs>
                </a:gsLst>
                <a:lin ang="0" scaled="1"/>
              </a:gradFill>
              <a:ln w="9525">
                <a:miter lim="800000"/>
                <a:headEnd/>
                <a:tailEnd/>
              </a:ln>
              <a:effectLst/>
              <a:scene3d>
                <a:camera prst="legacyPerspectiveBottom"/>
                <a:lightRig rig="legacyFlat3" dir="t"/>
              </a:scene3d>
              <a:sp3d extrusionH="87300" prstMaterial="legacyMatte">
                <a:bevelT w="13500" h="13500" prst="angle"/>
                <a:bevelB w="13500" h="13500" prst="angle"/>
                <a:extrusionClr>
                  <a:srgbClr val="66FF66"/>
                </a:extrusionClr>
                <a:contourClr>
                  <a:srgbClr val="2F762F"/>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17484" name="Rectangle 82"/>
              <p:cNvSpPr>
                <a:spLocks noChangeAspect="1" noChangeArrowheads="1"/>
              </p:cNvSpPr>
              <p:nvPr/>
            </p:nvSpPr>
            <p:spPr bwMode="auto">
              <a:xfrm>
                <a:off x="1225" y="2107"/>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17485" name="Rectangle 83"/>
              <p:cNvSpPr>
                <a:spLocks noChangeAspect="1" noChangeArrowheads="1"/>
              </p:cNvSpPr>
              <p:nvPr/>
            </p:nvSpPr>
            <p:spPr bwMode="auto">
              <a:xfrm>
                <a:off x="1263" y="2107"/>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17486" name="Rectangle 84"/>
              <p:cNvSpPr>
                <a:spLocks noChangeAspect="1" noChangeArrowheads="1"/>
              </p:cNvSpPr>
              <p:nvPr/>
            </p:nvSpPr>
            <p:spPr bwMode="auto">
              <a:xfrm>
                <a:off x="1407" y="2107"/>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17487" name="Rectangle 85"/>
              <p:cNvSpPr>
                <a:spLocks noChangeAspect="1" noChangeArrowheads="1"/>
              </p:cNvSpPr>
              <p:nvPr/>
            </p:nvSpPr>
            <p:spPr bwMode="auto">
              <a:xfrm>
                <a:off x="1299" y="2107"/>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17488" name="Rectangle 86"/>
              <p:cNvSpPr>
                <a:spLocks noChangeAspect="1" noChangeArrowheads="1"/>
              </p:cNvSpPr>
              <p:nvPr/>
            </p:nvSpPr>
            <p:spPr bwMode="auto">
              <a:xfrm>
                <a:off x="1335" y="2107"/>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nvGrpSpPr>
              <p:cNvPr id="17489" name="Group 87"/>
              <p:cNvGrpSpPr>
                <a:grpSpLocks noChangeAspect="1"/>
              </p:cNvGrpSpPr>
              <p:nvPr/>
            </p:nvGrpSpPr>
            <p:grpSpPr bwMode="auto">
              <a:xfrm>
                <a:off x="1473" y="2105"/>
                <a:ext cx="290" cy="103"/>
                <a:chOff x="1053" y="2064"/>
                <a:chExt cx="387" cy="137"/>
              </a:xfrm>
            </p:grpSpPr>
            <p:sp>
              <p:nvSpPr>
                <p:cNvPr id="17499" name="AutoShape 88"/>
                <p:cNvSpPr>
                  <a:spLocks noChangeAspect="1" noChangeArrowheads="1"/>
                </p:cNvSpPr>
                <p:nvPr/>
              </p:nvSpPr>
              <p:spPr bwMode="auto">
                <a:xfrm>
                  <a:off x="1056" y="2064"/>
                  <a:ext cx="384" cy="105"/>
                </a:xfrm>
                <a:prstGeom prst="parallelogram">
                  <a:avLst>
                    <a:gd name="adj" fmla="val 91429"/>
                  </a:avLst>
                </a:prstGeom>
                <a:gradFill rotWithShape="0">
                  <a:gsLst>
                    <a:gs pos="0">
                      <a:srgbClr val="2F762F"/>
                    </a:gs>
                    <a:gs pos="100000">
                      <a:srgbClr val="66FF66"/>
                    </a:gs>
                  </a:gsLst>
                  <a:lin ang="0" scaled="1"/>
                </a:gradFill>
                <a:ln w="9525">
                  <a:miter lim="800000"/>
                  <a:headEnd/>
                  <a:tailEnd/>
                </a:ln>
                <a:effectLst/>
                <a:scene3d>
                  <a:camera prst="legacyPerspectiveBottom"/>
                  <a:lightRig rig="legacyFlat3" dir="t"/>
                </a:scene3d>
                <a:sp3d extrusionH="87300" prstMaterial="legacyMatte">
                  <a:bevelT w="13500" h="13500" prst="angle"/>
                  <a:bevelB w="13500" h="13500" prst="angle"/>
                  <a:extrusionClr>
                    <a:srgbClr val="66FF66"/>
                  </a:extrusionClr>
                  <a:contourClr>
                    <a:srgbClr val="2F762F"/>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17500" name="Rectangle 89"/>
                <p:cNvSpPr>
                  <a:spLocks noChangeAspect="1" noChangeArrowheads="1"/>
                </p:cNvSpPr>
                <p:nvPr/>
              </p:nvSpPr>
              <p:spPr bwMode="auto">
                <a:xfrm>
                  <a:off x="1053"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17501" name="Rectangle 90"/>
                <p:cNvSpPr>
                  <a:spLocks noChangeAspect="1" noChangeArrowheads="1"/>
                </p:cNvSpPr>
                <p:nvPr/>
              </p:nvSpPr>
              <p:spPr bwMode="auto">
                <a:xfrm>
                  <a:off x="1296"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17502" name="Rectangle 91"/>
                <p:cNvSpPr>
                  <a:spLocks noChangeAspect="1" noChangeArrowheads="1"/>
                </p:cNvSpPr>
                <p:nvPr/>
              </p:nvSpPr>
              <p:spPr bwMode="auto">
                <a:xfrm>
                  <a:off x="1104"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17503" name="Rectangle 92"/>
                <p:cNvSpPr>
                  <a:spLocks noChangeAspect="1" noChangeArrowheads="1"/>
                </p:cNvSpPr>
                <p:nvPr/>
              </p:nvSpPr>
              <p:spPr bwMode="auto">
                <a:xfrm>
                  <a:off x="1152"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17504" name="Rectangle 93"/>
                <p:cNvSpPr>
                  <a:spLocks noChangeAspect="1" noChangeArrowheads="1"/>
                </p:cNvSpPr>
                <p:nvPr/>
              </p:nvSpPr>
              <p:spPr bwMode="auto">
                <a:xfrm>
                  <a:off x="1200"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17505" name="Rectangle 94"/>
                <p:cNvSpPr>
                  <a:spLocks noChangeAspect="1" noChangeArrowheads="1"/>
                </p:cNvSpPr>
                <p:nvPr/>
              </p:nvSpPr>
              <p:spPr bwMode="auto">
                <a:xfrm>
                  <a:off x="1248"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grpSp>
            <p:nvGrpSpPr>
              <p:cNvPr id="17490" name="Group 95"/>
              <p:cNvGrpSpPr>
                <a:grpSpLocks noChangeAspect="1"/>
              </p:cNvGrpSpPr>
              <p:nvPr/>
            </p:nvGrpSpPr>
            <p:grpSpPr bwMode="auto">
              <a:xfrm>
                <a:off x="1473" y="2033"/>
                <a:ext cx="290" cy="103"/>
                <a:chOff x="1053" y="2064"/>
                <a:chExt cx="387" cy="137"/>
              </a:xfrm>
            </p:grpSpPr>
            <p:sp>
              <p:nvSpPr>
                <p:cNvPr id="17492" name="AutoShape 96"/>
                <p:cNvSpPr>
                  <a:spLocks noChangeAspect="1" noChangeArrowheads="1"/>
                </p:cNvSpPr>
                <p:nvPr/>
              </p:nvSpPr>
              <p:spPr bwMode="auto">
                <a:xfrm>
                  <a:off x="1056" y="2064"/>
                  <a:ext cx="384" cy="105"/>
                </a:xfrm>
                <a:prstGeom prst="parallelogram">
                  <a:avLst>
                    <a:gd name="adj" fmla="val 91429"/>
                  </a:avLst>
                </a:prstGeom>
                <a:gradFill rotWithShape="0">
                  <a:gsLst>
                    <a:gs pos="0">
                      <a:srgbClr val="2F762F"/>
                    </a:gs>
                    <a:gs pos="100000">
                      <a:srgbClr val="66FF66"/>
                    </a:gs>
                  </a:gsLst>
                  <a:lin ang="0" scaled="1"/>
                </a:gradFill>
                <a:ln w="9525">
                  <a:miter lim="800000"/>
                  <a:headEnd/>
                  <a:tailEnd/>
                </a:ln>
                <a:effectLst/>
                <a:scene3d>
                  <a:camera prst="legacyPerspectiveBottom"/>
                  <a:lightRig rig="legacyFlat3" dir="t"/>
                </a:scene3d>
                <a:sp3d extrusionH="87300" prstMaterial="legacyMatte">
                  <a:bevelT w="13500" h="13500" prst="angle"/>
                  <a:bevelB w="13500" h="13500" prst="angle"/>
                  <a:extrusionClr>
                    <a:srgbClr val="66FF66"/>
                  </a:extrusionClr>
                  <a:contourClr>
                    <a:srgbClr val="2F762F"/>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17493" name="Rectangle 97"/>
                <p:cNvSpPr>
                  <a:spLocks noChangeAspect="1" noChangeArrowheads="1"/>
                </p:cNvSpPr>
                <p:nvPr/>
              </p:nvSpPr>
              <p:spPr bwMode="auto">
                <a:xfrm>
                  <a:off x="1053"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17494" name="Rectangle 98"/>
                <p:cNvSpPr>
                  <a:spLocks noChangeAspect="1" noChangeArrowheads="1"/>
                </p:cNvSpPr>
                <p:nvPr/>
              </p:nvSpPr>
              <p:spPr bwMode="auto">
                <a:xfrm>
                  <a:off x="1296"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17495" name="Rectangle 99"/>
                <p:cNvSpPr>
                  <a:spLocks noChangeAspect="1" noChangeArrowheads="1"/>
                </p:cNvSpPr>
                <p:nvPr/>
              </p:nvSpPr>
              <p:spPr bwMode="auto">
                <a:xfrm>
                  <a:off x="1104"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17496" name="Rectangle 100"/>
                <p:cNvSpPr>
                  <a:spLocks noChangeAspect="1" noChangeArrowheads="1"/>
                </p:cNvSpPr>
                <p:nvPr/>
              </p:nvSpPr>
              <p:spPr bwMode="auto">
                <a:xfrm>
                  <a:off x="1152"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17497" name="Rectangle 101"/>
                <p:cNvSpPr>
                  <a:spLocks noChangeAspect="1" noChangeArrowheads="1"/>
                </p:cNvSpPr>
                <p:nvPr/>
              </p:nvSpPr>
              <p:spPr bwMode="auto">
                <a:xfrm>
                  <a:off x="1200"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17498" name="Rectangle 102"/>
                <p:cNvSpPr>
                  <a:spLocks noChangeAspect="1" noChangeArrowheads="1"/>
                </p:cNvSpPr>
                <p:nvPr/>
              </p:nvSpPr>
              <p:spPr bwMode="auto">
                <a:xfrm>
                  <a:off x="1248"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sp>
            <p:nvSpPr>
              <p:cNvPr id="17491" name="Rectangle 103"/>
              <p:cNvSpPr>
                <a:spLocks noChangeAspect="1" noChangeArrowheads="1"/>
              </p:cNvSpPr>
              <p:nvPr/>
            </p:nvSpPr>
            <p:spPr bwMode="auto">
              <a:xfrm>
                <a:off x="1371" y="2107"/>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grpSp>
      <p:grpSp>
        <p:nvGrpSpPr>
          <p:cNvPr id="17415" name="Group 105"/>
          <p:cNvGrpSpPr>
            <a:grpSpLocks/>
          </p:cNvGrpSpPr>
          <p:nvPr/>
        </p:nvGrpSpPr>
        <p:grpSpPr bwMode="auto">
          <a:xfrm>
            <a:off x="6629400" y="2743200"/>
            <a:ext cx="1046163" cy="438150"/>
            <a:chOff x="4285" y="1920"/>
            <a:chExt cx="659" cy="276"/>
          </a:xfrm>
        </p:grpSpPr>
        <p:grpSp>
          <p:nvGrpSpPr>
            <p:cNvPr id="17416" name="Group 106"/>
            <p:cNvGrpSpPr>
              <a:grpSpLocks/>
            </p:cNvGrpSpPr>
            <p:nvPr/>
          </p:nvGrpSpPr>
          <p:grpSpPr bwMode="auto">
            <a:xfrm>
              <a:off x="4406" y="1920"/>
              <a:ext cx="538" cy="180"/>
              <a:chOff x="1225" y="2028"/>
              <a:chExt cx="538" cy="180"/>
            </a:xfrm>
          </p:grpSpPr>
          <p:grpSp>
            <p:nvGrpSpPr>
              <p:cNvPr id="17449" name="Group 107"/>
              <p:cNvGrpSpPr>
                <a:grpSpLocks noChangeAspect="1"/>
              </p:cNvGrpSpPr>
              <p:nvPr/>
            </p:nvGrpSpPr>
            <p:grpSpPr bwMode="auto">
              <a:xfrm>
                <a:off x="1225" y="2100"/>
                <a:ext cx="290" cy="103"/>
                <a:chOff x="1053" y="2064"/>
                <a:chExt cx="387" cy="137"/>
              </a:xfrm>
            </p:grpSpPr>
            <p:sp>
              <p:nvSpPr>
                <p:cNvPr id="17473" name="AutoShape 108"/>
                <p:cNvSpPr>
                  <a:spLocks noChangeAspect="1" noChangeArrowheads="1"/>
                </p:cNvSpPr>
                <p:nvPr/>
              </p:nvSpPr>
              <p:spPr bwMode="auto">
                <a:xfrm>
                  <a:off x="1056" y="2064"/>
                  <a:ext cx="384" cy="105"/>
                </a:xfrm>
                <a:prstGeom prst="parallelogram">
                  <a:avLst>
                    <a:gd name="adj" fmla="val 91429"/>
                  </a:avLst>
                </a:prstGeom>
                <a:gradFill rotWithShape="0">
                  <a:gsLst>
                    <a:gs pos="0">
                      <a:srgbClr val="2F762F"/>
                    </a:gs>
                    <a:gs pos="100000">
                      <a:srgbClr val="66FF66"/>
                    </a:gs>
                  </a:gsLst>
                  <a:lin ang="0" scaled="1"/>
                </a:gradFill>
                <a:ln w="9525">
                  <a:miter lim="800000"/>
                  <a:headEnd/>
                  <a:tailEnd/>
                </a:ln>
                <a:effectLst/>
                <a:scene3d>
                  <a:camera prst="legacyPerspectiveBottom"/>
                  <a:lightRig rig="legacyFlat3" dir="t"/>
                </a:scene3d>
                <a:sp3d extrusionH="87300" prstMaterial="legacyMatte">
                  <a:bevelT w="13500" h="13500" prst="angle"/>
                  <a:bevelB w="13500" h="13500" prst="angle"/>
                  <a:extrusionClr>
                    <a:srgbClr val="66FF66"/>
                  </a:extrusionClr>
                  <a:contourClr>
                    <a:srgbClr val="2F762F"/>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17474" name="Rectangle 109"/>
                <p:cNvSpPr>
                  <a:spLocks noChangeAspect="1" noChangeArrowheads="1"/>
                </p:cNvSpPr>
                <p:nvPr/>
              </p:nvSpPr>
              <p:spPr bwMode="auto">
                <a:xfrm>
                  <a:off x="1053"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17475" name="Rectangle 110"/>
                <p:cNvSpPr>
                  <a:spLocks noChangeAspect="1" noChangeArrowheads="1"/>
                </p:cNvSpPr>
                <p:nvPr/>
              </p:nvSpPr>
              <p:spPr bwMode="auto">
                <a:xfrm>
                  <a:off x="1296"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17476" name="Rectangle 111"/>
                <p:cNvSpPr>
                  <a:spLocks noChangeAspect="1" noChangeArrowheads="1"/>
                </p:cNvSpPr>
                <p:nvPr/>
              </p:nvSpPr>
              <p:spPr bwMode="auto">
                <a:xfrm>
                  <a:off x="1104"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17477" name="Rectangle 112"/>
                <p:cNvSpPr>
                  <a:spLocks noChangeAspect="1" noChangeArrowheads="1"/>
                </p:cNvSpPr>
                <p:nvPr/>
              </p:nvSpPr>
              <p:spPr bwMode="auto">
                <a:xfrm>
                  <a:off x="1152"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17478" name="Rectangle 113"/>
                <p:cNvSpPr>
                  <a:spLocks noChangeAspect="1" noChangeArrowheads="1"/>
                </p:cNvSpPr>
                <p:nvPr/>
              </p:nvSpPr>
              <p:spPr bwMode="auto">
                <a:xfrm>
                  <a:off x="1200"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17479" name="Rectangle 114"/>
                <p:cNvSpPr>
                  <a:spLocks noChangeAspect="1" noChangeArrowheads="1"/>
                </p:cNvSpPr>
                <p:nvPr/>
              </p:nvSpPr>
              <p:spPr bwMode="auto">
                <a:xfrm>
                  <a:off x="1248"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sp>
            <p:nvSpPr>
              <p:cNvPr id="17450" name="AutoShape 115"/>
              <p:cNvSpPr>
                <a:spLocks noChangeAspect="1" noChangeArrowheads="1"/>
              </p:cNvSpPr>
              <p:nvPr/>
            </p:nvSpPr>
            <p:spPr bwMode="auto">
              <a:xfrm>
                <a:off x="1227" y="2028"/>
                <a:ext cx="288" cy="79"/>
              </a:xfrm>
              <a:prstGeom prst="parallelogram">
                <a:avLst>
                  <a:gd name="adj" fmla="val 91139"/>
                </a:avLst>
              </a:prstGeom>
              <a:gradFill rotWithShape="0">
                <a:gsLst>
                  <a:gs pos="0">
                    <a:srgbClr val="2F762F"/>
                  </a:gs>
                  <a:gs pos="100000">
                    <a:srgbClr val="66FF66"/>
                  </a:gs>
                </a:gsLst>
                <a:lin ang="0" scaled="1"/>
              </a:gradFill>
              <a:ln w="9525">
                <a:miter lim="800000"/>
                <a:headEnd/>
                <a:tailEnd/>
              </a:ln>
              <a:effectLst/>
              <a:scene3d>
                <a:camera prst="legacyPerspectiveBottom"/>
                <a:lightRig rig="legacyFlat3" dir="t"/>
              </a:scene3d>
              <a:sp3d extrusionH="87300" prstMaterial="legacyMatte">
                <a:bevelT w="13500" h="13500" prst="angle"/>
                <a:bevelB w="13500" h="13500" prst="angle"/>
                <a:extrusionClr>
                  <a:srgbClr val="66FF66"/>
                </a:extrusionClr>
                <a:contourClr>
                  <a:srgbClr val="2F762F"/>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17451" name="Rectangle 116"/>
              <p:cNvSpPr>
                <a:spLocks noChangeAspect="1" noChangeArrowheads="1"/>
              </p:cNvSpPr>
              <p:nvPr/>
            </p:nvSpPr>
            <p:spPr bwMode="auto">
              <a:xfrm>
                <a:off x="1225" y="2107"/>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17452" name="Rectangle 117"/>
              <p:cNvSpPr>
                <a:spLocks noChangeAspect="1" noChangeArrowheads="1"/>
              </p:cNvSpPr>
              <p:nvPr/>
            </p:nvSpPr>
            <p:spPr bwMode="auto">
              <a:xfrm>
                <a:off x="1263" y="2107"/>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17453" name="Rectangle 118"/>
              <p:cNvSpPr>
                <a:spLocks noChangeAspect="1" noChangeArrowheads="1"/>
              </p:cNvSpPr>
              <p:nvPr/>
            </p:nvSpPr>
            <p:spPr bwMode="auto">
              <a:xfrm>
                <a:off x="1407" y="2107"/>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17454" name="Rectangle 119"/>
              <p:cNvSpPr>
                <a:spLocks noChangeAspect="1" noChangeArrowheads="1"/>
              </p:cNvSpPr>
              <p:nvPr/>
            </p:nvSpPr>
            <p:spPr bwMode="auto">
              <a:xfrm>
                <a:off x="1299" y="2107"/>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17455" name="Rectangle 120"/>
              <p:cNvSpPr>
                <a:spLocks noChangeAspect="1" noChangeArrowheads="1"/>
              </p:cNvSpPr>
              <p:nvPr/>
            </p:nvSpPr>
            <p:spPr bwMode="auto">
              <a:xfrm>
                <a:off x="1335" y="2107"/>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nvGrpSpPr>
              <p:cNvPr id="17456" name="Group 121"/>
              <p:cNvGrpSpPr>
                <a:grpSpLocks noChangeAspect="1"/>
              </p:cNvGrpSpPr>
              <p:nvPr/>
            </p:nvGrpSpPr>
            <p:grpSpPr bwMode="auto">
              <a:xfrm>
                <a:off x="1473" y="2105"/>
                <a:ext cx="290" cy="103"/>
                <a:chOff x="1053" y="2064"/>
                <a:chExt cx="387" cy="137"/>
              </a:xfrm>
            </p:grpSpPr>
            <p:sp>
              <p:nvSpPr>
                <p:cNvPr id="17466" name="AutoShape 122"/>
                <p:cNvSpPr>
                  <a:spLocks noChangeAspect="1" noChangeArrowheads="1"/>
                </p:cNvSpPr>
                <p:nvPr/>
              </p:nvSpPr>
              <p:spPr bwMode="auto">
                <a:xfrm>
                  <a:off x="1056" y="2064"/>
                  <a:ext cx="384" cy="105"/>
                </a:xfrm>
                <a:prstGeom prst="parallelogram">
                  <a:avLst>
                    <a:gd name="adj" fmla="val 91429"/>
                  </a:avLst>
                </a:prstGeom>
                <a:gradFill rotWithShape="0">
                  <a:gsLst>
                    <a:gs pos="0">
                      <a:srgbClr val="2F762F"/>
                    </a:gs>
                    <a:gs pos="100000">
                      <a:srgbClr val="66FF66"/>
                    </a:gs>
                  </a:gsLst>
                  <a:lin ang="0" scaled="1"/>
                </a:gradFill>
                <a:ln w="9525">
                  <a:miter lim="800000"/>
                  <a:headEnd/>
                  <a:tailEnd/>
                </a:ln>
                <a:effectLst/>
                <a:scene3d>
                  <a:camera prst="legacyPerspectiveBottom"/>
                  <a:lightRig rig="legacyFlat3" dir="t"/>
                </a:scene3d>
                <a:sp3d extrusionH="87300" prstMaterial="legacyMatte">
                  <a:bevelT w="13500" h="13500" prst="angle"/>
                  <a:bevelB w="13500" h="13500" prst="angle"/>
                  <a:extrusionClr>
                    <a:srgbClr val="66FF66"/>
                  </a:extrusionClr>
                  <a:contourClr>
                    <a:srgbClr val="2F762F"/>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17467" name="Rectangle 123"/>
                <p:cNvSpPr>
                  <a:spLocks noChangeAspect="1" noChangeArrowheads="1"/>
                </p:cNvSpPr>
                <p:nvPr/>
              </p:nvSpPr>
              <p:spPr bwMode="auto">
                <a:xfrm>
                  <a:off x="1053"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17468" name="Rectangle 124"/>
                <p:cNvSpPr>
                  <a:spLocks noChangeAspect="1" noChangeArrowheads="1"/>
                </p:cNvSpPr>
                <p:nvPr/>
              </p:nvSpPr>
              <p:spPr bwMode="auto">
                <a:xfrm>
                  <a:off x="1296"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17469" name="Rectangle 125"/>
                <p:cNvSpPr>
                  <a:spLocks noChangeAspect="1" noChangeArrowheads="1"/>
                </p:cNvSpPr>
                <p:nvPr/>
              </p:nvSpPr>
              <p:spPr bwMode="auto">
                <a:xfrm>
                  <a:off x="1104"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17470" name="Rectangle 126"/>
                <p:cNvSpPr>
                  <a:spLocks noChangeAspect="1" noChangeArrowheads="1"/>
                </p:cNvSpPr>
                <p:nvPr/>
              </p:nvSpPr>
              <p:spPr bwMode="auto">
                <a:xfrm>
                  <a:off x="1152"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17471" name="Rectangle 127"/>
                <p:cNvSpPr>
                  <a:spLocks noChangeAspect="1" noChangeArrowheads="1"/>
                </p:cNvSpPr>
                <p:nvPr/>
              </p:nvSpPr>
              <p:spPr bwMode="auto">
                <a:xfrm>
                  <a:off x="1200"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17472" name="Rectangle 128"/>
                <p:cNvSpPr>
                  <a:spLocks noChangeAspect="1" noChangeArrowheads="1"/>
                </p:cNvSpPr>
                <p:nvPr/>
              </p:nvSpPr>
              <p:spPr bwMode="auto">
                <a:xfrm>
                  <a:off x="1248"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grpSp>
            <p:nvGrpSpPr>
              <p:cNvPr id="17457" name="Group 129"/>
              <p:cNvGrpSpPr>
                <a:grpSpLocks noChangeAspect="1"/>
              </p:cNvGrpSpPr>
              <p:nvPr/>
            </p:nvGrpSpPr>
            <p:grpSpPr bwMode="auto">
              <a:xfrm>
                <a:off x="1473" y="2033"/>
                <a:ext cx="290" cy="103"/>
                <a:chOff x="1053" y="2064"/>
                <a:chExt cx="387" cy="137"/>
              </a:xfrm>
            </p:grpSpPr>
            <p:sp>
              <p:nvSpPr>
                <p:cNvPr id="17459" name="AutoShape 130"/>
                <p:cNvSpPr>
                  <a:spLocks noChangeAspect="1" noChangeArrowheads="1"/>
                </p:cNvSpPr>
                <p:nvPr/>
              </p:nvSpPr>
              <p:spPr bwMode="auto">
                <a:xfrm>
                  <a:off x="1056" y="2064"/>
                  <a:ext cx="384" cy="105"/>
                </a:xfrm>
                <a:prstGeom prst="parallelogram">
                  <a:avLst>
                    <a:gd name="adj" fmla="val 91429"/>
                  </a:avLst>
                </a:prstGeom>
                <a:gradFill rotWithShape="0">
                  <a:gsLst>
                    <a:gs pos="0">
                      <a:srgbClr val="2F762F"/>
                    </a:gs>
                    <a:gs pos="100000">
                      <a:srgbClr val="66FF66"/>
                    </a:gs>
                  </a:gsLst>
                  <a:lin ang="0" scaled="1"/>
                </a:gradFill>
                <a:ln w="9525">
                  <a:miter lim="800000"/>
                  <a:headEnd/>
                  <a:tailEnd/>
                </a:ln>
                <a:effectLst/>
                <a:scene3d>
                  <a:camera prst="legacyPerspectiveBottom"/>
                  <a:lightRig rig="legacyFlat3" dir="t"/>
                </a:scene3d>
                <a:sp3d extrusionH="87300" prstMaterial="legacyMatte">
                  <a:bevelT w="13500" h="13500" prst="angle"/>
                  <a:bevelB w="13500" h="13500" prst="angle"/>
                  <a:extrusionClr>
                    <a:srgbClr val="66FF66"/>
                  </a:extrusionClr>
                  <a:contourClr>
                    <a:srgbClr val="2F762F"/>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17460" name="Rectangle 131"/>
                <p:cNvSpPr>
                  <a:spLocks noChangeAspect="1" noChangeArrowheads="1"/>
                </p:cNvSpPr>
                <p:nvPr/>
              </p:nvSpPr>
              <p:spPr bwMode="auto">
                <a:xfrm>
                  <a:off x="1053"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17461" name="Rectangle 132"/>
                <p:cNvSpPr>
                  <a:spLocks noChangeAspect="1" noChangeArrowheads="1"/>
                </p:cNvSpPr>
                <p:nvPr/>
              </p:nvSpPr>
              <p:spPr bwMode="auto">
                <a:xfrm>
                  <a:off x="1296"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17462" name="Rectangle 133"/>
                <p:cNvSpPr>
                  <a:spLocks noChangeAspect="1" noChangeArrowheads="1"/>
                </p:cNvSpPr>
                <p:nvPr/>
              </p:nvSpPr>
              <p:spPr bwMode="auto">
                <a:xfrm>
                  <a:off x="1104"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17463" name="Rectangle 134"/>
                <p:cNvSpPr>
                  <a:spLocks noChangeAspect="1" noChangeArrowheads="1"/>
                </p:cNvSpPr>
                <p:nvPr/>
              </p:nvSpPr>
              <p:spPr bwMode="auto">
                <a:xfrm>
                  <a:off x="1152"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17464" name="Rectangle 135"/>
                <p:cNvSpPr>
                  <a:spLocks noChangeAspect="1" noChangeArrowheads="1"/>
                </p:cNvSpPr>
                <p:nvPr/>
              </p:nvSpPr>
              <p:spPr bwMode="auto">
                <a:xfrm>
                  <a:off x="1200"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17465" name="Rectangle 136"/>
                <p:cNvSpPr>
                  <a:spLocks noChangeAspect="1" noChangeArrowheads="1"/>
                </p:cNvSpPr>
                <p:nvPr/>
              </p:nvSpPr>
              <p:spPr bwMode="auto">
                <a:xfrm>
                  <a:off x="1248"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sp>
            <p:nvSpPr>
              <p:cNvPr id="17458" name="Rectangle 137"/>
              <p:cNvSpPr>
                <a:spLocks noChangeAspect="1" noChangeArrowheads="1"/>
              </p:cNvSpPr>
              <p:nvPr/>
            </p:nvSpPr>
            <p:spPr bwMode="auto">
              <a:xfrm>
                <a:off x="1371" y="2107"/>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grpSp>
          <p:nvGrpSpPr>
            <p:cNvPr id="17417" name="Group 138"/>
            <p:cNvGrpSpPr>
              <a:grpSpLocks/>
            </p:cNvGrpSpPr>
            <p:nvPr/>
          </p:nvGrpSpPr>
          <p:grpSpPr bwMode="auto">
            <a:xfrm>
              <a:off x="4285" y="2016"/>
              <a:ext cx="538" cy="180"/>
              <a:chOff x="1225" y="2028"/>
              <a:chExt cx="538" cy="180"/>
            </a:xfrm>
          </p:grpSpPr>
          <p:grpSp>
            <p:nvGrpSpPr>
              <p:cNvPr id="17418" name="Group 139"/>
              <p:cNvGrpSpPr>
                <a:grpSpLocks noChangeAspect="1"/>
              </p:cNvGrpSpPr>
              <p:nvPr/>
            </p:nvGrpSpPr>
            <p:grpSpPr bwMode="auto">
              <a:xfrm>
                <a:off x="1225" y="2100"/>
                <a:ext cx="290" cy="103"/>
                <a:chOff x="1053" y="2064"/>
                <a:chExt cx="387" cy="137"/>
              </a:xfrm>
            </p:grpSpPr>
            <p:sp>
              <p:nvSpPr>
                <p:cNvPr id="17442" name="AutoShape 140"/>
                <p:cNvSpPr>
                  <a:spLocks noChangeAspect="1" noChangeArrowheads="1"/>
                </p:cNvSpPr>
                <p:nvPr/>
              </p:nvSpPr>
              <p:spPr bwMode="auto">
                <a:xfrm>
                  <a:off x="1056" y="2064"/>
                  <a:ext cx="384" cy="105"/>
                </a:xfrm>
                <a:prstGeom prst="parallelogram">
                  <a:avLst>
                    <a:gd name="adj" fmla="val 91429"/>
                  </a:avLst>
                </a:prstGeom>
                <a:gradFill rotWithShape="0">
                  <a:gsLst>
                    <a:gs pos="0">
                      <a:srgbClr val="2F762F"/>
                    </a:gs>
                    <a:gs pos="100000">
                      <a:srgbClr val="66FF66"/>
                    </a:gs>
                  </a:gsLst>
                  <a:lin ang="0" scaled="1"/>
                </a:gradFill>
                <a:ln w="9525">
                  <a:miter lim="800000"/>
                  <a:headEnd/>
                  <a:tailEnd/>
                </a:ln>
                <a:effectLst/>
                <a:scene3d>
                  <a:camera prst="legacyPerspectiveBottom"/>
                  <a:lightRig rig="legacyFlat3" dir="t"/>
                </a:scene3d>
                <a:sp3d extrusionH="87300" prstMaterial="legacyMatte">
                  <a:bevelT w="13500" h="13500" prst="angle"/>
                  <a:bevelB w="13500" h="13500" prst="angle"/>
                  <a:extrusionClr>
                    <a:srgbClr val="66FF66"/>
                  </a:extrusionClr>
                  <a:contourClr>
                    <a:srgbClr val="2F762F"/>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17443" name="Rectangle 141"/>
                <p:cNvSpPr>
                  <a:spLocks noChangeAspect="1" noChangeArrowheads="1"/>
                </p:cNvSpPr>
                <p:nvPr/>
              </p:nvSpPr>
              <p:spPr bwMode="auto">
                <a:xfrm>
                  <a:off x="1053"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17444" name="Rectangle 142"/>
                <p:cNvSpPr>
                  <a:spLocks noChangeAspect="1" noChangeArrowheads="1"/>
                </p:cNvSpPr>
                <p:nvPr/>
              </p:nvSpPr>
              <p:spPr bwMode="auto">
                <a:xfrm>
                  <a:off x="1296"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17445" name="Rectangle 143"/>
                <p:cNvSpPr>
                  <a:spLocks noChangeAspect="1" noChangeArrowheads="1"/>
                </p:cNvSpPr>
                <p:nvPr/>
              </p:nvSpPr>
              <p:spPr bwMode="auto">
                <a:xfrm>
                  <a:off x="1104"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17446" name="Rectangle 144"/>
                <p:cNvSpPr>
                  <a:spLocks noChangeAspect="1" noChangeArrowheads="1"/>
                </p:cNvSpPr>
                <p:nvPr/>
              </p:nvSpPr>
              <p:spPr bwMode="auto">
                <a:xfrm>
                  <a:off x="1152"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17447" name="Rectangle 145"/>
                <p:cNvSpPr>
                  <a:spLocks noChangeAspect="1" noChangeArrowheads="1"/>
                </p:cNvSpPr>
                <p:nvPr/>
              </p:nvSpPr>
              <p:spPr bwMode="auto">
                <a:xfrm>
                  <a:off x="1200"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17448" name="Rectangle 146"/>
                <p:cNvSpPr>
                  <a:spLocks noChangeAspect="1" noChangeArrowheads="1"/>
                </p:cNvSpPr>
                <p:nvPr/>
              </p:nvSpPr>
              <p:spPr bwMode="auto">
                <a:xfrm>
                  <a:off x="1248"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sp>
            <p:nvSpPr>
              <p:cNvPr id="17419" name="AutoShape 147"/>
              <p:cNvSpPr>
                <a:spLocks noChangeAspect="1" noChangeArrowheads="1"/>
              </p:cNvSpPr>
              <p:nvPr/>
            </p:nvSpPr>
            <p:spPr bwMode="auto">
              <a:xfrm>
                <a:off x="1227" y="2028"/>
                <a:ext cx="288" cy="79"/>
              </a:xfrm>
              <a:prstGeom prst="parallelogram">
                <a:avLst>
                  <a:gd name="adj" fmla="val 91139"/>
                </a:avLst>
              </a:prstGeom>
              <a:gradFill rotWithShape="0">
                <a:gsLst>
                  <a:gs pos="0">
                    <a:srgbClr val="2F762F"/>
                  </a:gs>
                  <a:gs pos="100000">
                    <a:srgbClr val="66FF66"/>
                  </a:gs>
                </a:gsLst>
                <a:lin ang="0" scaled="1"/>
              </a:gradFill>
              <a:ln w="9525">
                <a:miter lim="800000"/>
                <a:headEnd/>
                <a:tailEnd/>
              </a:ln>
              <a:effectLst/>
              <a:scene3d>
                <a:camera prst="legacyPerspectiveBottom"/>
                <a:lightRig rig="legacyFlat3" dir="t"/>
              </a:scene3d>
              <a:sp3d extrusionH="87300" prstMaterial="legacyMatte">
                <a:bevelT w="13500" h="13500" prst="angle"/>
                <a:bevelB w="13500" h="13500" prst="angle"/>
                <a:extrusionClr>
                  <a:srgbClr val="66FF66"/>
                </a:extrusionClr>
                <a:contourClr>
                  <a:srgbClr val="2F762F"/>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17420" name="Rectangle 148"/>
              <p:cNvSpPr>
                <a:spLocks noChangeAspect="1" noChangeArrowheads="1"/>
              </p:cNvSpPr>
              <p:nvPr/>
            </p:nvSpPr>
            <p:spPr bwMode="auto">
              <a:xfrm>
                <a:off x="1225" y="2107"/>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17421" name="Rectangle 149"/>
              <p:cNvSpPr>
                <a:spLocks noChangeAspect="1" noChangeArrowheads="1"/>
              </p:cNvSpPr>
              <p:nvPr/>
            </p:nvSpPr>
            <p:spPr bwMode="auto">
              <a:xfrm>
                <a:off x="1263" y="2107"/>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17422" name="Rectangle 150"/>
              <p:cNvSpPr>
                <a:spLocks noChangeAspect="1" noChangeArrowheads="1"/>
              </p:cNvSpPr>
              <p:nvPr/>
            </p:nvSpPr>
            <p:spPr bwMode="auto">
              <a:xfrm>
                <a:off x="1407" y="2107"/>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17423" name="Rectangle 151"/>
              <p:cNvSpPr>
                <a:spLocks noChangeAspect="1" noChangeArrowheads="1"/>
              </p:cNvSpPr>
              <p:nvPr/>
            </p:nvSpPr>
            <p:spPr bwMode="auto">
              <a:xfrm>
                <a:off x="1299" y="2107"/>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17424" name="Rectangle 152"/>
              <p:cNvSpPr>
                <a:spLocks noChangeAspect="1" noChangeArrowheads="1"/>
              </p:cNvSpPr>
              <p:nvPr/>
            </p:nvSpPr>
            <p:spPr bwMode="auto">
              <a:xfrm>
                <a:off x="1335" y="2107"/>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nvGrpSpPr>
              <p:cNvPr id="17425" name="Group 153"/>
              <p:cNvGrpSpPr>
                <a:grpSpLocks noChangeAspect="1"/>
              </p:cNvGrpSpPr>
              <p:nvPr/>
            </p:nvGrpSpPr>
            <p:grpSpPr bwMode="auto">
              <a:xfrm>
                <a:off x="1473" y="2105"/>
                <a:ext cx="290" cy="103"/>
                <a:chOff x="1053" y="2064"/>
                <a:chExt cx="387" cy="137"/>
              </a:xfrm>
            </p:grpSpPr>
            <p:sp>
              <p:nvSpPr>
                <p:cNvPr id="17435" name="AutoShape 154"/>
                <p:cNvSpPr>
                  <a:spLocks noChangeAspect="1" noChangeArrowheads="1"/>
                </p:cNvSpPr>
                <p:nvPr/>
              </p:nvSpPr>
              <p:spPr bwMode="auto">
                <a:xfrm>
                  <a:off x="1056" y="2064"/>
                  <a:ext cx="384" cy="105"/>
                </a:xfrm>
                <a:prstGeom prst="parallelogram">
                  <a:avLst>
                    <a:gd name="adj" fmla="val 91429"/>
                  </a:avLst>
                </a:prstGeom>
                <a:gradFill rotWithShape="0">
                  <a:gsLst>
                    <a:gs pos="0">
                      <a:srgbClr val="2F762F"/>
                    </a:gs>
                    <a:gs pos="100000">
                      <a:srgbClr val="66FF66"/>
                    </a:gs>
                  </a:gsLst>
                  <a:lin ang="0" scaled="1"/>
                </a:gradFill>
                <a:ln w="9525">
                  <a:miter lim="800000"/>
                  <a:headEnd/>
                  <a:tailEnd/>
                </a:ln>
                <a:effectLst/>
                <a:scene3d>
                  <a:camera prst="legacyPerspectiveBottom"/>
                  <a:lightRig rig="legacyFlat3" dir="t"/>
                </a:scene3d>
                <a:sp3d extrusionH="87300" prstMaterial="legacyMatte">
                  <a:bevelT w="13500" h="13500" prst="angle"/>
                  <a:bevelB w="13500" h="13500" prst="angle"/>
                  <a:extrusionClr>
                    <a:srgbClr val="66FF66"/>
                  </a:extrusionClr>
                  <a:contourClr>
                    <a:srgbClr val="2F762F"/>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17436" name="Rectangle 155"/>
                <p:cNvSpPr>
                  <a:spLocks noChangeAspect="1" noChangeArrowheads="1"/>
                </p:cNvSpPr>
                <p:nvPr/>
              </p:nvSpPr>
              <p:spPr bwMode="auto">
                <a:xfrm>
                  <a:off x="1053"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17437" name="Rectangle 156"/>
                <p:cNvSpPr>
                  <a:spLocks noChangeAspect="1" noChangeArrowheads="1"/>
                </p:cNvSpPr>
                <p:nvPr/>
              </p:nvSpPr>
              <p:spPr bwMode="auto">
                <a:xfrm>
                  <a:off x="1296"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17438" name="Rectangle 157"/>
                <p:cNvSpPr>
                  <a:spLocks noChangeAspect="1" noChangeArrowheads="1"/>
                </p:cNvSpPr>
                <p:nvPr/>
              </p:nvSpPr>
              <p:spPr bwMode="auto">
                <a:xfrm>
                  <a:off x="1104"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17439" name="Rectangle 158"/>
                <p:cNvSpPr>
                  <a:spLocks noChangeAspect="1" noChangeArrowheads="1"/>
                </p:cNvSpPr>
                <p:nvPr/>
              </p:nvSpPr>
              <p:spPr bwMode="auto">
                <a:xfrm>
                  <a:off x="1152"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17440" name="Rectangle 159"/>
                <p:cNvSpPr>
                  <a:spLocks noChangeAspect="1" noChangeArrowheads="1"/>
                </p:cNvSpPr>
                <p:nvPr/>
              </p:nvSpPr>
              <p:spPr bwMode="auto">
                <a:xfrm>
                  <a:off x="1200"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17441" name="Rectangle 160"/>
                <p:cNvSpPr>
                  <a:spLocks noChangeAspect="1" noChangeArrowheads="1"/>
                </p:cNvSpPr>
                <p:nvPr/>
              </p:nvSpPr>
              <p:spPr bwMode="auto">
                <a:xfrm>
                  <a:off x="1248"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grpSp>
            <p:nvGrpSpPr>
              <p:cNvPr id="17426" name="Group 161"/>
              <p:cNvGrpSpPr>
                <a:grpSpLocks noChangeAspect="1"/>
              </p:cNvGrpSpPr>
              <p:nvPr/>
            </p:nvGrpSpPr>
            <p:grpSpPr bwMode="auto">
              <a:xfrm>
                <a:off x="1473" y="2033"/>
                <a:ext cx="290" cy="103"/>
                <a:chOff x="1053" y="2064"/>
                <a:chExt cx="387" cy="137"/>
              </a:xfrm>
            </p:grpSpPr>
            <p:sp>
              <p:nvSpPr>
                <p:cNvPr id="17428" name="AutoShape 162"/>
                <p:cNvSpPr>
                  <a:spLocks noChangeAspect="1" noChangeArrowheads="1"/>
                </p:cNvSpPr>
                <p:nvPr/>
              </p:nvSpPr>
              <p:spPr bwMode="auto">
                <a:xfrm>
                  <a:off x="1056" y="2064"/>
                  <a:ext cx="384" cy="105"/>
                </a:xfrm>
                <a:prstGeom prst="parallelogram">
                  <a:avLst>
                    <a:gd name="adj" fmla="val 91429"/>
                  </a:avLst>
                </a:prstGeom>
                <a:gradFill rotWithShape="0">
                  <a:gsLst>
                    <a:gs pos="0">
                      <a:srgbClr val="2F762F"/>
                    </a:gs>
                    <a:gs pos="100000">
                      <a:srgbClr val="66FF66"/>
                    </a:gs>
                  </a:gsLst>
                  <a:lin ang="0" scaled="1"/>
                </a:gradFill>
                <a:ln w="9525">
                  <a:miter lim="800000"/>
                  <a:headEnd/>
                  <a:tailEnd/>
                </a:ln>
                <a:effectLst/>
                <a:scene3d>
                  <a:camera prst="legacyPerspectiveBottom"/>
                  <a:lightRig rig="legacyFlat3" dir="t"/>
                </a:scene3d>
                <a:sp3d extrusionH="87300" prstMaterial="legacyMatte">
                  <a:bevelT w="13500" h="13500" prst="angle"/>
                  <a:bevelB w="13500" h="13500" prst="angle"/>
                  <a:extrusionClr>
                    <a:srgbClr val="66FF66"/>
                  </a:extrusionClr>
                  <a:contourClr>
                    <a:srgbClr val="2F762F"/>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17429" name="Rectangle 163"/>
                <p:cNvSpPr>
                  <a:spLocks noChangeAspect="1" noChangeArrowheads="1"/>
                </p:cNvSpPr>
                <p:nvPr/>
              </p:nvSpPr>
              <p:spPr bwMode="auto">
                <a:xfrm>
                  <a:off x="1053"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17430" name="Rectangle 164"/>
                <p:cNvSpPr>
                  <a:spLocks noChangeAspect="1" noChangeArrowheads="1"/>
                </p:cNvSpPr>
                <p:nvPr/>
              </p:nvSpPr>
              <p:spPr bwMode="auto">
                <a:xfrm>
                  <a:off x="1296"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17431" name="Rectangle 165"/>
                <p:cNvSpPr>
                  <a:spLocks noChangeAspect="1" noChangeArrowheads="1"/>
                </p:cNvSpPr>
                <p:nvPr/>
              </p:nvSpPr>
              <p:spPr bwMode="auto">
                <a:xfrm>
                  <a:off x="1104"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17432" name="Rectangle 166"/>
                <p:cNvSpPr>
                  <a:spLocks noChangeAspect="1" noChangeArrowheads="1"/>
                </p:cNvSpPr>
                <p:nvPr/>
              </p:nvSpPr>
              <p:spPr bwMode="auto">
                <a:xfrm>
                  <a:off x="1152"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17433" name="Rectangle 167"/>
                <p:cNvSpPr>
                  <a:spLocks noChangeAspect="1" noChangeArrowheads="1"/>
                </p:cNvSpPr>
                <p:nvPr/>
              </p:nvSpPr>
              <p:spPr bwMode="auto">
                <a:xfrm>
                  <a:off x="1200"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17434" name="Rectangle 168"/>
                <p:cNvSpPr>
                  <a:spLocks noChangeAspect="1" noChangeArrowheads="1"/>
                </p:cNvSpPr>
                <p:nvPr/>
              </p:nvSpPr>
              <p:spPr bwMode="auto">
                <a:xfrm>
                  <a:off x="1248"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sp>
            <p:nvSpPr>
              <p:cNvPr id="17427" name="Rectangle 169"/>
              <p:cNvSpPr>
                <a:spLocks noChangeAspect="1" noChangeArrowheads="1"/>
              </p:cNvSpPr>
              <p:nvPr/>
            </p:nvSpPr>
            <p:spPr bwMode="auto">
              <a:xfrm>
                <a:off x="1371" y="2107"/>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grpSp>
    </p:spTree>
    <p:extLst>
      <p:ext uri="{BB962C8B-B14F-4D97-AF65-F5344CB8AC3E}">
        <p14:creationId xmlns:p14="http://schemas.microsoft.com/office/powerpoint/2010/main" val="1916850313"/>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r>
              <a:rPr lang="en-US" altLang="en-US"/>
              <a:t>What if….</a:t>
            </a:r>
          </a:p>
        </p:txBody>
      </p:sp>
      <p:sp>
        <p:nvSpPr>
          <p:cNvPr id="19459" name="Rectangle 3"/>
          <p:cNvSpPr>
            <a:spLocks noGrp="1" noChangeArrowheads="1"/>
          </p:cNvSpPr>
          <p:nvPr>
            <p:ph type="body" sz="half" idx="1"/>
          </p:nvPr>
        </p:nvSpPr>
        <p:spPr>
          <a:xfrm>
            <a:off x="1370013" y="1827213"/>
            <a:ext cx="5106987" cy="4114800"/>
          </a:xfrm>
        </p:spPr>
        <p:txBody>
          <a:bodyPr/>
          <a:lstStyle/>
          <a:p>
            <a:pPr eaLnBrk="1" hangingPunct="1"/>
            <a:r>
              <a:rPr lang="en-US" altLang="en-US"/>
              <a:t>RAM is big enough to cache all hot files</a:t>
            </a:r>
          </a:p>
          <a:p>
            <a:pPr eaLnBrk="1" hangingPunct="1"/>
            <a:r>
              <a:rPr lang="en-US" altLang="en-US"/>
              <a:t>What are some implications in terms of disk layouts?</a:t>
            </a:r>
          </a:p>
          <a:p>
            <a:pPr lvl="1" eaLnBrk="1" hangingPunct="1"/>
            <a:r>
              <a:rPr lang="en-US" altLang="en-US"/>
              <a:t>Optimized for the remaining files</a:t>
            </a:r>
          </a:p>
          <a:p>
            <a:pPr lvl="1" eaLnBrk="1" hangingPunct="1"/>
            <a:endParaRPr lang="en-US" altLang="en-US"/>
          </a:p>
        </p:txBody>
      </p:sp>
      <p:sp>
        <p:nvSpPr>
          <p:cNvPr id="19460" name="Line 4"/>
          <p:cNvSpPr>
            <a:spLocks noChangeAspect="1" noChangeShapeType="1"/>
          </p:cNvSpPr>
          <p:nvPr/>
        </p:nvSpPr>
        <p:spPr bwMode="auto">
          <a:xfrm>
            <a:off x="7162800" y="3505200"/>
            <a:ext cx="0" cy="315913"/>
          </a:xfrm>
          <a:prstGeom prst="line">
            <a:avLst/>
          </a:prstGeom>
          <a:noFill/>
          <a:ln w="9525">
            <a:solidFill>
              <a:schemeClr val="tx1"/>
            </a:solidFill>
            <a:miter lim="800000"/>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19461" name="AutoShape 5"/>
          <p:cNvSpPr>
            <a:spLocks noChangeArrowheads="1"/>
          </p:cNvSpPr>
          <p:nvPr/>
        </p:nvSpPr>
        <p:spPr bwMode="auto">
          <a:xfrm>
            <a:off x="6705600" y="3886200"/>
            <a:ext cx="914400" cy="1143000"/>
          </a:xfrm>
          <a:prstGeom prst="can">
            <a:avLst>
              <a:gd name="adj" fmla="val 31250"/>
            </a:avLst>
          </a:prstGeom>
          <a:gradFill rotWithShape="1">
            <a:gsLst>
              <a:gs pos="0">
                <a:srgbClr val="761800"/>
              </a:gs>
              <a:gs pos="50000">
                <a:srgbClr val="FF3300"/>
              </a:gs>
              <a:gs pos="100000">
                <a:srgbClr val="761800"/>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grpSp>
        <p:nvGrpSpPr>
          <p:cNvPr id="19462" name="Group 6"/>
          <p:cNvGrpSpPr>
            <a:grpSpLocks/>
          </p:cNvGrpSpPr>
          <p:nvPr/>
        </p:nvGrpSpPr>
        <p:grpSpPr bwMode="auto">
          <a:xfrm>
            <a:off x="6650038" y="2971800"/>
            <a:ext cx="1046162" cy="438150"/>
            <a:chOff x="4285" y="1920"/>
            <a:chExt cx="659" cy="276"/>
          </a:xfrm>
        </p:grpSpPr>
        <p:grpSp>
          <p:nvGrpSpPr>
            <p:cNvPr id="19463" name="Group 7"/>
            <p:cNvGrpSpPr>
              <a:grpSpLocks/>
            </p:cNvGrpSpPr>
            <p:nvPr/>
          </p:nvGrpSpPr>
          <p:grpSpPr bwMode="auto">
            <a:xfrm>
              <a:off x="4406" y="1920"/>
              <a:ext cx="538" cy="180"/>
              <a:chOff x="1225" y="2028"/>
              <a:chExt cx="538" cy="180"/>
            </a:xfrm>
          </p:grpSpPr>
          <p:grpSp>
            <p:nvGrpSpPr>
              <p:cNvPr id="19496" name="Group 8"/>
              <p:cNvGrpSpPr>
                <a:grpSpLocks noChangeAspect="1"/>
              </p:cNvGrpSpPr>
              <p:nvPr/>
            </p:nvGrpSpPr>
            <p:grpSpPr bwMode="auto">
              <a:xfrm>
                <a:off x="1225" y="2100"/>
                <a:ext cx="290" cy="103"/>
                <a:chOff x="1053" y="2064"/>
                <a:chExt cx="387" cy="137"/>
              </a:xfrm>
            </p:grpSpPr>
            <p:sp>
              <p:nvSpPr>
                <p:cNvPr id="19520" name="AutoShape 9"/>
                <p:cNvSpPr>
                  <a:spLocks noChangeAspect="1" noChangeArrowheads="1"/>
                </p:cNvSpPr>
                <p:nvPr/>
              </p:nvSpPr>
              <p:spPr bwMode="auto">
                <a:xfrm>
                  <a:off x="1056" y="2064"/>
                  <a:ext cx="384" cy="105"/>
                </a:xfrm>
                <a:prstGeom prst="parallelogram">
                  <a:avLst>
                    <a:gd name="adj" fmla="val 91429"/>
                  </a:avLst>
                </a:prstGeom>
                <a:gradFill rotWithShape="0">
                  <a:gsLst>
                    <a:gs pos="0">
                      <a:srgbClr val="2F762F"/>
                    </a:gs>
                    <a:gs pos="100000">
                      <a:srgbClr val="66FF66"/>
                    </a:gs>
                  </a:gsLst>
                  <a:lin ang="0" scaled="1"/>
                </a:gradFill>
                <a:ln w="9525">
                  <a:miter lim="800000"/>
                  <a:headEnd/>
                  <a:tailEnd/>
                </a:ln>
                <a:effectLst/>
                <a:scene3d>
                  <a:camera prst="legacyPerspectiveBottom"/>
                  <a:lightRig rig="legacyFlat3" dir="t"/>
                </a:scene3d>
                <a:sp3d extrusionH="87300" prstMaterial="legacyMatte">
                  <a:bevelT w="13500" h="13500" prst="angle"/>
                  <a:bevelB w="13500" h="13500" prst="angle"/>
                  <a:extrusionClr>
                    <a:srgbClr val="66FF66"/>
                  </a:extrusionClr>
                  <a:contourClr>
                    <a:srgbClr val="2F762F"/>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19521" name="Rectangle 10"/>
                <p:cNvSpPr>
                  <a:spLocks noChangeAspect="1" noChangeArrowheads="1"/>
                </p:cNvSpPr>
                <p:nvPr/>
              </p:nvSpPr>
              <p:spPr bwMode="auto">
                <a:xfrm>
                  <a:off x="1053"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19522" name="Rectangle 11"/>
                <p:cNvSpPr>
                  <a:spLocks noChangeAspect="1" noChangeArrowheads="1"/>
                </p:cNvSpPr>
                <p:nvPr/>
              </p:nvSpPr>
              <p:spPr bwMode="auto">
                <a:xfrm>
                  <a:off x="1296"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19523" name="Rectangle 12"/>
                <p:cNvSpPr>
                  <a:spLocks noChangeAspect="1" noChangeArrowheads="1"/>
                </p:cNvSpPr>
                <p:nvPr/>
              </p:nvSpPr>
              <p:spPr bwMode="auto">
                <a:xfrm>
                  <a:off x="1104"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19524" name="Rectangle 13"/>
                <p:cNvSpPr>
                  <a:spLocks noChangeAspect="1" noChangeArrowheads="1"/>
                </p:cNvSpPr>
                <p:nvPr/>
              </p:nvSpPr>
              <p:spPr bwMode="auto">
                <a:xfrm>
                  <a:off x="1152"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19525" name="Rectangle 14"/>
                <p:cNvSpPr>
                  <a:spLocks noChangeAspect="1" noChangeArrowheads="1"/>
                </p:cNvSpPr>
                <p:nvPr/>
              </p:nvSpPr>
              <p:spPr bwMode="auto">
                <a:xfrm>
                  <a:off x="1200"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19526" name="Rectangle 15"/>
                <p:cNvSpPr>
                  <a:spLocks noChangeAspect="1" noChangeArrowheads="1"/>
                </p:cNvSpPr>
                <p:nvPr/>
              </p:nvSpPr>
              <p:spPr bwMode="auto">
                <a:xfrm>
                  <a:off x="1248"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sp>
            <p:nvSpPr>
              <p:cNvPr id="19497" name="AutoShape 16"/>
              <p:cNvSpPr>
                <a:spLocks noChangeAspect="1" noChangeArrowheads="1"/>
              </p:cNvSpPr>
              <p:nvPr/>
            </p:nvSpPr>
            <p:spPr bwMode="auto">
              <a:xfrm>
                <a:off x="1227" y="2028"/>
                <a:ext cx="288" cy="79"/>
              </a:xfrm>
              <a:prstGeom prst="parallelogram">
                <a:avLst>
                  <a:gd name="adj" fmla="val 91139"/>
                </a:avLst>
              </a:prstGeom>
              <a:gradFill rotWithShape="0">
                <a:gsLst>
                  <a:gs pos="0">
                    <a:srgbClr val="2F762F"/>
                  </a:gs>
                  <a:gs pos="100000">
                    <a:srgbClr val="66FF66"/>
                  </a:gs>
                </a:gsLst>
                <a:lin ang="0" scaled="1"/>
              </a:gradFill>
              <a:ln w="9525">
                <a:miter lim="800000"/>
                <a:headEnd/>
                <a:tailEnd/>
              </a:ln>
              <a:effectLst/>
              <a:scene3d>
                <a:camera prst="legacyPerspectiveBottom"/>
                <a:lightRig rig="legacyFlat3" dir="t"/>
              </a:scene3d>
              <a:sp3d extrusionH="87300" prstMaterial="legacyMatte">
                <a:bevelT w="13500" h="13500" prst="angle"/>
                <a:bevelB w="13500" h="13500" prst="angle"/>
                <a:extrusionClr>
                  <a:srgbClr val="66FF66"/>
                </a:extrusionClr>
                <a:contourClr>
                  <a:srgbClr val="2F762F"/>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19498" name="Rectangle 17"/>
              <p:cNvSpPr>
                <a:spLocks noChangeAspect="1" noChangeArrowheads="1"/>
              </p:cNvSpPr>
              <p:nvPr/>
            </p:nvSpPr>
            <p:spPr bwMode="auto">
              <a:xfrm>
                <a:off x="1225" y="2107"/>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19499" name="Rectangle 18"/>
              <p:cNvSpPr>
                <a:spLocks noChangeAspect="1" noChangeArrowheads="1"/>
              </p:cNvSpPr>
              <p:nvPr/>
            </p:nvSpPr>
            <p:spPr bwMode="auto">
              <a:xfrm>
                <a:off x="1263" y="2107"/>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19500" name="Rectangle 19"/>
              <p:cNvSpPr>
                <a:spLocks noChangeAspect="1" noChangeArrowheads="1"/>
              </p:cNvSpPr>
              <p:nvPr/>
            </p:nvSpPr>
            <p:spPr bwMode="auto">
              <a:xfrm>
                <a:off x="1407" y="2107"/>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19501" name="Rectangle 20"/>
              <p:cNvSpPr>
                <a:spLocks noChangeAspect="1" noChangeArrowheads="1"/>
              </p:cNvSpPr>
              <p:nvPr/>
            </p:nvSpPr>
            <p:spPr bwMode="auto">
              <a:xfrm>
                <a:off x="1299" y="2107"/>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19502" name="Rectangle 21"/>
              <p:cNvSpPr>
                <a:spLocks noChangeAspect="1" noChangeArrowheads="1"/>
              </p:cNvSpPr>
              <p:nvPr/>
            </p:nvSpPr>
            <p:spPr bwMode="auto">
              <a:xfrm>
                <a:off x="1335" y="2107"/>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nvGrpSpPr>
              <p:cNvPr id="19503" name="Group 22"/>
              <p:cNvGrpSpPr>
                <a:grpSpLocks noChangeAspect="1"/>
              </p:cNvGrpSpPr>
              <p:nvPr/>
            </p:nvGrpSpPr>
            <p:grpSpPr bwMode="auto">
              <a:xfrm>
                <a:off x="1473" y="2105"/>
                <a:ext cx="290" cy="103"/>
                <a:chOff x="1053" y="2064"/>
                <a:chExt cx="387" cy="137"/>
              </a:xfrm>
            </p:grpSpPr>
            <p:sp>
              <p:nvSpPr>
                <p:cNvPr id="19513" name="AutoShape 23"/>
                <p:cNvSpPr>
                  <a:spLocks noChangeAspect="1" noChangeArrowheads="1"/>
                </p:cNvSpPr>
                <p:nvPr/>
              </p:nvSpPr>
              <p:spPr bwMode="auto">
                <a:xfrm>
                  <a:off x="1056" y="2064"/>
                  <a:ext cx="384" cy="105"/>
                </a:xfrm>
                <a:prstGeom prst="parallelogram">
                  <a:avLst>
                    <a:gd name="adj" fmla="val 91429"/>
                  </a:avLst>
                </a:prstGeom>
                <a:gradFill rotWithShape="0">
                  <a:gsLst>
                    <a:gs pos="0">
                      <a:srgbClr val="2F762F"/>
                    </a:gs>
                    <a:gs pos="100000">
                      <a:srgbClr val="66FF66"/>
                    </a:gs>
                  </a:gsLst>
                  <a:lin ang="0" scaled="1"/>
                </a:gradFill>
                <a:ln w="9525">
                  <a:miter lim="800000"/>
                  <a:headEnd/>
                  <a:tailEnd/>
                </a:ln>
                <a:effectLst/>
                <a:scene3d>
                  <a:camera prst="legacyPerspectiveBottom"/>
                  <a:lightRig rig="legacyFlat3" dir="t"/>
                </a:scene3d>
                <a:sp3d extrusionH="87300" prstMaterial="legacyMatte">
                  <a:bevelT w="13500" h="13500" prst="angle"/>
                  <a:bevelB w="13500" h="13500" prst="angle"/>
                  <a:extrusionClr>
                    <a:srgbClr val="66FF66"/>
                  </a:extrusionClr>
                  <a:contourClr>
                    <a:srgbClr val="2F762F"/>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19514" name="Rectangle 24"/>
                <p:cNvSpPr>
                  <a:spLocks noChangeAspect="1" noChangeArrowheads="1"/>
                </p:cNvSpPr>
                <p:nvPr/>
              </p:nvSpPr>
              <p:spPr bwMode="auto">
                <a:xfrm>
                  <a:off x="1053"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19515" name="Rectangle 25"/>
                <p:cNvSpPr>
                  <a:spLocks noChangeAspect="1" noChangeArrowheads="1"/>
                </p:cNvSpPr>
                <p:nvPr/>
              </p:nvSpPr>
              <p:spPr bwMode="auto">
                <a:xfrm>
                  <a:off x="1296"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19516" name="Rectangle 26"/>
                <p:cNvSpPr>
                  <a:spLocks noChangeAspect="1" noChangeArrowheads="1"/>
                </p:cNvSpPr>
                <p:nvPr/>
              </p:nvSpPr>
              <p:spPr bwMode="auto">
                <a:xfrm>
                  <a:off x="1104"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19517" name="Rectangle 27"/>
                <p:cNvSpPr>
                  <a:spLocks noChangeAspect="1" noChangeArrowheads="1"/>
                </p:cNvSpPr>
                <p:nvPr/>
              </p:nvSpPr>
              <p:spPr bwMode="auto">
                <a:xfrm>
                  <a:off x="1152"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19518" name="Rectangle 28"/>
                <p:cNvSpPr>
                  <a:spLocks noChangeAspect="1" noChangeArrowheads="1"/>
                </p:cNvSpPr>
                <p:nvPr/>
              </p:nvSpPr>
              <p:spPr bwMode="auto">
                <a:xfrm>
                  <a:off x="1200"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19519" name="Rectangle 29"/>
                <p:cNvSpPr>
                  <a:spLocks noChangeAspect="1" noChangeArrowheads="1"/>
                </p:cNvSpPr>
                <p:nvPr/>
              </p:nvSpPr>
              <p:spPr bwMode="auto">
                <a:xfrm>
                  <a:off x="1248"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grpSp>
            <p:nvGrpSpPr>
              <p:cNvPr id="19504" name="Group 30"/>
              <p:cNvGrpSpPr>
                <a:grpSpLocks noChangeAspect="1"/>
              </p:cNvGrpSpPr>
              <p:nvPr/>
            </p:nvGrpSpPr>
            <p:grpSpPr bwMode="auto">
              <a:xfrm>
                <a:off x="1473" y="2033"/>
                <a:ext cx="290" cy="103"/>
                <a:chOff x="1053" y="2064"/>
                <a:chExt cx="387" cy="137"/>
              </a:xfrm>
            </p:grpSpPr>
            <p:sp>
              <p:nvSpPr>
                <p:cNvPr id="19506" name="AutoShape 31"/>
                <p:cNvSpPr>
                  <a:spLocks noChangeAspect="1" noChangeArrowheads="1"/>
                </p:cNvSpPr>
                <p:nvPr/>
              </p:nvSpPr>
              <p:spPr bwMode="auto">
                <a:xfrm>
                  <a:off x="1056" y="2064"/>
                  <a:ext cx="384" cy="105"/>
                </a:xfrm>
                <a:prstGeom prst="parallelogram">
                  <a:avLst>
                    <a:gd name="adj" fmla="val 91429"/>
                  </a:avLst>
                </a:prstGeom>
                <a:gradFill rotWithShape="0">
                  <a:gsLst>
                    <a:gs pos="0">
                      <a:srgbClr val="2F762F"/>
                    </a:gs>
                    <a:gs pos="100000">
                      <a:srgbClr val="66FF66"/>
                    </a:gs>
                  </a:gsLst>
                  <a:lin ang="0" scaled="1"/>
                </a:gradFill>
                <a:ln w="9525">
                  <a:miter lim="800000"/>
                  <a:headEnd/>
                  <a:tailEnd/>
                </a:ln>
                <a:effectLst/>
                <a:scene3d>
                  <a:camera prst="legacyPerspectiveBottom"/>
                  <a:lightRig rig="legacyFlat3" dir="t"/>
                </a:scene3d>
                <a:sp3d extrusionH="87300" prstMaterial="legacyMatte">
                  <a:bevelT w="13500" h="13500" prst="angle"/>
                  <a:bevelB w="13500" h="13500" prst="angle"/>
                  <a:extrusionClr>
                    <a:srgbClr val="66FF66"/>
                  </a:extrusionClr>
                  <a:contourClr>
                    <a:srgbClr val="2F762F"/>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19507" name="Rectangle 32"/>
                <p:cNvSpPr>
                  <a:spLocks noChangeAspect="1" noChangeArrowheads="1"/>
                </p:cNvSpPr>
                <p:nvPr/>
              </p:nvSpPr>
              <p:spPr bwMode="auto">
                <a:xfrm>
                  <a:off x="1053"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19508" name="Rectangle 33"/>
                <p:cNvSpPr>
                  <a:spLocks noChangeAspect="1" noChangeArrowheads="1"/>
                </p:cNvSpPr>
                <p:nvPr/>
              </p:nvSpPr>
              <p:spPr bwMode="auto">
                <a:xfrm>
                  <a:off x="1296"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19509" name="Rectangle 34"/>
                <p:cNvSpPr>
                  <a:spLocks noChangeAspect="1" noChangeArrowheads="1"/>
                </p:cNvSpPr>
                <p:nvPr/>
              </p:nvSpPr>
              <p:spPr bwMode="auto">
                <a:xfrm>
                  <a:off x="1104"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19510" name="Rectangle 35"/>
                <p:cNvSpPr>
                  <a:spLocks noChangeAspect="1" noChangeArrowheads="1"/>
                </p:cNvSpPr>
                <p:nvPr/>
              </p:nvSpPr>
              <p:spPr bwMode="auto">
                <a:xfrm>
                  <a:off x="1152"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19511" name="Rectangle 36"/>
                <p:cNvSpPr>
                  <a:spLocks noChangeAspect="1" noChangeArrowheads="1"/>
                </p:cNvSpPr>
                <p:nvPr/>
              </p:nvSpPr>
              <p:spPr bwMode="auto">
                <a:xfrm>
                  <a:off x="1200"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19512" name="Rectangle 37"/>
                <p:cNvSpPr>
                  <a:spLocks noChangeAspect="1" noChangeArrowheads="1"/>
                </p:cNvSpPr>
                <p:nvPr/>
              </p:nvSpPr>
              <p:spPr bwMode="auto">
                <a:xfrm>
                  <a:off x="1248"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sp>
            <p:nvSpPr>
              <p:cNvPr id="19505" name="Rectangle 38"/>
              <p:cNvSpPr>
                <a:spLocks noChangeAspect="1" noChangeArrowheads="1"/>
              </p:cNvSpPr>
              <p:nvPr/>
            </p:nvSpPr>
            <p:spPr bwMode="auto">
              <a:xfrm>
                <a:off x="1371" y="2107"/>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grpSp>
          <p:nvGrpSpPr>
            <p:cNvPr id="19464" name="Group 39"/>
            <p:cNvGrpSpPr>
              <a:grpSpLocks/>
            </p:cNvGrpSpPr>
            <p:nvPr/>
          </p:nvGrpSpPr>
          <p:grpSpPr bwMode="auto">
            <a:xfrm>
              <a:off x="4285" y="2016"/>
              <a:ext cx="538" cy="180"/>
              <a:chOff x="1225" y="2028"/>
              <a:chExt cx="538" cy="180"/>
            </a:xfrm>
          </p:grpSpPr>
          <p:grpSp>
            <p:nvGrpSpPr>
              <p:cNvPr id="19465" name="Group 40"/>
              <p:cNvGrpSpPr>
                <a:grpSpLocks noChangeAspect="1"/>
              </p:cNvGrpSpPr>
              <p:nvPr/>
            </p:nvGrpSpPr>
            <p:grpSpPr bwMode="auto">
              <a:xfrm>
                <a:off x="1225" y="2100"/>
                <a:ext cx="290" cy="103"/>
                <a:chOff x="1053" y="2064"/>
                <a:chExt cx="387" cy="137"/>
              </a:xfrm>
            </p:grpSpPr>
            <p:sp>
              <p:nvSpPr>
                <p:cNvPr id="19489" name="AutoShape 41"/>
                <p:cNvSpPr>
                  <a:spLocks noChangeAspect="1" noChangeArrowheads="1"/>
                </p:cNvSpPr>
                <p:nvPr/>
              </p:nvSpPr>
              <p:spPr bwMode="auto">
                <a:xfrm>
                  <a:off x="1056" y="2064"/>
                  <a:ext cx="384" cy="105"/>
                </a:xfrm>
                <a:prstGeom prst="parallelogram">
                  <a:avLst>
                    <a:gd name="adj" fmla="val 91429"/>
                  </a:avLst>
                </a:prstGeom>
                <a:gradFill rotWithShape="0">
                  <a:gsLst>
                    <a:gs pos="0">
                      <a:srgbClr val="2F762F"/>
                    </a:gs>
                    <a:gs pos="100000">
                      <a:srgbClr val="66FF66"/>
                    </a:gs>
                  </a:gsLst>
                  <a:lin ang="0" scaled="1"/>
                </a:gradFill>
                <a:ln w="9525">
                  <a:miter lim="800000"/>
                  <a:headEnd/>
                  <a:tailEnd/>
                </a:ln>
                <a:effectLst/>
                <a:scene3d>
                  <a:camera prst="legacyPerspectiveBottom"/>
                  <a:lightRig rig="legacyFlat3" dir="t"/>
                </a:scene3d>
                <a:sp3d extrusionH="87300" prstMaterial="legacyMatte">
                  <a:bevelT w="13500" h="13500" prst="angle"/>
                  <a:bevelB w="13500" h="13500" prst="angle"/>
                  <a:extrusionClr>
                    <a:srgbClr val="66FF66"/>
                  </a:extrusionClr>
                  <a:contourClr>
                    <a:srgbClr val="2F762F"/>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19490" name="Rectangle 42"/>
                <p:cNvSpPr>
                  <a:spLocks noChangeAspect="1" noChangeArrowheads="1"/>
                </p:cNvSpPr>
                <p:nvPr/>
              </p:nvSpPr>
              <p:spPr bwMode="auto">
                <a:xfrm>
                  <a:off x="1053"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19491" name="Rectangle 43"/>
                <p:cNvSpPr>
                  <a:spLocks noChangeAspect="1" noChangeArrowheads="1"/>
                </p:cNvSpPr>
                <p:nvPr/>
              </p:nvSpPr>
              <p:spPr bwMode="auto">
                <a:xfrm>
                  <a:off x="1296"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19492" name="Rectangle 44"/>
                <p:cNvSpPr>
                  <a:spLocks noChangeAspect="1" noChangeArrowheads="1"/>
                </p:cNvSpPr>
                <p:nvPr/>
              </p:nvSpPr>
              <p:spPr bwMode="auto">
                <a:xfrm>
                  <a:off x="1104"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19493" name="Rectangle 45"/>
                <p:cNvSpPr>
                  <a:spLocks noChangeAspect="1" noChangeArrowheads="1"/>
                </p:cNvSpPr>
                <p:nvPr/>
              </p:nvSpPr>
              <p:spPr bwMode="auto">
                <a:xfrm>
                  <a:off x="1152"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19494" name="Rectangle 46"/>
                <p:cNvSpPr>
                  <a:spLocks noChangeAspect="1" noChangeArrowheads="1"/>
                </p:cNvSpPr>
                <p:nvPr/>
              </p:nvSpPr>
              <p:spPr bwMode="auto">
                <a:xfrm>
                  <a:off x="1200"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19495" name="Rectangle 47"/>
                <p:cNvSpPr>
                  <a:spLocks noChangeAspect="1" noChangeArrowheads="1"/>
                </p:cNvSpPr>
                <p:nvPr/>
              </p:nvSpPr>
              <p:spPr bwMode="auto">
                <a:xfrm>
                  <a:off x="1248"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sp>
            <p:nvSpPr>
              <p:cNvPr id="19466" name="AutoShape 48"/>
              <p:cNvSpPr>
                <a:spLocks noChangeAspect="1" noChangeArrowheads="1"/>
              </p:cNvSpPr>
              <p:nvPr/>
            </p:nvSpPr>
            <p:spPr bwMode="auto">
              <a:xfrm>
                <a:off x="1227" y="2028"/>
                <a:ext cx="288" cy="79"/>
              </a:xfrm>
              <a:prstGeom prst="parallelogram">
                <a:avLst>
                  <a:gd name="adj" fmla="val 91139"/>
                </a:avLst>
              </a:prstGeom>
              <a:gradFill rotWithShape="0">
                <a:gsLst>
                  <a:gs pos="0">
                    <a:srgbClr val="2F762F"/>
                  </a:gs>
                  <a:gs pos="100000">
                    <a:srgbClr val="66FF66"/>
                  </a:gs>
                </a:gsLst>
                <a:lin ang="0" scaled="1"/>
              </a:gradFill>
              <a:ln w="9525">
                <a:miter lim="800000"/>
                <a:headEnd/>
                <a:tailEnd/>
              </a:ln>
              <a:effectLst/>
              <a:scene3d>
                <a:camera prst="legacyPerspectiveBottom"/>
                <a:lightRig rig="legacyFlat3" dir="t"/>
              </a:scene3d>
              <a:sp3d extrusionH="87300" prstMaterial="legacyMatte">
                <a:bevelT w="13500" h="13500" prst="angle"/>
                <a:bevelB w="13500" h="13500" prst="angle"/>
                <a:extrusionClr>
                  <a:srgbClr val="66FF66"/>
                </a:extrusionClr>
                <a:contourClr>
                  <a:srgbClr val="2F762F"/>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19467" name="Rectangle 49"/>
              <p:cNvSpPr>
                <a:spLocks noChangeAspect="1" noChangeArrowheads="1"/>
              </p:cNvSpPr>
              <p:nvPr/>
            </p:nvSpPr>
            <p:spPr bwMode="auto">
              <a:xfrm>
                <a:off x="1225" y="2107"/>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19468" name="Rectangle 50"/>
              <p:cNvSpPr>
                <a:spLocks noChangeAspect="1" noChangeArrowheads="1"/>
              </p:cNvSpPr>
              <p:nvPr/>
            </p:nvSpPr>
            <p:spPr bwMode="auto">
              <a:xfrm>
                <a:off x="1263" y="2107"/>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19469" name="Rectangle 51"/>
              <p:cNvSpPr>
                <a:spLocks noChangeAspect="1" noChangeArrowheads="1"/>
              </p:cNvSpPr>
              <p:nvPr/>
            </p:nvSpPr>
            <p:spPr bwMode="auto">
              <a:xfrm>
                <a:off x="1407" y="2107"/>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19470" name="Rectangle 52"/>
              <p:cNvSpPr>
                <a:spLocks noChangeAspect="1" noChangeArrowheads="1"/>
              </p:cNvSpPr>
              <p:nvPr/>
            </p:nvSpPr>
            <p:spPr bwMode="auto">
              <a:xfrm>
                <a:off x="1299" y="2107"/>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19471" name="Rectangle 53"/>
              <p:cNvSpPr>
                <a:spLocks noChangeAspect="1" noChangeArrowheads="1"/>
              </p:cNvSpPr>
              <p:nvPr/>
            </p:nvSpPr>
            <p:spPr bwMode="auto">
              <a:xfrm>
                <a:off x="1335" y="2107"/>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nvGrpSpPr>
              <p:cNvPr id="19472" name="Group 54"/>
              <p:cNvGrpSpPr>
                <a:grpSpLocks noChangeAspect="1"/>
              </p:cNvGrpSpPr>
              <p:nvPr/>
            </p:nvGrpSpPr>
            <p:grpSpPr bwMode="auto">
              <a:xfrm>
                <a:off x="1473" y="2105"/>
                <a:ext cx="290" cy="103"/>
                <a:chOff x="1053" y="2064"/>
                <a:chExt cx="387" cy="137"/>
              </a:xfrm>
            </p:grpSpPr>
            <p:sp>
              <p:nvSpPr>
                <p:cNvPr id="19482" name="AutoShape 55"/>
                <p:cNvSpPr>
                  <a:spLocks noChangeAspect="1" noChangeArrowheads="1"/>
                </p:cNvSpPr>
                <p:nvPr/>
              </p:nvSpPr>
              <p:spPr bwMode="auto">
                <a:xfrm>
                  <a:off x="1056" y="2064"/>
                  <a:ext cx="384" cy="105"/>
                </a:xfrm>
                <a:prstGeom prst="parallelogram">
                  <a:avLst>
                    <a:gd name="adj" fmla="val 91429"/>
                  </a:avLst>
                </a:prstGeom>
                <a:gradFill rotWithShape="0">
                  <a:gsLst>
                    <a:gs pos="0">
                      <a:srgbClr val="2F762F"/>
                    </a:gs>
                    <a:gs pos="100000">
                      <a:srgbClr val="66FF66"/>
                    </a:gs>
                  </a:gsLst>
                  <a:lin ang="0" scaled="1"/>
                </a:gradFill>
                <a:ln w="9525">
                  <a:miter lim="800000"/>
                  <a:headEnd/>
                  <a:tailEnd/>
                </a:ln>
                <a:effectLst/>
                <a:scene3d>
                  <a:camera prst="legacyPerspectiveBottom"/>
                  <a:lightRig rig="legacyFlat3" dir="t"/>
                </a:scene3d>
                <a:sp3d extrusionH="87300" prstMaterial="legacyMatte">
                  <a:bevelT w="13500" h="13500" prst="angle"/>
                  <a:bevelB w="13500" h="13500" prst="angle"/>
                  <a:extrusionClr>
                    <a:srgbClr val="66FF66"/>
                  </a:extrusionClr>
                  <a:contourClr>
                    <a:srgbClr val="2F762F"/>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19483" name="Rectangle 56"/>
                <p:cNvSpPr>
                  <a:spLocks noChangeAspect="1" noChangeArrowheads="1"/>
                </p:cNvSpPr>
                <p:nvPr/>
              </p:nvSpPr>
              <p:spPr bwMode="auto">
                <a:xfrm>
                  <a:off x="1053"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19484" name="Rectangle 57"/>
                <p:cNvSpPr>
                  <a:spLocks noChangeAspect="1" noChangeArrowheads="1"/>
                </p:cNvSpPr>
                <p:nvPr/>
              </p:nvSpPr>
              <p:spPr bwMode="auto">
                <a:xfrm>
                  <a:off x="1296"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19485" name="Rectangle 58"/>
                <p:cNvSpPr>
                  <a:spLocks noChangeAspect="1" noChangeArrowheads="1"/>
                </p:cNvSpPr>
                <p:nvPr/>
              </p:nvSpPr>
              <p:spPr bwMode="auto">
                <a:xfrm>
                  <a:off x="1104"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19486" name="Rectangle 59"/>
                <p:cNvSpPr>
                  <a:spLocks noChangeAspect="1" noChangeArrowheads="1"/>
                </p:cNvSpPr>
                <p:nvPr/>
              </p:nvSpPr>
              <p:spPr bwMode="auto">
                <a:xfrm>
                  <a:off x="1152"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19487" name="Rectangle 60"/>
                <p:cNvSpPr>
                  <a:spLocks noChangeAspect="1" noChangeArrowheads="1"/>
                </p:cNvSpPr>
                <p:nvPr/>
              </p:nvSpPr>
              <p:spPr bwMode="auto">
                <a:xfrm>
                  <a:off x="1200"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19488" name="Rectangle 61"/>
                <p:cNvSpPr>
                  <a:spLocks noChangeAspect="1" noChangeArrowheads="1"/>
                </p:cNvSpPr>
                <p:nvPr/>
              </p:nvSpPr>
              <p:spPr bwMode="auto">
                <a:xfrm>
                  <a:off x="1248"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grpSp>
            <p:nvGrpSpPr>
              <p:cNvPr id="19473" name="Group 62"/>
              <p:cNvGrpSpPr>
                <a:grpSpLocks noChangeAspect="1"/>
              </p:cNvGrpSpPr>
              <p:nvPr/>
            </p:nvGrpSpPr>
            <p:grpSpPr bwMode="auto">
              <a:xfrm>
                <a:off x="1473" y="2033"/>
                <a:ext cx="290" cy="103"/>
                <a:chOff x="1053" y="2064"/>
                <a:chExt cx="387" cy="137"/>
              </a:xfrm>
            </p:grpSpPr>
            <p:sp>
              <p:nvSpPr>
                <p:cNvPr id="19475" name="AutoShape 63"/>
                <p:cNvSpPr>
                  <a:spLocks noChangeAspect="1" noChangeArrowheads="1"/>
                </p:cNvSpPr>
                <p:nvPr/>
              </p:nvSpPr>
              <p:spPr bwMode="auto">
                <a:xfrm>
                  <a:off x="1056" y="2064"/>
                  <a:ext cx="384" cy="105"/>
                </a:xfrm>
                <a:prstGeom prst="parallelogram">
                  <a:avLst>
                    <a:gd name="adj" fmla="val 91429"/>
                  </a:avLst>
                </a:prstGeom>
                <a:gradFill rotWithShape="0">
                  <a:gsLst>
                    <a:gs pos="0">
                      <a:srgbClr val="2F762F"/>
                    </a:gs>
                    <a:gs pos="100000">
                      <a:srgbClr val="66FF66"/>
                    </a:gs>
                  </a:gsLst>
                  <a:lin ang="0" scaled="1"/>
                </a:gradFill>
                <a:ln w="9525">
                  <a:miter lim="800000"/>
                  <a:headEnd/>
                  <a:tailEnd/>
                </a:ln>
                <a:effectLst/>
                <a:scene3d>
                  <a:camera prst="legacyPerspectiveBottom"/>
                  <a:lightRig rig="legacyFlat3" dir="t"/>
                </a:scene3d>
                <a:sp3d extrusionH="87300" prstMaterial="legacyMatte">
                  <a:bevelT w="13500" h="13500" prst="angle"/>
                  <a:bevelB w="13500" h="13500" prst="angle"/>
                  <a:extrusionClr>
                    <a:srgbClr val="66FF66"/>
                  </a:extrusionClr>
                  <a:contourClr>
                    <a:srgbClr val="2F762F"/>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19476" name="Rectangle 64"/>
                <p:cNvSpPr>
                  <a:spLocks noChangeAspect="1" noChangeArrowheads="1"/>
                </p:cNvSpPr>
                <p:nvPr/>
              </p:nvSpPr>
              <p:spPr bwMode="auto">
                <a:xfrm>
                  <a:off x="1053"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19477" name="Rectangle 65"/>
                <p:cNvSpPr>
                  <a:spLocks noChangeAspect="1" noChangeArrowheads="1"/>
                </p:cNvSpPr>
                <p:nvPr/>
              </p:nvSpPr>
              <p:spPr bwMode="auto">
                <a:xfrm>
                  <a:off x="1296"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19478" name="Rectangle 66"/>
                <p:cNvSpPr>
                  <a:spLocks noChangeAspect="1" noChangeArrowheads="1"/>
                </p:cNvSpPr>
                <p:nvPr/>
              </p:nvSpPr>
              <p:spPr bwMode="auto">
                <a:xfrm>
                  <a:off x="1104"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19479" name="Rectangle 67"/>
                <p:cNvSpPr>
                  <a:spLocks noChangeAspect="1" noChangeArrowheads="1"/>
                </p:cNvSpPr>
                <p:nvPr/>
              </p:nvSpPr>
              <p:spPr bwMode="auto">
                <a:xfrm>
                  <a:off x="1152"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19480" name="Rectangle 68"/>
                <p:cNvSpPr>
                  <a:spLocks noChangeAspect="1" noChangeArrowheads="1"/>
                </p:cNvSpPr>
                <p:nvPr/>
              </p:nvSpPr>
              <p:spPr bwMode="auto">
                <a:xfrm>
                  <a:off x="1200"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19481" name="Rectangle 69"/>
                <p:cNvSpPr>
                  <a:spLocks noChangeAspect="1" noChangeArrowheads="1"/>
                </p:cNvSpPr>
                <p:nvPr/>
              </p:nvSpPr>
              <p:spPr bwMode="auto">
                <a:xfrm>
                  <a:off x="1248"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sp>
            <p:nvSpPr>
              <p:cNvPr id="19474" name="Rectangle 70"/>
              <p:cNvSpPr>
                <a:spLocks noChangeAspect="1" noChangeArrowheads="1"/>
              </p:cNvSpPr>
              <p:nvPr/>
            </p:nvSpPr>
            <p:spPr bwMode="auto">
              <a:xfrm>
                <a:off x="1371" y="2107"/>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grpSp>
    </p:spTree>
    <p:extLst>
      <p:ext uri="{BB962C8B-B14F-4D97-AF65-F5344CB8AC3E}">
        <p14:creationId xmlns:p14="http://schemas.microsoft.com/office/powerpoint/2010/main" val="2872910192"/>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eaLnBrk="1" hangingPunct="1"/>
            <a:r>
              <a:rPr lang="en-US" altLang="en-US"/>
              <a:t>Cache Replacement Policy</a:t>
            </a:r>
          </a:p>
        </p:txBody>
      </p:sp>
      <p:sp>
        <p:nvSpPr>
          <p:cNvPr id="21507" name="Rectangle 3"/>
          <p:cNvSpPr>
            <a:spLocks noGrp="1" noChangeArrowheads="1"/>
          </p:cNvSpPr>
          <p:nvPr>
            <p:ph type="body" idx="1"/>
          </p:nvPr>
        </p:nvSpPr>
        <p:spPr/>
        <p:txBody>
          <a:bodyPr/>
          <a:lstStyle/>
          <a:p>
            <a:pPr eaLnBrk="1" hangingPunct="1"/>
            <a:r>
              <a:rPr lang="en-US" altLang="en-US"/>
              <a:t>LRU works fairly well</a:t>
            </a:r>
          </a:p>
          <a:p>
            <a:pPr lvl="1" eaLnBrk="1" hangingPunct="1"/>
            <a:r>
              <a:rPr lang="en-US" altLang="en-US"/>
              <a:t>Can use “stack of pointers” to keep track of LRU info cheaply</a:t>
            </a:r>
          </a:p>
          <a:p>
            <a:pPr lvl="1" eaLnBrk="1" hangingPunct="1"/>
            <a:r>
              <a:rPr lang="en-US" altLang="en-US"/>
              <a:t>Need to watch out for </a:t>
            </a:r>
            <a:r>
              <a:rPr lang="en-US" altLang="en-US" i="1" u="sng"/>
              <a:t>cache pollutions</a:t>
            </a:r>
          </a:p>
          <a:p>
            <a:pPr eaLnBrk="1" hangingPunct="1"/>
            <a:r>
              <a:rPr lang="en-US" altLang="en-US"/>
              <a:t>LFU doesn’t work well because a block may get lots of hits, then not be used</a:t>
            </a:r>
          </a:p>
          <a:p>
            <a:pPr lvl="1" eaLnBrk="1" hangingPunct="1"/>
            <a:r>
              <a:rPr lang="en-US" altLang="en-US"/>
              <a:t>So, it takes a long time to get it out</a:t>
            </a:r>
          </a:p>
          <a:p>
            <a:pPr eaLnBrk="1" hangingPunct="1">
              <a:buFont typeface="Wingdings" panose="05000000000000000000" pitchFamily="2" charset="2"/>
              <a:buNone/>
            </a:pPr>
            <a:endParaRPr lang="en-US" altLang="en-US"/>
          </a:p>
        </p:txBody>
      </p:sp>
    </p:spTree>
    <p:extLst>
      <p:ext uri="{BB962C8B-B14F-4D97-AF65-F5344CB8AC3E}">
        <p14:creationId xmlns:p14="http://schemas.microsoft.com/office/powerpoint/2010/main" val="1351160909"/>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eaLnBrk="1" hangingPunct="1"/>
            <a:r>
              <a:rPr lang="en-US" altLang="en-US"/>
              <a:t>What is the optimal policy?</a:t>
            </a:r>
          </a:p>
        </p:txBody>
      </p:sp>
      <p:sp>
        <p:nvSpPr>
          <p:cNvPr id="23555" name="Rectangle 3"/>
          <p:cNvSpPr>
            <a:spLocks noGrp="1" noChangeArrowheads="1"/>
          </p:cNvSpPr>
          <p:nvPr>
            <p:ph type="body" idx="1"/>
          </p:nvPr>
        </p:nvSpPr>
        <p:spPr/>
        <p:txBody>
          <a:bodyPr/>
          <a:lstStyle/>
          <a:p>
            <a:pPr eaLnBrk="1" hangingPunct="1"/>
            <a:r>
              <a:rPr lang="en-US" altLang="en-US" dirty="0"/>
              <a:t>MIN:  Replacing a page that will not be used for the longest time… </a:t>
            </a:r>
          </a:p>
        </p:txBody>
      </p:sp>
      <p:grpSp>
        <p:nvGrpSpPr>
          <p:cNvPr id="218123" name="Group 11"/>
          <p:cNvGrpSpPr>
            <a:grpSpLocks/>
          </p:cNvGrpSpPr>
          <p:nvPr/>
        </p:nvGrpSpPr>
        <p:grpSpPr bwMode="auto">
          <a:xfrm>
            <a:off x="5334000" y="3390900"/>
            <a:ext cx="3810000" cy="2933700"/>
            <a:chOff x="2448" y="1728"/>
            <a:chExt cx="2400" cy="1848"/>
          </a:xfrm>
        </p:grpSpPr>
        <p:pic>
          <p:nvPicPr>
            <p:cNvPr id="23557" name="Picture 5" descr="lop_simps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48" y="2400"/>
              <a:ext cx="966" cy="1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8" name="Oval 6"/>
            <p:cNvSpPr>
              <a:spLocks noChangeArrowheads="1"/>
            </p:cNvSpPr>
            <p:nvPr/>
          </p:nvSpPr>
          <p:spPr bwMode="auto">
            <a:xfrm>
              <a:off x="2832" y="2880"/>
              <a:ext cx="144" cy="144"/>
            </a:xfrm>
            <a:prstGeom prst="ellipse">
              <a:avLst/>
            </a:prstGeom>
            <a:solidFill>
              <a:schemeClr val="bg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23559" name="Oval 7"/>
            <p:cNvSpPr>
              <a:spLocks noChangeArrowheads="1"/>
            </p:cNvSpPr>
            <p:nvPr/>
          </p:nvSpPr>
          <p:spPr bwMode="auto">
            <a:xfrm>
              <a:off x="3120" y="2880"/>
              <a:ext cx="96" cy="96"/>
            </a:xfrm>
            <a:prstGeom prst="ellipse">
              <a:avLst/>
            </a:prstGeom>
            <a:solidFill>
              <a:schemeClr val="bg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23560" name="Oval 8"/>
            <p:cNvSpPr>
              <a:spLocks noChangeArrowheads="1"/>
            </p:cNvSpPr>
            <p:nvPr/>
          </p:nvSpPr>
          <p:spPr bwMode="auto">
            <a:xfrm>
              <a:off x="2832" y="2880"/>
              <a:ext cx="48" cy="48"/>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23561" name="Oval 9"/>
            <p:cNvSpPr>
              <a:spLocks noChangeArrowheads="1"/>
            </p:cNvSpPr>
            <p:nvPr/>
          </p:nvSpPr>
          <p:spPr bwMode="auto">
            <a:xfrm>
              <a:off x="3072" y="2880"/>
              <a:ext cx="48" cy="48"/>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23562" name="AutoShape 10"/>
            <p:cNvSpPr>
              <a:spLocks noChangeArrowheads="1"/>
            </p:cNvSpPr>
            <p:nvPr/>
          </p:nvSpPr>
          <p:spPr bwMode="auto">
            <a:xfrm>
              <a:off x="3456" y="1728"/>
              <a:ext cx="1392" cy="912"/>
            </a:xfrm>
            <a:prstGeom prst="cloudCallout">
              <a:avLst>
                <a:gd name="adj1" fmla="val -43750"/>
                <a:gd name="adj2" fmla="val 70000"/>
              </a:avLst>
            </a:prstGeom>
            <a:solidFill>
              <a:srgbClr val="00FF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a:spcBef>
                  <a:spcPct val="0"/>
                </a:spcBef>
                <a:buClrTx/>
                <a:buSzTx/>
                <a:buFontTx/>
                <a:buNone/>
              </a:pPr>
              <a:endParaRPr lang="en-US" altLang="en-US" sz="1800" dirty="0">
                <a:solidFill>
                  <a:schemeClr val="bg1"/>
                </a:solidFill>
              </a:endParaRPr>
            </a:p>
            <a:p>
              <a:pPr algn="ctr">
                <a:spcBef>
                  <a:spcPct val="0"/>
                </a:spcBef>
                <a:buClrTx/>
                <a:buSzTx/>
                <a:buFontTx/>
                <a:buNone/>
              </a:pPr>
              <a:r>
                <a:rPr lang="en-US" altLang="en-US" sz="1800" dirty="0">
                  <a:solidFill>
                    <a:srgbClr val="000000"/>
                  </a:solidFill>
                </a:rPr>
                <a:t>Hmm…</a:t>
              </a:r>
            </a:p>
          </p:txBody>
        </p:sp>
      </p:grpSp>
    </p:spTree>
    <p:extLst>
      <p:ext uri="{BB962C8B-B14F-4D97-AF65-F5344CB8AC3E}">
        <p14:creationId xmlns:p14="http://schemas.microsoft.com/office/powerpoint/2010/main" val="331899543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nodeType="clickEffect">
                                  <p:stCondLst>
                                    <p:cond delay="0"/>
                                  </p:stCondLst>
                                  <p:childTnLst>
                                    <p:set>
                                      <p:cBhvr>
                                        <p:cTn id="6" dur="1" fill="hold">
                                          <p:stCondLst>
                                            <p:cond delay="0"/>
                                          </p:stCondLst>
                                        </p:cTn>
                                        <p:tgtEl>
                                          <p:spTgt spid="218123"/>
                                        </p:tgtEl>
                                        <p:attrNameLst>
                                          <p:attrName>style.visibility</p:attrName>
                                        </p:attrNameLst>
                                      </p:cBhvr>
                                      <p:to>
                                        <p:strVal val="visible"/>
                                      </p:to>
                                    </p:set>
                                    <p:animEffect transition="in" filter="wipe(down)">
                                      <p:cBhvr>
                                        <p:cTn id="7" dur="500"/>
                                        <p:tgtEl>
                                          <p:spTgt spid="2181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r>
              <a:rPr lang="en-US" altLang="en-US"/>
              <a:t>What if your goal is to save power?</a:t>
            </a:r>
          </a:p>
        </p:txBody>
      </p:sp>
      <p:sp>
        <p:nvSpPr>
          <p:cNvPr id="25603" name="Rectangle 3"/>
          <p:cNvSpPr>
            <a:spLocks noGrp="1" noChangeArrowheads="1"/>
          </p:cNvSpPr>
          <p:nvPr>
            <p:ph type="body" idx="1"/>
          </p:nvPr>
        </p:nvSpPr>
        <p:spPr/>
        <p:txBody>
          <a:bodyPr/>
          <a:lstStyle/>
          <a:p>
            <a:pPr eaLnBrk="1" hangingPunct="1"/>
            <a:r>
              <a:rPr lang="en-US" altLang="en-US"/>
              <a:t>Option 1:  MIN replacement</a:t>
            </a:r>
          </a:p>
          <a:p>
            <a:pPr lvl="1" eaLnBrk="1" hangingPunct="1"/>
            <a:r>
              <a:rPr lang="en-US" altLang="en-US"/>
              <a:t>RAM will cache the hottest data items</a:t>
            </a:r>
          </a:p>
          <a:p>
            <a:pPr lvl="1" eaLnBrk="1" hangingPunct="1"/>
            <a:r>
              <a:rPr lang="en-US" altLang="en-US"/>
              <a:t>Disks will achieve maximum idleness…</a:t>
            </a:r>
          </a:p>
          <a:p>
            <a:pPr eaLnBrk="1" hangingPunct="1"/>
            <a:endParaRPr lang="en-US" altLang="en-US"/>
          </a:p>
        </p:txBody>
      </p:sp>
      <p:grpSp>
        <p:nvGrpSpPr>
          <p:cNvPr id="221188" name="Group 4"/>
          <p:cNvGrpSpPr>
            <a:grpSpLocks/>
          </p:cNvGrpSpPr>
          <p:nvPr/>
        </p:nvGrpSpPr>
        <p:grpSpPr bwMode="auto">
          <a:xfrm>
            <a:off x="5334000" y="3390900"/>
            <a:ext cx="3810000" cy="2933700"/>
            <a:chOff x="2448" y="1728"/>
            <a:chExt cx="2400" cy="1848"/>
          </a:xfrm>
        </p:grpSpPr>
        <p:pic>
          <p:nvPicPr>
            <p:cNvPr id="25605" name="Picture 5" descr="lop_simps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48" y="2400"/>
              <a:ext cx="966" cy="1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6" name="Oval 6"/>
            <p:cNvSpPr>
              <a:spLocks noChangeArrowheads="1"/>
            </p:cNvSpPr>
            <p:nvPr/>
          </p:nvSpPr>
          <p:spPr bwMode="auto">
            <a:xfrm>
              <a:off x="2832" y="2880"/>
              <a:ext cx="144" cy="144"/>
            </a:xfrm>
            <a:prstGeom prst="ellipse">
              <a:avLst/>
            </a:prstGeom>
            <a:solidFill>
              <a:schemeClr val="bg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25607" name="Oval 7"/>
            <p:cNvSpPr>
              <a:spLocks noChangeArrowheads="1"/>
            </p:cNvSpPr>
            <p:nvPr/>
          </p:nvSpPr>
          <p:spPr bwMode="auto">
            <a:xfrm>
              <a:off x="3120" y="2880"/>
              <a:ext cx="96" cy="96"/>
            </a:xfrm>
            <a:prstGeom prst="ellipse">
              <a:avLst/>
            </a:prstGeom>
            <a:solidFill>
              <a:schemeClr val="bg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25608" name="Oval 8"/>
            <p:cNvSpPr>
              <a:spLocks noChangeArrowheads="1"/>
            </p:cNvSpPr>
            <p:nvPr/>
          </p:nvSpPr>
          <p:spPr bwMode="auto">
            <a:xfrm>
              <a:off x="2832" y="2880"/>
              <a:ext cx="48" cy="48"/>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25609" name="Oval 9"/>
            <p:cNvSpPr>
              <a:spLocks noChangeArrowheads="1"/>
            </p:cNvSpPr>
            <p:nvPr/>
          </p:nvSpPr>
          <p:spPr bwMode="auto">
            <a:xfrm>
              <a:off x="3072" y="2880"/>
              <a:ext cx="48" cy="48"/>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25610" name="AutoShape 10"/>
            <p:cNvSpPr>
              <a:spLocks noChangeArrowheads="1"/>
            </p:cNvSpPr>
            <p:nvPr/>
          </p:nvSpPr>
          <p:spPr bwMode="auto">
            <a:xfrm>
              <a:off x="3456" y="1728"/>
              <a:ext cx="1392" cy="912"/>
            </a:xfrm>
            <a:prstGeom prst="cloudCallout">
              <a:avLst>
                <a:gd name="adj1" fmla="val -43750"/>
                <a:gd name="adj2" fmla="val 70000"/>
              </a:avLst>
            </a:prstGeom>
            <a:solidFill>
              <a:srgbClr val="00FF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a:spcBef>
                  <a:spcPct val="0"/>
                </a:spcBef>
                <a:buClrTx/>
                <a:buSzTx/>
                <a:buFontTx/>
                <a:buNone/>
              </a:pPr>
              <a:endParaRPr lang="en-US" altLang="en-US" sz="1800" dirty="0">
                <a:solidFill>
                  <a:schemeClr val="bg1"/>
                </a:solidFill>
              </a:endParaRPr>
            </a:p>
            <a:p>
              <a:pPr algn="ctr">
                <a:spcBef>
                  <a:spcPct val="0"/>
                </a:spcBef>
                <a:buClrTx/>
                <a:buSzTx/>
                <a:buFontTx/>
                <a:buNone/>
              </a:pPr>
              <a:r>
                <a:rPr lang="en-US" altLang="en-US" sz="1800" dirty="0">
                  <a:solidFill>
                    <a:srgbClr val="000000"/>
                  </a:solidFill>
                </a:rPr>
                <a:t>Hmm…</a:t>
              </a:r>
            </a:p>
          </p:txBody>
        </p:sp>
      </p:grpSp>
    </p:spTree>
    <p:extLst>
      <p:ext uri="{BB962C8B-B14F-4D97-AF65-F5344CB8AC3E}">
        <p14:creationId xmlns:p14="http://schemas.microsoft.com/office/powerpoint/2010/main" val="419514741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nodeType="clickEffect">
                                  <p:stCondLst>
                                    <p:cond delay="0"/>
                                  </p:stCondLst>
                                  <p:childTnLst>
                                    <p:set>
                                      <p:cBhvr>
                                        <p:cTn id="6" dur="1" fill="hold">
                                          <p:stCondLst>
                                            <p:cond delay="0"/>
                                          </p:stCondLst>
                                        </p:cTn>
                                        <p:tgtEl>
                                          <p:spTgt spid="221188"/>
                                        </p:tgtEl>
                                        <p:attrNameLst>
                                          <p:attrName>style.visibility</p:attrName>
                                        </p:attrNameLst>
                                      </p:cBhvr>
                                      <p:to>
                                        <p:strVal val="visible"/>
                                      </p:to>
                                    </p:set>
                                    <p:animEffect transition="in" filter="wipe(down)">
                                      <p:cBhvr>
                                        <p:cTn id="7" dur="500"/>
                                        <p:tgtEl>
                                          <p:spTgt spid="2211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eaLnBrk="1" hangingPunct="1"/>
            <a:r>
              <a:rPr lang="en-US" altLang="en-US"/>
              <a:t>What if you have multiple disks?</a:t>
            </a:r>
          </a:p>
        </p:txBody>
      </p:sp>
      <p:sp>
        <p:nvSpPr>
          <p:cNvPr id="27651" name="AutoShape 4"/>
          <p:cNvSpPr>
            <a:spLocks noChangeArrowheads="1"/>
          </p:cNvSpPr>
          <p:nvPr/>
        </p:nvSpPr>
        <p:spPr bwMode="auto">
          <a:xfrm>
            <a:off x="6858000" y="3276600"/>
            <a:ext cx="914400" cy="1143000"/>
          </a:xfrm>
          <a:prstGeom prst="can">
            <a:avLst>
              <a:gd name="adj" fmla="val 31250"/>
            </a:avLst>
          </a:prstGeom>
          <a:gradFill rotWithShape="1">
            <a:gsLst>
              <a:gs pos="0">
                <a:srgbClr val="761800"/>
              </a:gs>
              <a:gs pos="50000">
                <a:srgbClr val="FF3300"/>
              </a:gs>
              <a:gs pos="100000">
                <a:srgbClr val="761800"/>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27652" name="AutoShape 5"/>
          <p:cNvSpPr>
            <a:spLocks noChangeArrowheads="1"/>
          </p:cNvSpPr>
          <p:nvPr/>
        </p:nvSpPr>
        <p:spPr bwMode="auto">
          <a:xfrm>
            <a:off x="5562600" y="3276600"/>
            <a:ext cx="914400" cy="1143000"/>
          </a:xfrm>
          <a:prstGeom prst="can">
            <a:avLst>
              <a:gd name="adj" fmla="val 31250"/>
            </a:avLst>
          </a:prstGeom>
          <a:gradFill rotWithShape="1">
            <a:gsLst>
              <a:gs pos="0">
                <a:srgbClr val="761800"/>
              </a:gs>
              <a:gs pos="50000">
                <a:srgbClr val="FF3300"/>
              </a:gs>
              <a:gs pos="100000">
                <a:srgbClr val="761800"/>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27653" name="AutoShape 6"/>
          <p:cNvSpPr>
            <a:spLocks noChangeArrowheads="1"/>
          </p:cNvSpPr>
          <p:nvPr/>
        </p:nvSpPr>
        <p:spPr bwMode="auto">
          <a:xfrm>
            <a:off x="4267200" y="3276600"/>
            <a:ext cx="914400" cy="1143000"/>
          </a:xfrm>
          <a:prstGeom prst="can">
            <a:avLst>
              <a:gd name="adj" fmla="val 31250"/>
            </a:avLst>
          </a:prstGeom>
          <a:gradFill rotWithShape="1">
            <a:gsLst>
              <a:gs pos="0">
                <a:srgbClr val="761800"/>
              </a:gs>
              <a:gs pos="50000">
                <a:srgbClr val="FF3300"/>
              </a:gs>
              <a:gs pos="100000">
                <a:srgbClr val="761800"/>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27654" name="AutoShape 7"/>
          <p:cNvSpPr>
            <a:spLocks noChangeArrowheads="1"/>
          </p:cNvSpPr>
          <p:nvPr/>
        </p:nvSpPr>
        <p:spPr bwMode="auto">
          <a:xfrm>
            <a:off x="2971800" y="3276600"/>
            <a:ext cx="914400" cy="1143000"/>
          </a:xfrm>
          <a:prstGeom prst="can">
            <a:avLst>
              <a:gd name="adj" fmla="val 31250"/>
            </a:avLst>
          </a:prstGeom>
          <a:gradFill rotWithShape="1">
            <a:gsLst>
              <a:gs pos="0">
                <a:srgbClr val="761800"/>
              </a:gs>
              <a:gs pos="50000">
                <a:srgbClr val="FF3300"/>
              </a:gs>
              <a:gs pos="100000">
                <a:srgbClr val="761800"/>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27655" name="AutoShape 8"/>
          <p:cNvSpPr>
            <a:spLocks noChangeArrowheads="1"/>
          </p:cNvSpPr>
          <p:nvPr/>
        </p:nvSpPr>
        <p:spPr bwMode="auto">
          <a:xfrm>
            <a:off x="1676400" y="3276600"/>
            <a:ext cx="914400" cy="1143000"/>
          </a:xfrm>
          <a:prstGeom prst="can">
            <a:avLst>
              <a:gd name="adj" fmla="val 31250"/>
            </a:avLst>
          </a:prstGeom>
          <a:gradFill rotWithShape="1">
            <a:gsLst>
              <a:gs pos="0">
                <a:srgbClr val="761800"/>
              </a:gs>
              <a:gs pos="50000">
                <a:srgbClr val="FF3300"/>
              </a:gs>
              <a:gs pos="100000">
                <a:srgbClr val="761800"/>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grpSp>
        <p:nvGrpSpPr>
          <p:cNvPr id="27656" name="Group 9"/>
          <p:cNvGrpSpPr>
            <a:grpSpLocks/>
          </p:cNvGrpSpPr>
          <p:nvPr/>
        </p:nvGrpSpPr>
        <p:grpSpPr bwMode="auto">
          <a:xfrm>
            <a:off x="4267200" y="1981200"/>
            <a:ext cx="1046163" cy="438150"/>
            <a:chOff x="4285" y="1920"/>
            <a:chExt cx="659" cy="276"/>
          </a:xfrm>
        </p:grpSpPr>
        <p:grpSp>
          <p:nvGrpSpPr>
            <p:cNvPr id="27665" name="Group 10"/>
            <p:cNvGrpSpPr>
              <a:grpSpLocks/>
            </p:cNvGrpSpPr>
            <p:nvPr/>
          </p:nvGrpSpPr>
          <p:grpSpPr bwMode="auto">
            <a:xfrm>
              <a:off x="4406" y="1920"/>
              <a:ext cx="538" cy="180"/>
              <a:chOff x="1225" y="2028"/>
              <a:chExt cx="538" cy="180"/>
            </a:xfrm>
          </p:grpSpPr>
          <p:grpSp>
            <p:nvGrpSpPr>
              <p:cNvPr id="27698" name="Group 11"/>
              <p:cNvGrpSpPr>
                <a:grpSpLocks noChangeAspect="1"/>
              </p:cNvGrpSpPr>
              <p:nvPr/>
            </p:nvGrpSpPr>
            <p:grpSpPr bwMode="auto">
              <a:xfrm>
                <a:off x="1225" y="2100"/>
                <a:ext cx="290" cy="103"/>
                <a:chOff x="1053" y="2064"/>
                <a:chExt cx="387" cy="137"/>
              </a:xfrm>
            </p:grpSpPr>
            <p:sp>
              <p:nvSpPr>
                <p:cNvPr id="27722" name="AutoShape 12"/>
                <p:cNvSpPr>
                  <a:spLocks noChangeAspect="1" noChangeArrowheads="1"/>
                </p:cNvSpPr>
                <p:nvPr/>
              </p:nvSpPr>
              <p:spPr bwMode="auto">
                <a:xfrm>
                  <a:off x="1056" y="2064"/>
                  <a:ext cx="384" cy="105"/>
                </a:xfrm>
                <a:prstGeom prst="parallelogram">
                  <a:avLst>
                    <a:gd name="adj" fmla="val 91429"/>
                  </a:avLst>
                </a:prstGeom>
                <a:gradFill rotWithShape="0">
                  <a:gsLst>
                    <a:gs pos="0">
                      <a:srgbClr val="2F762F"/>
                    </a:gs>
                    <a:gs pos="100000">
                      <a:srgbClr val="66FF66"/>
                    </a:gs>
                  </a:gsLst>
                  <a:lin ang="0" scaled="1"/>
                </a:gradFill>
                <a:ln w="9525">
                  <a:miter lim="800000"/>
                  <a:headEnd/>
                  <a:tailEnd/>
                </a:ln>
                <a:effectLst/>
                <a:scene3d>
                  <a:camera prst="legacyPerspectiveBottom"/>
                  <a:lightRig rig="legacyFlat3" dir="t"/>
                </a:scene3d>
                <a:sp3d extrusionH="87300" prstMaterial="legacyMatte">
                  <a:bevelT w="13500" h="13500" prst="angle"/>
                  <a:bevelB w="13500" h="13500" prst="angle"/>
                  <a:extrusionClr>
                    <a:srgbClr val="66FF66"/>
                  </a:extrusionClr>
                  <a:contourClr>
                    <a:srgbClr val="2F762F"/>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27723" name="Rectangle 13"/>
                <p:cNvSpPr>
                  <a:spLocks noChangeAspect="1" noChangeArrowheads="1"/>
                </p:cNvSpPr>
                <p:nvPr/>
              </p:nvSpPr>
              <p:spPr bwMode="auto">
                <a:xfrm>
                  <a:off x="1053"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27724" name="Rectangle 14"/>
                <p:cNvSpPr>
                  <a:spLocks noChangeAspect="1" noChangeArrowheads="1"/>
                </p:cNvSpPr>
                <p:nvPr/>
              </p:nvSpPr>
              <p:spPr bwMode="auto">
                <a:xfrm>
                  <a:off x="1296"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27725" name="Rectangle 15"/>
                <p:cNvSpPr>
                  <a:spLocks noChangeAspect="1" noChangeArrowheads="1"/>
                </p:cNvSpPr>
                <p:nvPr/>
              </p:nvSpPr>
              <p:spPr bwMode="auto">
                <a:xfrm>
                  <a:off x="1104"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27726" name="Rectangle 16"/>
                <p:cNvSpPr>
                  <a:spLocks noChangeAspect="1" noChangeArrowheads="1"/>
                </p:cNvSpPr>
                <p:nvPr/>
              </p:nvSpPr>
              <p:spPr bwMode="auto">
                <a:xfrm>
                  <a:off x="1152"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27727" name="Rectangle 17"/>
                <p:cNvSpPr>
                  <a:spLocks noChangeAspect="1" noChangeArrowheads="1"/>
                </p:cNvSpPr>
                <p:nvPr/>
              </p:nvSpPr>
              <p:spPr bwMode="auto">
                <a:xfrm>
                  <a:off x="1200"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27728" name="Rectangle 18"/>
                <p:cNvSpPr>
                  <a:spLocks noChangeAspect="1" noChangeArrowheads="1"/>
                </p:cNvSpPr>
                <p:nvPr/>
              </p:nvSpPr>
              <p:spPr bwMode="auto">
                <a:xfrm>
                  <a:off x="1248"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sp>
            <p:nvSpPr>
              <p:cNvPr id="27699" name="AutoShape 19"/>
              <p:cNvSpPr>
                <a:spLocks noChangeAspect="1" noChangeArrowheads="1"/>
              </p:cNvSpPr>
              <p:nvPr/>
            </p:nvSpPr>
            <p:spPr bwMode="auto">
              <a:xfrm>
                <a:off x="1227" y="2028"/>
                <a:ext cx="288" cy="79"/>
              </a:xfrm>
              <a:prstGeom prst="parallelogram">
                <a:avLst>
                  <a:gd name="adj" fmla="val 91139"/>
                </a:avLst>
              </a:prstGeom>
              <a:gradFill rotWithShape="0">
                <a:gsLst>
                  <a:gs pos="0">
                    <a:srgbClr val="2F762F"/>
                  </a:gs>
                  <a:gs pos="100000">
                    <a:srgbClr val="66FF66"/>
                  </a:gs>
                </a:gsLst>
                <a:lin ang="0" scaled="1"/>
              </a:gradFill>
              <a:ln w="9525">
                <a:miter lim="800000"/>
                <a:headEnd/>
                <a:tailEnd/>
              </a:ln>
              <a:effectLst/>
              <a:scene3d>
                <a:camera prst="legacyPerspectiveBottom"/>
                <a:lightRig rig="legacyFlat3" dir="t"/>
              </a:scene3d>
              <a:sp3d extrusionH="87300" prstMaterial="legacyMatte">
                <a:bevelT w="13500" h="13500" prst="angle"/>
                <a:bevelB w="13500" h="13500" prst="angle"/>
                <a:extrusionClr>
                  <a:srgbClr val="66FF66"/>
                </a:extrusionClr>
                <a:contourClr>
                  <a:srgbClr val="2F762F"/>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27700" name="Rectangle 20"/>
              <p:cNvSpPr>
                <a:spLocks noChangeAspect="1" noChangeArrowheads="1"/>
              </p:cNvSpPr>
              <p:nvPr/>
            </p:nvSpPr>
            <p:spPr bwMode="auto">
              <a:xfrm>
                <a:off x="1225" y="2107"/>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27701" name="Rectangle 21"/>
              <p:cNvSpPr>
                <a:spLocks noChangeAspect="1" noChangeArrowheads="1"/>
              </p:cNvSpPr>
              <p:nvPr/>
            </p:nvSpPr>
            <p:spPr bwMode="auto">
              <a:xfrm>
                <a:off x="1263" y="2107"/>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27702" name="Rectangle 22"/>
              <p:cNvSpPr>
                <a:spLocks noChangeAspect="1" noChangeArrowheads="1"/>
              </p:cNvSpPr>
              <p:nvPr/>
            </p:nvSpPr>
            <p:spPr bwMode="auto">
              <a:xfrm>
                <a:off x="1407" y="2107"/>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27703" name="Rectangle 23"/>
              <p:cNvSpPr>
                <a:spLocks noChangeAspect="1" noChangeArrowheads="1"/>
              </p:cNvSpPr>
              <p:nvPr/>
            </p:nvSpPr>
            <p:spPr bwMode="auto">
              <a:xfrm>
                <a:off x="1299" y="2107"/>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27704" name="Rectangle 24"/>
              <p:cNvSpPr>
                <a:spLocks noChangeAspect="1" noChangeArrowheads="1"/>
              </p:cNvSpPr>
              <p:nvPr/>
            </p:nvSpPr>
            <p:spPr bwMode="auto">
              <a:xfrm>
                <a:off x="1335" y="2107"/>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nvGrpSpPr>
              <p:cNvPr id="27705" name="Group 25"/>
              <p:cNvGrpSpPr>
                <a:grpSpLocks noChangeAspect="1"/>
              </p:cNvGrpSpPr>
              <p:nvPr/>
            </p:nvGrpSpPr>
            <p:grpSpPr bwMode="auto">
              <a:xfrm>
                <a:off x="1473" y="2105"/>
                <a:ext cx="290" cy="103"/>
                <a:chOff x="1053" y="2064"/>
                <a:chExt cx="387" cy="137"/>
              </a:xfrm>
            </p:grpSpPr>
            <p:sp>
              <p:nvSpPr>
                <p:cNvPr id="27715" name="AutoShape 26"/>
                <p:cNvSpPr>
                  <a:spLocks noChangeAspect="1" noChangeArrowheads="1"/>
                </p:cNvSpPr>
                <p:nvPr/>
              </p:nvSpPr>
              <p:spPr bwMode="auto">
                <a:xfrm>
                  <a:off x="1056" y="2064"/>
                  <a:ext cx="384" cy="105"/>
                </a:xfrm>
                <a:prstGeom prst="parallelogram">
                  <a:avLst>
                    <a:gd name="adj" fmla="val 91429"/>
                  </a:avLst>
                </a:prstGeom>
                <a:gradFill rotWithShape="0">
                  <a:gsLst>
                    <a:gs pos="0">
                      <a:srgbClr val="2F762F"/>
                    </a:gs>
                    <a:gs pos="100000">
                      <a:srgbClr val="66FF66"/>
                    </a:gs>
                  </a:gsLst>
                  <a:lin ang="0" scaled="1"/>
                </a:gradFill>
                <a:ln w="9525">
                  <a:miter lim="800000"/>
                  <a:headEnd/>
                  <a:tailEnd/>
                </a:ln>
                <a:effectLst/>
                <a:scene3d>
                  <a:camera prst="legacyPerspectiveBottom"/>
                  <a:lightRig rig="legacyFlat3" dir="t"/>
                </a:scene3d>
                <a:sp3d extrusionH="87300" prstMaterial="legacyMatte">
                  <a:bevelT w="13500" h="13500" prst="angle"/>
                  <a:bevelB w="13500" h="13500" prst="angle"/>
                  <a:extrusionClr>
                    <a:srgbClr val="66FF66"/>
                  </a:extrusionClr>
                  <a:contourClr>
                    <a:srgbClr val="2F762F"/>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27716" name="Rectangle 27"/>
                <p:cNvSpPr>
                  <a:spLocks noChangeAspect="1" noChangeArrowheads="1"/>
                </p:cNvSpPr>
                <p:nvPr/>
              </p:nvSpPr>
              <p:spPr bwMode="auto">
                <a:xfrm>
                  <a:off x="1053"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27717" name="Rectangle 28"/>
                <p:cNvSpPr>
                  <a:spLocks noChangeAspect="1" noChangeArrowheads="1"/>
                </p:cNvSpPr>
                <p:nvPr/>
              </p:nvSpPr>
              <p:spPr bwMode="auto">
                <a:xfrm>
                  <a:off x="1296"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27718" name="Rectangle 29"/>
                <p:cNvSpPr>
                  <a:spLocks noChangeAspect="1" noChangeArrowheads="1"/>
                </p:cNvSpPr>
                <p:nvPr/>
              </p:nvSpPr>
              <p:spPr bwMode="auto">
                <a:xfrm>
                  <a:off x="1104"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27719" name="Rectangle 30"/>
                <p:cNvSpPr>
                  <a:spLocks noChangeAspect="1" noChangeArrowheads="1"/>
                </p:cNvSpPr>
                <p:nvPr/>
              </p:nvSpPr>
              <p:spPr bwMode="auto">
                <a:xfrm>
                  <a:off x="1152"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27720" name="Rectangle 31"/>
                <p:cNvSpPr>
                  <a:spLocks noChangeAspect="1" noChangeArrowheads="1"/>
                </p:cNvSpPr>
                <p:nvPr/>
              </p:nvSpPr>
              <p:spPr bwMode="auto">
                <a:xfrm>
                  <a:off x="1200"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27721" name="Rectangle 32"/>
                <p:cNvSpPr>
                  <a:spLocks noChangeAspect="1" noChangeArrowheads="1"/>
                </p:cNvSpPr>
                <p:nvPr/>
              </p:nvSpPr>
              <p:spPr bwMode="auto">
                <a:xfrm>
                  <a:off x="1248"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grpSp>
            <p:nvGrpSpPr>
              <p:cNvPr id="27706" name="Group 33"/>
              <p:cNvGrpSpPr>
                <a:grpSpLocks noChangeAspect="1"/>
              </p:cNvGrpSpPr>
              <p:nvPr/>
            </p:nvGrpSpPr>
            <p:grpSpPr bwMode="auto">
              <a:xfrm>
                <a:off x="1473" y="2033"/>
                <a:ext cx="290" cy="103"/>
                <a:chOff x="1053" y="2064"/>
                <a:chExt cx="387" cy="137"/>
              </a:xfrm>
            </p:grpSpPr>
            <p:sp>
              <p:nvSpPr>
                <p:cNvPr id="27708" name="AutoShape 34"/>
                <p:cNvSpPr>
                  <a:spLocks noChangeAspect="1" noChangeArrowheads="1"/>
                </p:cNvSpPr>
                <p:nvPr/>
              </p:nvSpPr>
              <p:spPr bwMode="auto">
                <a:xfrm>
                  <a:off x="1056" y="2064"/>
                  <a:ext cx="384" cy="105"/>
                </a:xfrm>
                <a:prstGeom prst="parallelogram">
                  <a:avLst>
                    <a:gd name="adj" fmla="val 91429"/>
                  </a:avLst>
                </a:prstGeom>
                <a:gradFill rotWithShape="0">
                  <a:gsLst>
                    <a:gs pos="0">
                      <a:srgbClr val="2F762F"/>
                    </a:gs>
                    <a:gs pos="100000">
                      <a:srgbClr val="66FF66"/>
                    </a:gs>
                  </a:gsLst>
                  <a:lin ang="0" scaled="1"/>
                </a:gradFill>
                <a:ln w="9525">
                  <a:miter lim="800000"/>
                  <a:headEnd/>
                  <a:tailEnd/>
                </a:ln>
                <a:effectLst/>
                <a:scene3d>
                  <a:camera prst="legacyPerspectiveBottom"/>
                  <a:lightRig rig="legacyFlat3" dir="t"/>
                </a:scene3d>
                <a:sp3d extrusionH="87300" prstMaterial="legacyMatte">
                  <a:bevelT w="13500" h="13500" prst="angle"/>
                  <a:bevelB w="13500" h="13500" prst="angle"/>
                  <a:extrusionClr>
                    <a:srgbClr val="66FF66"/>
                  </a:extrusionClr>
                  <a:contourClr>
                    <a:srgbClr val="2F762F"/>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27709" name="Rectangle 35"/>
                <p:cNvSpPr>
                  <a:spLocks noChangeAspect="1" noChangeArrowheads="1"/>
                </p:cNvSpPr>
                <p:nvPr/>
              </p:nvSpPr>
              <p:spPr bwMode="auto">
                <a:xfrm>
                  <a:off x="1053"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27710" name="Rectangle 36"/>
                <p:cNvSpPr>
                  <a:spLocks noChangeAspect="1" noChangeArrowheads="1"/>
                </p:cNvSpPr>
                <p:nvPr/>
              </p:nvSpPr>
              <p:spPr bwMode="auto">
                <a:xfrm>
                  <a:off x="1296"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27711" name="Rectangle 37"/>
                <p:cNvSpPr>
                  <a:spLocks noChangeAspect="1" noChangeArrowheads="1"/>
                </p:cNvSpPr>
                <p:nvPr/>
              </p:nvSpPr>
              <p:spPr bwMode="auto">
                <a:xfrm>
                  <a:off x="1104"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27712" name="Rectangle 38"/>
                <p:cNvSpPr>
                  <a:spLocks noChangeAspect="1" noChangeArrowheads="1"/>
                </p:cNvSpPr>
                <p:nvPr/>
              </p:nvSpPr>
              <p:spPr bwMode="auto">
                <a:xfrm>
                  <a:off x="1152"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27713" name="Rectangle 39"/>
                <p:cNvSpPr>
                  <a:spLocks noChangeAspect="1" noChangeArrowheads="1"/>
                </p:cNvSpPr>
                <p:nvPr/>
              </p:nvSpPr>
              <p:spPr bwMode="auto">
                <a:xfrm>
                  <a:off x="1200"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27714" name="Rectangle 40"/>
                <p:cNvSpPr>
                  <a:spLocks noChangeAspect="1" noChangeArrowheads="1"/>
                </p:cNvSpPr>
                <p:nvPr/>
              </p:nvSpPr>
              <p:spPr bwMode="auto">
                <a:xfrm>
                  <a:off x="1248"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sp>
            <p:nvSpPr>
              <p:cNvPr id="27707" name="Rectangle 41"/>
              <p:cNvSpPr>
                <a:spLocks noChangeAspect="1" noChangeArrowheads="1"/>
              </p:cNvSpPr>
              <p:nvPr/>
            </p:nvSpPr>
            <p:spPr bwMode="auto">
              <a:xfrm>
                <a:off x="1371" y="2107"/>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grpSp>
          <p:nvGrpSpPr>
            <p:cNvPr id="27666" name="Group 42"/>
            <p:cNvGrpSpPr>
              <a:grpSpLocks/>
            </p:cNvGrpSpPr>
            <p:nvPr/>
          </p:nvGrpSpPr>
          <p:grpSpPr bwMode="auto">
            <a:xfrm>
              <a:off x="4285" y="2016"/>
              <a:ext cx="538" cy="180"/>
              <a:chOff x="1225" y="2028"/>
              <a:chExt cx="538" cy="180"/>
            </a:xfrm>
          </p:grpSpPr>
          <p:grpSp>
            <p:nvGrpSpPr>
              <p:cNvPr id="27667" name="Group 43"/>
              <p:cNvGrpSpPr>
                <a:grpSpLocks noChangeAspect="1"/>
              </p:cNvGrpSpPr>
              <p:nvPr/>
            </p:nvGrpSpPr>
            <p:grpSpPr bwMode="auto">
              <a:xfrm>
                <a:off x="1225" y="2100"/>
                <a:ext cx="290" cy="103"/>
                <a:chOff x="1053" y="2064"/>
                <a:chExt cx="387" cy="137"/>
              </a:xfrm>
            </p:grpSpPr>
            <p:sp>
              <p:nvSpPr>
                <p:cNvPr id="27691" name="AutoShape 44"/>
                <p:cNvSpPr>
                  <a:spLocks noChangeAspect="1" noChangeArrowheads="1"/>
                </p:cNvSpPr>
                <p:nvPr/>
              </p:nvSpPr>
              <p:spPr bwMode="auto">
                <a:xfrm>
                  <a:off x="1056" y="2064"/>
                  <a:ext cx="384" cy="105"/>
                </a:xfrm>
                <a:prstGeom prst="parallelogram">
                  <a:avLst>
                    <a:gd name="adj" fmla="val 91429"/>
                  </a:avLst>
                </a:prstGeom>
                <a:gradFill rotWithShape="0">
                  <a:gsLst>
                    <a:gs pos="0">
                      <a:srgbClr val="2F762F"/>
                    </a:gs>
                    <a:gs pos="100000">
                      <a:srgbClr val="66FF66"/>
                    </a:gs>
                  </a:gsLst>
                  <a:lin ang="0" scaled="1"/>
                </a:gradFill>
                <a:ln w="9525">
                  <a:miter lim="800000"/>
                  <a:headEnd/>
                  <a:tailEnd/>
                </a:ln>
                <a:effectLst/>
                <a:scene3d>
                  <a:camera prst="legacyPerspectiveBottom"/>
                  <a:lightRig rig="legacyFlat3" dir="t"/>
                </a:scene3d>
                <a:sp3d extrusionH="87300" prstMaterial="legacyMatte">
                  <a:bevelT w="13500" h="13500" prst="angle"/>
                  <a:bevelB w="13500" h="13500" prst="angle"/>
                  <a:extrusionClr>
                    <a:srgbClr val="66FF66"/>
                  </a:extrusionClr>
                  <a:contourClr>
                    <a:srgbClr val="2F762F"/>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27692" name="Rectangle 45"/>
                <p:cNvSpPr>
                  <a:spLocks noChangeAspect="1" noChangeArrowheads="1"/>
                </p:cNvSpPr>
                <p:nvPr/>
              </p:nvSpPr>
              <p:spPr bwMode="auto">
                <a:xfrm>
                  <a:off x="1053"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27693" name="Rectangle 46"/>
                <p:cNvSpPr>
                  <a:spLocks noChangeAspect="1" noChangeArrowheads="1"/>
                </p:cNvSpPr>
                <p:nvPr/>
              </p:nvSpPr>
              <p:spPr bwMode="auto">
                <a:xfrm>
                  <a:off x="1296"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27694" name="Rectangle 47"/>
                <p:cNvSpPr>
                  <a:spLocks noChangeAspect="1" noChangeArrowheads="1"/>
                </p:cNvSpPr>
                <p:nvPr/>
              </p:nvSpPr>
              <p:spPr bwMode="auto">
                <a:xfrm>
                  <a:off x="1104"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27695" name="Rectangle 48"/>
                <p:cNvSpPr>
                  <a:spLocks noChangeAspect="1" noChangeArrowheads="1"/>
                </p:cNvSpPr>
                <p:nvPr/>
              </p:nvSpPr>
              <p:spPr bwMode="auto">
                <a:xfrm>
                  <a:off x="1152"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27696" name="Rectangle 49"/>
                <p:cNvSpPr>
                  <a:spLocks noChangeAspect="1" noChangeArrowheads="1"/>
                </p:cNvSpPr>
                <p:nvPr/>
              </p:nvSpPr>
              <p:spPr bwMode="auto">
                <a:xfrm>
                  <a:off x="1200"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27697" name="Rectangle 50"/>
                <p:cNvSpPr>
                  <a:spLocks noChangeAspect="1" noChangeArrowheads="1"/>
                </p:cNvSpPr>
                <p:nvPr/>
              </p:nvSpPr>
              <p:spPr bwMode="auto">
                <a:xfrm>
                  <a:off x="1248"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sp>
            <p:nvSpPr>
              <p:cNvPr id="27668" name="AutoShape 51"/>
              <p:cNvSpPr>
                <a:spLocks noChangeAspect="1" noChangeArrowheads="1"/>
              </p:cNvSpPr>
              <p:nvPr/>
            </p:nvSpPr>
            <p:spPr bwMode="auto">
              <a:xfrm>
                <a:off x="1227" y="2028"/>
                <a:ext cx="288" cy="79"/>
              </a:xfrm>
              <a:prstGeom prst="parallelogram">
                <a:avLst>
                  <a:gd name="adj" fmla="val 91139"/>
                </a:avLst>
              </a:prstGeom>
              <a:gradFill rotWithShape="0">
                <a:gsLst>
                  <a:gs pos="0">
                    <a:srgbClr val="2F762F"/>
                  </a:gs>
                  <a:gs pos="100000">
                    <a:srgbClr val="66FF66"/>
                  </a:gs>
                </a:gsLst>
                <a:lin ang="0" scaled="1"/>
              </a:gradFill>
              <a:ln w="9525">
                <a:miter lim="800000"/>
                <a:headEnd/>
                <a:tailEnd/>
              </a:ln>
              <a:effectLst/>
              <a:scene3d>
                <a:camera prst="legacyPerspectiveBottom"/>
                <a:lightRig rig="legacyFlat3" dir="t"/>
              </a:scene3d>
              <a:sp3d extrusionH="87300" prstMaterial="legacyMatte">
                <a:bevelT w="13500" h="13500" prst="angle"/>
                <a:bevelB w="13500" h="13500" prst="angle"/>
                <a:extrusionClr>
                  <a:srgbClr val="66FF66"/>
                </a:extrusionClr>
                <a:contourClr>
                  <a:srgbClr val="2F762F"/>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27669" name="Rectangle 52"/>
              <p:cNvSpPr>
                <a:spLocks noChangeAspect="1" noChangeArrowheads="1"/>
              </p:cNvSpPr>
              <p:nvPr/>
            </p:nvSpPr>
            <p:spPr bwMode="auto">
              <a:xfrm>
                <a:off x="1225" y="2107"/>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27670" name="Rectangle 53"/>
              <p:cNvSpPr>
                <a:spLocks noChangeAspect="1" noChangeArrowheads="1"/>
              </p:cNvSpPr>
              <p:nvPr/>
            </p:nvSpPr>
            <p:spPr bwMode="auto">
              <a:xfrm>
                <a:off x="1263" y="2107"/>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27671" name="Rectangle 54"/>
              <p:cNvSpPr>
                <a:spLocks noChangeAspect="1" noChangeArrowheads="1"/>
              </p:cNvSpPr>
              <p:nvPr/>
            </p:nvSpPr>
            <p:spPr bwMode="auto">
              <a:xfrm>
                <a:off x="1407" y="2107"/>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27672" name="Rectangle 55"/>
              <p:cNvSpPr>
                <a:spLocks noChangeAspect="1" noChangeArrowheads="1"/>
              </p:cNvSpPr>
              <p:nvPr/>
            </p:nvSpPr>
            <p:spPr bwMode="auto">
              <a:xfrm>
                <a:off x="1299" y="2107"/>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27673" name="Rectangle 56"/>
              <p:cNvSpPr>
                <a:spLocks noChangeAspect="1" noChangeArrowheads="1"/>
              </p:cNvSpPr>
              <p:nvPr/>
            </p:nvSpPr>
            <p:spPr bwMode="auto">
              <a:xfrm>
                <a:off x="1335" y="2107"/>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nvGrpSpPr>
              <p:cNvPr id="27674" name="Group 57"/>
              <p:cNvGrpSpPr>
                <a:grpSpLocks noChangeAspect="1"/>
              </p:cNvGrpSpPr>
              <p:nvPr/>
            </p:nvGrpSpPr>
            <p:grpSpPr bwMode="auto">
              <a:xfrm>
                <a:off x="1473" y="2105"/>
                <a:ext cx="290" cy="103"/>
                <a:chOff x="1053" y="2064"/>
                <a:chExt cx="387" cy="137"/>
              </a:xfrm>
            </p:grpSpPr>
            <p:sp>
              <p:nvSpPr>
                <p:cNvPr id="27684" name="AutoShape 58"/>
                <p:cNvSpPr>
                  <a:spLocks noChangeAspect="1" noChangeArrowheads="1"/>
                </p:cNvSpPr>
                <p:nvPr/>
              </p:nvSpPr>
              <p:spPr bwMode="auto">
                <a:xfrm>
                  <a:off x="1056" y="2064"/>
                  <a:ext cx="384" cy="105"/>
                </a:xfrm>
                <a:prstGeom prst="parallelogram">
                  <a:avLst>
                    <a:gd name="adj" fmla="val 91429"/>
                  </a:avLst>
                </a:prstGeom>
                <a:gradFill rotWithShape="0">
                  <a:gsLst>
                    <a:gs pos="0">
                      <a:srgbClr val="2F762F"/>
                    </a:gs>
                    <a:gs pos="100000">
                      <a:srgbClr val="66FF66"/>
                    </a:gs>
                  </a:gsLst>
                  <a:lin ang="0" scaled="1"/>
                </a:gradFill>
                <a:ln w="9525">
                  <a:miter lim="800000"/>
                  <a:headEnd/>
                  <a:tailEnd/>
                </a:ln>
                <a:effectLst/>
                <a:scene3d>
                  <a:camera prst="legacyPerspectiveBottom"/>
                  <a:lightRig rig="legacyFlat3" dir="t"/>
                </a:scene3d>
                <a:sp3d extrusionH="87300" prstMaterial="legacyMatte">
                  <a:bevelT w="13500" h="13500" prst="angle"/>
                  <a:bevelB w="13500" h="13500" prst="angle"/>
                  <a:extrusionClr>
                    <a:srgbClr val="66FF66"/>
                  </a:extrusionClr>
                  <a:contourClr>
                    <a:srgbClr val="2F762F"/>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27685" name="Rectangle 59"/>
                <p:cNvSpPr>
                  <a:spLocks noChangeAspect="1" noChangeArrowheads="1"/>
                </p:cNvSpPr>
                <p:nvPr/>
              </p:nvSpPr>
              <p:spPr bwMode="auto">
                <a:xfrm>
                  <a:off x="1053"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27686" name="Rectangle 60"/>
                <p:cNvSpPr>
                  <a:spLocks noChangeAspect="1" noChangeArrowheads="1"/>
                </p:cNvSpPr>
                <p:nvPr/>
              </p:nvSpPr>
              <p:spPr bwMode="auto">
                <a:xfrm>
                  <a:off x="1296"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27687" name="Rectangle 61"/>
                <p:cNvSpPr>
                  <a:spLocks noChangeAspect="1" noChangeArrowheads="1"/>
                </p:cNvSpPr>
                <p:nvPr/>
              </p:nvSpPr>
              <p:spPr bwMode="auto">
                <a:xfrm>
                  <a:off x="1104"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27688" name="Rectangle 62"/>
                <p:cNvSpPr>
                  <a:spLocks noChangeAspect="1" noChangeArrowheads="1"/>
                </p:cNvSpPr>
                <p:nvPr/>
              </p:nvSpPr>
              <p:spPr bwMode="auto">
                <a:xfrm>
                  <a:off x="1152"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27689" name="Rectangle 63"/>
                <p:cNvSpPr>
                  <a:spLocks noChangeAspect="1" noChangeArrowheads="1"/>
                </p:cNvSpPr>
                <p:nvPr/>
              </p:nvSpPr>
              <p:spPr bwMode="auto">
                <a:xfrm>
                  <a:off x="1200"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27690" name="Rectangle 64"/>
                <p:cNvSpPr>
                  <a:spLocks noChangeAspect="1" noChangeArrowheads="1"/>
                </p:cNvSpPr>
                <p:nvPr/>
              </p:nvSpPr>
              <p:spPr bwMode="auto">
                <a:xfrm>
                  <a:off x="1248"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grpSp>
            <p:nvGrpSpPr>
              <p:cNvPr id="27675" name="Group 65"/>
              <p:cNvGrpSpPr>
                <a:grpSpLocks noChangeAspect="1"/>
              </p:cNvGrpSpPr>
              <p:nvPr/>
            </p:nvGrpSpPr>
            <p:grpSpPr bwMode="auto">
              <a:xfrm>
                <a:off x="1473" y="2033"/>
                <a:ext cx="290" cy="103"/>
                <a:chOff x="1053" y="2064"/>
                <a:chExt cx="387" cy="137"/>
              </a:xfrm>
            </p:grpSpPr>
            <p:sp>
              <p:nvSpPr>
                <p:cNvPr id="27677" name="AutoShape 66"/>
                <p:cNvSpPr>
                  <a:spLocks noChangeAspect="1" noChangeArrowheads="1"/>
                </p:cNvSpPr>
                <p:nvPr/>
              </p:nvSpPr>
              <p:spPr bwMode="auto">
                <a:xfrm>
                  <a:off x="1056" y="2064"/>
                  <a:ext cx="384" cy="105"/>
                </a:xfrm>
                <a:prstGeom prst="parallelogram">
                  <a:avLst>
                    <a:gd name="adj" fmla="val 91429"/>
                  </a:avLst>
                </a:prstGeom>
                <a:gradFill rotWithShape="0">
                  <a:gsLst>
                    <a:gs pos="0">
                      <a:srgbClr val="2F762F"/>
                    </a:gs>
                    <a:gs pos="100000">
                      <a:srgbClr val="66FF66"/>
                    </a:gs>
                  </a:gsLst>
                  <a:lin ang="0" scaled="1"/>
                </a:gradFill>
                <a:ln w="9525">
                  <a:miter lim="800000"/>
                  <a:headEnd/>
                  <a:tailEnd/>
                </a:ln>
                <a:effectLst/>
                <a:scene3d>
                  <a:camera prst="legacyPerspectiveBottom"/>
                  <a:lightRig rig="legacyFlat3" dir="t"/>
                </a:scene3d>
                <a:sp3d extrusionH="87300" prstMaterial="legacyMatte">
                  <a:bevelT w="13500" h="13500" prst="angle"/>
                  <a:bevelB w="13500" h="13500" prst="angle"/>
                  <a:extrusionClr>
                    <a:srgbClr val="66FF66"/>
                  </a:extrusionClr>
                  <a:contourClr>
                    <a:srgbClr val="2F762F"/>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27678" name="Rectangle 67"/>
                <p:cNvSpPr>
                  <a:spLocks noChangeAspect="1" noChangeArrowheads="1"/>
                </p:cNvSpPr>
                <p:nvPr/>
              </p:nvSpPr>
              <p:spPr bwMode="auto">
                <a:xfrm>
                  <a:off x="1053"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27679" name="Rectangle 68"/>
                <p:cNvSpPr>
                  <a:spLocks noChangeAspect="1" noChangeArrowheads="1"/>
                </p:cNvSpPr>
                <p:nvPr/>
              </p:nvSpPr>
              <p:spPr bwMode="auto">
                <a:xfrm>
                  <a:off x="1296"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27680" name="Rectangle 69"/>
                <p:cNvSpPr>
                  <a:spLocks noChangeAspect="1" noChangeArrowheads="1"/>
                </p:cNvSpPr>
                <p:nvPr/>
              </p:nvSpPr>
              <p:spPr bwMode="auto">
                <a:xfrm>
                  <a:off x="1104"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27681" name="Rectangle 70"/>
                <p:cNvSpPr>
                  <a:spLocks noChangeAspect="1" noChangeArrowheads="1"/>
                </p:cNvSpPr>
                <p:nvPr/>
              </p:nvSpPr>
              <p:spPr bwMode="auto">
                <a:xfrm>
                  <a:off x="1152"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27682" name="Rectangle 71"/>
                <p:cNvSpPr>
                  <a:spLocks noChangeAspect="1" noChangeArrowheads="1"/>
                </p:cNvSpPr>
                <p:nvPr/>
              </p:nvSpPr>
              <p:spPr bwMode="auto">
                <a:xfrm>
                  <a:off x="1200"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27683" name="Rectangle 72"/>
                <p:cNvSpPr>
                  <a:spLocks noChangeAspect="1" noChangeArrowheads="1"/>
                </p:cNvSpPr>
                <p:nvPr/>
              </p:nvSpPr>
              <p:spPr bwMode="auto">
                <a:xfrm>
                  <a:off x="1248"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sp>
            <p:nvSpPr>
              <p:cNvPr id="27676" name="Rectangle 73"/>
              <p:cNvSpPr>
                <a:spLocks noChangeAspect="1" noChangeArrowheads="1"/>
              </p:cNvSpPr>
              <p:nvPr/>
            </p:nvSpPr>
            <p:spPr bwMode="auto">
              <a:xfrm>
                <a:off x="1371" y="2107"/>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grpSp>
      <p:grpSp>
        <p:nvGrpSpPr>
          <p:cNvPr id="27657" name="Group 82"/>
          <p:cNvGrpSpPr>
            <a:grpSpLocks/>
          </p:cNvGrpSpPr>
          <p:nvPr/>
        </p:nvGrpSpPr>
        <p:grpSpPr bwMode="auto">
          <a:xfrm>
            <a:off x="2133600" y="2514600"/>
            <a:ext cx="5181600" cy="838200"/>
            <a:chOff x="1344" y="2592"/>
            <a:chExt cx="3264" cy="528"/>
          </a:xfrm>
        </p:grpSpPr>
        <p:sp>
          <p:nvSpPr>
            <p:cNvPr id="27658" name="Line 74"/>
            <p:cNvSpPr>
              <a:spLocks noChangeShapeType="1"/>
            </p:cNvSpPr>
            <p:nvPr/>
          </p:nvSpPr>
          <p:spPr bwMode="auto">
            <a:xfrm>
              <a:off x="1344" y="2784"/>
              <a:ext cx="3264"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7659" name="Line 75"/>
            <p:cNvSpPr>
              <a:spLocks noChangeShapeType="1"/>
            </p:cNvSpPr>
            <p:nvPr/>
          </p:nvSpPr>
          <p:spPr bwMode="auto">
            <a:xfrm>
              <a:off x="1344" y="2784"/>
              <a:ext cx="0" cy="336"/>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7660" name="Line 77"/>
            <p:cNvSpPr>
              <a:spLocks noChangeShapeType="1"/>
            </p:cNvSpPr>
            <p:nvPr/>
          </p:nvSpPr>
          <p:spPr bwMode="auto">
            <a:xfrm>
              <a:off x="4608" y="2784"/>
              <a:ext cx="0" cy="336"/>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7661" name="Line 78"/>
            <p:cNvSpPr>
              <a:spLocks noChangeShapeType="1"/>
            </p:cNvSpPr>
            <p:nvPr/>
          </p:nvSpPr>
          <p:spPr bwMode="auto">
            <a:xfrm>
              <a:off x="3792" y="2784"/>
              <a:ext cx="0" cy="336"/>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7662" name="Line 79"/>
            <p:cNvSpPr>
              <a:spLocks noChangeShapeType="1"/>
            </p:cNvSpPr>
            <p:nvPr/>
          </p:nvSpPr>
          <p:spPr bwMode="auto">
            <a:xfrm>
              <a:off x="2976" y="2784"/>
              <a:ext cx="0" cy="336"/>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7663" name="Line 80"/>
            <p:cNvSpPr>
              <a:spLocks noChangeShapeType="1"/>
            </p:cNvSpPr>
            <p:nvPr/>
          </p:nvSpPr>
          <p:spPr bwMode="auto">
            <a:xfrm>
              <a:off x="2160" y="2784"/>
              <a:ext cx="0" cy="336"/>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7664" name="Line 81"/>
            <p:cNvSpPr>
              <a:spLocks noChangeShapeType="1"/>
            </p:cNvSpPr>
            <p:nvPr/>
          </p:nvSpPr>
          <p:spPr bwMode="auto">
            <a:xfrm flipV="1">
              <a:off x="2976" y="2592"/>
              <a:ext cx="0" cy="192"/>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Tree>
    <p:extLst>
      <p:ext uri="{BB962C8B-B14F-4D97-AF65-F5344CB8AC3E}">
        <p14:creationId xmlns:p14="http://schemas.microsoft.com/office/powerpoint/2010/main" val="3156386582"/>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eaLnBrk="1" hangingPunct="1"/>
            <a:r>
              <a:rPr lang="en-US" altLang="en-US"/>
              <a:t>And access patterns are skewed</a:t>
            </a:r>
          </a:p>
        </p:txBody>
      </p:sp>
      <p:grpSp>
        <p:nvGrpSpPr>
          <p:cNvPr id="223449" name="Group 217"/>
          <p:cNvGrpSpPr>
            <a:grpSpLocks/>
          </p:cNvGrpSpPr>
          <p:nvPr/>
        </p:nvGrpSpPr>
        <p:grpSpPr bwMode="auto">
          <a:xfrm>
            <a:off x="1600200" y="1981200"/>
            <a:ext cx="6243638" cy="4710113"/>
            <a:chOff x="1008" y="1248"/>
            <a:chExt cx="3933" cy="2967"/>
          </a:xfrm>
        </p:grpSpPr>
        <p:grpSp>
          <p:nvGrpSpPr>
            <p:cNvPr id="29700" name="Group 8"/>
            <p:cNvGrpSpPr>
              <a:grpSpLocks/>
            </p:cNvGrpSpPr>
            <p:nvPr/>
          </p:nvGrpSpPr>
          <p:grpSpPr bwMode="auto">
            <a:xfrm>
              <a:off x="2688" y="1248"/>
              <a:ext cx="659" cy="276"/>
              <a:chOff x="4285" y="1920"/>
              <a:chExt cx="659" cy="276"/>
            </a:xfrm>
          </p:grpSpPr>
          <p:grpSp>
            <p:nvGrpSpPr>
              <p:cNvPr id="29824" name="Group 9"/>
              <p:cNvGrpSpPr>
                <a:grpSpLocks/>
              </p:cNvGrpSpPr>
              <p:nvPr/>
            </p:nvGrpSpPr>
            <p:grpSpPr bwMode="auto">
              <a:xfrm>
                <a:off x="4406" y="1920"/>
                <a:ext cx="538" cy="180"/>
                <a:chOff x="1225" y="2028"/>
                <a:chExt cx="538" cy="180"/>
              </a:xfrm>
            </p:grpSpPr>
            <p:grpSp>
              <p:nvGrpSpPr>
                <p:cNvPr id="29857" name="Group 10"/>
                <p:cNvGrpSpPr>
                  <a:grpSpLocks noChangeAspect="1"/>
                </p:cNvGrpSpPr>
                <p:nvPr/>
              </p:nvGrpSpPr>
              <p:grpSpPr bwMode="auto">
                <a:xfrm>
                  <a:off x="1225" y="2100"/>
                  <a:ext cx="290" cy="103"/>
                  <a:chOff x="1053" y="2064"/>
                  <a:chExt cx="387" cy="137"/>
                </a:xfrm>
              </p:grpSpPr>
              <p:sp>
                <p:nvSpPr>
                  <p:cNvPr id="29881" name="AutoShape 11"/>
                  <p:cNvSpPr>
                    <a:spLocks noChangeAspect="1" noChangeArrowheads="1"/>
                  </p:cNvSpPr>
                  <p:nvPr/>
                </p:nvSpPr>
                <p:spPr bwMode="auto">
                  <a:xfrm>
                    <a:off x="1056" y="2064"/>
                    <a:ext cx="384" cy="105"/>
                  </a:xfrm>
                  <a:prstGeom prst="parallelogram">
                    <a:avLst>
                      <a:gd name="adj" fmla="val 91429"/>
                    </a:avLst>
                  </a:prstGeom>
                  <a:gradFill rotWithShape="0">
                    <a:gsLst>
                      <a:gs pos="0">
                        <a:srgbClr val="2F762F"/>
                      </a:gs>
                      <a:gs pos="100000">
                        <a:srgbClr val="66FF66"/>
                      </a:gs>
                    </a:gsLst>
                    <a:lin ang="0" scaled="1"/>
                  </a:gradFill>
                  <a:ln w="9525">
                    <a:miter lim="800000"/>
                    <a:headEnd/>
                    <a:tailEnd/>
                  </a:ln>
                  <a:effectLst/>
                  <a:scene3d>
                    <a:camera prst="legacyPerspectiveBottom"/>
                    <a:lightRig rig="legacyFlat3" dir="t"/>
                  </a:scene3d>
                  <a:sp3d extrusionH="87300" prstMaterial="legacyMatte">
                    <a:bevelT w="13500" h="13500" prst="angle"/>
                    <a:bevelB w="13500" h="13500" prst="angle"/>
                    <a:extrusionClr>
                      <a:srgbClr val="66FF66"/>
                    </a:extrusionClr>
                    <a:contourClr>
                      <a:srgbClr val="2F762F"/>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29882" name="Rectangle 12"/>
                  <p:cNvSpPr>
                    <a:spLocks noChangeAspect="1" noChangeArrowheads="1"/>
                  </p:cNvSpPr>
                  <p:nvPr/>
                </p:nvSpPr>
                <p:spPr bwMode="auto">
                  <a:xfrm>
                    <a:off x="1053"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29883" name="Rectangle 13"/>
                  <p:cNvSpPr>
                    <a:spLocks noChangeAspect="1" noChangeArrowheads="1"/>
                  </p:cNvSpPr>
                  <p:nvPr/>
                </p:nvSpPr>
                <p:spPr bwMode="auto">
                  <a:xfrm>
                    <a:off x="1296"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29884" name="Rectangle 14"/>
                  <p:cNvSpPr>
                    <a:spLocks noChangeAspect="1" noChangeArrowheads="1"/>
                  </p:cNvSpPr>
                  <p:nvPr/>
                </p:nvSpPr>
                <p:spPr bwMode="auto">
                  <a:xfrm>
                    <a:off x="1104"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29885" name="Rectangle 15"/>
                  <p:cNvSpPr>
                    <a:spLocks noChangeAspect="1" noChangeArrowheads="1"/>
                  </p:cNvSpPr>
                  <p:nvPr/>
                </p:nvSpPr>
                <p:spPr bwMode="auto">
                  <a:xfrm>
                    <a:off x="1152"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29886" name="Rectangle 16"/>
                  <p:cNvSpPr>
                    <a:spLocks noChangeAspect="1" noChangeArrowheads="1"/>
                  </p:cNvSpPr>
                  <p:nvPr/>
                </p:nvSpPr>
                <p:spPr bwMode="auto">
                  <a:xfrm>
                    <a:off x="1200"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29887" name="Rectangle 17"/>
                  <p:cNvSpPr>
                    <a:spLocks noChangeAspect="1" noChangeArrowheads="1"/>
                  </p:cNvSpPr>
                  <p:nvPr/>
                </p:nvSpPr>
                <p:spPr bwMode="auto">
                  <a:xfrm>
                    <a:off x="1248"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sp>
              <p:nvSpPr>
                <p:cNvPr id="29858" name="AutoShape 18"/>
                <p:cNvSpPr>
                  <a:spLocks noChangeAspect="1" noChangeArrowheads="1"/>
                </p:cNvSpPr>
                <p:nvPr/>
              </p:nvSpPr>
              <p:spPr bwMode="auto">
                <a:xfrm>
                  <a:off x="1227" y="2028"/>
                  <a:ext cx="288" cy="79"/>
                </a:xfrm>
                <a:prstGeom prst="parallelogram">
                  <a:avLst>
                    <a:gd name="adj" fmla="val 91139"/>
                  </a:avLst>
                </a:prstGeom>
                <a:gradFill rotWithShape="0">
                  <a:gsLst>
                    <a:gs pos="0">
                      <a:srgbClr val="2F762F"/>
                    </a:gs>
                    <a:gs pos="100000">
                      <a:srgbClr val="66FF66"/>
                    </a:gs>
                  </a:gsLst>
                  <a:lin ang="0" scaled="1"/>
                </a:gradFill>
                <a:ln w="9525">
                  <a:miter lim="800000"/>
                  <a:headEnd/>
                  <a:tailEnd/>
                </a:ln>
                <a:effectLst/>
                <a:scene3d>
                  <a:camera prst="legacyPerspectiveBottom"/>
                  <a:lightRig rig="legacyFlat3" dir="t"/>
                </a:scene3d>
                <a:sp3d extrusionH="87300" prstMaterial="legacyMatte">
                  <a:bevelT w="13500" h="13500" prst="angle"/>
                  <a:bevelB w="13500" h="13500" prst="angle"/>
                  <a:extrusionClr>
                    <a:srgbClr val="66FF66"/>
                  </a:extrusionClr>
                  <a:contourClr>
                    <a:srgbClr val="2F762F"/>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29859" name="Rectangle 19"/>
                <p:cNvSpPr>
                  <a:spLocks noChangeAspect="1" noChangeArrowheads="1"/>
                </p:cNvSpPr>
                <p:nvPr/>
              </p:nvSpPr>
              <p:spPr bwMode="auto">
                <a:xfrm>
                  <a:off x="1225" y="2107"/>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29860" name="Rectangle 20"/>
                <p:cNvSpPr>
                  <a:spLocks noChangeAspect="1" noChangeArrowheads="1"/>
                </p:cNvSpPr>
                <p:nvPr/>
              </p:nvSpPr>
              <p:spPr bwMode="auto">
                <a:xfrm>
                  <a:off x="1263" y="2107"/>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29861" name="Rectangle 21"/>
                <p:cNvSpPr>
                  <a:spLocks noChangeAspect="1" noChangeArrowheads="1"/>
                </p:cNvSpPr>
                <p:nvPr/>
              </p:nvSpPr>
              <p:spPr bwMode="auto">
                <a:xfrm>
                  <a:off x="1407" y="2107"/>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29862" name="Rectangle 22"/>
                <p:cNvSpPr>
                  <a:spLocks noChangeAspect="1" noChangeArrowheads="1"/>
                </p:cNvSpPr>
                <p:nvPr/>
              </p:nvSpPr>
              <p:spPr bwMode="auto">
                <a:xfrm>
                  <a:off x="1299" y="2107"/>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29863" name="Rectangle 23"/>
                <p:cNvSpPr>
                  <a:spLocks noChangeAspect="1" noChangeArrowheads="1"/>
                </p:cNvSpPr>
                <p:nvPr/>
              </p:nvSpPr>
              <p:spPr bwMode="auto">
                <a:xfrm>
                  <a:off x="1335" y="2107"/>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nvGrpSpPr>
                <p:cNvPr id="29864" name="Group 24"/>
                <p:cNvGrpSpPr>
                  <a:grpSpLocks noChangeAspect="1"/>
                </p:cNvGrpSpPr>
                <p:nvPr/>
              </p:nvGrpSpPr>
              <p:grpSpPr bwMode="auto">
                <a:xfrm>
                  <a:off x="1473" y="2105"/>
                  <a:ext cx="290" cy="103"/>
                  <a:chOff x="1053" y="2064"/>
                  <a:chExt cx="387" cy="137"/>
                </a:xfrm>
              </p:grpSpPr>
              <p:sp>
                <p:nvSpPr>
                  <p:cNvPr id="29874" name="AutoShape 25"/>
                  <p:cNvSpPr>
                    <a:spLocks noChangeAspect="1" noChangeArrowheads="1"/>
                  </p:cNvSpPr>
                  <p:nvPr/>
                </p:nvSpPr>
                <p:spPr bwMode="auto">
                  <a:xfrm>
                    <a:off x="1056" y="2064"/>
                    <a:ext cx="384" cy="105"/>
                  </a:xfrm>
                  <a:prstGeom prst="parallelogram">
                    <a:avLst>
                      <a:gd name="adj" fmla="val 91429"/>
                    </a:avLst>
                  </a:prstGeom>
                  <a:gradFill rotWithShape="0">
                    <a:gsLst>
                      <a:gs pos="0">
                        <a:srgbClr val="2F762F"/>
                      </a:gs>
                      <a:gs pos="100000">
                        <a:srgbClr val="66FF66"/>
                      </a:gs>
                    </a:gsLst>
                    <a:lin ang="0" scaled="1"/>
                  </a:gradFill>
                  <a:ln w="9525">
                    <a:miter lim="800000"/>
                    <a:headEnd/>
                    <a:tailEnd/>
                  </a:ln>
                  <a:effectLst/>
                  <a:scene3d>
                    <a:camera prst="legacyPerspectiveBottom"/>
                    <a:lightRig rig="legacyFlat3" dir="t"/>
                  </a:scene3d>
                  <a:sp3d extrusionH="87300" prstMaterial="legacyMatte">
                    <a:bevelT w="13500" h="13500" prst="angle"/>
                    <a:bevelB w="13500" h="13500" prst="angle"/>
                    <a:extrusionClr>
                      <a:srgbClr val="66FF66"/>
                    </a:extrusionClr>
                    <a:contourClr>
                      <a:srgbClr val="2F762F"/>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29875" name="Rectangle 26"/>
                  <p:cNvSpPr>
                    <a:spLocks noChangeAspect="1" noChangeArrowheads="1"/>
                  </p:cNvSpPr>
                  <p:nvPr/>
                </p:nvSpPr>
                <p:spPr bwMode="auto">
                  <a:xfrm>
                    <a:off x="1053"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29876" name="Rectangle 27"/>
                  <p:cNvSpPr>
                    <a:spLocks noChangeAspect="1" noChangeArrowheads="1"/>
                  </p:cNvSpPr>
                  <p:nvPr/>
                </p:nvSpPr>
                <p:spPr bwMode="auto">
                  <a:xfrm>
                    <a:off x="1296"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29877" name="Rectangle 28"/>
                  <p:cNvSpPr>
                    <a:spLocks noChangeAspect="1" noChangeArrowheads="1"/>
                  </p:cNvSpPr>
                  <p:nvPr/>
                </p:nvSpPr>
                <p:spPr bwMode="auto">
                  <a:xfrm>
                    <a:off x="1104"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29878" name="Rectangle 29"/>
                  <p:cNvSpPr>
                    <a:spLocks noChangeAspect="1" noChangeArrowheads="1"/>
                  </p:cNvSpPr>
                  <p:nvPr/>
                </p:nvSpPr>
                <p:spPr bwMode="auto">
                  <a:xfrm>
                    <a:off x="1152"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29879" name="Rectangle 30"/>
                  <p:cNvSpPr>
                    <a:spLocks noChangeAspect="1" noChangeArrowheads="1"/>
                  </p:cNvSpPr>
                  <p:nvPr/>
                </p:nvSpPr>
                <p:spPr bwMode="auto">
                  <a:xfrm>
                    <a:off x="1200"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29880" name="Rectangle 31"/>
                  <p:cNvSpPr>
                    <a:spLocks noChangeAspect="1" noChangeArrowheads="1"/>
                  </p:cNvSpPr>
                  <p:nvPr/>
                </p:nvSpPr>
                <p:spPr bwMode="auto">
                  <a:xfrm>
                    <a:off x="1248"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grpSp>
              <p:nvGrpSpPr>
                <p:cNvPr id="29865" name="Group 32"/>
                <p:cNvGrpSpPr>
                  <a:grpSpLocks noChangeAspect="1"/>
                </p:cNvGrpSpPr>
                <p:nvPr/>
              </p:nvGrpSpPr>
              <p:grpSpPr bwMode="auto">
                <a:xfrm>
                  <a:off x="1473" y="2033"/>
                  <a:ext cx="290" cy="103"/>
                  <a:chOff x="1053" y="2064"/>
                  <a:chExt cx="387" cy="137"/>
                </a:xfrm>
              </p:grpSpPr>
              <p:sp>
                <p:nvSpPr>
                  <p:cNvPr id="29867" name="AutoShape 33"/>
                  <p:cNvSpPr>
                    <a:spLocks noChangeAspect="1" noChangeArrowheads="1"/>
                  </p:cNvSpPr>
                  <p:nvPr/>
                </p:nvSpPr>
                <p:spPr bwMode="auto">
                  <a:xfrm>
                    <a:off x="1056" y="2064"/>
                    <a:ext cx="384" cy="105"/>
                  </a:xfrm>
                  <a:prstGeom prst="parallelogram">
                    <a:avLst>
                      <a:gd name="adj" fmla="val 91429"/>
                    </a:avLst>
                  </a:prstGeom>
                  <a:gradFill rotWithShape="0">
                    <a:gsLst>
                      <a:gs pos="0">
                        <a:srgbClr val="2F762F"/>
                      </a:gs>
                      <a:gs pos="100000">
                        <a:srgbClr val="66FF66"/>
                      </a:gs>
                    </a:gsLst>
                    <a:lin ang="0" scaled="1"/>
                  </a:gradFill>
                  <a:ln w="9525">
                    <a:miter lim="800000"/>
                    <a:headEnd/>
                    <a:tailEnd/>
                  </a:ln>
                  <a:effectLst/>
                  <a:scene3d>
                    <a:camera prst="legacyPerspectiveBottom"/>
                    <a:lightRig rig="legacyFlat3" dir="t"/>
                  </a:scene3d>
                  <a:sp3d extrusionH="87300" prstMaterial="legacyMatte">
                    <a:bevelT w="13500" h="13500" prst="angle"/>
                    <a:bevelB w="13500" h="13500" prst="angle"/>
                    <a:extrusionClr>
                      <a:srgbClr val="66FF66"/>
                    </a:extrusionClr>
                    <a:contourClr>
                      <a:srgbClr val="2F762F"/>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29868" name="Rectangle 34"/>
                  <p:cNvSpPr>
                    <a:spLocks noChangeAspect="1" noChangeArrowheads="1"/>
                  </p:cNvSpPr>
                  <p:nvPr/>
                </p:nvSpPr>
                <p:spPr bwMode="auto">
                  <a:xfrm>
                    <a:off x="1053"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29869" name="Rectangle 35"/>
                  <p:cNvSpPr>
                    <a:spLocks noChangeAspect="1" noChangeArrowheads="1"/>
                  </p:cNvSpPr>
                  <p:nvPr/>
                </p:nvSpPr>
                <p:spPr bwMode="auto">
                  <a:xfrm>
                    <a:off x="1296"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29870" name="Rectangle 36"/>
                  <p:cNvSpPr>
                    <a:spLocks noChangeAspect="1" noChangeArrowheads="1"/>
                  </p:cNvSpPr>
                  <p:nvPr/>
                </p:nvSpPr>
                <p:spPr bwMode="auto">
                  <a:xfrm>
                    <a:off x="1104"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29871" name="Rectangle 37"/>
                  <p:cNvSpPr>
                    <a:spLocks noChangeAspect="1" noChangeArrowheads="1"/>
                  </p:cNvSpPr>
                  <p:nvPr/>
                </p:nvSpPr>
                <p:spPr bwMode="auto">
                  <a:xfrm>
                    <a:off x="1152"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29872" name="Rectangle 38"/>
                  <p:cNvSpPr>
                    <a:spLocks noChangeAspect="1" noChangeArrowheads="1"/>
                  </p:cNvSpPr>
                  <p:nvPr/>
                </p:nvSpPr>
                <p:spPr bwMode="auto">
                  <a:xfrm>
                    <a:off x="1200"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29873" name="Rectangle 39"/>
                  <p:cNvSpPr>
                    <a:spLocks noChangeAspect="1" noChangeArrowheads="1"/>
                  </p:cNvSpPr>
                  <p:nvPr/>
                </p:nvSpPr>
                <p:spPr bwMode="auto">
                  <a:xfrm>
                    <a:off x="1248"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sp>
              <p:nvSpPr>
                <p:cNvPr id="29866" name="Rectangle 40"/>
                <p:cNvSpPr>
                  <a:spLocks noChangeAspect="1" noChangeArrowheads="1"/>
                </p:cNvSpPr>
                <p:nvPr/>
              </p:nvSpPr>
              <p:spPr bwMode="auto">
                <a:xfrm>
                  <a:off x="1371" y="2107"/>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grpSp>
            <p:nvGrpSpPr>
              <p:cNvPr id="29825" name="Group 41"/>
              <p:cNvGrpSpPr>
                <a:grpSpLocks/>
              </p:cNvGrpSpPr>
              <p:nvPr/>
            </p:nvGrpSpPr>
            <p:grpSpPr bwMode="auto">
              <a:xfrm>
                <a:off x="4285" y="2016"/>
                <a:ext cx="538" cy="180"/>
                <a:chOff x="1225" y="2028"/>
                <a:chExt cx="538" cy="180"/>
              </a:xfrm>
            </p:grpSpPr>
            <p:grpSp>
              <p:nvGrpSpPr>
                <p:cNvPr id="29826" name="Group 42"/>
                <p:cNvGrpSpPr>
                  <a:grpSpLocks noChangeAspect="1"/>
                </p:cNvGrpSpPr>
                <p:nvPr/>
              </p:nvGrpSpPr>
              <p:grpSpPr bwMode="auto">
                <a:xfrm>
                  <a:off x="1225" y="2100"/>
                  <a:ext cx="290" cy="103"/>
                  <a:chOff x="1053" y="2064"/>
                  <a:chExt cx="387" cy="137"/>
                </a:xfrm>
              </p:grpSpPr>
              <p:sp>
                <p:nvSpPr>
                  <p:cNvPr id="29850" name="AutoShape 43"/>
                  <p:cNvSpPr>
                    <a:spLocks noChangeAspect="1" noChangeArrowheads="1"/>
                  </p:cNvSpPr>
                  <p:nvPr/>
                </p:nvSpPr>
                <p:spPr bwMode="auto">
                  <a:xfrm>
                    <a:off x="1056" y="2064"/>
                    <a:ext cx="384" cy="105"/>
                  </a:xfrm>
                  <a:prstGeom prst="parallelogram">
                    <a:avLst>
                      <a:gd name="adj" fmla="val 91429"/>
                    </a:avLst>
                  </a:prstGeom>
                  <a:gradFill rotWithShape="0">
                    <a:gsLst>
                      <a:gs pos="0">
                        <a:srgbClr val="2F762F"/>
                      </a:gs>
                      <a:gs pos="100000">
                        <a:srgbClr val="66FF66"/>
                      </a:gs>
                    </a:gsLst>
                    <a:lin ang="0" scaled="1"/>
                  </a:gradFill>
                  <a:ln w="9525">
                    <a:miter lim="800000"/>
                    <a:headEnd/>
                    <a:tailEnd/>
                  </a:ln>
                  <a:effectLst/>
                  <a:scene3d>
                    <a:camera prst="legacyPerspectiveBottom"/>
                    <a:lightRig rig="legacyFlat3" dir="t"/>
                  </a:scene3d>
                  <a:sp3d extrusionH="87300" prstMaterial="legacyMatte">
                    <a:bevelT w="13500" h="13500" prst="angle"/>
                    <a:bevelB w="13500" h="13500" prst="angle"/>
                    <a:extrusionClr>
                      <a:srgbClr val="66FF66"/>
                    </a:extrusionClr>
                    <a:contourClr>
                      <a:srgbClr val="2F762F"/>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29851" name="Rectangle 44"/>
                  <p:cNvSpPr>
                    <a:spLocks noChangeAspect="1" noChangeArrowheads="1"/>
                  </p:cNvSpPr>
                  <p:nvPr/>
                </p:nvSpPr>
                <p:spPr bwMode="auto">
                  <a:xfrm>
                    <a:off x="1053"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29852" name="Rectangle 45"/>
                  <p:cNvSpPr>
                    <a:spLocks noChangeAspect="1" noChangeArrowheads="1"/>
                  </p:cNvSpPr>
                  <p:nvPr/>
                </p:nvSpPr>
                <p:spPr bwMode="auto">
                  <a:xfrm>
                    <a:off x="1296"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29853" name="Rectangle 46"/>
                  <p:cNvSpPr>
                    <a:spLocks noChangeAspect="1" noChangeArrowheads="1"/>
                  </p:cNvSpPr>
                  <p:nvPr/>
                </p:nvSpPr>
                <p:spPr bwMode="auto">
                  <a:xfrm>
                    <a:off x="1104"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29854" name="Rectangle 47"/>
                  <p:cNvSpPr>
                    <a:spLocks noChangeAspect="1" noChangeArrowheads="1"/>
                  </p:cNvSpPr>
                  <p:nvPr/>
                </p:nvSpPr>
                <p:spPr bwMode="auto">
                  <a:xfrm>
                    <a:off x="1152"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29855" name="Rectangle 48"/>
                  <p:cNvSpPr>
                    <a:spLocks noChangeAspect="1" noChangeArrowheads="1"/>
                  </p:cNvSpPr>
                  <p:nvPr/>
                </p:nvSpPr>
                <p:spPr bwMode="auto">
                  <a:xfrm>
                    <a:off x="1200"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29856" name="Rectangle 49"/>
                  <p:cNvSpPr>
                    <a:spLocks noChangeAspect="1" noChangeArrowheads="1"/>
                  </p:cNvSpPr>
                  <p:nvPr/>
                </p:nvSpPr>
                <p:spPr bwMode="auto">
                  <a:xfrm>
                    <a:off x="1248"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sp>
              <p:nvSpPr>
                <p:cNvPr id="29827" name="AutoShape 50"/>
                <p:cNvSpPr>
                  <a:spLocks noChangeAspect="1" noChangeArrowheads="1"/>
                </p:cNvSpPr>
                <p:nvPr/>
              </p:nvSpPr>
              <p:spPr bwMode="auto">
                <a:xfrm>
                  <a:off x="1227" y="2028"/>
                  <a:ext cx="288" cy="79"/>
                </a:xfrm>
                <a:prstGeom prst="parallelogram">
                  <a:avLst>
                    <a:gd name="adj" fmla="val 91139"/>
                  </a:avLst>
                </a:prstGeom>
                <a:gradFill rotWithShape="0">
                  <a:gsLst>
                    <a:gs pos="0">
                      <a:srgbClr val="2F762F"/>
                    </a:gs>
                    <a:gs pos="100000">
                      <a:srgbClr val="66FF66"/>
                    </a:gs>
                  </a:gsLst>
                  <a:lin ang="0" scaled="1"/>
                </a:gradFill>
                <a:ln w="9525">
                  <a:miter lim="800000"/>
                  <a:headEnd/>
                  <a:tailEnd/>
                </a:ln>
                <a:effectLst/>
                <a:scene3d>
                  <a:camera prst="legacyPerspectiveBottom"/>
                  <a:lightRig rig="legacyFlat3" dir="t"/>
                </a:scene3d>
                <a:sp3d extrusionH="87300" prstMaterial="legacyMatte">
                  <a:bevelT w="13500" h="13500" prst="angle"/>
                  <a:bevelB w="13500" h="13500" prst="angle"/>
                  <a:extrusionClr>
                    <a:srgbClr val="66FF66"/>
                  </a:extrusionClr>
                  <a:contourClr>
                    <a:srgbClr val="2F762F"/>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29828" name="Rectangle 51"/>
                <p:cNvSpPr>
                  <a:spLocks noChangeAspect="1" noChangeArrowheads="1"/>
                </p:cNvSpPr>
                <p:nvPr/>
              </p:nvSpPr>
              <p:spPr bwMode="auto">
                <a:xfrm>
                  <a:off x="1225" y="2107"/>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29829" name="Rectangle 52"/>
                <p:cNvSpPr>
                  <a:spLocks noChangeAspect="1" noChangeArrowheads="1"/>
                </p:cNvSpPr>
                <p:nvPr/>
              </p:nvSpPr>
              <p:spPr bwMode="auto">
                <a:xfrm>
                  <a:off x="1263" y="2107"/>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29830" name="Rectangle 53"/>
                <p:cNvSpPr>
                  <a:spLocks noChangeAspect="1" noChangeArrowheads="1"/>
                </p:cNvSpPr>
                <p:nvPr/>
              </p:nvSpPr>
              <p:spPr bwMode="auto">
                <a:xfrm>
                  <a:off x="1407" y="2107"/>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29831" name="Rectangle 54"/>
                <p:cNvSpPr>
                  <a:spLocks noChangeAspect="1" noChangeArrowheads="1"/>
                </p:cNvSpPr>
                <p:nvPr/>
              </p:nvSpPr>
              <p:spPr bwMode="auto">
                <a:xfrm>
                  <a:off x="1299" y="2107"/>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29832" name="Rectangle 55"/>
                <p:cNvSpPr>
                  <a:spLocks noChangeAspect="1" noChangeArrowheads="1"/>
                </p:cNvSpPr>
                <p:nvPr/>
              </p:nvSpPr>
              <p:spPr bwMode="auto">
                <a:xfrm>
                  <a:off x="1335" y="2107"/>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nvGrpSpPr>
                <p:cNvPr id="29833" name="Group 56"/>
                <p:cNvGrpSpPr>
                  <a:grpSpLocks noChangeAspect="1"/>
                </p:cNvGrpSpPr>
                <p:nvPr/>
              </p:nvGrpSpPr>
              <p:grpSpPr bwMode="auto">
                <a:xfrm>
                  <a:off x="1473" y="2105"/>
                  <a:ext cx="290" cy="103"/>
                  <a:chOff x="1053" y="2064"/>
                  <a:chExt cx="387" cy="137"/>
                </a:xfrm>
              </p:grpSpPr>
              <p:sp>
                <p:nvSpPr>
                  <p:cNvPr id="29843" name="AutoShape 57"/>
                  <p:cNvSpPr>
                    <a:spLocks noChangeAspect="1" noChangeArrowheads="1"/>
                  </p:cNvSpPr>
                  <p:nvPr/>
                </p:nvSpPr>
                <p:spPr bwMode="auto">
                  <a:xfrm>
                    <a:off x="1056" y="2064"/>
                    <a:ext cx="384" cy="105"/>
                  </a:xfrm>
                  <a:prstGeom prst="parallelogram">
                    <a:avLst>
                      <a:gd name="adj" fmla="val 91429"/>
                    </a:avLst>
                  </a:prstGeom>
                  <a:gradFill rotWithShape="0">
                    <a:gsLst>
                      <a:gs pos="0">
                        <a:srgbClr val="2F762F"/>
                      </a:gs>
                      <a:gs pos="100000">
                        <a:srgbClr val="66FF66"/>
                      </a:gs>
                    </a:gsLst>
                    <a:lin ang="0" scaled="1"/>
                  </a:gradFill>
                  <a:ln w="9525">
                    <a:miter lim="800000"/>
                    <a:headEnd/>
                    <a:tailEnd/>
                  </a:ln>
                  <a:effectLst/>
                  <a:scene3d>
                    <a:camera prst="legacyPerspectiveBottom"/>
                    <a:lightRig rig="legacyFlat3" dir="t"/>
                  </a:scene3d>
                  <a:sp3d extrusionH="87300" prstMaterial="legacyMatte">
                    <a:bevelT w="13500" h="13500" prst="angle"/>
                    <a:bevelB w="13500" h="13500" prst="angle"/>
                    <a:extrusionClr>
                      <a:srgbClr val="66FF66"/>
                    </a:extrusionClr>
                    <a:contourClr>
                      <a:srgbClr val="2F762F"/>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29844" name="Rectangle 58"/>
                  <p:cNvSpPr>
                    <a:spLocks noChangeAspect="1" noChangeArrowheads="1"/>
                  </p:cNvSpPr>
                  <p:nvPr/>
                </p:nvSpPr>
                <p:spPr bwMode="auto">
                  <a:xfrm>
                    <a:off x="1053"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29845" name="Rectangle 59"/>
                  <p:cNvSpPr>
                    <a:spLocks noChangeAspect="1" noChangeArrowheads="1"/>
                  </p:cNvSpPr>
                  <p:nvPr/>
                </p:nvSpPr>
                <p:spPr bwMode="auto">
                  <a:xfrm>
                    <a:off x="1296"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29846" name="Rectangle 60"/>
                  <p:cNvSpPr>
                    <a:spLocks noChangeAspect="1" noChangeArrowheads="1"/>
                  </p:cNvSpPr>
                  <p:nvPr/>
                </p:nvSpPr>
                <p:spPr bwMode="auto">
                  <a:xfrm>
                    <a:off x="1104"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29847" name="Rectangle 61"/>
                  <p:cNvSpPr>
                    <a:spLocks noChangeAspect="1" noChangeArrowheads="1"/>
                  </p:cNvSpPr>
                  <p:nvPr/>
                </p:nvSpPr>
                <p:spPr bwMode="auto">
                  <a:xfrm>
                    <a:off x="1152"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29848" name="Rectangle 62"/>
                  <p:cNvSpPr>
                    <a:spLocks noChangeAspect="1" noChangeArrowheads="1"/>
                  </p:cNvSpPr>
                  <p:nvPr/>
                </p:nvSpPr>
                <p:spPr bwMode="auto">
                  <a:xfrm>
                    <a:off x="1200"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29849" name="Rectangle 63"/>
                  <p:cNvSpPr>
                    <a:spLocks noChangeAspect="1" noChangeArrowheads="1"/>
                  </p:cNvSpPr>
                  <p:nvPr/>
                </p:nvSpPr>
                <p:spPr bwMode="auto">
                  <a:xfrm>
                    <a:off x="1248"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grpSp>
              <p:nvGrpSpPr>
                <p:cNvPr id="29834" name="Group 64"/>
                <p:cNvGrpSpPr>
                  <a:grpSpLocks noChangeAspect="1"/>
                </p:cNvGrpSpPr>
                <p:nvPr/>
              </p:nvGrpSpPr>
              <p:grpSpPr bwMode="auto">
                <a:xfrm>
                  <a:off x="1473" y="2033"/>
                  <a:ext cx="290" cy="103"/>
                  <a:chOff x="1053" y="2064"/>
                  <a:chExt cx="387" cy="137"/>
                </a:xfrm>
              </p:grpSpPr>
              <p:sp>
                <p:nvSpPr>
                  <p:cNvPr id="29836" name="AutoShape 65"/>
                  <p:cNvSpPr>
                    <a:spLocks noChangeAspect="1" noChangeArrowheads="1"/>
                  </p:cNvSpPr>
                  <p:nvPr/>
                </p:nvSpPr>
                <p:spPr bwMode="auto">
                  <a:xfrm>
                    <a:off x="1056" y="2064"/>
                    <a:ext cx="384" cy="105"/>
                  </a:xfrm>
                  <a:prstGeom prst="parallelogram">
                    <a:avLst>
                      <a:gd name="adj" fmla="val 91429"/>
                    </a:avLst>
                  </a:prstGeom>
                  <a:gradFill rotWithShape="0">
                    <a:gsLst>
                      <a:gs pos="0">
                        <a:srgbClr val="2F762F"/>
                      </a:gs>
                      <a:gs pos="100000">
                        <a:srgbClr val="66FF66"/>
                      </a:gs>
                    </a:gsLst>
                    <a:lin ang="0" scaled="1"/>
                  </a:gradFill>
                  <a:ln w="9525">
                    <a:miter lim="800000"/>
                    <a:headEnd/>
                    <a:tailEnd/>
                  </a:ln>
                  <a:effectLst/>
                  <a:scene3d>
                    <a:camera prst="legacyPerspectiveBottom"/>
                    <a:lightRig rig="legacyFlat3" dir="t"/>
                  </a:scene3d>
                  <a:sp3d extrusionH="87300" prstMaterial="legacyMatte">
                    <a:bevelT w="13500" h="13500" prst="angle"/>
                    <a:bevelB w="13500" h="13500" prst="angle"/>
                    <a:extrusionClr>
                      <a:srgbClr val="66FF66"/>
                    </a:extrusionClr>
                    <a:contourClr>
                      <a:srgbClr val="2F762F"/>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29837" name="Rectangle 66"/>
                  <p:cNvSpPr>
                    <a:spLocks noChangeAspect="1" noChangeArrowheads="1"/>
                  </p:cNvSpPr>
                  <p:nvPr/>
                </p:nvSpPr>
                <p:spPr bwMode="auto">
                  <a:xfrm>
                    <a:off x="1053"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29838" name="Rectangle 67"/>
                  <p:cNvSpPr>
                    <a:spLocks noChangeAspect="1" noChangeArrowheads="1"/>
                  </p:cNvSpPr>
                  <p:nvPr/>
                </p:nvSpPr>
                <p:spPr bwMode="auto">
                  <a:xfrm>
                    <a:off x="1296"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29839" name="Rectangle 68"/>
                  <p:cNvSpPr>
                    <a:spLocks noChangeAspect="1" noChangeArrowheads="1"/>
                  </p:cNvSpPr>
                  <p:nvPr/>
                </p:nvSpPr>
                <p:spPr bwMode="auto">
                  <a:xfrm>
                    <a:off x="1104"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29840" name="Rectangle 69"/>
                  <p:cNvSpPr>
                    <a:spLocks noChangeAspect="1" noChangeArrowheads="1"/>
                  </p:cNvSpPr>
                  <p:nvPr/>
                </p:nvSpPr>
                <p:spPr bwMode="auto">
                  <a:xfrm>
                    <a:off x="1152"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29841" name="Rectangle 70"/>
                  <p:cNvSpPr>
                    <a:spLocks noChangeAspect="1" noChangeArrowheads="1"/>
                  </p:cNvSpPr>
                  <p:nvPr/>
                </p:nvSpPr>
                <p:spPr bwMode="auto">
                  <a:xfrm>
                    <a:off x="1200"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29842" name="Rectangle 71"/>
                  <p:cNvSpPr>
                    <a:spLocks noChangeAspect="1" noChangeArrowheads="1"/>
                  </p:cNvSpPr>
                  <p:nvPr/>
                </p:nvSpPr>
                <p:spPr bwMode="auto">
                  <a:xfrm>
                    <a:off x="1248"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sp>
              <p:nvSpPr>
                <p:cNvPr id="29835" name="Rectangle 72"/>
                <p:cNvSpPr>
                  <a:spLocks noChangeAspect="1" noChangeArrowheads="1"/>
                </p:cNvSpPr>
                <p:nvPr/>
              </p:nvSpPr>
              <p:spPr bwMode="auto">
                <a:xfrm>
                  <a:off x="1371" y="2107"/>
                  <a:ext cx="22" cy="24"/>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grpSp>
        <p:sp>
          <p:nvSpPr>
            <p:cNvPr id="29701" name="Line 81"/>
            <p:cNvSpPr>
              <a:spLocks noChangeShapeType="1"/>
            </p:cNvSpPr>
            <p:nvPr/>
          </p:nvSpPr>
          <p:spPr bwMode="auto">
            <a:xfrm flipV="1">
              <a:off x="1344" y="2928"/>
              <a:ext cx="0" cy="960"/>
            </a:xfrm>
            <a:prstGeom prst="line">
              <a:avLst/>
            </a:prstGeom>
            <a:noFill/>
            <a:ln w="28575" cap="rnd">
              <a:solidFill>
                <a:schemeClr val="tx1"/>
              </a:solidFill>
              <a:prstDash val="sysDot"/>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9702" name="Line 82"/>
            <p:cNvSpPr>
              <a:spLocks noChangeShapeType="1"/>
            </p:cNvSpPr>
            <p:nvPr/>
          </p:nvSpPr>
          <p:spPr bwMode="auto">
            <a:xfrm flipV="1">
              <a:off x="4656" y="2928"/>
              <a:ext cx="0" cy="96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9703" name="Line 83"/>
            <p:cNvSpPr>
              <a:spLocks noChangeShapeType="1"/>
            </p:cNvSpPr>
            <p:nvPr/>
          </p:nvSpPr>
          <p:spPr bwMode="auto">
            <a:xfrm flipV="1">
              <a:off x="3792" y="2928"/>
              <a:ext cx="0" cy="960"/>
            </a:xfrm>
            <a:prstGeom prst="line">
              <a:avLst/>
            </a:prstGeom>
            <a:noFill/>
            <a:ln w="28575">
              <a:solidFill>
                <a:schemeClr val="tx1"/>
              </a:solidFill>
              <a:prstDash val="lg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9704" name="Line 84"/>
            <p:cNvSpPr>
              <a:spLocks noChangeShapeType="1"/>
            </p:cNvSpPr>
            <p:nvPr/>
          </p:nvSpPr>
          <p:spPr bwMode="auto">
            <a:xfrm flipV="1">
              <a:off x="2976" y="2928"/>
              <a:ext cx="0" cy="960"/>
            </a:xfrm>
            <a:prstGeom prst="line">
              <a:avLst/>
            </a:prstGeom>
            <a:noFill/>
            <a:ln w="28575">
              <a:solidFill>
                <a:schemeClr val="tx1"/>
              </a:solidFill>
              <a:prstDash val="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9705" name="Line 85"/>
            <p:cNvSpPr>
              <a:spLocks noChangeShapeType="1"/>
            </p:cNvSpPr>
            <p:nvPr/>
          </p:nvSpPr>
          <p:spPr bwMode="auto">
            <a:xfrm flipV="1">
              <a:off x="2160" y="2928"/>
              <a:ext cx="0" cy="960"/>
            </a:xfrm>
            <a:prstGeom prst="line">
              <a:avLst/>
            </a:prstGeom>
            <a:noFill/>
            <a:ln w="28575">
              <a:solidFill>
                <a:schemeClr val="tx1"/>
              </a:solidFill>
              <a:prstDash val="sysDot"/>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9706" name="Text Box 86"/>
            <p:cNvSpPr txBox="1">
              <a:spLocks noChangeArrowheads="1"/>
            </p:cNvSpPr>
            <p:nvPr/>
          </p:nvSpPr>
          <p:spPr bwMode="auto">
            <a:xfrm>
              <a:off x="2352" y="3984"/>
              <a:ext cx="1254"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r>
                <a:rPr lang="en-US" altLang="en-US" sz="1800"/>
                <a:t>Access patterns</a:t>
              </a:r>
            </a:p>
          </p:txBody>
        </p:sp>
        <p:grpSp>
          <p:nvGrpSpPr>
            <p:cNvPr id="29707" name="Group 87"/>
            <p:cNvGrpSpPr>
              <a:grpSpLocks noChangeAspect="1"/>
            </p:cNvGrpSpPr>
            <p:nvPr/>
          </p:nvGrpSpPr>
          <p:grpSpPr bwMode="auto">
            <a:xfrm>
              <a:off x="1328" y="2127"/>
              <a:ext cx="301" cy="552"/>
              <a:chOff x="1519" y="2532"/>
              <a:chExt cx="401" cy="736"/>
            </a:xfrm>
          </p:grpSpPr>
          <p:sp>
            <p:nvSpPr>
              <p:cNvPr id="29820" name="Freeform 88"/>
              <p:cNvSpPr>
                <a:spLocks noChangeAspect="1"/>
              </p:cNvSpPr>
              <p:nvPr/>
            </p:nvSpPr>
            <p:spPr bwMode="auto">
              <a:xfrm>
                <a:off x="1519" y="2867"/>
                <a:ext cx="401" cy="232"/>
              </a:xfrm>
              <a:custGeom>
                <a:avLst/>
                <a:gdLst>
                  <a:gd name="T0" fmla="*/ 0 w 408"/>
                  <a:gd name="T1" fmla="*/ 58 h 236"/>
                  <a:gd name="T2" fmla="*/ 366 w 408"/>
                  <a:gd name="T3" fmla="*/ 0 h 236"/>
                  <a:gd name="T4" fmla="*/ 366 w 408"/>
                  <a:gd name="T5" fmla="*/ 153 h 236"/>
                  <a:gd name="T6" fmla="*/ 0 w 408"/>
                  <a:gd name="T7" fmla="*/ 211 h 236"/>
                  <a:gd name="T8" fmla="*/ 0 w 408"/>
                  <a:gd name="T9" fmla="*/ 58 h 2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8" h="236">
                    <a:moveTo>
                      <a:pt x="0" y="64"/>
                    </a:moveTo>
                    <a:lnTo>
                      <a:pt x="407" y="0"/>
                    </a:lnTo>
                    <a:lnTo>
                      <a:pt x="407" y="171"/>
                    </a:lnTo>
                    <a:lnTo>
                      <a:pt x="0" y="235"/>
                    </a:lnTo>
                    <a:lnTo>
                      <a:pt x="0" y="64"/>
                    </a:lnTo>
                  </a:path>
                </a:pathLst>
              </a:custGeom>
              <a:solidFill>
                <a:srgbClr val="FFFF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sp>
            <p:nvSpPr>
              <p:cNvPr id="29821" name="Freeform 89"/>
              <p:cNvSpPr>
                <a:spLocks noChangeAspect="1"/>
              </p:cNvSpPr>
              <p:nvPr/>
            </p:nvSpPr>
            <p:spPr bwMode="auto">
              <a:xfrm>
                <a:off x="1519" y="3035"/>
                <a:ext cx="401" cy="233"/>
              </a:xfrm>
              <a:custGeom>
                <a:avLst/>
                <a:gdLst>
                  <a:gd name="T0" fmla="*/ 0 w 408"/>
                  <a:gd name="T1" fmla="*/ 58 h 237"/>
                  <a:gd name="T2" fmla="*/ 366 w 408"/>
                  <a:gd name="T3" fmla="*/ 0 h 237"/>
                  <a:gd name="T4" fmla="*/ 366 w 408"/>
                  <a:gd name="T5" fmla="*/ 153 h 237"/>
                  <a:gd name="T6" fmla="*/ 0 w 408"/>
                  <a:gd name="T7" fmla="*/ 212 h 237"/>
                  <a:gd name="T8" fmla="*/ 0 w 408"/>
                  <a:gd name="T9" fmla="*/ 58 h 2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8" h="237">
                    <a:moveTo>
                      <a:pt x="0" y="64"/>
                    </a:moveTo>
                    <a:lnTo>
                      <a:pt x="407" y="0"/>
                    </a:lnTo>
                    <a:lnTo>
                      <a:pt x="407" y="171"/>
                    </a:lnTo>
                    <a:lnTo>
                      <a:pt x="0" y="236"/>
                    </a:lnTo>
                    <a:lnTo>
                      <a:pt x="0" y="64"/>
                    </a:lnTo>
                  </a:path>
                </a:pathLst>
              </a:custGeom>
              <a:solidFill>
                <a:srgbClr val="FFFF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sp>
            <p:nvSpPr>
              <p:cNvPr id="29822" name="Freeform 90"/>
              <p:cNvSpPr>
                <a:spLocks noChangeAspect="1"/>
              </p:cNvSpPr>
              <p:nvPr/>
            </p:nvSpPr>
            <p:spPr bwMode="auto">
              <a:xfrm>
                <a:off x="1519" y="2700"/>
                <a:ext cx="401" cy="232"/>
              </a:xfrm>
              <a:custGeom>
                <a:avLst/>
                <a:gdLst>
                  <a:gd name="T0" fmla="*/ 0 w 408"/>
                  <a:gd name="T1" fmla="*/ 58 h 236"/>
                  <a:gd name="T2" fmla="*/ 366 w 408"/>
                  <a:gd name="T3" fmla="*/ 0 h 236"/>
                  <a:gd name="T4" fmla="*/ 366 w 408"/>
                  <a:gd name="T5" fmla="*/ 153 h 236"/>
                  <a:gd name="T6" fmla="*/ 0 w 408"/>
                  <a:gd name="T7" fmla="*/ 211 h 236"/>
                  <a:gd name="T8" fmla="*/ 0 w 408"/>
                  <a:gd name="T9" fmla="*/ 58 h 2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8" h="236">
                    <a:moveTo>
                      <a:pt x="0" y="64"/>
                    </a:moveTo>
                    <a:lnTo>
                      <a:pt x="407" y="0"/>
                    </a:lnTo>
                    <a:lnTo>
                      <a:pt x="407" y="171"/>
                    </a:lnTo>
                    <a:lnTo>
                      <a:pt x="0" y="235"/>
                    </a:lnTo>
                    <a:lnTo>
                      <a:pt x="0" y="64"/>
                    </a:lnTo>
                  </a:path>
                </a:pathLst>
              </a:custGeom>
              <a:solidFill>
                <a:srgbClr val="FFFF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sp>
            <p:nvSpPr>
              <p:cNvPr id="29823" name="Freeform 91"/>
              <p:cNvSpPr>
                <a:spLocks noChangeAspect="1"/>
              </p:cNvSpPr>
              <p:nvPr/>
            </p:nvSpPr>
            <p:spPr bwMode="auto">
              <a:xfrm>
                <a:off x="1519" y="2532"/>
                <a:ext cx="401" cy="232"/>
              </a:xfrm>
              <a:custGeom>
                <a:avLst/>
                <a:gdLst>
                  <a:gd name="T0" fmla="*/ 0 w 408"/>
                  <a:gd name="T1" fmla="*/ 58 h 236"/>
                  <a:gd name="T2" fmla="*/ 366 w 408"/>
                  <a:gd name="T3" fmla="*/ 0 h 236"/>
                  <a:gd name="T4" fmla="*/ 366 w 408"/>
                  <a:gd name="T5" fmla="*/ 153 h 236"/>
                  <a:gd name="T6" fmla="*/ 0 w 408"/>
                  <a:gd name="T7" fmla="*/ 211 h 236"/>
                  <a:gd name="T8" fmla="*/ 0 w 408"/>
                  <a:gd name="T9" fmla="*/ 58 h 2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8" h="236">
                    <a:moveTo>
                      <a:pt x="0" y="64"/>
                    </a:moveTo>
                    <a:lnTo>
                      <a:pt x="407" y="0"/>
                    </a:lnTo>
                    <a:lnTo>
                      <a:pt x="407" y="171"/>
                    </a:lnTo>
                    <a:lnTo>
                      <a:pt x="0" y="235"/>
                    </a:lnTo>
                    <a:lnTo>
                      <a:pt x="0" y="64"/>
                    </a:lnTo>
                  </a:path>
                </a:pathLst>
              </a:custGeom>
              <a:solidFill>
                <a:srgbClr val="FFFF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grpSp>
        <p:grpSp>
          <p:nvGrpSpPr>
            <p:cNvPr id="29708" name="Group 92"/>
            <p:cNvGrpSpPr>
              <a:grpSpLocks noChangeAspect="1"/>
            </p:cNvGrpSpPr>
            <p:nvPr/>
          </p:nvGrpSpPr>
          <p:grpSpPr bwMode="auto">
            <a:xfrm>
              <a:off x="1008" y="2174"/>
              <a:ext cx="176" cy="598"/>
              <a:chOff x="1092" y="2595"/>
              <a:chExt cx="235" cy="797"/>
            </a:xfrm>
          </p:grpSpPr>
          <p:sp>
            <p:nvSpPr>
              <p:cNvPr id="29818" name="Rectangle 93"/>
              <p:cNvSpPr>
                <a:spLocks noChangeAspect="1" noChangeArrowheads="1"/>
              </p:cNvSpPr>
              <p:nvPr/>
            </p:nvSpPr>
            <p:spPr bwMode="auto">
              <a:xfrm>
                <a:off x="1092" y="2595"/>
                <a:ext cx="233" cy="671"/>
              </a:xfrm>
              <a:prstGeom prst="rect">
                <a:avLst/>
              </a:prstGeom>
              <a:gradFill rotWithShape="0">
                <a:gsLst>
                  <a:gs pos="0">
                    <a:srgbClr val="B20000"/>
                  </a:gs>
                  <a:gs pos="100000">
                    <a:srgbClr val="FF00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29819" name="Arc 94"/>
              <p:cNvSpPr>
                <a:spLocks noChangeAspect="1"/>
              </p:cNvSpPr>
              <p:nvPr/>
            </p:nvSpPr>
            <p:spPr bwMode="auto">
              <a:xfrm>
                <a:off x="1093" y="3266"/>
                <a:ext cx="234" cy="126"/>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lnTo>
                      <a:pt x="21600" y="21600"/>
                    </a:lnTo>
                    <a:close/>
                  </a:path>
                </a:pathLst>
              </a:custGeom>
              <a:gradFill rotWithShape="0">
                <a:gsLst>
                  <a:gs pos="0">
                    <a:srgbClr val="B20000"/>
                  </a:gs>
                  <a:gs pos="100000">
                    <a:srgbClr val="FF0000"/>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grpSp>
        <p:sp>
          <p:nvSpPr>
            <p:cNvPr id="29709" name="Arc 95"/>
            <p:cNvSpPr>
              <a:spLocks noChangeAspect="1"/>
            </p:cNvSpPr>
            <p:nvPr/>
          </p:nvSpPr>
          <p:spPr bwMode="auto">
            <a:xfrm>
              <a:off x="1009" y="2064"/>
              <a:ext cx="619" cy="207"/>
            </a:xfrm>
            <a:custGeom>
              <a:avLst/>
              <a:gdLst>
                <a:gd name="T0" fmla="*/ 0 w 41173"/>
                <a:gd name="T1" fmla="*/ 0 h 40670"/>
                <a:gd name="T2" fmla="*/ 0 w 41173"/>
                <a:gd name="T3" fmla="*/ 0 h 40670"/>
                <a:gd name="T4" fmla="*/ 0 w 41173"/>
                <a:gd name="T5" fmla="*/ 0 h 40670"/>
                <a:gd name="T6" fmla="*/ 0 60000 65536"/>
                <a:gd name="T7" fmla="*/ 0 60000 65536"/>
                <a:gd name="T8" fmla="*/ 0 60000 65536"/>
              </a:gdLst>
              <a:ahLst/>
              <a:cxnLst>
                <a:cxn ang="T6">
                  <a:pos x="T0" y="T1"/>
                </a:cxn>
                <a:cxn ang="T7">
                  <a:pos x="T2" y="T3"/>
                </a:cxn>
                <a:cxn ang="T8">
                  <a:pos x="T4" y="T5"/>
                </a:cxn>
              </a:cxnLst>
              <a:rect l="0" t="0" r="r" b="b"/>
              <a:pathLst>
                <a:path w="41173" h="40670" fill="none" extrusionOk="0">
                  <a:moveTo>
                    <a:pt x="11456" y="40669"/>
                  </a:moveTo>
                  <a:cubicBezTo>
                    <a:pt x="4405" y="36919"/>
                    <a:pt x="0" y="29585"/>
                    <a:pt x="0" y="21600"/>
                  </a:cubicBezTo>
                  <a:cubicBezTo>
                    <a:pt x="0" y="9670"/>
                    <a:pt x="9670" y="0"/>
                    <a:pt x="21600" y="0"/>
                  </a:cubicBezTo>
                  <a:cubicBezTo>
                    <a:pt x="29991" y="-1"/>
                    <a:pt x="37623" y="4860"/>
                    <a:pt x="41172" y="12464"/>
                  </a:cubicBezTo>
                </a:path>
                <a:path w="41173" h="40670" stroke="0" extrusionOk="0">
                  <a:moveTo>
                    <a:pt x="11456" y="40669"/>
                  </a:moveTo>
                  <a:cubicBezTo>
                    <a:pt x="4405" y="36919"/>
                    <a:pt x="0" y="29585"/>
                    <a:pt x="0" y="21600"/>
                  </a:cubicBezTo>
                  <a:cubicBezTo>
                    <a:pt x="0" y="9670"/>
                    <a:pt x="9670" y="0"/>
                    <a:pt x="21600" y="0"/>
                  </a:cubicBezTo>
                  <a:cubicBezTo>
                    <a:pt x="29991" y="-1"/>
                    <a:pt x="37623" y="4860"/>
                    <a:pt x="41172" y="12464"/>
                  </a:cubicBezTo>
                  <a:lnTo>
                    <a:pt x="21600" y="21600"/>
                  </a:lnTo>
                  <a:lnTo>
                    <a:pt x="11456" y="40669"/>
                  </a:lnTo>
                  <a:close/>
                </a:path>
              </a:pathLst>
            </a:custGeom>
            <a:gradFill rotWithShape="0">
              <a:gsLst>
                <a:gs pos="0">
                  <a:srgbClr val="B20000"/>
                </a:gs>
                <a:gs pos="100000">
                  <a:srgbClr val="FF0000"/>
                </a:gs>
              </a:gsLst>
              <a:lin ang="540000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grpSp>
          <p:nvGrpSpPr>
            <p:cNvPr id="29710" name="Group 96"/>
            <p:cNvGrpSpPr>
              <a:grpSpLocks noChangeAspect="1"/>
            </p:cNvGrpSpPr>
            <p:nvPr/>
          </p:nvGrpSpPr>
          <p:grpSpPr bwMode="auto">
            <a:xfrm>
              <a:off x="1183" y="2174"/>
              <a:ext cx="151" cy="598"/>
              <a:chOff x="1325" y="2595"/>
              <a:chExt cx="202" cy="798"/>
            </a:xfrm>
          </p:grpSpPr>
          <p:sp>
            <p:nvSpPr>
              <p:cNvPr id="29814" name="Freeform 97"/>
              <p:cNvSpPr>
                <a:spLocks noChangeAspect="1"/>
              </p:cNvSpPr>
              <p:nvPr/>
            </p:nvSpPr>
            <p:spPr bwMode="auto">
              <a:xfrm>
                <a:off x="1325" y="2930"/>
                <a:ext cx="202" cy="295"/>
              </a:xfrm>
              <a:custGeom>
                <a:avLst/>
                <a:gdLst>
                  <a:gd name="T0" fmla="*/ 0 w 205"/>
                  <a:gd name="T1" fmla="*/ 116 h 300"/>
                  <a:gd name="T2" fmla="*/ 0 w 205"/>
                  <a:gd name="T3" fmla="*/ 269 h 300"/>
                  <a:gd name="T4" fmla="*/ 186 w 205"/>
                  <a:gd name="T5" fmla="*/ 153 h 300"/>
                  <a:gd name="T6" fmla="*/ 186 w 205"/>
                  <a:gd name="T7" fmla="*/ 0 h 300"/>
                  <a:gd name="T8" fmla="*/ 0 w 205"/>
                  <a:gd name="T9" fmla="*/ 116 h 3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5" h="300">
                    <a:moveTo>
                      <a:pt x="0" y="128"/>
                    </a:moveTo>
                    <a:lnTo>
                      <a:pt x="0" y="299"/>
                    </a:lnTo>
                    <a:lnTo>
                      <a:pt x="204" y="171"/>
                    </a:lnTo>
                    <a:lnTo>
                      <a:pt x="204" y="0"/>
                    </a:lnTo>
                    <a:lnTo>
                      <a:pt x="0" y="128"/>
                    </a:lnTo>
                  </a:path>
                </a:pathLst>
              </a:custGeom>
              <a:gradFill rotWithShape="0">
                <a:gsLst>
                  <a:gs pos="0">
                    <a:srgbClr val="B2B200"/>
                  </a:gs>
                  <a:gs pos="100000">
                    <a:srgbClr val="FFFF00"/>
                  </a:gs>
                </a:gsLst>
                <a:lin ang="0" scaled="1"/>
              </a:gra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sp>
            <p:nvSpPr>
              <p:cNvPr id="29815" name="Freeform 98"/>
              <p:cNvSpPr>
                <a:spLocks noChangeAspect="1"/>
              </p:cNvSpPr>
              <p:nvPr/>
            </p:nvSpPr>
            <p:spPr bwMode="auto">
              <a:xfrm>
                <a:off x="1325" y="3098"/>
                <a:ext cx="202" cy="295"/>
              </a:xfrm>
              <a:custGeom>
                <a:avLst/>
                <a:gdLst>
                  <a:gd name="T0" fmla="*/ 0 w 205"/>
                  <a:gd name="T1" fmla="*/ 116 h 300"/>
                  <a:gd name="T2" fmla="*/ 0 w 205"/>
                  <a:gd name="T3" fmla="*/ 269 h 300"/>
                  <a:gd name="T4" fmla="*/ 186 w 205"/>
                  <a:gd name="T5" fmla="*/ 153 h 300"/>
                  <a:gd name="T6" fmla="*/ 186 w 205"/>
                  <a:gd name="T7" fmla="*/ 0 h 300"/>
                  <a:gd name="T8" fmla="*/ 0 w 205"/>
                  <a:gd name="T9" fmla="*/ 116 h 3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5" h="300">
                    <a:moveTo>
                      <a:pt x="0" y="128"/>
                    </a:moveTo>
                    <a:lnTo>
                      <a:pt x="0" y="299"/>
                    </a:lnTo>
                    <a:lnTo>
                      <a:pt x="204" y="171"/>
                    </a:lnTo>
                    <a:lnTo>
                      <a:pt x="204" y="0"/>
                    </a:lnTo>
                    <a:lnTo>
                      <a:pt x="0" y="128"/>
                    </a:lnTo>
                  </a:path>
                </a:pathLst>
              </a:custGeom>
              <a:gradFill rotWithShape="0">
                <a:gsLst>
                  <a:gs pos="0">
                    <a:srgbClr val="B2B200"/>
                  </a:gs>
                  <a:gs pos="100000">
                    <a:srgbClr val="FFFF00"/>
                  </a:gs>
                </a:gsLst>
                <a:lin ang="0" scaled="1"/>
              </a:gra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sp>
            <p:nvSpPr>
              <p:cNvPr id="29816" name="Freeform 99"/>
              <p:cNvSpPr>
                <a:spLocks noChangeAspect="1"/>
              </p:cNvSpPr>
              <p:nvPr/>
            </p:nvSpPr>
            <p:spPr bwMode="auto">
              <a:xfrm>
                <a:off x="1325" y="2763"/>
                <a:ext cx="202" cy="295"/>
              </a:xfrm>
              <a:custGeom>
                <a:avLst/>
                <a:gdLst>
                  <a:gd name="T0" fmla="*/ 0 w 205"/>
                  <a:gd name="T1" fmla="*/ 116 h 300"/>
                  <a:gd name="T2" fmla="*/ 0 w 205"/>
                  <a:gd name="T3" fmla="*/ 269 h 300"/>
                  <a:gd name="T4" fmla="*/ 186 w 205"/>
                  <a:gd name="T5" fmla="*/ 153 h 300"/>
                  <a:gd name="T6" fmla="*/ 186 w 205"/>
                  <a:gd name="T7" fmla="*/ 0 h 300"/>
                  <a:gd name="T8" fmla="*/ 0 w 205"/>
                  <a:gd name="T9" fmla="*/ 116 h 3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5" h="300">
                    <a:moveTo>
                      <a:pt x="0" y="128"/>
                    </a:moveTo>
                    <a:lnTo>
                      <a:pt x="0" y="299"/>
                    </a:lnTo>
                    <a:lnTo>
                      <a:pt x="204" y="171"/>
                    </a:lnTo>
                    <a:lnTo>
                      <a:pt x="204" y="0"/>
                    </a:lnTo>
                    <a:lnTo>
                      <a:pt x="0" y="128"/>
                    </a:lnTo>
                  </a:path>
                </a:pathLst>
              </a:custGeom>
              <a:gradFill rotWithShape="0">
                <a:gsLst>
                  <a:gs pos="0">
                    <a:srgbClr val="B2B200"/>
                  </a:gs>
                  <a:gs pos="100000">
                    <a:srgbClr val="FFFF00"/>
                  </a:gs>
                </a:gsLst>
                <a:lin ang="0" scaled="1"/>
              </a:gra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sp>
            <p:nvSpPr>
              <p:cNvPr id="29817" name="Freeform 100"/>
              <p:cNvSpPr>
                <a:spLocks noChangeAspect="1"/>
              </p:cNvSpPr>
              <p:nvPr/>
            </p:nvSpPr>
            <p:spPr bwMode="auto">
              <a:xfrm>
                <a:off x="1325" y="2595"/>
                <a:ext cx="202" cy="295"/>
              </a:xfrm>
              <a:custGeom>
                <a:avLst/>
                <a:gdLst>
                  <a:gd name="T0" fmla="*/ 0 w 205"/>
                  <a:gd name="T1" fmla="*/ 116 h 300"/>
                  <a:gd name="T2" fmla="*/ 0 w 205"/>
                  <a:gd name="T3" fmla="*/ 269 h 300"/>
                  <a:gd name="T4" fmla="*/ 186 w 205"/>
                  <a:gd name="T5" fmla="*/ 153 h 300"/>
                  <a:gd name="T6" fmla="*/ 186 w 205"/>
                  <a:gd name="T7" fmla="*/ 0 h 300"/>
                  <a:gd name="T8" fmla="*/ 0 w 205"/>
                  <a:gd name="T9" fmla="*/ 116 h 3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5" h="300">
                    <a:moveTo>
                      <a:pt x="0" y="128"/>
                    </a:moveTo>
                    <a:lnTo>
                      <a:pt x="0" y="299"/>
                    </a:lnTo>
                    <a:lnTo>
                      <a:pt x="204" y="171"/>
                    </a:lnTo>
                    <a:lnTo>
                      <a:pt x="204" y="0"/>
                    </a:lnTo>
                    <a:lnTo>
                      <a:pt x="0" y="128"/>
                    </a:lnTo>
                  </a:path>
                </a:pathLst>
              </a:custGeom>
              <a:gradFill rotWithShape="0">
                <a:gsLst>
                  <a:gs pos="0">
                    <a:srgbClr val="B2B200"/>
                  </a:gs>
                  <a:gs pos="100000">
                    <a:srgbClr val="FFFF00"/>
                  </a:gs>
                </a:gsLst>
                <a:lin ang="0" scaled="1"/>
              </a:gra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grpSp>
        <p:sp>
          <p:nvSpPr>
            <p:cNvPr id="29711" name="Freeform 102"/>
            <p:cNvSpPr>
              <a:spLocks noChangeAspect="1"/>
            </p:cNvSpPr>
            <p:nvPr/>
          </p:nvSpPr>
          <p:spPr bwMode="auto">
            <a:xfrm>
              <a:off x="1538" y="2208"/>
              <a:ext cx="72" cy="42"/>
            </a:xfrm>
            <a:custGeom>
              <a:avLst/>
              <a:gdLst>
                <a:gd name="T0" fmla="*/ 0 w 408"/>
                <a:gd name="T1" fmla="*/ 0 h 236"/>
                <a:gd name="T2" fmla="*/ 0 w 408"/>
                <a:gd name="T3" fmla="*/ 0 h 236"/>
                <a:gd name="T4" fmla="*/ 0 w 408"/>
                <a:gd name="T5" fmla="*/ 0 h 236"/>
                <a:gd name="T6" fmla="*/ 0 w 408"/>
                <a:gd name="T7" fmla="*/ 0 h 236"/>
                <a:gd name="T8" fmla="*/ 0 w 408"/>
                <a:gd name="T9" fmla="*/ 0 h 2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8" h="236">
                  <a:moveTo>
                    <a:pt x="0" y="64"/>
                  </a:moveTo>
                  <a:lnTo>
                    <a:pt x="407" y="0"/>
                  </a:lnTo>
                  <a:lnTo>
                    <a:pt x="407" y="171"/>
                  </a:lnTo>
                  <a:lnTo>
                    <a:pt x="0" y="235"/>
                  </a:lnTo>
                  <a:lnTo>
                    <a:pt x="0" y="64"/>
                  </a:lnTo>
                </a:path>
              </a:pathLst>
            </a:custGeom>
            <a:gradFill rotWithShape="0">
              <a:gsLst>
                <a:gs pos="0">
                  <a:srgbClr val="007676"/>
                </a:gs>
                <a:gs pos="100000">
                  <a:srgbClr val="00FFFF"/>
                </a:gs>
              </a:gsLst>
              <a:lin ang="0" scaled="1"/>
            </a:gra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sp>
          <p:nvSpPr>
            <p:cNvPr id="29712" name="Freeform 103"/>
            <p:cNvSpPr>
              <a:spLocks noChangeAspect="1"/>
            </p:cNvSpPr>
            <p:nvPr/>
          </p:nvSpPr>
          <p:spPr bwMode="auto">
            <a:xfrm>
              <a:off x="1466" y="2172"/>
              <a:ext cx="72" cy="42"/>
            </a:xfrm>
            <a:custGeom>
              <a:avLst/>
              <a:gdLst>
                <a:gd name="T0" fmla="*/ 0 w 408"/>
                <a:gd name="T1" fmla="*/ 0 h 236"/>
                <a:gd name="T2" fmla="*/ 0 w 408"/>
                <a:gd name="T3" fmla="*/ 0 h 236"/>
                <a:gd name="T4" fmla="*/ 0 w 408"/>
                <a:gd name="T5" fmla="*/ 0 h 236"/>
                <a:gd name="T6" fmla="*/ 0 w 408"/>
                <a:gd name="T7" fmla="*/ 0 h 236"/>
                <a:gd name="T8" fmla="*/ 0 w 408"/>
                <a:gd name="T9" fmla="*/ 0 h 2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8" h="236">
                  <a:moveTo>
                    <a:pt x="0" y="64"/>
                  </a:moveTo>
                  <a:lnTo>
                    <a:pt x="407" y="0"/>
                  </a:lnTo>
                  <a:lnTo>
                    <a:pt x="407" y="171"/>
                  </a:lnTo>
                  <a:lnTo>
                    <a:pt x="0" y="235"/>
                  </a:lnTo>
                  <a:lnTo>
                    <a:pt x="0" y="64"/>
                  </a:lnTo>
                </a:path>
              </a:pathLst>
            </a:custGeom>
            <a:gradFill rotWithShape="0">
              <a:gsLst>
                <a:gs pos="0">
                  <a:srgbClr val="007676"/>
                </a:gs>
                <a:gs pos="100000">
                  <a:srgbClr val="00FFFF"/>
                </a:gs>
              </a:gsLst>
              <a:lin ang="0" scaled="1"/>
            </a:gra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sp>
          <p:nvSpPr>
            <p:cNvPr id="29713" name="Freeform 105"/>
            <p:cNvSpPr>
              <a:spLocks noChangeAspect="1"/>
            </p:cNvSpPr>
            <p:nvPr/>
          </p:nvSpPr>
          <p:spPr bwMode="auto">
            <a:xfrm>
              <a:off x="1250" y="2244"/>
              <a:ext cx="55" cy="80"/>
            </a:xfrm>
            <a:custGeom>
              <a:avLst/>
              <a:gdLst>
                <a:gd name="T0" fmla="*/ 0 w 205"/>
                <a:gd name="T1" fmla="*/ 0 h 300"/>
                <a:gd name="T2" fmla="*/ 0 w 205"/>
                <a:gd name="T3" fmla="*/ 0 h 300"/>
                <a:gd name="T4" fmla="*/ 0 w 205"/>
                <a:gd name="T5" fmla="*/ 0 h 300"/>
                <a:gd name="T6" fmla="*/ 0 w 205"/>
                <a:gd name="T7" fmla="*/ 0 h 300"/>
                <a:gd name="T8" fmla="*/ 0 w 205"/>
                <a:gd name="T9" fmla="*/ 0 h 3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5" h="300">
                  <a:moveTo>
                    <a:pt x="0" y="128"/>
                  </a:moveTo>
                  <a:lnTo>
                    <a:pt x="0" y="299"/>
                  </a:lnTo>
                  <a:lnTo>
                    <a:pt x="204" y="171"/>
                  </a:lnTo>
                  <a:lnTo>
                    <a:pt x="204" y="0"/>
                  </a:lnTo>
                  <a:lnTo>
                    <a:pt x="0" y="128"/>
                  </a:lnTo>
                </a:path>
              </a:pathLst>
            </a:custGeom>
            <a:gradFill rotWithShape="0">
              <a:gsLst>
                <a:gs pos="0">
                  <a:srgbClr val="007676"/>
                </a:gs>
                <a:gs pos="100000">
                  <a:srgbClr val="00FFFF"/>
                </a:gs>
              </a:gsLst>
              <a:lin ang="0" scaled="1"/>
            </a:gra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sp>
          <p:nvSpPr>
            <p:cNvPr id="29714" name="Freeform 108"/>
            <p:cNvSpPr>
              <a:spLocks noChangeAspect="1"/>
            </p:cNvSpPr>
            <p:nvPr/>
          </p:nvSpPr>
          <p:spPr bwMode="auto">
            <a:xfrm>
              <a:off x="1214" y="2381"/>
              <a:ext cx="55" cy="79"/>
            </a:xfrm>
            <a:custGeom>
              <a:avLst/>
              <a:gdLst>
                <a:gd name="T0" fmla="*/ 0 w 205"/>
                <a:gd name="T1" fmla="*/ 0 h 300"/>
                <a:gd name="T2" fmla="*/ 0 w 205"/>
                <a:gd name="T3" fmla="*/ 0 h 300"/>
                <a:gd name="T4" fmla="*/ 0 w 205"/>
                <a:gd name="T5" fmla="*/ 0 h 300"/>
                <a:gd name="T6" fmla="*/ 0 w 205"/>
                <a:gd name="T7" fmla="*/ 0 h 300"/>
                <a:gd name="T8" fmla="*/ 0 w 205"/>
                <a:gd name="T9" fmla="*/ 0 h 3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5" h="300">
                  <a:moveTo>
                    <a:pt x="0" y="128"/>
                  </a:moveTo>
                  <a:lnTo>
                    <a:pt x="0" y="299"/>
                  </a:lnTo>
                  <a:lnTo>
                    <a:pt x="204" y="171"/>
                  </a:lnTo>
                  <a:lnTo>
                    <a:pt x="204" y="0"/>
                  </a:lnTo>
                  <a:lnTo>
                    <a:pt x="0" y="128"/>
                  </a:lnTo>
                </a:path>
              </a:pathLst>
            </a:custGeom>
            <a:gradFill rotWithShape="0">
              <a:gsLst>
                <a:gs pos="0">
                  <a:srgbClr val="007676"/>
                </a:gs>
                <a:gs pos="100000">
                  <a:srgbClr val="00FFFF"/>
                </a:gs>
              </a:gsLst>
              <a:lin ang="0" scaled="1"/>
            </a:gra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sp>
          <p:nvSpPr>
            <p:cNvPr id="29715" name="Freeform 109"/>
            <p:cNvSpPr>
              <a:spLocks noChangeAspect="1"/>
            </p:cNvSpPr>
            <p:nvPr/>
          </p:nvSpPr>
          <p:spPr bwMode="auto">
            <a:xfrm>
              <a:off x="1267" y="2597"/>
              <a:ext cx="55" cy="79"/>
            </a:xfrm>
            <a:custGeom>
              <a:avLst/>
              <a:gdLst>
                <a:gd name="T0" fmla="*/ 0 w 205"/>
                <a:gd name="T1" fmla="*/ 0 h 300"/>
                <a:gd name="T2" fmla="*/ 0 w 205"/>
                <a:gd name="T3" fmla="*/ 0 h 300"/>
                <a:gd name="T4" fmla="*/ 0 w 205"/>
                <a:gd name="T5" fmla="*/ 0 h 300"/>
                <a:gd name="T6" fmla="*/ 0 w 205"/>
                <a:gd name="T7" fmla="*/ 0 h 300"/>
                <a:gd name="T8" fmla="*/ 0 w 205"/>
                <a:gd name="T9" fmla="*/ 0 h 3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5" h="300">
                  <a:moveTo>
                    <a:pt x="0" y="128"/>
                  </a:moveTo>
                  <a:lnTo>
                    <a:pt x="0" y="299"/>
                  </a:lnTo>
                  <a:lnTo>
                    <a:pt x="204" y="171"/>
                  </a:lnTo>
                  <a:lnTo>
                    <a:pt x="204" y="0"/>
                  </a:lnTo>
                  <a:lnTo>
                    <a:pt x="0" y="128"/>
                  </a:lnTo>
                </a:path>
              </a:pathLst>
            </a:custGeom>
            <a:gradFill rotWithShape="0">
              <a:gsLst>
                <a:gs pos="0">
                  <a:srgbClr val="007676"/>
                </a:gs>
                <a:gs pos="100000">
                  <a:srgbClr val="00FFFF"/>
                </a:gs>
              </a:gsLst>
              <a:lin ang="0" scaled="1"/>
            </a:gra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grpSp>
          <p:nvGrpSpPr>
            <p:cNvPr id="29716" name="Group 114"/>
            <p:cNvGrpSpPr>
              <a:grpSpLocks noChangeAspect="1"/>
            </p:cNvGrpSpPr>
            <p:nvPr/>
          </p:nvGrpSpPr>
          <p:grpSpPr bwMode="auto">
            <a:xfrm>
              <a:off x="2192" y="2127"/>
              <a:ext cx="301" cy="552"/>
              <a:chOff x="1519" y="2532"/>
              <a:chExt cx="401" cy="736"/>
            </a:xfrm>
          </p:grpSpPr>
          <p:sp>
            <p:nvSpPr>
              <p:cNvPr id="29810" name="Freeform 115"/>
              <p:cNvSpPr>
                <a:spLocks noChangeAspect="1"/>
              </p:cNvSpPr>
              <p:nvPr/>
            </p:nvSpPr>
            <p:spPr bwMode="auto">
              <a:xfrm>
                <a:off x="1519" y="2867"/>
                <a:ext cx="401" cy="232"/>
              </a:xfrm>
              <a:custGeom>
                <a:avLst/>
                <a:gdLst>
                  <a:gd name="T0" fmla="*/ 0 w 408"/>
                  <a:gd name="T1" fmla="*/ 58 h 236"/>
                  <a:gd name="T2" fmla="*/ 366 w 408"/>
                  <a:gd name="T3" fmla="*/ 0 h 236"/>
                  <a:gd name="T4" fmla="*/ 366 w 408"/>
                  <a:gd name="T5" fmla="*/ 153 h 236"/>
                  <a:gd name="T6" fmla="*/ 0 w 408"/>
                  <a:gd name="T7" fmla="*/ 211 h 236"/>
                  <a:gd name="T8" fmla="*/ 0 w 408"/>
                  <a:gd name="T9" fmla="*/ 58 h 2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8" h="236">
                    <a:moveTo>
                      <a:pt x="0" y="64"/>
                    </a:moveTo>
                    <a:lnTo>
                      <a:pt x="407" y="0"/>
                    </a:lnTo>
                    <a:lnTo>
                      <a:pt x="407" y="171"/>
                    </a:lnTo>
                    <a:lnTo>
                      <a:pt x="0" y="235"/>
                    </a:lnTo>
                    <a:lnTo>
                      <a:pt x="0" y="64"/>
                    </a:lnTo>
                  </a:path>
                </a:pathLst>
              </a:custGeom>
              <a:solidFill>
                <a:srgbClr val="FFFF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sp>
            <p:nvSpPr>
              <p:cNvPr id="29811" name="Freeform 116"/>
              <p:cNvSpPr>
                <a:spLocks noChangeAspect="1"/>
              </p:cNvSpPr>
              <p:nvPr/>
            </p:nvSpPr>
            <p:spPr bwMode="auto">
              <a:xfrm>
                <a:off x="1519" y="3035"/>
                <a:ext cx="401" cy="233"/>
              </a:xfrm>
              <a:custGeom>
                <a:avLst/>
                <a:gdLst>
                  <a:gd name="T0" fmla="*/ 0 w 408"/>
                  <a:gd name="T1" fmla="*/ 58 h 237"/>
                  <a:gd name="T2" fmla="*/ 366 w 408"/>
                  <a:gd name="T3" fmla="*/ 0 h 237"/>
                  <a:gd name="T4" fmla="*/ 366 w 408"/>
                  <a:gd name="T5" fmla="*/ 153 h 237"/>
                  <a:gd name="T6" fmla="*/ 0 w 408"/>
                  <a:gd name="T7" fmla="*/ 212 h 237"/>
                  <a:gd name="T8" fmla="*/ 0 w 408"/>
                  <a:gd name="T9" fmla="*/ 58 h 2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8" h="237">
                    <a:moveTo>
                      <a:pt x="0" y="64"/>
                    </a:moveTo>
                    <a:lnTo>
                      <a:pt x="407" y="0"/>
                    </a:lnTo>
                    <a:lnTo>
                      <a:pt x="407" y="171"/>
                    </a:lnTo>
                    <a:lnTo>
                      <a:pt x="0" y="236"/>
                    </a:lnTo>
                    <a:lnTo>
                      <a:pt x="0" y="64"/>
                    </a:lnTo>
                  </a:path>
                </a:pathLst>
              </a:custGeom>
              <a:solidFill>
                <a:srgbClr val="FFFF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sp>
            <p:nvSpPr>
              <p:cNvPr id="29812" name="Freeform 117"/>
              <p:cNvSpPr>
                <a:spLocks noChangeAspect="1"/>
              </p:cNvSpPr>
              <p:nvPr/>
            </p:nvSpPr>
            <p:spPr bwMode="auto">
              <a:xfrm>
                <a:off x="1519" y="2700"/>
                <a:ext cx="401" cy="232"/>
              </a:xfrm>
              <a:custGeom>
                <a:avLst/>
                <a:gdLst>
                  <a:gd name="T0" fmla="*/ 0 w 408"/>
                  <a:gd name="T1" fmla="*/ 58 h 236"/>
                  <a:gd name="T2" fmla="*/ 366 w 408"/>
                  <a:gd name="T3" fmla="*/ 0 h 236"/>
                  <a:gd name="T4" fmla="*/ 366 w 408"/>
                  <a:gd name="T5" fmla="*/ 153 h 236"/>
                  <a:gd name="T6" fmla="*/ 0 w 408"/>
                  <a:gd name="T7" fmla="*/ 211 h 236"/>
                  <a:gd name="T8" fmla="*/ 0 w 408"/>
                  <a:gd name="T9" fmla="*/ 58 h 2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8" h="236">
                    <a:moveTo>
                      <a:pt x="0" y="64"/>
                    </a:moveTo>
                    <a:lnTo>
                      <a:pt x="407" y="0"/>
                    </a:lnTo>
                    <a:lnTo>
                      <a:pt x="407" y="171"/>
                    </a:lnTo>
                    <a:lnTo>
                      <a:pt x="0" y="235"/>
                    </a:lnTo>
                    <a:lnTo>
                      <a:pt x="0" y="64"/>
                    </a:lnTo>
                  </a:path>
                </a:pathLst>
              </a:custGeom>
              <a:solidFill>
                <a:srgbClr val="FFFF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sp>
            <p:nvSpPr>
              <p:cNvPr id="29813" name="Freeform 118"/>
              <p:cNvSpPr>
                <a:spLocks noChangeAspect="1"/>
              </p:cNvSpPr>
              <p:nvPr/>
            </p:nvSpPr>
            <p:spPr bwMode="auto">
              <a:xfrm>
                <a:off x="1519" y="2532"/>
                <a:ext cx="401" cy="232"/>
              </a:xfrm>
              <a:custGeom>
                <a:avLst/>
                <a:gdLst>
                  <a:gd name="T0" fmla="*/ 0 w 408"/>
                  <a:gd name="T1" fmla="*/ 58 h 236"/>
                  <a:gd name="T2" fmla="*/ 366 w 408"/>
                  <a:gd name="T3" fmla="*/ 0 h 236"/>
                  <a:gd name="T4" fmla="*/ 366 w 408"/>
                  <a:gd name="T5" fmla="*/ 153 h 236"/>
                  <a:gd name="T6" fmla="*/ 0 w 408"/>
                  <a:gd name="T7" fmla="*/ 211 h 236"/>
                  <a:gd name="T8" fmla="*/ 0 w 408"/>
                  <a:gd name="T9" fmla="*/ 58 h 2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8" h="236">
                    <a:moveTo>
                      <a:pt x="0" y="64"/>
                    </a:moveTo>
                    <a:lnTo>
                      <a:pt x="407" y="0"/>
                    </a:lnTo>
                    <a:lnTo>
                      <a:pt x="407" y="171"/>
                    </a:lnTo>
                    <a:lnTo>
                      <a:pt x="0" y="235"/>
                    </a:lnTo>
                    <a:lnTo>
                      <a:pt x="0" y="64"/>
                    </a:lnTo>
                  </a:path>
                </a:pathLst>
              </a:custGeom>
              <a:solidFill>
                <a:srgbClr val="FFFF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grpSp>
        <p:grpSp>
          <p:nvGrpSpPr>
            <p:cNvPr id="29717" name="Group 119"/>
            <p:cNvGrpSpPr>
              <a:grpSpLocks noChangeAspect="1"/>
            </p:cNvGrpSpPr>
            <p:nvPr/>
          </p:nvGrpSpPr>
          <p:grpSpPr bwMode="auto">
            <a:xfrm>
              <a:off x="1872" y="2174"/>
              <a:ext cx="176" cy="598"/>
              <a:chOff x="1092" y="2595"/>
              <a:chExt cx="235" cy="797"/>
            </a:xfrm>
          </p:grpSpPr>
          <p:sp>
            <p:nvSpPr>
              <p:cNvPr id="29808" name="Rectangle 120"/>
              <p:cNvSpPr>
                <a:spLocks noChangeAspect="1" noChangeArrowheads="1"/>
              </p:cNvSpPr>
              <p:nvPr/>
            </p:nvSpPr>
            <p:spPr bwMode="auto">
              <a:xfrm>
                <a:off x="1092" y="2595"/>
                <a:ext cx="233" cy="671"/>
              </a:xfrm>
              <a:prstGeom prst="rect">
                <a:avLst/>
              </a:prstGeom>
              <a:gradFill rotWithShape="0">
                <a:gsLst>
                  <a:gs pos="0">
                    <a:srgbClr val="B20000"/>
                  </a:gs>
                  <a:gs pos="100000">
                    <a:srgbClr val="FF00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29809" name="Arc 121"/>
              <p:cNvSpPr>
                <a:spLocks noChangeAspect="1"/>
              </p:cNvSpPr>
              <p:nvPr/>
            </p:nvSpPr>
            <p:spPr bwMode="auto">
              <a:xfrm>
                <a:off x="1093" y="3266"/>
                <a:ext cx="234" cy="126"/>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lnTo>
                      <a:pt x="21600" y="21600"/>
                    </a:lnTo>
                    <a:close/>
                  </a:path>
                </a:pathLst>
              </a:custGeom>
              <a:gradFill rotWithShape="0">
                <a:gsLst>
                  <a:gs pos="0">
                    <a:srgbClr val="B20000"/>
                  </a:gs>
                  <a:gs pos="100000">
                    <a:srgbClr val="FF0000"/>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grpSp>
        <p:sp>
          <p:nvSpPr>
            <p:cNvPr id="29718" name="Arc 122"/>
            <p:cNvSpPr>
              <a:spLocks noChangeAspect="1"/>
            </p:cNvSpPr>
            <p:nvPr/>
          </p:nvSpPr>
          <p:spPr bwMode="auto">
            <a:xfrm>
              <a:off x="1873" y="2064"/>
              <a:ext cx="619" cy="207"/>
            </a:xfrm>
            <a:custGeom>
              <a:avLst/>
              <a:gdLst>
                <a:gd name="T0" fmla="*/ 0 w 41173"/>
                <a:gd name="T1" fmla="*/ 0 h 40670"/>
                <a:gd name="T2" fmla="*/ 0 w 41173"/>
                <a:gd name="T3" fmla="*/ 0 h 40670"/>
                <a:gd name="T4" fmla="*/ 0 w 41173"/>
                <a:gd name="T5" fmla="*/ 0 h 40670"/>
                <a:gd name="T6" fmla="*/ 0 60000 65536"/>
                <a:gd name="T7" fmla="*/ 0 60000 65536"/>
                <a:gd name="T8" fmla="*/ 0 60000 65536"/>
              </a:gdLst>
              <a:ahLst/>
              <a:cxnLst>
                <a:cxn ang="T6">
                  <a:pos x="T0" y="T1"/>
                </a:cxn>
                <a:cxn ang="T7">
                  <a:pos x="T2" y="T3"/>
                </a:cxn>
                <a:cxn ang="T8">
                  <a:pos x="T4" y="T5"/>
                </a:cxn>
              </a:cxnLst>
              <a:rect l="0" t="0" r="r" b="b"/>
              <a:pathLst>
                <a:path w="41173" h="40670" fill="none" extrusionOk="0">
                  <a:moveTo>
                    <a:pt x="11456" y="40669"/>
                  </a:moveTo>
                  <a:cubicBezTo>
                    <a:pt x="4405" y="36919"/>
                    <a:pt x="0" y="29585"/>
                    <a:pt x="0" y="21600"/>
                  </a:cubicBezTo>
                  <a:cubicBezTo>
                    <a:pt x="0" y="9670"/>
                    <a:pt x="9670" y="0"/>
                    <a:pt x="21600" y="0"/>
                  </a:cubicBezTo>
                  <a:cubicBezTo>
                    <a:pt x="29991" y="-1"/>
                    <a:pt x="37623" y="4860"/>
                    <a:pt x="41172" y="12464"/>
                  </a:cubicBezTo>
                </a:path>
                <a:path w="41173" h="40670" stroke="0" extrusionOk="0">
                  <a:moveTo>
                    <a:pt x="11456" y="40669"/>
                  </a:moveTo>
                  <a:cubicBezTo>
                    <a:pt x="4405" y="36919"/>
                    <a:pt x="0" y="29585"/>
                    <a:pt x="0" y="21600"/>
                  </a:cubicBezTo>
                  <a:cubicBezTo>
                    <a:pt x="0" y="9670"/>
                    <a:pt x="9670" y="0"/>
                    <a:pt x="21600" y="0"/>
                  </a:cubicBezTo>
                  <a:cubicBezTo>
                    <a:pt x="29991" y="-1"/>
                    <a:pt x="37623" y="4860"/>
                    <a:pt x="41172" y="12464"/>
                  </a:cubicBezTo>
                  <a:lnTo>
                    <a:pt x="21600" y="21600"/>
                  </a:lnTo>
                  <a:lnTo>
                    <a:pt x="11456" y="40669"/>
                  </a:lnTo>
                  <a:close/>
                </a:path>
              </a:pathLst>
            </a:custGeom>
            <a:gradFill rotWithShape="0">
              <a:gsLst>
                <a:gs pos="0">
                  <a:srgbClr val="B20000"/>
                </a:gs>
                <a:gs pos="100000">
                  <a:srgbClr val="FF0000"/>
                </a:gs>
              </a:gsLst>
              <a:lin ang="540000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grpSp>
          <p:nvGrpSpPr>
            <p:cNvPr id="29719" name="Group 123"/>
            <p:cNvGrpSpPr>
              <a:grpSpLocks noChangeAspect="1"/>
            </p:cNvGrpSpPr>
            <p:nvPr/>
          </p:nvGrpSpPr>
          <p:grpSpPr bwMode="auto">
            <a:xfrm>
              <a:off x="2047" y="2174"/>
              <a:ext cx="151" cy="598"/>
              <a:chOff x="1325" y="2595"/>
              <a:chExt cx="202" cy="798"/>
            </a:xfrm>
          </p:grpSpPr>
          <p:sp>
            <p:nvSpPr>
              <p:cNvPr id="29804" name="Freeform 124"/>
              <p:cNvSpPr>
                <a:spLocks noChangeAspect="1"/>
              </p:cNvSpPr>
              <p:nvPr/>
            </p:nvSpPr>
            <p:spPr bwMode="auto">
              <a:xfrm>
                <a:off x="1325" y="2930"/>
                <a:ext cx="202" cy="295"/>
              </a:xfrm>
              <a:custGeom>
                <a:avLst/>
                <a:gdLst>
                  <a:gd name="T0" fmla="*/ 0 w 205"/>
                  <a:gd name="T1" fmla="*/ 116 h 300"/>
                  <a:gd name="T2" fmla="*/ 0 w 205"/>
                  <a:gd name="T3" fmla="*/ 269 h 300"/>
                  <a:gd name="T4" fmla="*/ 186 w 205"/>
                  <a:gd name="T5" fmla="*/ 153 h 300"/>
                  <a:gd name="T6" fmla="*/ 186 w 205"/>
                  <a:gd name="T7" fmla="*/ 0 h 300"/>
                  <a:gd name="T8" fmla="*/ 0 w 205"/>
                  <a:gd name="T9" fmla="*/ 116 h 3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5" h="300">
                    <a:moveTo>
                      <a:pt x="0" y="128"/>
                    </a:moveTo>
                    <a:lnTo>
                      <a:pt x="0" y="299"/>
                    </a:lnTo>
                    <a:lnTo>
                      <a:pt x="204" y="171"/>
                    </a:lnTo>
                    <a:lnTo>
                      <a:pt x="204" y="0"/>
                    </a:lnTo>
                    <a:lnTo>
                      <a:pt x="0" y="128"/>
                    </a:lnTo>
                  </a:path>
                </a:pathLst>
              </a:custGeom>
              <a:gradFill rotWithShape="0">
                <a:gsLst>
                  <a:gs pos="0">
                    <a:srgbClr val="B2B200"/>
                  </a:gs>
                  <a:gs pos="100000">
                    <a:srgbClr val="FFFF00"/>
                  </a:gs>
                </a:gsLst>
                <a:lin ang="0" scaled="1"/>
              </a:gra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sp>
            <p:nvSpPr>
              <p:cNvPr id="29805" name="Freeform 125"/>
              <p:cNvSpPr>
                <a:spLocks noChangeAspect="1"/>
              </p:cNvSpPr>
              <p:nvPr/>
            </p:nvSpPr>
            <p:spPr bwMode="auto">
              <a:xfrm>
                <a:off x="1325" y="3098"/>
                <a:ext cx="202" cy="295"/>
              </a:xfrm>
              <a:custGeom>
                <a:avLst/>
                <a:gdLst>
                  <a:gd name="T0" fmla="*/ 0 w 205"/>
                  <a:gd name="T1" fmla="*/ 116 h 300"/>
                  <a:gd name="T2" fmla="*/ 0 w 205"/>
                  <a:gd name="T3" fmla="*/ 269 h 300"/>
                  <a:gd name="T4" fmla="*/ 186 w 205"/>
                  <a:gd name="T5" fmla="*/ 153 h 300"/>
                  <a:gd name="T6" fmla="*/ 186 w 205"/>
                  <a:gd name="T7" fmla="*/ 0 h 300"/>
                  <a:gd name="T8" fmla="*/ 0 w 205"/>
                  <a:gd name="T9" fmla="*/ 116 h 3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5" h="300">
                    <a:moveTo>
                      <a:pt x="0" y="128"/>
                    </a:moveTo>
                    <a:lnTo>
                      <a:pt x="0" y="299"/>
                    </a:lnTo>
                    <a:lnTo>
                      <a:pt x="204" y="171"/>
                    </a:lnTo>
                    <a:lnTo>
                      <a:pt x="204" y="0"/>
                    </a:lnTo>
                    <a:lnTo>
                      <a:pt x="0" y="128"/>
                    </a:lnTo>
                  </a:path>
                </a:pathLst>
              </a:custGeom>
              <a:gradFill rotWithShape="0">
                <a:gsLst>
                  <a:gs pos="0">
                    <a:srgbClr val="B2B200"/>
                  </a:gs>
                  <a:gs pos="100000">
                    <a:srgbClr val="FFFF00"/>
                  </a:gs>
                </a:gsLst>
                <a:lin ang="0" scaled="1"/>
              </a:gra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sp>
            <p:nvSpPr>
              <p:cNvPr id="29806" name="Freeform 126"/>
              <p:cNvSpPr>
                <a:spLocks noChangeAspect="1"/>
              </p:cNvSpPr>
              <p:nvPr/>
            </p:nvSpPr>
            <p:spPr bwMode="auto">
              <a:xfrm>
                <a:off x="1325" y="2763"/>
                <a:ext cx="202" cy="295"/>
              </a:xfrm>
              <a:custGeom>
                <a:avLst/>
                <a:gdLst>
                  <a:gd name="T0" fmla="*/ 0 w 205"/>
                  <a:gd name="T1" fmla="*/ 116 h 300"/>
                  <a:gd name="T2" fmla="*/ 0 w 205"/>
                  <a:gd name="T3" fmla="*/ 269 h 300"/>
                  <a:gd name="T4" fmla="*/ 186 w 205"/>
                  <a:gd name="T5" fmla="*/ 153 h 300"/>
                  <a:gd name="T6" fmla="*/ 186 w 205"/>
                  <a:gd name="T7" fmla="*/ 0 h 300"/>
                  <a:gd name="T8" fmla="*/ 0 w 205"/>
                  <a:gd name="T9" fmla="*/ 116 h 3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5" h="300">
                    <a:moveTo>
                      <a:pt x="0" y="128"/>
                    </a:moveTo>
                    <a:lnTo>
                      <a:pt x="0" y="299"/>
                    </a:lnTo>
                    <a:lnTo>
                      <a:pt x="204" y="171"/>
                    </a:lnTo>
                    <a:lnTo>
                      <a:pt x="204" y="0"/>
                    </a:lnTo>
                    <a:lnTo>
                      <a:pt x="0" y="128"/>
                    </a:lnTo>
                  </a:path>
                </a:pathLst>
              </a:custGeom>
              <a:gradFill rotWithShape="0">
                <a:gsLst>
                  <a:gs pos="0">
                    <a:srgbClr val="B2B200"/>
                  </a:gs>
                  <a:gs pos="100000">
                    <a:srgbClr val="FFFF00"/>
                  </a:gs>
                </a:gsLst>
                <a:lin ang="0" scaled="1"/>
              </a:gra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sp>
            <p:nvSpPr>
              <p:cNvPr id="29807" name="Freeform 127"/>
              <p:cNvSpPr>
                <a:spLocks noChangeAspect="1"/>
              </p:cNvSpPr>
              <p:nvPr/>
            </p:nvSpPr>
            <p:spPr bwMode="auto">
              <a:xfrm>
                <a:off x="1325" y="2595"/>
                <a:ext cx="202" cy="295"/>
              </a:xfrm>
              <a:custGeom>
                <a:avLst/>
                <a:gdLst>
                  <a:gd name="T0" fmla="*/ 0 w 205"/>
                  <a:gd name="T1" fmla="*/ 116 h 300"/>
                  <a:gd name="T2" fmla="*/ 0 w 205"/>
                  <a:gd name="T3" fmla="*/ 269 h 300"/>
                  <a:gd name="T4" fmla="*/ 186 w 205"/>
                  <a:gd name="T5" fmla="*/ 153 h 300"/>
                  <a:gd name="T6" fmla="*/ 186 w 205"/>
                  <a:gd name="T7" fmla="*/ 0 h 300"/>
                  <a:gd name="T8" fmla="*/ 0 w 205"/>
                  <a:gd name="T9" fmla="*/ 116 h 3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5" h="300">
                    <a:moveTo>
                      <a:pt x="0" y="128"/>
                    </a:moveTo>
                    <a:lnTo>
                      <a:pt x="0" y="299"/>
                    </a:lnTo>
                    <a:lnTo>
                      <a:pt x="204" y="171"/>
                    </a:lnTo>
                    <a:lnTo>
                      <a:pt x="204" y="0"/>
                    </a:lnTo>
                    <a:lnTo>
                      <a:pt x="0" y="128"/>
                    </a:lnTo>
                  </a:path>
                </a:pathLst>
              </a:custGeom>
              <a:gradFill rotWithShape="0">
                <a:gsLst>
                  <a:gs pos="0">
                    <a:srgbClr val="B2B200"/>
                  </a:gs>
                  <a:gs pos="100000">
                    <a:srgbClr val="FFFF00"/>
                  </a:gs>
                </a:gsLst>
                <a:lin ang="0" scaled="1"/>
              </a:gra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grpSp>
        <p:sp>
          <p:nvSpPr>
            <p:cNvPr id="29720" name="Freeform 129"/>
            <p:cNvSpPr>
              <a:spLocks noChangeAspect="1"/>
            </p:cNvSpPr>
            <p:nvPr/>
          </p:nvSpPr>
          <p:spPr bwMode="auto">
            <a:xfrm>
              <a:off x="2402" y="2208"/>
              <a:ext cx="72" cy="42"/>
            </a:xfrm>
            <a:custGeom>
              <a:avLst/>
              <a:gdLst>
                <a:gd name="T0" fmla="*/ 0 w 408"/>
                <a:gd name="T1" fmla="*/ 0 h 236"/>
                <a:gd name="T2" fmla="*/ 0 w 408"/>
                <a:gd name="T3" fmla="*/ 0 h 236"/>
                <a:gd name="T4" fmla="*/ 0 w 408"/>
                <a:gd name="T5" fmla="*/ 0 h 236"/>
                <a:gd name="T6" fmla="*/ 0 w 408"/>
                <a:gd name="T7" fmla="*/ 0 h 236"/>
                <a:gd name="T8" fmla="*/ 0 w 408"/>
                <a:gd name="T9" fmla="*/ 0 h 2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8" h="236">
                  <a:moveTo>
                    <a:pt x="0" y="64"/>
                  </a:moveTo>
                  <a:lnTo>
                    <a:pt x="407" y="0"/>
                  </a:lnTo>
                  <a:lnTo>
                    <a:pt x="407" y="171"/>
                  </a:lnTo>
                  <a:lnTo>
                    <a:pt x="0" y="235"/>
                  </a:lnTo>
                  <a:lnTo>
                    <a:pt x="0" y="64"/>
                  </a:lnTo>
                </a:path>
              </a:pathLst>
            </a:custGeom>
            <a:gradFill rotWithShape="0">
              <a:gsLst>
                <a:gs pos="0">
                  <a:srgbClr val="007676"/>
                </a:gs>
                <a:gs pos="100000">
                  <a:srgbClr val="00FFFF"/>
                </a:gs>
              </a:gsLst>
              <a:lin ang="0" scaled="1"/>
            </a:gra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sp>
          <p:nvSpPr>
            <p:cNvPr id="29721" name="Freeform 130"/>
            <p:cNvSpPr>
              <a:spLocks noChangeAspect="1"/>
            </p:cNvSpPr>
            <p:nvPr/>
          </p:nvSpPr>
          <p:spPr bwMode="auto">
            <a:xfrm>
              <a:off x="2330" y="2172"/>
              <a:ext cx="72" cy="42"/>
            </a:xfrm>
            <a:custGeom>
              <a:avLst/>
              <a:gdLst>
                <a:gd name="T0" fmla="*/ 0 w 408"/>
                <a:gd name="T1" fmla="*/ 0 h 236"/>
                <a:gd name="T2" fmla="*/ 0 w 408"/>
                <a:gd name="T3" fmla="*/ 0 h 236"/>
                <a:gd name="T4" fmla="*/ 0 w 408"/>
                <a:gd name="T5" fmla="*/ 0 h 236"/>
                <a:gd name="T6" fmla="*/ 0 w 408"/>
                <a:gd name="T7" fmla="*/ 0 h 236"/>
                <a:gd name="T8" fmla="*/ 0 w 408"/>
                <a:gd name="T9" fmla="*/ 0 h 2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8" h="236">
                  <a:moveTo>
                    <a:pt x="0" y="64"/>
                  </a:moveTo>
                  <a:lnTo>
                    <a:pt x="407" y="0"/>
                  </a:lnTo>
                  <a:lnTo>
                    <a:pt x="407" y="171"/>
                  </a:lnTo>
                  <a:lnTo>
                    <a:pt x="0" y="235"/>
                  </a:lnTo>
                  <a:lnTo>
                    <a:pt x="0" y="64"/>
                  </a:lnTo>
                </a:path>
              </a:pathLst>
            </a:custGeom>
            <a:gradFill rotWithShape="0">
              <a:gsLst>
                <a:gs pos="0">
                  <a:srgbClr val="007676"/>
                </a:gs>
                <a:gs pos="100000">
                  <a:srgbClr val="00FFFF"/>
                </a:gs>
              </a:gsLst>
              <a:lin ang="0" scaled="1"/>
            </a:gra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sp>
          <p:nvSpPr>
            <p:cNvPr id="29722" name="Freeform 131"/>
            <p:cNvSpPr>
              <a:spLocks noChangeAspect="1"/>
            </p:cNvSpPr>
            <p:nvPr/>
          </p:nvSpPr>
          <p:spPr bwMode="auto">
            <a:xfrm>
              <a:off x="2258" y="2562"/>
              <a:ext cx="72" cy="42"/>
            </a:xfrm>
            <a:custGeom>
              <a:avLst/>
              <a:gdLst>
                <a:gd name="T0" fmla="*/ 0 w 408"/>
                <a:gd name="T1" fmla="*/ 0 h 236"/>
                <a:gd name="T2" fmla="*/ 0 w 408"/>
                <a:gd name="T3" fmla="*/ 0 h 236"/>
                <a:gd name="T4" fmla="*/ 0 w 408"/>
                <a:gd name="T5" fmla="*/ 0 h 236"/>
                <a:gd name="T6" fmla="*/ 0 w 408"/>
                <a:gd name="T7" fmla="*/ 0 h 236"/>
                <a:gd name="T8" fmla="*/ 0 w 408"/>
                <a:gd name="T9" fmla="*/ 0 h 2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8" h="236">
                  <a:moveTo>
                    <a:pt x="0" y="64"/>
                  </a:moveTo>
                  <a:lnTo>
                    <a:pt x="407" y="0"/>
                  </a:lnTo>
                  <a:lnTo>
                    <a:pt x="407" y="171"/>
                  </a:lnTo>
                  <a:lnTo>
                    <a:pt x="0" y="235"/>
                  </a:lnTo>
                  <a:lnTo>
                    <a:pt x="0" y="64"/>
                  </a:lnTo>
                </a:path>
              </a:pathLst>
            </a:custGeom>
            <a:gradFill rotWithShape="0">
              <a:gsLst>
                <a:gs pos="0">
                  <a:srgbClr val="007676"/>
                </a:gs>
                <a:gs pos="100000">
                  <a:srgbClr val="00FFFF"/>
                </a:gs>
              </a:gsLst>
              <a:lin ang="0" scaled="1"/>
            </a:gra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sp>
          <p:nvSpPr>
            <p:cNvPr id="29723" name="Freeform 132"/>
            <p:cNvSpPr>
              <a:spLocks noChangeAspect="1"/>
            </p:cNvSpPr>
            <p:nvPr/>
          </p:nvSpPr>
          <p:spPr bwMode="auto">
            <a:xfrm>
              <a:off x="2114" y="2244"/>
              <a:ext cx="55" cy="80"/>
            </a:xfrm>
            <a:custGeom>
              <a:avLst/>
              <a:gdLst>
                <a:gd name="T0" fmla="*/ 0 w 205"/>
                <a:gd name="T1" fmla="*/ 0 h 300"/>
                <a:gd name="T2" fmla="*/ 0 w 205"/>
                <a:gd name="T3" fmla="*/ 0 h 300"/>
                <a:gd name="T4" fmla="*/ 0 w 205"/>
                <a:gd name="T5" fmla="*/ 0 h 300"/>
                <a:gd name="T6" fmla="*/ 0 w 205"/>
                <a:gd name="T7" fmla="*/ 0 h 300"/>
                <a:gd name="T8" fmla="*/ 0 w 205"/>
                <a:gd name="T9" fmla="*/ 0 h 3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5" h="300">
                  <a:moveTo>
                    <a:pt x="0" y="128"/>
                  </a:moveTo>
                  <a:lnTo>
                    <a:pt x="0" y="299"/>
                  </a:lnTo>
                  <a:lnTo>
                    <a:pt x="204" y="171"/>
                  </a:lnTo>
                  <a:lnTo>
                    <a:pt x="204" y="0"/>
                  </a:lnTo>
                  <a:lnTo>
                    <a:pt x="0" y="128"/>
                  </a:lnTo>
                </a:path>
              </a:pathLst>
            </a:custGeom>
            <a:gradFill rotWithShape="0">
              <a:gsLst>
                <a:gs pos="0">
                  <a:srgbClr val="007676"/>
                </a:gs>
                <a:gs pos="100000">
                  <a:srgbClr val="00FFFF"/>
                </a:gs>
              </a:gsLst>
              <a:lin ang="0" scaled="1"/>
            </a:gra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sp>
          <p:nvSpPr>
            <p:cNvPr id="29724" name="Freeform 133"/>
            <p:cNvSpPr>
              <a:spLocks noChangeAspect="1"/>
            </p:cNvSpPr>
            <p:nvPr/>
          </p:nvSpPr>
          <p:spPr bwMode="auto">
            <a:xfrm>
              <a:off x="2258" y="2316"/>
              <a:ext cx="108" cy="63"/>
            </a:xfrm>
            <a:custGeom>
              <a:avLst/>
              <a:gdLst>
                <a:gd name="T0" fmla="*/ 0 w 408"/>
                <a:gd name="T1" fmla="*/ 0 h 236"/>
                <a:gd name="T2" fmla="*/ 0 w 408"/>
                <a:gd name="T3" fmla="*/ 0 h 236"/>
                <a:gd name="T4" fmla="*/ 0 w 408"/>
                <a:gd name="T5" fmla="*/ 0 h 236"/>
                <a:gd name="T6" fmla="*/ 0 w 408"/>
                <a:gd name="T7" fmla="*/ 0 h 236"/>
                <a:gd name="T8" fmla="*/ 0 w 408"/>
                <a:gd name="T9" fmla="*/ 0 h 2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8" h="236">
                  <a:moveTo>
                    <a:pt x="0" y="64"/>
                  </a:moveTo>
                  <a:lnTo>
                    <a:pt x="407" y="0"/>
                  </a:lnTo>
                  <a:lnTo>
                    <a:pt x="407" y="171"/>
                  </a:lnTo>
                  <a:lnTo>
                    <a:pt x="0" y="235"/>
                  </a:lnTo>
                  <a:lnTo>
                    <a:pt x="0" y="64"/>
                  </a:lnTo>
                </a:path>
              </a:pathLst>
            </a:custGeom>
            <a:gradFill rotWithShape="0">
              <a:gsLst>
                <a:gs pos="0">
                  <a:srgbClr val="007676"/>
                </a:gs>
                <a:gs pos="100000">
                  <a:srgbClr val="00FFFF"/>
                </a:gs>
              </a:gsLst>
              <a:lin ang="0" scaled="1"/>
            </a:gra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sp>
          <p:nvSpPr>
            <p:cNvPr id="29725" name="Freeform 136"/>
            <p:cNvSpPr>
              <a:spLocks noChangeAspect="1"/>
            </p:cNvSpPr>
            <p:nvPr/>
          </p:nvSpPr>
          <p:spPr bwMode="auto">
            <a:xfrm>
              <a:off x="2131" y="2597"/>
              <a:ext cx="55" cy="79"/>
            </a:xfrm>
            <a:custGeom>
              <a:avLst/>
              <a:gdLst>
                <a:gd name="T0" fmla="*/ 0 w 205"/>
                <a:gd name="T1" fmla="*/ 0 h 300"/>
                <a:gd name="T2" fmla="*/ 0 w 205"/>
                <a:gd name="T3" fmla="*/ 0 h 300"/>
                <a:gd name="T4" fmla="*/ 0 w 205"/>
                <a:gd name="T5" fmla="*/ 0 h 300"/>
                <a:gd name="T6" fmla="*/ 0 w 205"/>
                <a:gd name="T7" fmla="*/ 0 h 300"/>
                <a:gd name="T8" fmla="*/ 0 w 205"/>
                <a:gd name="T9" fmla="*/ 0 h 3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5" h="300">
                  <a:moveTo>
                    <a:pt x="0" y="128"/>
                  </a:moveTo>
                  <a:lnTo>
                    <a:pt x="0" y="299"/>
                  </a:lnTo>
                  <a:lnTo>
                    <a:pt x="204" y="171"/>
                  </a:lnTo>
                  <a:lnTo>
                    <a:pt x="204" y="0"/>
                  </a:lnTo>
                  <a:lnTo>
                    <a:pt x="0" y="128"/>
                  </a:lnTo>
                </a:path>
              </a:pathLst>
            </a:custGeom>
            <a:gradFill rotWithShape="0">
              <a:gsLst>
                <a:gs pos="0">
                  <a:srgbClr val="007676"/>
                </a:gs>
                <a:gs pos="100000">
                  <a:srgbClr val="00FFFF"/>
                </a:gs>
              </a:gsLst>
              <a:lin ang="0" scaled="1"/>
            </a:gra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sp>
          <p:nvSpPr>
            <p:cNvPr id="29726" name="Freeform 138"/>
            <p:cNvSpPr>
              <a:spLocks noChangeAspect="1"/>
            </p:cNvSpPr>
            <p:nvPr/>
          </p:nvSpPr>
          <p:spPr bwMode="auto">
            <a:xfrm>
              <a:off x="2222" y="2208"/>
              <a:ext cx="144" cy="84"/>
            </a:xfrm>
            <a:custGeom>
              <a:avLst/>
              <a:gdLst>
                <a:gd name="T0" fmla="*/ 0 w 408"/>
                <a:gd name="T1" fmla="*/ 0 h 236"/>
                <a:gd name="T2" fmla="*/ 1 w 408"/>
                <a:gd name="T3" fmla="*/ 0 h 236"/>
                <a:gd name="T4" fmla="*/ 1 w 408"/>
                <a:gd name="T5" fmla="*/ 0 h 236"/>
                <a:gd name="T6" fmla="*/ 0 w 408"/>
                <a:gd name="T7" fmla="*/ 0 h 236"/>
                <a:gd name="T8" fmla="*/ 0 w 408"/>
                <a:gd name="T9" fmla="*/ 0 h 2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8" h="236">
                  <a:moveTo>
                    <a:pt x="0" y="64"/>
                  </a:moveTo>
                  <a:lnTo>
                    <a:pt x="407" y="0"/>
                  </a:lnTo>
                  <a:lnTo>
                    <a:pt x="407" y="171"/>
                  </a:lnTo>
                  <a:lnTo>
                    <a:pt x="0" y="235"/>
                  </a:lnTo>
                  <a:lnTo>
                    <a:pt x="0" y="64"/>
                  </a:lnTo>
                </a:path>
              </a:pathLst>
            </a:custGeom>
            <a:gradFill rotWithShape="0">
              <a:gsLst>
                <a:gs pos="0">
                  <a:srgbClr val="007676"/>
                </a:gs>
                <a:gs pos="100000">
                  <a:srgbClr val="00FFFF"/>
                </a:gs>
              </a:gsLst>
              <a:lin ang="0" scaled="1"/>
            </a:gra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grpSp>
          <p:nvGrpSpPr>
            <p:cNvPr id="29727" name="Group 140"/>
            <p:cNvGrpSpPr>
              <a:grpSpLocks noChangeAspect="1"/>
            </p:cNvGrpSpPr>
            <p:nvPr/>
          </p:nvGrpSpPr>
          <p:grpSpPr bwMode="auto">
            <a:xfrm>
              <a:off x="3008" y="2127"/>
              <a:ext cx="301" cy="552"/>
              <a:chOff x="1519" y="2532"/>
              <a:chExt cx="401" cy="736"/>
            </a:xfrm>
          </p:grpSpPr>
          <p:sp>
            <p:nvSpPr>
              <p:cNvPr id="29800" name="Freeform 141"/>
              <p:cNvSpPr>
                <a:spLocks noChangeAspect="1"/>
              </p:cNvSpPr>
              <p:nvPr/>
            </p:nvSpPr>
            <p:spPr bwMode="auto">
              <a:xfrm>
                <a:off x="1519" y="2867"/>
                <a:ext cx="401" cy="232"/>
              </a:xfrm>
              <a:custGeom>
                <a:avLst/>
                <a:gdLst>
                  <a:gd name="T0" fmla="*/ 0 w 408"/>
                  <a:gd name="T1" fmla="*/ 58 h 236"/>
                  <a:gd name="T2" fmla="*/ 366 w 408"/>
                  <a:gd name="T3" fmla="*/ 0 h 236"/>
                  <a:gd name="T4" fmla="*/ 366 w 408"/>
                  <a:gd name="T5" fmla="*/ 153 h 236"/>
                  <a:gd name="T6" fmla="*/ 0 w 408"/>
                  <a:gd name="T7" fmla="*/ 211 h 236"/>
                  <a:gd name="T8" fmla="*/ 0 w 408"/>
                  <a:gd name="T9" fmla="*/ 58 h 2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8" h="236">
                    <a:moveTo>
                      <a:pt x="0" y="64"/>
                    </a:moveTo>
                    <a:lnTo>
                      <a:pt x="407" y="0"/>
                    </a:lnTo>
                    <a:lnTo>
                      <a:pt x="407" y="171"/>
                    </a:lnTo>
                    <a:lnTo>
                      <a:pt x="0" y="235"/>
                    </a:lnTo>
                    <a:lnTo>
                      <a:pt x="0" y="64"/>
                    </a:lnTo>
                  </a:path>
                </a:pathLst>
              </a:custGeom>
              <a:solidFill>
                <a:srgbClr val="FFFF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sp>
            <p:nvSpPr>
              <p:cNvPr id="29801" name="Freeform 142"/>
              <p:cNvSpPr>
                <a:spLocks noChangeAspect="1"/>
              </p:cNvSpPr>
              <p:nvPr/>
            </p:nvSpPr>
            <p:spPr bwMode="auto">
              <a:xfrm>
                <a:off x="1519" y="3035"/>
                <a:ext cx="401" cy="233"/>
              </a:xfrm>
              <a:custGeom>
                <a:avLst/>
                <a:gdLst>
                  <a:gd name="T0" fmla="*/ 0 w 408"/>
                  <a:gd name="T1" fmla="*/ 58 h 237"/>
                  <a:gd name="T2" fmla="*/ 366 w 408"/>
                  <a:gd name="T3" fmla="*/ 0 h 237"/>
                  <a:gd name="T4" fmla="*/ 366 w 408"/>
                  <a:gd name="T5" fmla="*/ 153 h 237"/>
                  <a:gd name="T6" fmla="*/ 0 w 408"/>
                  <a:gd name="T7" fmla="*/ 212 h 237"/>
                  <a:gd name="T8" fmla="*/ 0 w 408"/>
                  <a:gd name="T9" fmla="*/ 58 h 2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8" h="237">
                    <a:moveTo>
                      <a:pt x="0" y="64"/>
                    </a:moveTo>
                    <a:lnTo>
                      <a:pt x="407" y="0"/>
                    </a:lnTo>
                    <a:lnTo>
                      <a:pt x="407" y="171"/>
                    </a:lnTo>
                    <a:lnTo>
                      <a:pt x="0" y="236"/>
                    </a:lnTo>
                    <a:lnTo>
                      <a:pt x="0" y="64"/>
                    </a:lnTo>
                  </a:path>
                </a:pathLst>
              </a:custGeom>
              <a:solidFill>
                <a:srgbClr val="FFFF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sp>
            <p:nvSpPr>
              <p:cNvPr id="29802" name="Freeform 143"/>
              <p:cNvSpPr>
                <a:spLocks noChangeAspect="1"/>
              </p:cNvSpPr>
              <p:nvPr/>
            </p:nvSpPr>
            <p:spPr bwMode="auto">
              <a:xfrm>
                <a:off x="1519" y="2700"/>
                <a:ext cx="401" cy="232"/>
              </a:xfrm>
              <a:custGeom>
                <a:avLst/>
                <a:gdLst>
                  <a:gd name="T0" fmla="*/ 0 w 408"/>
                  <a:gd name="T1" fmla="*/ 58 h 236"/>
                  <a:gd name="T2" fmla="*/ 366 w 408"/>
                  <a:gd name="T3" fmla="*/ 0 h 236"/>
                  <a:gd name="T4" fmla="*/ 366 w 408"/>
                  <a:gd name="T5" fmla="*/ 153 h 236"/>
                  <a:gd name="T6" fmla="*/ 0 w 408"/>
                  <a:gd name="T7" fmla="*/ 211 h 236"/>
                  <a:gd name="T8" fmla="*/ 0 w 408"/>
                  <a:gd name="T9" fmla="*/ 58 h 2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8" h="236">
                    <a:moveTo>
                      <a:pt x="0" y="64"/>
                    </a:moveTo>
                    <a:lnTo>
                      <a:pt x="407" y="0"/>
                    </a:lnTo>
                    <a:lnTo>
                      <a:pt x="407" y="171"/>
                    </a:lnTo>
                    <a:lnTo>
                      <a:pt x="0" y="235"/>
                    </a:lnTo>
                    <a:lnTo>
                      <a:pt x="0" y="64"/>
                    </a:lnTo>
                  </a:path>
                </a:pathLst>
              </a:custGeom>
              <a:solidFill>
                <a:srgbClr val="FFFF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sp>
            <p:nvSpPr>
              <p:cNvPr id="29803" name="Freeform 144"/>
              <p:cNvSpPr>
                <a:spLocks noChangeAspect="1"/>
              </p:cNvSpPr>
              <p:nvPr/>
            </p:nvSpPr>
            <p:spPr bwMode="auto">
              <a:xfrm>
                <a:off x="1519" y="2532"/>
                <a:ext cx="401" cy="232"/>
              </a:xfrm>
              <a:custGeom>
                <a:avLst/>
                <a:gdLst>
                  <a:gd name="T0" fmla="*/ 0 w 408"/>
                  <a:gd name="T1" fmla="*/ 58 h 236"/>
                  <a:gd name="T2" fmla="*/ 366 w 408"/>
                  <a:gd name="T3" fmla="*/ 0 h 236"/>
                  <a:gd name="T4" fmla="*/ 366 w 408"/>
                  <a:gd name="T5" fmla="*/ 153 h 236"/>
                  <a:gd name="T6" fmla="*/ 0 w 408"/>
                  <a:gd name="T7" fmla="*/ 211 h 236"/>
                  <a:gd name="T8" fmla="*/ 0 w 408"/>
                  <a:gd name="T9" fmla="*/ 58 h 2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8" h="236">
                    <a:moveTo>
                      <a:pt x="0" y="64"/>
                    </a:moveTo>
                    <a:lnTo>
                      <a:pt x="407" y="0"/>
                    </a:lnTo>
                    <a:lnTo>
                      <a:pt x="407" y="171"/>
                    </a:lnTo>
                    <a:lnTo>
                      <a:pt x="0" y="235"/>
                    </a:lnTo>
                    <a:lnTo>
                      <a:pt x="0" y="64"/>
                    </a:lnTo>
                  </a:path>
                </a:pathLst>
              </a:custGeom>
              <a:solidFill>
                <a:srgbClr val="FFFF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grpSp>
        <p:grpSp>
          <p:nvGrpSpPr>
            <p:cNvPr id="29728" name="Group 145"/>
            <p:cNvGrpSpPr>
              <a:grpSpLocks noChangeAspect="1"/>
            </p:cNvGrpSpPr>
            <p:nvPr/>
          </p:nvGrpSpPr>
          <p:grpSpPr bwMode="auto">
            <a:xfrm>
              <a:off x="2688" y="2174"/>
              <a:ext cx="176" cy="598"/>
              <a:chOff x="1092" y="2595"/>
              <a:chExt cx="235" cy="797"/>
            </a:xfrm>
          </p:grpSpPr>
          <p:sp>
            <p:nvSpPr>
              <p:cNvPr id="29798" name="Rectangle 146"/>
              <p:cNvSpPr>
                <a:spLocks noChangeAspect="1" noChangeArrowheads="1"/>
              </p:cNvSpPr>
              <p:nvPr/>
            </p:nvSpPr>
            <p:spPr bwMode="auto">
              <a:xfrm>
                <a:off x="1092" y="2595"/>
                <a:ext cx="233" cy="671"/>
              </a:xfrm>
              <a:prstGeom prst="rect">
                <a:avLst/>
              </a:prstGeom>
              <a:gradFill rotWithShape="0">
                <a:gsLst>
                  <a:gs pos="0">
                    <a:srgbClr val="B20000"/>
                  </a:gs>
                  <a:gs pos="100000">
                    <a:srgbClr val="FF00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29799" name="Arc 147"/>
              <p:cNvSpPr>
                <a:spLocks noChangeAspect="1"/>
              </p:cNvSpPr>
              <p:nvPr/>
            </p:nvSpPr>
            <p:spPr bwMode="auto">
              <a:xfrm>
                <a:off x="1093" y="3266"/>
                <a:ext cx="234" cy="126"/>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lnTo>
                      <a:pt x="21600" y="21600"/>
                    </a:lnTo>
                    <a:close/>
                  </a:path>
                </a:pathLst>
              </a:custGeom>
              <a:gradFill rotWithShape="0">
                <a:gsLst>
                  <a:gs pos="0">
                    <a:srgbClr val="B20000"/>
                  </a:gs>
                  <a:gs pos="100000">
                    <a:srgbClr val="FF0000"/>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grpSp>
        <p:sp>
          <p:nvSpPr>
            <p:cNvPr id="29729" name="Arc 148"/>
            <p:cNvSpPr>
              <a:spLocks noChangeAspect="1"/>
            </p:cNvSpPr>
            <p:nvPr/>
          </p:nvSpPr>
          <p:spPr bwMode="auto">
            <a:xfrm>
              <a:off x="2689" y="2064"/>
              <a:ext cx="619" cy="207"/>
            </a:xfrm>
            <a:custGeom>
              <a:avLst/>
              <a:gdLst>
                <a:gd name="T0" fmla="*/ 0 w 41173"/>
                <a:gd name="T1" fmla="*/ 0 h 40670"/>
                <a:gd name="T2" fmla="*/ 0 w 41173"/>
                <a:gd name="T3" fmla="*/ 0 h 40670"/>
                <a:gd name="T4" fmla="*/ 0 w 41173"/>
                <a:gd name="T5" fmla="*/ 0 h 40670"/>
                <a:gd name="T6" fmla="*/ 0 60000 65536"/>
                <a:gd name="T7" fmla="*/ 0 60000 65536"/>
                <a:gd name="T8" fmla="*/ 0 60000 65536"/>
              </a:gdLst>
              <a:ahLst/>
              <a:cxnLst>
                <a:cxn ang="T6">
                  <a:pos x="T0" y="T1"/>
                </a:cxn>
                <a:cxn ang="T7">
                  <a:pos x="T2" y="T3"/>
                </a:cxn>
                <a:cxn ang="T8">
                  <a:pos x="T4" y="T5"/>
                </a:cxn>
              </a:cxnLst>
              <a:rect l="0" t="0" r="r" b="b"/>
              <a:pathLst>
                <a:path w="41173" h="40670" fill="none" extrusionOk="0">
                  <a:moveTo>
                    <a:pt x="11456" y="40669"/>
                  </a:moveTo>
                  <a:cubicBezTo>
                    <a:pt x="4405" y="36919"/>
                    <a:pt x="0" y="29585"/>
                    <a:pt x="0" y="21600"/>
                  </a:cubicBezTo>
                  <a:cubicBezTo>
                    <a:pt x="0" y="9670"/>
                    <a:pt x="9670" y="0"/>
                    <a:pt x="21600" y="0"/>
                  </a:cubicBezTo>
                  <a:cubicBezTo>
                    <a:pt x="29991" y="-1"/>
                    <a:pt x="37623" y="4860"/>
                    <a:pt x="41172" y="12464"/>
                  </a:cubicBezTo>
                </a:path>
                <a:path w="41173" h="40670" stroke="0" extrusionOk="0">
                  <a:moveTo>
                    <a:pt x="11456" y="40669"/>
                  </a:moveTo>
                  <a:cubicBezTo>
                    <a:pt x="4405" y="36919"/>
                    <a:pt x="0" y="29585"/>
                    <a:pt x="0" y="21600"/>
                  </a:cubicBezTo>
                  <a:cubicBezTo>
                    <a:pt x="0" y="9670"/>
                    <a:pt x="9670" y="0"/>
                    <a:pt x="21600" y="0"/>
                  </a:cubicBezTo>
                  <a:cubicBezTo>
                    <a:pt x="29991" y="-1"/>
                    <a:pt x="37623" y="4860"/>
                    <a:pt x="41172" y="12464"/>
                  </a:cubicBezTo>
                  <a:lnTo>
                    <a:pt x="21600" y="21600"/>
                  </a:lnTo>
                  <a:lnTo>
                    <a:pt x="11456" y="40669"/>
                  </a:lnTo>
                  <a:close/>
                </a:path>
              </a:pathLst>
            </a:custGeom>
            <a:gradFill rotWithShape="0">
              <a:gsLst>
                <a:gs pos="0">
                  <a:srgbClr val="B20000"/>
                </a:gs>
                <a:gs pos="100000">
                  <a:srgbClr val="FF0000"/>
                </a:gs>
              </a:gsLst>
              <a:lin ang="540000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grpSp>
          <p:nvGrpSpPr>
            <p:cNvPr id="29730" name="Group 149"/>
            <p:cNvGrpSpPr>
              <a:grpSpLocks noChangeAspect="1"/>
            </p:cNvGrpSpPr>
            <p:nvPr/>
          </p:nvGrpSpPr>
          <p:grpSpPr bwMode="auto">
            <a:xfrm>
              <a:off x="2863" y="2174"/>
              <a:ext cx="151" cy="598"/>
              <a:chOff x="1325" y="2595"/>
              <a:chExt cx="202" cy="798"/>
            </a:xfrm>
          </p:grpSpPr>
          <p:sp>
            <p:nvSpPr>
              <p:cNvPr id="29794" name="Freeform 150"/>
              <p:cNvSpPr>
                <a:spLocks noChangeAspect="1"/>
              </p:cNvSpPr>
              <p:nvPr/>
            </p:nvSpPr>
            <p:spPr bwMode="auto">
              <a:xfrm>
                <a:off x="1325" y="2930"/>
                <a:ext cx="202" cy="295"/>
              </a:xfrm>
              <a:custGeom>
                <a:avLst/>
                <a:gdLst>
                  <a:gd name="T0" fmla="*/ 0 w 205"/>
                  <a:gd name="T1" fmla="*/ 116 h 300"/>
                  <a:gd name="T2" fmla="*/ 0 w 205"/>
                  <a:gd name="T3" fmla="*/ 269 h 300"/>
                  <a:gd name="T4" fmla="*/ 186 w 205"/>
                  <a:gd name="T5" fmla="*/ 153 h 300"/>
                  <a:gd name="T6" fmla="*/ 186 w 205"/>
                  <a:gd name="T7" fmla="*/ 0 h 300"/>
                  <a:gd name="T8" fmla="*/ 0 w 205"/>
                  <a:gd name="T9" fmla="*/ 116 h 3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5" h="300">
                    <a:moveTo>
                      <a:pt x="0" y="128"/>
                    </a:moveTo>
                    <a:lnTo>
                      <a:pt x="0" y="299"/>
                    </a:lnTo>
                    <a:lnTo>
                      <a:pt x="204" y="171"/>
                    </a:lnTo>
                    <a:lnTo>
                      <a:pt x="204" y="0"/>
                    </a:lnTo>
                    <a:lnTo>
                      <a:pt x="0" y="128"/>
                    </a:lnTo>
                  </a:path>
                </a:pathLst>
              </a:custGeom>
              <a:gradFill rotWithShape="0">
                <a:gsLst>
                  <a:gs pos="0">
                    <a:srgbClr val="B2B200"/>
                  </a:gs>
                  <a:gs pos="100000">
                    <a:srgbClr val="FFFF00"/>
                  </a:gs>
                </a:gsLst>
                <a:lin ang="0" scaled="1"/>
              </a:gra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sp>
            <p:nvSpPr>
              <p:cNvPr id="29795" name="Freeform 151"/>
              <p:cNvSpPr>
                <a:spLocks noChangeAspect="1"/>
              </p:cNvSpPr>
              <p:nvPr/>
            </p:nvSpPr>
            <p:spPr bwMode="auto">
              <a:xfrm>
                <a:off x="1325" y="3098"/>
                <a:ext cx="202" cy="295"/>
              </a:xfrm>
              <a:custGeom>
                <a:avLst/>
                <a:gdLst>
                  <a:gd name="T0" fmla="*/ 0 w 205"/>
                  <a:gd name="T1" fmla="*/ 116 h 300"/>
                  <a:gd name="T2" fmla="*/ 0 w 205"/>
                  <a:gd name="T3" fmla="*/ 269 h 300"/>
                  <a:gd name="T4" fmla="*/ 186 w 205"/>
                  <a:gd name="T5" fmla="*/ 153 h 300"/>
                  <a:gd name="T6" fmla="*/ 186 w 205"/>
                  <a:gd name="T7" fmla="*/ 0 h 300"/>
                  <a:gd name="T8" fmla="*/ 0 w 205"/>
                  <a:gd name="T9" fmla="*/ 116 h 3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5" h="300">
                    <a:moveTo>
                      <a:pt x="0" y="128"/>
                    </a:moveTo>
                    <a:lnTo>
                      <a:pt x="0" y="299"/>
                    </a:lnTo>
                    <a:lnTo>
                      <a:pt x="204" y="171"/>
                    </a:lnTo>
                    <a:lnTo>
                      <a:pt x="204" y="0"/>
                    </a:lnTo>
                    <a:lnTo>
                      <a:pt x="0" y="128"/>
                    </a:lnTo>
                  </a:path>
                </a:pathLst>
              </a:custGeom>
              <a:gradFill rotWithShape="0">
                <a:gsLst>
                  <a:gs pos="0">
                    <a:srgbClr val="B2B200"/>
                  </a:gs>
                  <a:gs pos="100000">
                    <a:srgbClr val="FFFF00"/>
                  </a:gs>
                </a:gsLst>
                <a:lin ang="0" scaled="1"/>
              </a:gra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sp>
            <p:nvSpPr>
              <p:cNvPr id="29796" name="Freeform 152"/>
              <p:cNvSpPr>
                <a:spLocks noChangeAspect="1"/>
              </p:cNvSpPr>
              <p:nvPr/>
            </p:nvSpPr>
            <p:spPr bwMode="auto">
              <a:xfrm>
                <a:off x="1325" y="2763"/>
                <a:ext cx="202" cy="295"/>
              </a:xfrm>
              <a:custGeom>
                <a:avLst/>
                <a:gdLst>
                  <a:gd name="T0" fmla="*/ 0 w 205"/>
                  <a:gd name="T1" fmla="*/ 116 h 300"/>
                  <a:gd name="T2" fmla="*/ 0 w 205"/>
                  <a:gd name="T3" fmla="*/ 269 h 300"/>
                  <a:gd name="T4" fmla="*/ 186 w 205"/>
                  <a:gd name="T5" fmla="*/ 153 h 300"/>
                  <a:gd name="T6" fmla="*/ 186 w 205"/>
                  <a:gd name="T7" fmla="*/ 0 h 300"/>
                  <a:gd name="T8" fmla="*/ 0 w 205"/>
                  <a:gd name="T9" fmla="*/ 116 h 3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5" h="300">
                    <a:moveTo>
                      <a:pt x="0" y="128"/>
                    </a:moveTo>
                    <a:lnTo>
                      <a:pt x="0" y="299"/>
                    </a:lnTo>
                    <a:lnTo>
                      <a:pt x="204" y="171"/>
                    </a:lnTo>
                    <a:lnTo>
                      <a:pt x="204" y="0"/>
                    </a:lnTo>
                    <a:lnTo>
                      <a:pt x="0" y="128"/>
                    </a:lnTo>
                  </a:path>
                </a:pathLst>
              </a:custGeom>
              <a:gradFill rotWithShape="0">
                <a:gsLst>
                  <a:gs pos="0">
                    <a:srgbClr val="B2B200"/>
                  </a:gs>
                  <a:gs pos="100000">
                    <a:srgbClr val="FFFF00"/>
                  </a:gs>
                </a:gsLst>
                <a:lin ang="0" scaled="1"/>
              </a:gra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sp>
            <p:nvSpPr>
              <p:cNvPr id="29797" name="Freeform 153"/>
              <p:cNvSpPr>
                <a:spLocks noChangeAspect="1"/>
              </p:cNvSpPr>
              <p:nvPr/>
            </p:nvSpPr>
            <p:spPr bwMode="auto">
              <a:xfrm>
                <a:off x="1325" y="2595"/>
                <a:ext cx="202" cy="295"/>
              </a:xfrm>
              <a:custGeom>
                <a:avLst/>
                <a:gdLst>
                  <a:gd name="T0" fmla="*/ 0 w 205"/>
                  <a:gd name="T1" fmla="*/ 116 h 300"/>
                  <a:gd name="T2" fmla="*/ 0 w 205"/>
                  <a:gd name="T3" fmla="*/ 269 h 300"/>
                  <a:gd name="T4" fmla="*/ 186 w 205"/>
                  <a:gd name="T5" fmla="*/ 153 h 300"/>
                  <a:gd name="T6" fmla="*/ 186 w 205"/>
                  <a:gd name="T7" fmla="*/ 0 h 300"/>
                  <a:gd name="T8" fmla="*/ 0 w 205"/>
                  <a:gd name="T9" fmla="*/ 116 h 3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5" h="300">
                    <a:moveTo>
                      <a:pt x="0" y="128"/>
                    </a:moveTo>
                    <a:lnTo>
                      <a:pt x="0" y="299"/>
                    </a:lnTo>
                    <a:lnTo>
                      <a:pt x="204" y="171"/>
                    </a:lnTo>
                    <a:lnTo>
                      <a:pt x="204" y="0"/>
                    </a:lnTo>
                    <a:lnTo>
                      <a:pt x="0" y="128"/>
                    </a:lnTo>
                  </a:path>
                </a:pathLst>
              </a:custGeom>
              <a:gradFill rotWithShape="0">
                <a:gsLst>
                  <a:gs pos="0">
                    <a:srgbClr val="B2B200"/>
                  </a:gs>
                  <a:gs pos="100000">
                    <a:srgbClr val="FFFF00"/>
                  </a:gs>
                </a:gsLst>
                <a:lin ang="0" scaled="1"/>
              </a:gra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grpSp>
        <p:sp>
          <p:nvSpPr>
            <p:cNvPr id="29731" name="Freeform 156"/>
            <p:cNvSpPr>
              <a:spLocks noChangeAspect="1"/>
            </p:cNvSpPr>
            <p:nvPr/>
          </p:nvSpPr>
          <p:spPr bwMode="auto">
            <a:xfrm>
              <a:off x="3146" y="2172"/>
              <a:ext cx="72" cy="42"/>
            </a:xfrm>
            <a:custGeom>
              <a:avLst/>
              <a:gdLst>
                <a:gd name="T0" fmla="*/ 0 w 408"/>
                <a:gd name="T1" fmla="*/ 0 h 236"/>
                <a:gd name="T2" fmla="*/ 0 w 408"/>
                <a:gd name="T3" fmla="*/ 0 h 236"/>
                <a:gd name="T4" fmla="*/ 0 w 408"/>
                <a:gd name="T5" fmla="*/ 0 h 236"/>
                <a:gd name="T6" fmla="*/ 0 w 408"/>
                <a:gd name="T7" fmla="*/ 0 h 236"/>
                <a:gd name="T8" fmla="*/ 0 w 408"/>
                <a:gd name="T9" fmla="*/ 0 h 2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8" h="236">
                  <a:moveTo>
                    <a:pt x="0" y="64"/>
                  </a:moveTo>
                  <a:lnTo>
                    <a:pt x="407" y="0"/>
                  </a:lnTo>
                  <a:lnTo>
                    <a:pt x="407" y="171"/>
                  </a:lnTo>
                  <a:lnTo>
                    <a:pt x="0" y="235"/>
                  </a:lnTo>
                  <a:lnTo>
                    <a:pt x="0" y="64"/>
                  </a:lnTo>
                </a:path>
              </a:pathLst>
            </a:custGeom>
            <a:gradFill rotWithShape="0">
              <a:gsLst>
                <a:gs pos="0">
                  <a:srgbClr val="007676"/>
                </a:gs>
                <a:gs pos="100000">
                  <a:srgbClr val="00FFFF"/>
                </a:gs>
              </a:gsLst>
              <a:lin ang="0" scaled="1"/>
            </a:gra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sp>
          <p:nvSpPr>
            <p:cNvPr id="29732" name="Freeform 157"/>
            <p:cNvSpPr>
              <a:spLocks noChangeAspect="1"/>
            </p:cNvSpPr>
            <p:nvPr/>
          </p:nvSpPr>
          <p:spPr bwMode="auto">
            <a:xfrm>
              <a:off x="3074" y="2562"/>
              <a:ext cx="72" cy="42"/>
            </a:xfrm>
            <a:custGeom>
              <a:avLst/>
              <a:gdLst>
                <a:gd name="T0" fmla="*/ 0 w 408"/>
                <a:gd name="T1" fmla="*/ 0 h 236"/>
                <a:gd name="T2" fmla="*/ 0 w 408"/>
                <a:gd name="T3" fmla="*/ 0 h 236"/>
                <a:gd name="T4" fmla="*/ 0 w 408"/>
                <a:gd name="T5" fmla="*/ 0 h 236"/>
                <a:gd name="T6" fmla="*/ 0 w 408"/>
                <a:gd name="T7" fmla="*/ 0 h 236"/>
                <a:gd name="T8" fmla="*/ 0 w 408"/>
                <a:gd name="T9" fmla="*/ 0 h 2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8" h="236">
                  <a:moveTo>
                    <a:pt x="0" y="64"/>
                  </a:moveTo>
                  <a:lnTo>
                    <a:pt x="407" y="0"/>
                  </a:lnTo>
                  <a:lnTo>
                    <a:pt x="407" y="171"/>
                  </a:lnTo>
                  <a:lnTo>
                    <a:pt x="0" y="235"/>
                  </a:lnTo>
                  <a:lnTo>
                    <a:pt x="0" y="64"/>
                  </a:lnTo>
                </a:path>
              </a:pathLst>
            </a:custGeom>
            <a:gradFill rotWithShape="0">
              <a:gsLst>
                <a:gs pos="0">
                  <a:srgbClr val="007676"/>
                </a:gs>
                <a:gs pos="100000">
                  <a:srgbClr val="00FFFF"/>
                </a:gs>
              </a:gsLst>
              <a:lin ang="0" scaled="1"/>
            </a:gra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sp>
          <p:nvSpPr>
            <p:cNvPr id="29733" name="Freeform 158"/>
            <p:cNvSpPr>
              <a:spLocks noChangeAspect="1"/>
            </p:cNvSpPr>
            <p:nvPr/>
          </p:nvSpPr>
          <p:spPr bwMode="auto">
            <a:xfrm>
              <a:off x="2930" y="2244"/>
              <a:ext cx="55" cy="80"/>
            </a:xfrm>
            <a:custGeom>
              <a:avLst/>
              <a:gdLst>
                <a:gd name="T0" fmla="*/ 0 w 205"/>
                <a:gd name="T1" fmla="*/ 0 h 300"/>
                <a:gd name="T2" fmla="*/ 0 w 205"/>
                <a:gd name="T3" fmla="*/ 0 h 300"/>
                <a:gd name="T4" fmla="*/ 0 w 205"/>
                <a:gd name="T5" fmla="*/ 0 h 300"/>
                <a:gd name="T6" fmla="*/ 0 w 205"/>
                <a:gd name="T7" fmla="*/ 0 h 300"/>
                <a:gd name="T8" fmla="*/ 0 w 205"/>
                <a:gd name="T9" fmla="*/ 0 h 3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5" h="300">
                  <a:moveTo>
                    <a:pt x="0" y="128"/>
                  </a:moveTo>
                  <a:lnTo>
                    <a:pt x="0" y="299"/>
                  </a:lnTo>
                  <a:lnTo>
                    <a:pt x="204" y="171"/>
                  </a:lnTo>
                  <a:lnTo>
                    <a:pt x="204" y="0"/>
                  </a:lnTo>
                  <a:lnTo>
                    <a:pt x="0" y="128"/>
                  </a:lnTo>
                </a:path>
              </a:pathLst>
            </a:custGeom>
            <a:gradFill rotWithShape="0">
              <a:gsLst>
                <a:gs pos="0">
                  <a:srgbClr val="007676"/>
                </a:gs>
                <a:gs pos="100000">
                  <a:srgbClr val="00FFFF"/>
                </a:gs>
              </a:gsLst>
              <a:lin ang="0" scaled="1"/>
            </a:gra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sp>
          <p:nvSpPr>
            <p:cNvPr id="29734" name="Freeform 160"/>
            <p:cNvSpPr>
              <a:spLocks noChangeAspect="1"/>
            </p:cNvSpPr>
            <p:nvPr/>
          </p:nvSpPr>
          <p:spPr bwMode="auto">
            <a:xfrm>
              <a:off x="3038" y="2352"/>
              <a:ext cx="252" cy="147"/>
            </a:xfrm>
            <a:custGeom>
              <a:avLst/>
              <a:gdLst>
                <a:gd name="T0" fmla="*/ 0 w 408"/>
                <a:gd name="T1" fmla="*/ 4 h 236"/>
                <a:gd name="T2" fmla="*/ 22 w 408"/>
                <a:gd name="T3" fmla="*/ 0 h 236"/>
                <a:gd name="T4" fmla="*/ 22 w 408"/>
                <a:gd name="T5" fmla="*/ 10 h 236"/>
                <a:gd name="T6" fmla="*/ 0 w 408"/>
                <a:gd name="T7" fmla="*/ 14 h 236"/>
                <a:gd name="T8" fmla="*/ 0 w 408"/>
                <a:gd name="T9" fmla="*/ 4 h 2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8" h="236">
                  <a:moveTo>
                    <a:pt x="0" y="64"/>
                  </a:moveTo>
                  <a:lnTo>
                    <a:pt x="407" y="0"/>
                  </a:lnTo>
                  <a:lnTo>
                    <a:pt x="407" y="171"/>
                  </a:lnTo>
                  <a:lnTo>
                    <a:pt x="0" y="235"/>
                  </a:lnTo>
                  <a:lnTo>
                    <a:pt x="0" y="64"/>
                  </a:lnTo>
                </a:path>
              </a:pathLst>
            </a:custGeom>
            <a:gradFill rotWithShape="0">
              <a:gsLst>
                <a:gs pos="0">
                  <a:srgbClr val="007676"/>
                </a:gs>
                <a:gs pos="100000">
                  <a:srgbClr val="00FFFF"/>
                </a:gs>
              </a:gsLst>
              <a:lin ang="0" scaled="1"/>
            </a:gra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sp>
          <p:nvSpPr>
            <p:cNvPr id="29735" name="Freeform 161"/>
            <p:cNvSpPr>
              <a:spLocks noChangeAspect="1"/>
            </p:cNvSpPr>
            <p:nvPr/>
          </p:nvSpPr>
          <p:spPr bwMode="auto">
            <a:xfrm>
              <a:off x="2894" y="2381"/>
              <a:ext cx="55" cy="79"/>
            </a:xfrm>
            <a:custGeom>
              <a:avLst/>
              <a:gdLst>
                <a:gd name="T0" fmla="*/ 0 w 205"/>
                <a:gd name="T1" fmla="*/ 0 h 300"/>
                <a:gd name="T2" fmla="*/ 0 w 205"/>
                <a:gd name="T3" fmla="*/ 0 h 300"/>
                <a:gd name="T4" fmla="*/ 0 w 205"/>
                <a:gd name="T5" fmla="*/ 0 h 300"/>
                <a:gd name="T6" fmla="*/ 0 w 205"/>
                <a:gd name="T7" fmla="*/ 0 h 300"/>
                <a:gd name="T8" fmla="*/ 0 w 205"/>
                <a:gd name="T9" fmla="*/ 0 h 3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5" h="300">
                  <a:moveTo>
                    <a:pt x="0" y="128"/>
                  </a:moveTo>
                  <a:lnTo>
                    <a:pt x="0" y="299"/>
                  </a:lnTo>
                  <a:lnTo>
                    <a:pt x="204" y="171"/>
                  </a:lnTo>
                  <a:lnTo>
                    <a:pt x="204" y="0"/>
                  </a:lnTo>
                  <a:lnTo>
                    <a:pt x="0" y="128"/>
                  </a:lnTo>
                </a:path>
              </a:pathLst>
            </a:custGeom>
            <a:gradFill rotWithShape="0">
              <a:gsLst>
                <a:gs pos="0">
                  <a:srgbClr val="007676"/>
                </a:gs>
                <a:gs pos="100000">
                  <a:srgbClr val="00FFFF"/>
                </a:gs>
              </a:gsLst>
              <a:lin ang="0" scaled="1"/>
            </a:gra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sp>
          <p:nvSpPr>
            <p:cNvPr id="29736" name="Freeform 162"/>
            <p:cNvSpPr>
              <a:spLocks noChangeAspect="1"/>
            </p:cNvSpPr>
            <p:nvPr/>
          </p:nvSpPr>
          <p:spPr bwMode="auto">
            <a:xfrm>
              <a:off x="2947" y="2597"/>
              <a:ext cx="55" cy="79"/>
            </a:xfrm>
            <a:custGeom>
              <a:avLst/>
              <a:gdLst>
                <a:gd name="T0" fmla="*/ 0 w 205"/>
                <a:gd name="T1" fmla="*/ 0 h 300"/>
                <a:gd name="T2" fmla="*/ 0 w 205"/>
                <a:gd name="T3" fmla="*/ 0 h 300"/>
                <a:gd name="T4" fmla="*/ 0 w 205"/>
                <a:gd name="T5" fmla="*/ 0 h 300"/>
                <a:gd name="T6" fmla="*/ 0 w 205"/>
                <a:gd name="T7" fmla="*/ 0 h 300"/>
                <a:gd name="T8" fmla="*/ 0 w 205"/>
                <a:gd name="T9" fmla="*/ 0 h 3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5" h="300">
                  <a:moveTo>
                    <a:pt x="0" y="128"/>
                  </a:moveTo>
                  <a:lnTo>
                    <a:pt x="0" y="299"/>
                  </a:lnTo>
                  <a:lnTo>
                    <a:pt x="204" y="171"/>
                  </a:lnTo>
                  <a:lnTo>
                    <a:pt x="204" y="0"/>
                  </a:lnTo>
                  <a:lnTo>
                    <a:pt x="0" y="128"/>
                  </a:lnTo>
                </a:path>
              </a:pathLst>
            </a:custGeom>
            <a:gradFill rotWithShape="0">
              <a:gsLst>
                <a:gs pos="0">
                  <a:srgbClr val="007676"/>
                </a:gs>
                <a:gs pos="100000">
                  <a:srgbClr val="00FFFF"/>
                </a:gs>
              </a:gsLst>
              <a:lin ang="0" scaled="1"/>
            </a:gra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sp>
          <p:nvSpPr>
            <p:cNvPr id="29737" name="Freeform 164"/>
            <p:cNvSpPr>
              <a:spLocks noChangeAspect="1"/>
            </p:cNvSpPr>
            <p:nvPr/>
          </p:nvSpPr>
          <p:spPr bwMode="auto">
            <a:xfrm>
              <a:off x="3038" y="2208"/>
              <a:ext cx="144" cy="84"/>
            </a:xfrm>
            <a:custGeom>
              <a:avLst/>
              <a:gdLst>
                <a:gd name="T0" fmla="*/ 0 w 408"/>
                <a:gd name="T1" fmla="*/ 0 h 236"/>
                <a:gd name="T2" fmla="*/ 1 w 408"/>
                <a:gd name="T3" fmla="*/ 0 h 236"/>
                <a:gd name="T4" fmla="*/ 1 w 408"/>
                <a:gd name="T5" fmla="*/ 0 h 236"/>
                <a:gd name="T6" fmla="*/ 0 w 408"/>
                <a:gd name="T7" fmla="*/ 0 h 236"/>
                <a:gd name="T8" fmla="*/ 0 w 408"/>
                <a:gd name="T9" fmla="*/ 0 h 2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8" h="236">
                  <a:moveTo>
                    <a:pt x="0" y="64"/>
                  </a:moveTo>
                  <a:lnTo>
                    <a:pt x="407" y="0"/>
                  </a:lnTo>
                  <a:lnTo>
                    <a:pt x="407" y="171"/>
                  </a:lnTo>
                  <a:lnTo>
                    <a:pt x="0" y="235"/>
                  </a:lnTo>
                  <a:lnTo>
                    <a:pt x="0" y="64"/>
                  </a:lnTo>
                </a:path>
              </a:pathLst>
            </a:custGeom>
            <a:gradFill rotWithShape="0">
              <a:gsLst>
                <a:gs pos="0">
                  <a:srgbClr val="007676"/>
                </a:gs>
                <a:gs pos="100000">
                  <a:srgbClr val="00FFFF"/>
                </a:gs>
              </a:gsLst>
              <a:lin ang="0" scaled="1"/>
            </a:gra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grpSp>
          <p:nvGrpSpPr>
            <p:cNvPr id="29738" name="Group 166"/>
            <p:cNvGrpSpPr>
              <a:grpSpLocks noChangeAspect="1"/>
            </p:cNvGrpSpPr>
            <p:nvPr/>
          </p:nvGrpSpPr>
          <p:grpSpPr bwMode="auto">
            <a:xfrm>
              <a:off x="3824" y="2127"/>
              <a:ext cx="301" cy="552"/>
              <a:chOff x="1519" y="2532"/>
              <a:chExt cx="401" cy="736"/>
            </a:xfrm>
          </p:grpSpPr>
          <p:sp>
            <p:nvSpPr>
              <p:cNvPr id="29790" name="Freeform 167"/>
              <p:cNvSpPr>
                <a:spLocks noChangeAspect="1"/>
              </p:cNvSpPr>
              <p:nvPr/>
            </p:nvSpPr>
            <p:spPr bwMode="auto">
              <a:xfrm>
                <a:off x="1519" y="2867"/>
                <a:ext cx="401" cy="232"/>
              </a:xfrm>
              <a:custGeom>
                <a:avLst/>
                <a:gdLst>
                  <a:gd name="T0" fmla="*/ 0 w 408"/>
                  <a:gd name="T1" fmla="*/ 58 h 236"/>
                  <a:gd name="T2" fmla="*/ 366 w 408"/>
                  <a:gd name="T3" fmla="*/ 0 h 236"/>
                  <a:gd name="T4" fmla="*/ 366 w 408"/>
                  <a:gd name="T5" fmla="*/ 153 h 236"/>
                  <a:gd name="T6" fmla="*/ 0 w 408"/>
                  <a:gd name="T7" fmla="*/ 211 h 236"/>
                  <a:gd name="T8" fmla="*/ 0 w 408"/>
                  <a:gd name="T9" fmla="*/ 58 h 2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8" h="236">
                    <a:moveTo>
                      <a:pt x="0" y="64"/>
                    </a:moveTo>
                    <a:lnTo>
                      <a:pt x="407" y="0"/>
                    </a:lnTo>
                    <a:lnTo>
                      <a:pt x="407" y="171"/>
                    </a:lnTo>
                    <a:lnTo>
                      <a:pt x="0" y="235"/>
                    </a:lnTo>
                    <a:lnTo>
                      <a:pt x="0" y="64"/>
                    </a:lnTo>
                  </a:path>
                </a:pathLst>
              </a:custGeom>
              <a:solidFill>
                <a:srgbClr val="FFFF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sp>
            <p:nvSpPr>
              <p:cNvPr id="29791" name="Freeform 168"/>
              <p:cNvSpPr>
                <a:spLocks noChangeAspect="1"/>
              </p:cNvSpPr>
              <p:nvPr/>
            </p:nvSpPr>
            <p:spPr bwMode="auto">
              <a:xfrm>
                <a:off x="1519" y="3035"/>
                <a:ext cx="401" cy="233"/>
              </a:xfrm>
              <a:custGeom>
                <a:avLst/>
                <a:gdLst>
                  <a:gd name="T0" fmla="*/ 0 w 408"/>
                  <a:gd name="T1" fmla="*/ 58 h 237"/>
                  <a:gd name="T2" fmla="*/ 366 w 408"/>
                  <a:gd name="T3" fmla="*/ 0 h 237"/>
                  <a:gd name="T4" fmla="*/ 366 w 408"/>
                  <a:gd name="T5" fmla="*/ 153 h 237"/>
                  <a:gd name="T6" fmla="*/ 0 w 408"/>
                  <a:gd name="T7" fmla="*/ 212 h 237"/>
                  <a:gd name="T8" fmla="*/ 0 w 408"/>
                  <a:gd name="T9" fmla="*/ 58 h 2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8" h="237">
                    <a:moveTo>
                      <a:pt x="0" y="64"/>
                    </a:moveTo>
                    <a:lnTo>
                      <a:pt x="407" y="0"/>
                    </a:lnTo>
                    <a:lnTo>
                      <a:pt x="407" y="171"/>
                    </a:lnTo>
                    <a:lnTo>
                      <a:pt x="0" y="236"/>
                    </a:lnTo>
                    <a:lnTo>
                      <a:pt x="0" y="64"/>
                    </a:lnTo>
                  </a:path>
                </a:pathLst>
              </a:custGeom>
              <a:solidFill>
                <a:srgbClr val="FFFF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sp>
            <p:nvSpPr>
              <p:cNvPr id="29792" name="Freeform 169"/>
              <p:cNvSpPr>
                <a:spLocks noChangeAspect="1"/>
              </p:cNvSpPr>
              <p:nvPr/>
            </p:nvSpPr>
            <p:spPr bwMode="auto">
              <a:xfrm>
                <a:off x="1519" y="2700"/>
                <a:ext cx="401" cy="232"/>
              </a:xfrm>
              <a:custGeom>
                <a:avLst/>
                <a:gdLst>
                  <a:gd name="T0" fmla="*/ 0 w 408"/>
                  <a:gd name="T1" fmla="*/ 58 h 236"/>
                  <a:gd name="T2" fmla="*/ 366 w 408"/>
                  <a:gd name="T3" fmla="*/ 0 h 236"/>
                  <a:gd name="T4" fmla="*/ 366 w 408"/>
                  <a:gd name="T5" fmla="*/ 153 h 236"/>
                  <a:gd name="T6" fmla="*/ 0 w 408"/>
                  <a:gd name="T7" fmla="*/ 211 h 236"/>
                  <a:gd name="T8" fmla="*/ 0 w 408"/>
                  <a:gd name="T9" fmla="*/ 58 h 2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8" h="236">
                    <a:moveTo>
                      <a:pt x="0" y="64"/>
                    </a:moveTo>
                    <a:lnTo>
                      <a:pt x="407" y="0"/>
                    </a:lnTo>
                    <a:lnTo>
                      <a:pt x="407" y="171"/>
                    </a:lnTo>
                    <a:lnTo>
                      <a:pt x="0" y="235"/>
                    </a:lnTo>
                    <a:lnTo>
                      <a:pt x="0" y="64"/>
                    </a:lnTo>
                  </a:path>
                </a:pathLst>
              </a:custGeom>
              <a:solidFill>
                <a:srgbClr val="FFFF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sp>
            <p:nvSpPr>
              <p:cNvPr id="29793" name="Freeform 170"/>
              <p:cNvSpPr>
                <a:spLocks noChangeAspect="1"/>
              </p:cNvSpPr>
              <p:nvPr/>
            </p:nvSpPr>
            <p:spPr bwMode="auto">
              <a:xfrm>
                <a:off x="1519" y="2532"/>
                <a:ext cx="401" cy="232"/>
              </a:xfrm>
              <a:custGeom>
                <a:avLst/>
                <a:gdLst>
                  <a:gd name="T0" fmla="*/ 0 w 408"/>
                  <a:gd name="T1" fmla="*/ 58 h 236"/>
                  <a:gd name="T2" fmla="*/ 366 w 408"/>
                  <a:gd name="T3" fmla="*/ 0 h 236"/>
                  <a:gd name="T4" fmla="*/ 366 w 408"/>
                  <a:gd name="T5" fmla="*/ 153 h 236"/>
                  <a:gd name="T6" fmla="*/ 0 w 408"/>
                  <a:gd name="T7" fmla="*/ 211 h 236"/>
                  <a:gd name="T8" fmla="*/ 0 w 408"/>
                  <a:gd name="T9" fmla="*/ 58 h 2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8" h="236">
                    <a:moveTo>
                      <a:pt x="0" y="64"/>
                    </a:moveTo>
                    <a:lnTo>
                      <a:pt x="407" y="0"/>
                    </a:lnTo>
                    <a:lnTo>
                      <a:pt x="407" y="171"/>
                    </a:lnTo>
                    <a:lnTo>
                      <a:pt x="0" y="235"/>
                    </a:lnTo>
                    <a:lnTo>
                      <a:pt x="0" y="64"/>
                    </a:lnTo>
                  </a:path>
                </a:pathLst>
              </a:custGeom>
              <a:solidFill>
                <a:srgbClr val="FFFF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grpSp>
        <p:grpSp>
          <p:nvGrpSpPr>
            <p:cNvPr id="29739" name="Group 171"/>
            <p:cNvGrpSpPr>
              <a:grpSpLocks noChangeAspect="1"/>
            </p:cNvGrpSpPr>
            <p:nvPr/>
          </p:nvGrpSpPr>
          <p:grpSpPr bwMode="auto">
            <a:xfrm>
              <a:off x="3504" y="2174"/>
              <a:ext cx="176" cy="598"/>
              <a:chOff x="1092" y="2595"/>
              <a:chExt cx="235" cy="797"/>
            </a:xfrm>
          </p:grpSpPr>
          <p:sp>
            <p:nvSpPr>
              <p:cNvPr id="29788" name="Rectangle 172"/>
              <p:cNvSpPr>
                <a:spLocks noChangeAspect="1" noChangeArrowheads="1"/>
              </p:cNvSpPr>
              <p:nvPr/>
            </p:nvSpPr>
            <p:spPr bwMode="auto">
              <a:xfrm>
                <a:off x="1092" y="2595"/>
                <a:ext cx="233" cy="671"/>
              </a:xfrm>
              <a:prstGeom prst="rect">
                <a:avLst/>
              </a:prstGeom>
              <a:gradFill rotWithShape="0">
                <a:gsLst>
                  <a:gs pos="0">
                    <a:srgbClr val="B20000"/>
                  </a:gs>
                  <a:gs pos="100000">
                    <a:srgbClr val="FF00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29789" name="Arc 173"/>
              <p:cNvSpPr>
                <a:spLocks noChangeAspect="1"/>
              </p:cNvSpPr>
              <p:nvPr/>
            </p:nvSpPr>
            <p:spPr bwMode="auto">
              <a:xfrm>
                <a:off x="1093" y="3266"/>
                <a:ext cx="234" cy="126"/>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lnTo>
                      <a:pt x="21600" y="21600"/>
                    </a:lnTo>
                    <a:close/>
                  </a:path>
                </a:pathLst>
              </a:custGeom>
              <a:gradFill rotWithShape="0">
                <a:gsLst>
                  <a:gs pos="0">
                    <a:srgbClr val="B20000"/>
                  </a:gs>
                  <a:gs pos="100000">
                    <a:srgbClr val="FF0000"/>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grpSp>
        <p:sp>
          <p:nvSpPr>
            <p:cNvPr id="29740" name="Arc 174"/>
            <p:cNvSpPr>
              <a:spLocks noChangeAspect="1"/>
            </p:cNvSpPr>
            <p:nvPr/>
          </p:nvSpPr>
          <p:spPr bwMode="auto">
            <a:xfrm>
              <a:off x="3505" y="2064"/>
              <a:ext cx="619" cy="207"/>
            </a:xfrm>
            <a:custGeom>
              <a:avLst/>
              <a:gdLst>
                <a:gd name="T0" fmla="*/ 0 w 41173"/>
                <a:gd name="T1" fmla="*/ 0 h 40670"/>
                <a:gd name="T2" fmla="*/ 0 w 41173"/>
                <a:gd name="T3" fmla="*/ 0 h 40670"/>
                <a:gd name="T4" fmla="*/ 0 w 41173"/>
                <a:gd name="T5" fmla="*/ 0 h 40670"/>
                <a:gd name="T6" fmla="*/ 0 60000 65536"/>
                <a:gd name="T7" fmla="*/ 0 60000 65536"/>
                <a:gd name="T8" fmla="*/ 0 60000 65536"/>
              </a:gdLst>
              <a:ahLst/>
              <a:cxnLst>
                <a:cxn ang="T6">
                  <a:pos x="T0" y="T1"/>
                </a:cxn>
                <a:cxn ang="T7">
                  <a:pos x="T2" y="T3"/>
                </a:cxn>
                <a:cxn ang="T8">
                  <a:pos x="T4" y="T5"/>
                </a:cxn>
              </a:cxnLst>
              <a:rect l="0" t="0" r="r" b="b"/>
              <a:pathLst>
                <a:path w="41173" h="40670" fill="none" extrusionOk="0">
                  <a:moveTo>
                    <a:pt x="11456" y="40669"/>
                  </a:moveTo>
                  <a:cubicBezTo>
                    <a:pt x="4405" y="36919"/>
                    <a:pt x="0" y="29585"/>
                    <a:pt x="0" y="21600"/>
                  </a:cubicBezTo>
                  <a:cubicBezTo>
                    <a:pt x="0" y="9670"/>
                    <a:pt x="9670" y="0"/>
                    <a:pt x="21600" y="0"/>
                  </a:cubicBezTo>
                  <a:cubicBezTo>
                    <a:pt x="29991" y="-1"/>
                    <a:pt x="37623" y="4860"/>
                    <a:pt x="41172" y="12464"/>
                  </a:cubicBezTo>
                </a:path>
                <a:path w="41173" h="40670" stroke="0" extrusionOk="0">
                  <a:moveTo>
                    <a:pt x="11456" y="40669"/>
                  </a:moveTo>
                  <a:cubicBezTo>
                    <a:pt x="4405" y="36919"/>
                    <a:pt x="0" y="29585"/>
                    <a:pt x="0" y="21600"/>
                  </a:cubicBezTo>
                  <a:cubicBezTo>
                    <a:pt x="0" y="9670"/>
                    <a:pt x="9670" y="0"/>
                    <a:pt x="21600" y="0"/>
                  </a:cubicBezTo>
                  <a:cubicBezTo>
                    <a:pt x="29991" y="-1"/>
                    <a:pt x="37623" y="4860"/>
                    <a:pt x="41172" y="12464"/>
                  </a:cubicBezTo>
                  <a:lnTo>
                    <a:pt x="21600" y="21600"/>
                  </a:lnTo>
                  <a:lnTo>
                    <a:pt x="11456" y="40669"/>
                  </a:lnTo>
                  <a:close/>
                </a:path>
              </a:pathLst>
            </a:custGeom>
            <a:gradFill rotWithShape="0">
              <a:gsLst>
                <a:gs pos="0">
                  <a:srgbClr val="B20000"/>
                </a:gs>
                <a:gs pos="100000">
                  <a:srgbClr val="FF0000"/>
                </a:gs>
              </a:gsLst>
              <a:lin ang="540000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grpSp>
          <p:nvGrpSpPr>
            <p:cNvPr id="29741" name="Group 175"/>
            <p:cNvGrpSpPr>
              <a:grpSpLocks noChangeAspect="1"/>
            </p:cNvGrpSpPr>
            <p:nvPr/>
          </p:nvGrpSpPr>
          <p:grpSpPr bwMode="auto">
            <a:xfrm>
              <a:off x="3679" y="2174"/>
              <a:ext cx="151" cy="598"/>
              <a:chOff x="1325" y="2595"/>
              <a:chExt cx="202" cy="798"/>
            </a:xfrm>
          </p:grpSpPr>
          <p:sp>
            <p:nvSpPr>
              <p:cNvPr id="29784" name="Freeform 176"/>
              <p:cNvSpPr>
                <a:spLocks noChangeAspect="1"/>
              </p:cNvSpPr>
              <p:nvPr/>
            </p:nvSpPr>
            <p:spPr bwMode="auto">
              <a:xfrm>
                <a:off x="1325" y="2930"/>
                <a:ext cx="202" cy="295"/>
              </a:xfrm>
              <a:custGeom>
                <a:avLst/>
                <a:gdLst>
                  <a:gd name="T0" fmla="*/ 0 w 205"/>
                  <a:gd name="T1" fmla="*/ 116 h 300"/>
                  <a:gd name="T2" fmla="*/ 0 w 205"/>
                  <a:gd name="T3" fmla="*/ 269 h 300"/>
                  <a:gd name="T4" fmla="*/ 186 w 205"/>
                  <a:gd name="T5" fmla="*/ 153 h 300"/>
                  <a:gd name="T6" fmla="*/ 186 w 205"/>
                  <a:gd name="T7" fmla="*/ 0 h 300"/>
                  <a:gd name="T8" fmla="*/ 0 w 205"/>
                  <a:gd name="T9" fmla="*/ 116 h 3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5" h="300">
                    <a:moveTo>
                      <a:pt x="0" y="128"/>
                    </a:moveTo>
                    <a:lnTo>
                      <a:pt x="0" y="299"/>
                    </a:lnTo>
                    <a:lnTo>
                      <a:pt x="204" y="171"/>
                    </a:lnTo>
                    <a:lnTo>
                      <a:pt x="204" y="0"/>
                    </a:lnTo>
                    <a:lnTo>
                      <a:pt x="0" y="128"/>
                    </a:lnTo>
                  </a:path>
                </a:pathLst>
              </a:custGeom>
              <a:gradFill rotWithShape="0">
                <a:gsLst>
                  <a:gs pos="0">
                    <a:srgbClr val="B2B200"/>
                  </a:gs>
                  <a:gs pos="100000">
                    <a:srgbClr val="FFFF00"/>
                  </a:gs>
                </a:gsLst>
                <a:lin ang="0" scaled="1"/>
              </a:gra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sp>
            <p:nvSpPr>
              <p:cNvPr id="29785" name="Freeform 177"/>
              <p:cNvSpPr>
                <a:spLocks noChangeAspect="1"/>
              </p:cNvSpPr>
              <p:nvPr/>
            </p:nvSpPr>
            <p:spPr bwMode="auto">
              <a:xfrm>
                <a:off x="1325" y="3098"/>
                <a:ext cx="202" cy="295"/>
              </a:xfrm>
              <a:custGeom>
                <a:avLst/>
                <a:gdLst>
                  <a:gd name="T0" fmla="*/ 0 w 205"/>
                  <a:gd name="T1" fmla="*/ 116 h 300"/>
                  <a:gd name="T2" fmla="*/ 0 w 205"/>
                  <a:gd name="T3" fmla="*/ 269 h 300"/>
                  <a:gd name="T4" fmla="*/ 186 w 205"/>
                  <a:gd name="T5" fmla="*/ 153 h 300"/>
                  <a:gd name="T6" fmla="*/ 186 w 205"/>
                  <a:gd name="T7" fmla="*/ 0 h 300"/>
                  <a:gd name="T8" fmla="*/ 0 w 205"/>
                  <a:gd name="T9" fmla="*/ 116 h 3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5" h="300">
                    <a:moveTo>
                      <a:pt x="0" y="128"/>
                    </a:moveTo>
                    <a:lnTo>
                      <a:pt x="0" y="299"/>
                    </a:lnTo>
                    <a:lnTo>
                      <a:pt x="204" y="171"/>
                    </a:lnTo>
                    <a:lnTo>
                      <a:pt x="204" y="0"/>
                    </a:lnTo>
                    <a:lnTo>
                      <a:pt x="0" y="128"/>
                    </a:lnTo>
                  </a:path>
                </a:pathLst>
              </a:custGeom>
              <a:gradFill rotWithShape="0">
                <a:gsLst>
                  <a:gs pos="0">
                    <a:srgbClr val="B2B200"/>
                  </a:gs>
                  <a:gs pos="100000">
                    <a:srgbClr val="FFFF00"/>
                  </a:gs>
                </a:gsLst>
                <a:lin ang="0" scaled="1"/>
              </a:gra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sp>
            <p:nvSpPr>
              <p:cNvPr id="29786" name="Freeform 178"/>
              <p:cNvSpPr>
                <a:spLocks noChangeAspect="1"/>
              </p:cNvSpPr>
              <p:nvPr/>
            </p:nvSpPr>
            <p:spPr bwMode="auto">
              <a:xfrm>
                <a:off x="1325" y="2763"/>
                <a:ext cx="202" cy="295"/>
              </a:xfrm>
              <a:custGeom>
                <a:avLst/>
                <a:gdLst>
                  <a:gd name="T0" fmla="*/ 0 w 205"/>
                  <a:gd name="T1" fmla="*/ 116 h 300"/>
                  <a:gd name="T2" fmla="*/ 0 w 205"/>
                  <a:gd name="T3" fmla="*/ 269 h 300"/>
                  <a:gd name="T4" fmla="*/ 186 w 205"/>
                  <a:gd name="T5" fmla="*/ 153 h 300"/>
                  <a:gd name="T6" fmla="*/ 186 w 205"/>
                  <a:gd name="T7" fmla="*/ 0 h 300"/>
                  <a:gd name="T8" fmla="*/ 0 w 205"/>
                  <a:gd name="T9" fmla="*/ 116 h 3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5" h="300">
                    <a:moveTo>
                      <a:pt x="0" y="128"/>
                    </a:moveTo>
                    <a:lnTo>
                      <a:pt x="0" y="299"/>
                    </a:lnTo>
                    <a:lnTo>
                      <a:pt x="204" y="171"/>
                    </a:lnTo>
                    <a:lnTo>
                      <a:pt x="204" y="0"/>
                    </a:lnTo>
                    <a:lnTo>
                      <a:pt x="0" y="128"/>
                    </a:lnTo>
                  </a:path>
                </a:pathLst>
              </a:custGeom>
              <a:gradFill rotWithShape="0">
                <a:gsLst>
                  <a:gs pos="0">
                    <a:srgbClr val="B2B200"/>
                  </a:gs>
                  <a:gs pos="100000">
                    <a:srgbClr val="FFFF00"/>
                  </a:gs>
                </a:gsLst>
                <a:lin ang="0" scaled="1"/>
              </a:gra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sp>
            <p:nvSpPr>
              <p:cNvPr id="29787" name="Freeform 179"/>
              <p:cNvSpPr>
                <a:spLocks noChangeAspect="1"/>
              </p:cNvSpPr>
              <p:nvPr/>
            </p:nvSpPr>
            <p:spPr bwMode="auto">
              <a:xfrm>
                <a:off x="1325" y="2595"/>
                <a:ext cx="202" cy="295"/>
              </a:xfrm>
              <a:custGeom>
                <a:avLst/>
                <a:gdLst>
                  <a:gd name="T0" fmla="*/ 0 w 205"/>
                  <a:gd name="T1" fmla="*/ 116 h 300"/>
                  <a:gd name="T2" fmla="*/ 0 w 205"/>
                  <a:gd name="T3" fmla="*/ 269 h 300"/>
                  <a:gd name="T4" fmla="*/ 186 w 205"/>
                  <a:gd name="T5" fmla="*/ 153 h 300"/>
                  <a:gd name="T6" fmla="*/ 186 w 205"/>
                  <a:gd name="T7" fmla="*/ 0 h 300"/>
                  <a:gd name="T8" fmla="*/ 0 w 205"/>
                  <a:gd name="T9" fmla="*/ 116 h 3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5" h="300">
                    <a:moveTo>
                      <a:pt x="0" y="128"/>
                    </a:moveTo>
                    <a:lnTo>
                      <a:pt x="0" y="299"/>
                    </a:lnTo>
                    <a:lnTo>
                      <a:pt x="204" y="171"/>
                    </a:lnTo>
                    <a:lnTo>
                      <a:pt x="204" y="0"/>
                    </a:lnTo>
                    <a:lnTo>
                      <a:pt x="0" y="128"/>
                    </a:lnTo>
                  </a:path>
                </a:pathLst>
              </a:custGeom>
              <a:gradFill rotWithShape="0">
                <a:gsLst>
                  <a:gs pos="0">
                    <a:srgbClr val="B2B200"/>
                  </a:gs>
                  <a:gs pos="100000">
                    <a:srgbClr val="FFFF00"/>
                  </a:gs>
                </a:gsLst>
                <a:lin ang="0" scaled="1"/>
              </a:gra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grpSp>
        <p:sp>
          <p:nvSpPr>
            <p:cNvPr id="29742" name="Freeform 181"/>
            <p:cNvSpPr>
              <a:spLocks noChangeAspect="1"/>
            </p:cNvSpPr>
            <p:nvPr/>
          </p:nvSpPr>
          <p:spPr bwMode="auto">
            <a:xfrm>
              <a:off x="4034" y="2208"/>
              <a:ext cx="72" cy="42"/>
            </a:xfrm>
            <a:custGeom>
              <a:avLst/>
              <a:gdLst>
                <a:gd name="T0" fmla="*/ 0 w 408"/>
                <a:gd name="T1" fmla="*/ 0 h 236"/>
                <a:gd name="T2" fmla="*/ 0 w 408"/>
                <a:gd name="T3" fmla="*/ 0 h 236"/>
                <a:gd name="T4" fmla="*/ 0 w 408"/>
                <a:gd name="T5" fmla="*/ 0 h 236"/>
                <a:gd name="T6" fmla="*/ 0 w 408"/>
                <a:gd name="T7" fmla="*/ 0 h 236"/>
                <a:gd name="T8" fmla="*/ 0 w 408"/>
                <a:gd name="T9" fmla="*/ 0 h 2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8" h="236">
                  <a:moveTo>
                    <a:pt x="0" y="64"/>
                  </a:moveTo>
                  <a:lnTo>
                    <a:pt x="407" y="0"/>
                  </a:lnTo>
                  <a:lnTo>
                    <a:pt x="407" y="171"/>
                  </a:lnTo>
                  <a:lnTo>
                    <a:pt x="0" y="235"/>
                  </a:lnTo>
                  <a:lnTo>
                    <a:pt x="0" y="64"/>
                  </a:lnTo>
                </a:path>
              </a:pathLst>
            </a:custGeom>
            <a:gradFill rotWithShape="0">
              <a:gsLst>
                <a:gs pos="0">
                  <a:srgbClr val="007676"/>
                </a:gs>
                <a:gs pos="100000">
                  <a:srgbClr val="00FFFF"/>
                </a:gs>
              </a:gsLst>
              <a:lin ang="0" scaled="1"/>
            </a:gra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sp>
          <p:nvSpPr>
            <p:cNvPr id="29743" name="Freeform 182"/>
            <p:cNvSpPr>
              <a:spLocks noChangeAspect="1"/>
            </p:cNvSpPr>
            <p:nvPr/>
          </p:nvSpPr>
          <p:spPr bwMode="auto">
            <a:xfrm>
              <a:off x="3962" y="2172"/>
              <a:ext cx="72" cy="42"/>
            </a:xfrm>
            <a:custGeom>
              <a:avLst/>
              <a:gdLst>
                <a:gd name="T0" fmla="*/ 0 w 408"/>
                <a:gd name="T1" fmla="*/ 0 h 236"/>
                <a:gd name="T2" fmla="*/ 0 w 408"/>
                <a:gd name="T3" fmla="*/ 0 h 236"/>
                <a:gd name="T4" fmla="*/ 0 w 408"/>
                <a:gd name="T5" fmla="*/ 0 h 236"/>
                <a:gd name="T6" fmla="*/ 0 w 408"/>
                <a:gd name="T7" fmla="*/ 0 h 236"/>
                <a:gd name="T8" fmla="*/ 0 w 408"/>
                <a:gd name="T9" fmla="*/ 0 h 2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8" h="236">
                  <a:moveTo>
                    <a:pt x="0" y="64"/>
                  </a:moveTo>
                  <a:lnTo>
                    <a:pt x="407" y="0"/>
                  </a:lnTo>
                  <a:lnTo>
                    <a:pt x="407" y="171"/>
                  </a:lnTo>
                  <a:lnTo>
                    <a:pt x="0" y="235"/>
                  </a:lnTo>
                  <a:lnTo>
                    <a:pt x="0" y="64"/>
                  </a:lnTo>
                </a:path>
              </a:pathLst>
            </a:custGeom>
            <a:gradFill rotWithShape="0">
              <a:gsLst>
                <a:gs pos="0">
                  <a:srgbClr val="007676"/>
                </a:gs>
                <a:gs pos="100000">
                  <a:srgbClr val="00FFFF"/>
                </a:gs>
              </a:gsLst>
              <a:lin ang="0" scaled="1"/>
            </a:gra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sp>
          <p:nvSpPr>
            <p:cNvPr id="29744" name="Freeform 183"/>
            <p:cNvSpPr>
              <a:spLocks noChangeAspect="1"/>
            </p:cNvSpPr>
            <p:nvPr/>
          </p:nvSpPr>
          <p:spPr bwMode="auto">
            <a:xfrm>
              <a:off x="3890" y="2562"/>
              <a:ext cx="72" cy="42"/>
            </a:xfrm>
            <a:custGeom>
              <a:avLst/>
              <a:gdLst>
                <a:gd name="T0" fmla="*/ 0 w 408"/>
                <a:gd name="T1" fmla="*/ 0 h 236"/>
                <a:gd name="T2" fmla="*/ 0 w 408"/>
                <a:gd name="T3" fmla="*/ 0 h 236"/>
                <a:gd name="T4" fmla="*/ 0 w 408"/>
                <a:gd name="T5" fmla="*/ 0 h 236"/>
                <a:gd name="T6" fmla="*/ 0 w 408"/>
                <a:gd name="T7" fmla="*/ 0 h 236"/>
                <a:gd name="T8" fmla="*/ 0 w 408"/>
                <a:gd name="T9" fmla="*/ 0 h 2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8" h="236">
                  <a:moveTo>
                    <a:pt x="0" y="64"/>
                  </a:moveTo>
                  <a:lnTo>
                    <a:pt x="407" y="0"/>
                  </a:lnTo>
                  <a:lnTo>
                    <a:pt x="407" y="171"/>
                  </a:lnTo>
                  <a:lnTo>
                    <a:pt x="0" y="235"/>
                  </a:lnTo>
                  <a:lnTo>
                    <a:pt x="0" y="64"/>
                  </a:lnTo>
                </a:path>
              </a:pathLst>
            </a:custGeom>
            <a:gradFill rotWithShape="0">
              <a:gsLst>
                <a:gs pos="0">
                  <a:srgbClr val="007676"/>
                </a:gs>
                <a:gs pos="100000">
                  <a:srgbClr val="00FFFF"/>
                </a:gs>
              </a:gsLst>
              <a:lin ang="0" scaled="1"/>
            </a:gra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sp>
          <p:nvSpPr>
            <p:cNvPr id="29745" name="Freeform 184"/>
            <p:cNvSpPr>
              <a:spLocks noChangeAspect="1"/>
            </p:cNvSpPr>
            <p:nvPr/>
          </p:nvSpPr>
          <p:spPr bwMode="auto">
            <a:xfrm>
              <a:off x="3746" y="2244"/>
              <a:ext cx="55" cy="80"/>
            </a:xfrm>
            <a:custGeom>
              <a:avLst/>
              <a:gdLst>
                <a:gd name="T0" fmla="*/ 0 w 205"/>
                <a:gd name="T1" fmla="*/ 0 h 300"/>
                <a:gd name="T2" fmla="*/ 0 w 205"/>
                <a:gd name="T3" fmla="*/ 0 h 300"/>
                <a:gd name="T4" fmla="*/ 0 w 205"/>
                <a:gd name="T5" fmla="*/ 0 h 300"/>
                <a:gd name="T6" fmla="*/ 0 w 205"/>
                <a:gd name="T7" fmla="*/ 0 h 300"/>
                <a:gd name="T8" fmla="*/ 0 w 205"/>
                <a:gd name="T9" fmla="*/ 0 h 3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5" h="300">
                  <a:moveTo>
                    <a:pt x="0" y="128"/>
                  </a:moveTo>
                  <a:lnTo>
                    <a:pt x="0" y="299"/>
                  </a:lnTo>
                  <a:lnTo>
                    <a:pt x="204" y="171"/>
                  </a:lnTo>
                  <a:lnTo>
                    <a:pt x="204" y="0"/>
                  </a:lnTo>
                  <a:lnTo>
                    <a:pt x="0" y="128"/>
                  </a:lnTo>
                </a:path>
              </a:pathLst>
            </a:custGeom>
            <a:gradFill rotWithShape="0">
              <a:gsLst>
                <a:gs pos="0">
                  <a:srgbClr val="007676"/>
                </a:gs>
                <a:gs pos="100000">
                  <a:srgbClr val="00FFFF"/>
                </a:gs>
              </a:gsLst>
              <a:lin ang="0" scaled="1"/>
            </a:gra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sp>
          <p:nvSpPr>
            <p:cNvPr id="29746" name="Freeform 185"/>
            <p:cNvSpPr>
              <a:spLocks noChangeAspect="1"/>
            </p:cNvSpPr>
            <p:nvPr/>
          </p:nvSpPr>
          <p:spPr bwMode="auto">
            <a:xfrm>
              <a:off x="3890" y="2316"/>
              <a:ext cx="108" cy="63"/>
            </a:xfrm>
            <a:custGeom>
              <a:avLst/>
              <a:gdLst>
                <a:gd name="T0" fmla="*/ 0 w 408"/>
                <a:gd name="T1" fmla="*/ 0 h 236"/>
                <a:gd name="T2" fmla="*/ 0 w 408"/>
                <a:gd name="T3" fmla="*/ 0 h 236"/>
                <a:gd name="T4" fmla="*/ 0 w 408"/>
                <a:gd name="T5" fmla="*/ 0 h 236"/>
                <a:gd name="T6" fmla="*/ 0 w 408"/>
                <a:gd name="T7" fmla="*/ 0 h 236"/>
                <a:gd name="T8" fmla="*/ 0 w 408"/>
                <a:gd name="T9" fmla="*/ 0 h 2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8" h="236">
                  <a:moveTo>
                    <a:pt x="0" y="64"/>
                  </a:moveTo>
                  <a:lnTo>
                    <a:pt x="407" y="0"/>
                  </a:lnTo>
                  <a:lnTo>
                    <a:pt x="407" y="171"/>
                  </a:lnTo>
                  <a:lnTo>
                    <a:pt x="0" y="235"/>
                  </a:lnTo>
                  <a:lnTo>
                    <a:pt x="0" y="64"/>
                  </a:lnTo>
                </a:path>
              </a:pathLst>
            </a:custGeom>
            <a:gradFill rotWithShape="0">
              <a:gsLst>
                <a:gs pos="0">
                  <a:srgbClr val="007676"/>
                </a:gs>
                <a:gs pos="100000">
                  <a:srgbClr val="00FFFF"/>
                </a:gs>
              </a:gsLst>
              <a:lin ang="0" scaled="1"/>
            </a:gra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sp>
          <p:nvSpPr>
            <p:cNvPr id="29747" name="Freeform 186"/>
            <p:cNvSpPr>
              <a:spLocks noChangeAspect="1"/>
            </p:cNvSpPr>
            <p:nvPr/>
          </p:nvSpPr>
          <p:spPr bwMode="auto">
            <a:xfrm>
              <a:off x="3854" y="2352"/>
              <a:ext cx="252" cy="147"/>
            </a:xfrm>
            <a:custGeom>
              <a:avLst/>
              <a:gdLst>
                <a:gd name="T0" fmla="*/ 0 w 408"/>
                <a:gd name="T1" fmla="*/ 4 h 236"/>
                <a:gd name="T2" fmla="*/ 22 w 408"/>
                <a:gd name="T3" fmla="*/ 0 h 236"/>
                <a:gd name="T4" fmla="*/ 22 w 408"/>
                <a:gd name="T5" fmla="*/ 10 h 236"/>
                <a:gd name="T6" fmla="*/ 0 w 408"/>
                <a:gd name="T7" fmla="*/ 14 h 236"/>
                <a:gd name="T8" fmla="*/ 0 w 408"/>
                <a:gd name="T9" fmla="*/ 4 h 2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8" h="236">
                  <a:moveTo>
                    <a:pt x="0" y="64"/>
                  </a:moveTo>
                  <a:lnTo>
                    <a:pt x="407" y="0"/>
                  </a:lnTo>
                  <a:lnTo>
                    <a:pt x="407" y="171"/>
                  </a:lnTo>
                  <a:lnTo>
                    <a:pt x="0" y="235"/>
                  </a:lnTo>
                  <a:lnTo>
                    <a:pt x="0" y="64"/>
                  </a:lnTo>
                </a:path>
              </a:pathLst>
            </a:custGeom>
            <a:gradFill rotWithShape="0">
              <a:gsLst>
                <a:gs pos="0">
                  <a:srgbClr val="007676"/>
                </a:gs>
                <a:gs pos="100000">
                  <a:srgbClr val="00FFFF"/>
                </a:gs>
              </a:gsLst>
              <a:lin ang="0" scaled="1"/>
            </a:gra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sp>
          <p:nvSpPr>
            <p:cNvPr id="29748" name="Freeform 187"/>
            <p:cNvSpPr>
              <a:spLocks noChangeAspect="1"/>
            </p:cNvSpPr>
            <p:nvPr/>
          </p:nvSpPr>
          <p:spPr bwMode="auto">
            <a:xfrm>
              <a:off x="3710" y="2381"/>
              <a:ext cx="55" cy="79"/>
            </a:xfrm>
            <a:custGeom>
              <a:avLst/>
              <a:gdLst>
                <a:gd name="T0" fmla="*/ 0 w 205"/>
                <a:gd name="T1" fmla="*/ 0 h 300"/>
                <a:gd name="T2" fmla="*/ 0 w 205"/>
                <a:gd name="T3" fmla="*/ 0 h 300"/>
                <a:gd name="T4" fmla="*/ 0 w 205"/>
                <a:gd name="T5" fmla="*/ 0 h 300"/>
                <a:gd name="T6" fmla="*/ 0 w 205"/>
                <a:gd name="T7" fmla="*/ 0 h 300"/>
                <a:gd name="T8" fmla="*/ 0 w 205"/>
                <a:gd name="T9" fmla="*/ 0 h 3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5" h="300">
                  <a:moveTo>
                    <a:pt x="0" y="128"/>
                  </a:moveTo>
                  <a:lnTo>
                    <a:pt x="0" y="299"/>
                  </a:lnTo>
                  <a:lnTo>
                    <a:pt x="204" y="171"/>
                  </a:lnTo>
                  <a:lnTo>
                    <a:pt x="204" y="0"/>
                  </a:lnTo>
                  <a:lnTo>
                    <a:pt x="0" y="128"/>
                  </a:lnTo>
                </a:path>
              </a:pathLst>
            </a:custGeom>
            <a:gradFill rotWithShape="0">
              <a:gsLst>
                <a:gs pos="0">
                  <a:srgbClr val="007676"/>
                </a:gs>
                <a:gs pos="100000">
                  <a:srgbClr val="00FFFF"/>
                </a:gs>
              </a:gsLst>
              <a:lin ang="0" scaled="1"/>
            </a:gra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sp>
          <p:nvSpPr>
            <p:cNvPr id="29749" name="Freeform 188"/>
            <p:cNvSpPr>
              <a:spLocks noChangeAspect="1"/>
            </p:cNvSpPr>
            <p:nvPr/>
          </p:nvSpPr>
          <p:spPr bwMode="auto">
            <a:xfrm>
              <a:off x="3763" y="2597"/>
              <a:ext cx="55" cy="79"/>
            </a:xfrm>
            <a:custGeom>
              <a:avLst/>
              <a:gdLst>
                <a:gd name="T0" fmla="*/ 0 w 205"/>
                <a:gd name="T1" fmla="*/ 0 h 300"/>
                <a:gd name="T2" fmla="*/ 0 w 205"/>
                <a:gd name="T3" fmla="*/ 0 h 300"/>
                <a:gd name="T4" fmla="*/ 0 w 205"/>
                <a:gd name="T5" fmla="*/ 0 h 300"/>
                <a:gd name="T6" fmla="*/ 0 w 205"/>
                <a:gd name="T7" fmla="*/ 0 h 300"/>
                <a:gd name="T8" fmla="*/ 0 w 205"/>
                <a:gd name="T9" fmla="*/ 0 h 3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5" h="300">
                  <a:moveTo>
                    <a:pt x="0" y="128"/>
                  </a:moveTo>
                  <a:lnTo>
                    <a:pt x="0" y="299"/>
                  </a:lnTo>
                  <a:lnTo>
                    <a:pt x="204" y="171"/>
                  </a:lnTo>
                  <a:lnTo>
                    <a:pt x="204" y="0"/>
                  </a:lnTo>
                  <a:lnTo>
                    <a:pt x="0" y="128"/>
                  </a:lnTo>
                </a:path>
              </a:pathLst>
            </a:custGeom>
            <a:gradFill rotWithShape="0">
              <a:gsLst>
                <a:gs pos="0">
                  <a:srgbClr val="007676"/>
                </a:gs>
                <a:gs pos="100000">
                  <a:srgbClr val="00FFFF"/>
                </a:gs>
              </a:gsLst>
              <a:lin ang="0" scaled="1"/>
            </a:gra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sp>
          <p:nvSpPr>
            <p:cNvPr id="29750" name="Freeform 190"/>
            <p:cNvSpPr>
              <a:spLocks noChangeAspect="1"/>
            </p:cNvSpPr>
            <p:nvPr/>
          </p:nvSpPr>
          <p:spPr bwMode="auto">
            <a:xfrm>
              <a:off x="3854" y="2208"/>
              <a:ext cx="144" cy="84"/>
            </a:xfrm>
            <a:custGeom>
              <a:avLst/>
              <a:gdLst>
                <a:gd name="T0" fmla="*/ 0 w 408"/>
                <a:gd name="T1" fmla="*/ 0 h 236"/>
                <a:gd name="T2" fmla="*/ 1 w 408"/>
                <a:gd name="T3" fmla="*/ 0 h 236"/>
                <a:gd name="T4" fmla="*/ 1 w 408"/>
                <a:gd name="T5" fmla="*/ 0 h 236"/>
                <a:gd name="T6" fmla="*/ 0 w 408"/>
                <a:gd name="T7" fmla="*/ 0 h 236"/>
                <a:gd name="T8" fmla="*/ 0 w 408"/>
                <a:gd name="T9" fmla="*/ 0 h 2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8" h="236">
                  <a:moveTo>
                    <a:pt x="0" y="64"/>
                  </a:moveTo>
                  <a:lnTo>
                    <a:pt x="407" y="0"/>
                  </a:lnTo>
                  <a:lnTo>
                    <a:pt x="407" y="171"/>
                  </a:lnTo>
                  <a:lnTo>
                    <a:pt x="0" y="235"/>
                  </a:lnTo>
                  <a:lnTo>
                    <a:pt x="0" y="64"/>
                  </a:lnTo>
                </a:path>
              </a:pathLst>
            </a:custGeom>
            <a:gradFill rotWithShape="0">
              <a:gsLst>
                <a:gs pos="0">
                  <a:srgbClr val="007676"/>
                </a:gs>
                <a:gs pos="100000">
                  <a:srgbClr val="00FFFF"/>
                </a:gs>
              </a:gsLst>
              <a:lin ang="0" scaled="1"/>
            </a:gra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grpSp>
          <p:nvGrpSpPr>
            <p:cNvPr id="29751" name="Group 192"/>
            <p:cNvGrpSpPr>
              <a:grpSpLocks noChangeAspect="1"/>
            </p:cNvGrpSpPr>
            <p:nvPr/>
          </p:nvGrpSpPr>
          <p:grpSpPr bwMode="auto">
            <a:xfrm>
              <a:off x="4640" y="2127"/>
              <a:ext cx="301" cy="552"/>
              <a:chOff x="1519" y="2532"/>
              <a:chExt cx="401" cy="736"/>
            </a:xfrm>
          </p:grpSpPr>
          <p:sp>
            <p:nvSpPr>
              <p:cNvPr id="29780" name="Freeform 193"/>
              <p:cNvSpPr>
                <a:spLocks noChangeAspect="1"/>
              </p:cNvSpPr>
              <p:nvPr/>
            </p:nvSpPr>
            <p:spPr bwMode="auto">
              <a:xfrm>
                <a:off x="1519" y="2867"/>
                <a:ext cx="401" cy="232"/>
              </a:xfrm>
              <a:custGeom>
                <a:avLst/>
                <a:gdLst>
                  <a:gd name="T0" fmla="*/ 0 w 408"/>
                  <a:gd name="T1" fmla="*/ 58 h 236"/>
                  <a:gd name="T2" fmla="*/ 366 w 408"/>
                  <a:gd name="T3" fmla="*/ 0 h 236"/>
                  <a:gd name="T4" fmla="*/ 366 w 408"/>
                  <a:gd name="T5" fmla="*/ 153 h 236"/>
                  <a:gd name="T6" fmla="*/ 0 w 408"/>
                  <a:gd name="T7" fmla="*/ 211 h 236"/>
                  <a:gd name="T8" fmla="*/ 0 w 408"/>
                  <a:gd name="T9" fmla="*/ 58 h 2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8" h="236">
                    <a:moveTo>
                      <a:pt x="0" y="64"/>
                    </a:moveTo>
                    <a:lnTo>
                      <a:pt x="407" y="0"/>
                    </a:lnTo>
                    <a:lnTo>
                      <a:pt x="407" y="171"/>
                    </a:lnTo>
                    <a:lnTo>
                      <a:pt x="0" y="235"/>
                    </a:lnTo>
                    <a:lnTo>
                      <a:pt x="0" y="64"/>
                    </a:lnTo>
                  </a:path>
                </a:pathLst>
              </a:custGeom>
              <a:solidFill>
                <a:srgbClr val="FFFF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sp>
            <p:nvSpPr>
              <p:cNvPr id="29781" name="Freeform 194"/>
              <p:cNvSpPr>
                <a:spLocks noChangeAspect="1"/>
              </p:cNvSpPr>
              <p:nvPr/>
            </p:nvSpPr>
            <p:spPr bwMode="auto">
              <a:xfrm>
                <a:off x="1519" y="3035"/>
                <a:ext cx="401" cy="233"/>
              </a:xfrm>
              <a:custGeom>
                <a:avLst/>
                <a:gdLst>
                  <a:gd name="T0" fmla="*/ 0 w 408"/>
                  <a:gd name="T1" fmla="*/ 58 h 237"/>
                  <a:gd name="T2" fmla="*/ 366 w 408"/>
                  <a:gd name="T3" fmla="*/ 0 h 237"/>
                  <a:gd name="T4" fmla="*/ 366 w 408"/>
                  <a:gd name="T5" fmla="*/ 153 h 237"/>
                  <a:gd name="T6" fmla="*/ 0 w 408"/>
                  <a:gd name="T7" fmla="*/ 212 h 237"/>
                  <a:gd name="T8" fmla="*/ 0 w 408"/>
                  <a:gd name="T9" fmla="*/ 58 h 2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8" h="237">
                    <a:moveTo>
                      <a:pt x="0" y="64"/>
                    </a:moveTo>
                    <a:lnTo>
                      <a:pt x="407" y="0"/>
                    </a:lnTo>
                    <a:lnTo>
                      <a:pt x="407" y="171"/>
                    </a:lnTo>
                    <a:lnTo>
                      <a:pt x="0" y="236"/>
                    </a:lnTo>
                    <a:lnTo>
                      <a:pt x="0" y="64"/>
                    </a:lnTo>
                  </a:path>
                </a:pathLst>
              </a:custGeom>
              <a:solidFill>
                <a:srgbClr val="FFFF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sp>
            <p:nvSpPr>
              <p:cNvPr id="29782" name="Freeform 195"/>
              <p:cNvSpPr>
                <a:spLocks noChangeAspect="1"/>
              </p:cNvSpPr>
              <p:nvPr/>
            </p:nvSpPr>
            <p:spPr bwMode="auto">
              <a:xfrm>
                <a:off x="1519" y="2700"/>
                <a:ext cx="401" cy="232"/>
              </a:xfrm>
              <a:custGeom>
                <a:avLst/>
                <a:gdLst>
                  <a:gd name="T0" fmla="*/ 0 w 408"/>
                  <a:gd name="T1" fmla="*/ 58 h 236"/>
                  <a:gd name="T2" fmla="*/ 366 w 408"/>
                  <a:gd name="T3" fmla="*/ 0 h 236"/>
                  <a:gd name="T4" fmla="*/ 366 w 408"/>
                  <a:gd name="T5" fmla="*/ 153 h 236"/>
                  <a:gd name="T6" fmla="*/ 0 w 408"/>
                  <a:gd name="T7" fmla="*/ 211 h 236"/>
                  <a:gd name="T8" fmla="*/ 0 w 408"/>
                  <a:gd name="T9" fmla="*/ 58 h 2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8" h="236">
                    <a:moveTo>
                      <a:pt x="0" y="64"/>
                    </a:moveTo>
                    <a:lnTo>
                      <a:pt x="407" y="0"/>
                    </a:lnTo>
                    <a:lnTo>
                      <a:pt x="407" y="171"/>
                    </a:lnTo>
                    <a:lnTo>
                      <a:pt x="0" y="235"/>
                    </a:lnTo>
                    <a:lnTo>
                      <a:pt x="0" y="64"/>
                    </a:lnTo>
                  </a:path>
                </a:pathLst>
              </a:custGeom>
              <a:solidFill>
                <a:srgbClr val="FFFF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sp>
            <p:nvSpPr>
              <p:cNvPr id="29783" name="Freeform 196"/>
              <p:cNvSpPr>
                <a:spLocks noChangeAspect="1"/>
              </p:cNvSpPr>
              <p:nvPr/>
            </p:nvSpPr>
            <p:spPr bwMode="auto">
              <a:xfrm>
                <a:off x="1519" y="2532"/>
                <a:ext cx="401" cy="232"/>
              </a:xfrm>
              <a:custGeom>
                <a:avLst/>
                <a:gdLst>
                  <a:gd name="T0" fmla="*/ 0 w 408"/>
                  <a:gd name="T1" fmla="*/ 58 h 236"/>
                  <a:gd name="T2" fmla="*/ 366 w 408"/>
                  <a:gd name="T3" fmla="*/ 0 h 236"/>
                  <a:gd name="T4" fmla="*/ 366 w 408"/>
                  <a:gd name="T5" fmla="*/ 153 h 236"/>
                  <a:gd name="T6" fmla="*/ 0 w 408"/>
                  <a:gd name="T7" fmla="*/ 211 h 236"/>
                  <a:gd name="T8" fmla="*/ 0 w 408"/>
                  <a:gd name="T9" fmla="*/ 58 h 2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8" h="236">
                    <a:moveTo>
                      <a:pt x="0" y="64"/>
                    </a:moveTo>
                    <a:lnTo>
                      <a:pt x="407" y="0"/>
                    </a:lnTo>
                    <a:lnTo>
                      <a:pt x="407" y="171"/>
                    </a:lnTo>
                    <a:lnTo>
                      <a:pt x="0" y="235"/>
                    </a:lnTo>
                    <a:lnTo>
                      <a:pt x="0" y="64"/>
                    </a:lnTo>
                  </a:path>
                </a:pathLst>
              </a:custGeom>
              <a:solidFill>
                <a:srgbClr val="FFFF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grpSp>
        <p:grpSp>
          <p:nvGrpSpPr>
            <p:cNvPr id="29752" name="Group 197"/>
            <p:cNvGrpSpPr>
              <a:grpSpLocks noChangeAspect="1"/>
            </p:cNvGrpSpPr>
            <p:nvPr/>
          </p:nvGrpSpPr>
          <p:grpSpPr bwMode="auto">
            <a:xfrm>
              <a:off x="4320" y="2174"/>
              <a:ext cx="176" cy="598"/>
              <a:chOff x="1092" y="2595"/>
              <a:chExt cx="235" cy="797"/>
            </a:xfrm>
          </p:grpSpPr>
          <p:sp>
            <p:nvSpPr>
              <p:cNvPr id="29778" name="Rectangle 198"/>
              <p:cNvSpPr>
                <a:spLocks noChangeAspect="1" noChangeArrowheads="1"/>
              </p:cNvSpPr>
              <p:nvPr/>
            </p:nvSpPr>
            <p:spPr bwMode="auto">
              <a:xfrm>
                <a:off x="1092" y="2595"/>
                <a:ext cx="233" cy="671"/>
              </a:xfrm>
              <a:prstGeom prst="rect">
                <a:avLst/>
              </a:prstGeom>
              <a:gradFill rotWithShape="0">
                <a:gsLst>
                  <a:gs pos="0">
                    <a:srgbClr val="B20000"/>
                  </a:gs>
                  <a:gs pos="100000">
                    <a:srgbClr val="FF00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29779" name="Arc 199"/>
              <p:cNvSpPr>
                <a:spLocks noChangeAspect="1"/>
              </p:cNvSpPr>
              <p:nvPr/>
            </p:nvSpPr>
            <p:spPr bwMode="auto">
              <a:xfrm>
                <a:off x="1093" y="3266"/>
                <a:ext cx="234" cy="126"/>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lnTo>
                      <a:pt x="21600" y="21600"/>
                    </a:lnTo>
                    <a:close/>
                  </a:path>
                </a:pathLst>
              </a:custGeom>
              <a:gradFill rotWithShape="0">
                <a:gsLst>
                  <a:gs pos="0">
                    <a:srgbClr val="B20000"/>
                  </a:gs>
                  <a:gs pos="100000">
                    <a:srgbClr val="FF0000"/>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grpSp>
        <p:sp>
          <p:nvSpPr>
            <p:cNvPr id="29753" name="Arc 200"/>
            <p:cNvSpPr>
              <a:spLocks noChangeAspect="1"/>
            </p:cNvSpPr>
            <p:nvPr/>
          </p:nvSpPr>
          <p:spPr bwMode="auto">
            <a:xfrm>
              <a:off x="4321" y="2064"/>
              <a:ext cx="619" cy="207"/>
            </a:xfrm>
            <a:custGeom>
              <a:avLst/>
              <a:gdLst>
                <a:gd name="T0" fmla="*/ 0 w 41173"/>
                <a:gd name="T1" fmla="*/ 0 h 40670"/>
                <a:gd name="T2" fmla="*/ 0 w 41173"/>
                <a:gd name="T3" fmla="*/ 0 h 40670"/>
                <a:gd name="T4" fmla="*/ 0 w 41173"/>
                <a:gd name="T5" fmla="*/ 0 h 40670"/>
                <a:gd name="T6" fmla="*/ 0 60000 65536"/>
                <a:gd name="T7" fmla="*/ 0 60000 65536"/>
                <a:gd name="T8" fmla="*/ 0 60000 65536"/>
              </a:gdLst>
              <a:ahLst/>
              <a:cxnLst>
                <a:cxn ang="T6">
                  <a:pos x="T0" y="T1"/>
                </a:cxn>
                <a:cxn ang="T7">
                  <a:pos x="T2" y="T3"/>
                </a:cxn>
                <a:cxn ang="T8">
                  <a:pos x="T4" y="T5"/>
                </a:cxn>
              </a:cxnLst>
              <a:rect l="0" t="0" r="r" b="b"/>
              <a:pathLst>
                <a:path w="41173" h="40670" fill="none" extrusionOk="0">
                  <a:moveTo>
                    <a:pt x="11456" y="40669"/>
                  </a:moveTo>
                  <a:cubicBezTo>
                    <a:pt x="4405" y="36919"/>
                    <a:pt x="0" y="29585"/>
                    <a:pt x="0" y="21600"/>
                  </a:cubicBezTo>
                  <a:cubicBezTo>
                    <a:pt x="0" y="9670"/>
                    <a:pt x="9670" y="0"/>
                    <a:pt x="21600" y="0"/>
                  </a:cubicBezTo>
                  <a:cubicBezTo>
                    <a:pt x="29991" y="-1"/>
                    <a:pt x="37623" y="4860"/>
                    <a:pt x="41172" y="12464"/>
                  </a:cubicBezTo>
                </a:path>
                <a:path w="41173" h="40670" stroke="0" extrusionOk="0">
                  <a:moveTo>
                    <a:pt x="11456" y="40669"/>
                  </a:moveTo>
                  <a:cubicBezTo>
                    <a:pt x="4405" y="36919"/>
                    <a:pt x="0" y="29585"/>
                    <a:pt x="0" y="21600"/>
                  </a:cubicBezTo>
                  <a:cubicBezTo>
                    <a:pt x="0" y="9670"/>
                    <a:pt x="9670" y="0"/>
                    <a:pt x="21600" y="0"/>
                  </a:cubicBezTo>
                  <a:cubicBezTo>
                    <a:pt x="29991" y="-1"/>
                    <a:pt x="37623" y="4860"/>
                    <a:pt x="41172" y="12464"/>
                  </a:cubicBezTo>
                  <a:lnTo>
                    <a:pt x="21600" y="21600"/>
                  </a:lnTo>
                  <a:lnTo>
                    <a:pt x="11456" y="40669"/>
                  </a:lnTo>
                  <a:close/>
                </a:path>
              </a:pathLst>
            </a:custGeom>
            <a:gradFill rotWithShape="0">
              <a:gsLst>
                <a:gs pos="0">
                  <a:srgbClr val="B20000"/>
                </a:gs>
                <a:gs pos="100000">
                  <a:srgbClr val="FF0000"/>
                </a:gs>
              </a:gsLst>
              <a:lin ang="540000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grpSp>
          <p:nvGrpSpPr>
            <p:cNvPr id="29754" name="Group 201"/>
            <p:cNvGrpSpPr>
              <a:grpSpLocks noChangeAspect="1"/>
            </p:cNvGrpSpPr>
            <p:nvPr/>
          </p:nvGrpSpPr>
          <p:grpSpPr bwMode="auto">
            <a:xfrm>
              <a:off x="4495" y="2174"/>
              <a:ext cx="151" cy="598"/>
              <a:chOff x="1325" y="2595"/>
              <a:chExt cx="202" cy="798"/>
            </a:xfrm>
          </p:grpSpPr>
          <p:sp>
            <p:nvSpPr>
              <p:cNvPr id="29774" name="Freeform 202"/>
              <p:cNvSpPr>
                <a:spLocks noChangeAspect="1"/>
              </p:cNvSpPr>
              <p:nvPr/>
            </p:nvSpPr>
            <p:spPr bwMode="auto">
              <a:xfrm>
                <a:off x="1325" y="2930"/>
                <a:ext cx="202" cy="295"/>
              </a:xfrm>
              <a:custGeom>
                <a:avLst/>
                <a:gdLst>
                  <a:gd name="T0" fmla="*/ 0 w 205"/>
                  <a:gd name="T1" fmla="*/ 116 h 300"/>
                  <a:gd name="T2" fmla="*/ 0 w 205"/>
                  <a:gd name="T3" fmla="*/ 269 h 300"/>
                  <a:gd name="T4" fmla="*/ 186 w 205"/>
                  <a:gd name="T5" fmla="*/ 153 h 300"/>
                  <a:gd name="T6" fmla="*/ 186 w 205"/>
                  <a:gd name="T7" fmla="*/ 0 h 300"/>
                  <a:gd name="T8" fmla="*/ 0 w 205"/>
                  <a:gd name="T9" fmla="*/ 116 h 3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5" h="300">
                    <a:moveTo>
                      <a:pt x="0" y="128"/>
                    </a:moveTo>
                    <a:lnTo>
                      <a:pt x="0" y="299"/>
                    </a:lnTo>
                    <a:lnTo>
                      <a:pt x="204" y="171"/>
                    </a:lnTo>
                    <a:lnTo>
                      <a:pt x="204" y="0"/>
                    </a:lnTo>
                    <a:lnTo>
                      <a:pt x="0" y="128"/>
                    </a:lnTo>
                  </a:path>
                </a:pathLst>
              </a:custGeom>
              <a:gradFill rotWithShape="0">
                <a:gsLst>
                  <a:gs pos="0">
                    <a:srgbClr val="B2B200"/>
                  </a:gs>
                  <a:gs pos="100000">
                    <a:srgbClr val="FFFF00"/>
                  </a:gs>
                </a:gsLst>
                <a:lin ang="0" scaled="1"/>
              </a:gra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sp>
            <p:nvSpPr>
              <p:cNvPr id="29775" name="Freeform 203"/>
              <p:cNvSpPr>
                <a:spLocks noChangeAspect="1"/>
              </p:cNvSpPr>
              <p:nvPr/>
            </p:nvSpPr>
            <p:spPr bwMode="auto">
              <a:xfrm>
                <a:off x="1325" y="3098"/>
                <a:ext cx="202" cy="295"/>
              </a:xfrm>
              <a:custGeom>
                <a:avLst/>
                <a:gdLst>
                  <a:gd name="T0" fmla="*/ 0 w 205"/>
                  <a:gd name="T1" fmla="*/ 116 h 300"/>
                  <a:gd name="T2" fmla="*/ 0 w 205"/>
                  <a:gd name="T3" fmla="*/ 269 h 300"/>
                  <a:gd name="T4" fmla="*/ 186 w 205"/>
                  <a:gd name="T5" fmla="*/ 153 h 300"/>
                  <a:gd name="T6" fmla="*/ 186 w 205"/>
                  <a:gd name="T7" fmla="*/ 0 h 300"/>
                  <a:gd name="T8" fmla="*/ 0 w 205"/>
                  <a:gd name="T9" fmla="*/ 116 h 3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5" h="300">
                    <a:moveTo>
                      <a:pt x="0" y="128"/>
                    </a:moveTo>
                    <a:lnTo>
                      <a:pt x="0" y="299"/>
                    </a:lnTo>
                    <a:lnTo>
                      <a:pt x="204" y="171"/>
                    </a:lnTo>
                    <a:lnTo>
                      <a:pt x="204" y="0"/>
                    </a:lnTo>
                    <a:lnTo>
                      <a:pt x="0" y="128"/>
                    </a:lnTo>
                  </a:path>
                </a:pathLst>
              </a:custGeom>
              <a:gradFill rotWithShape="0">
                <a:gsLst>
                  <a:gs pos="0">
                    <a:srgbClr val="B2B200"/>
                  </a:gs>
                  <a:gs pos="100000">
                    <a:srgbClr val="FFFF00"/>
                  </a:gs>
                </a:gsLst>
                <a:lin ang="0" scaled="1"/>
              </a:gra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sp>
            <p:nvSpPr>
              <p:cNvPr id="29776" name="Freeform 204"/>
              <p:cNvSpPr>
                <a:spLocks noChangeAspect="1"/>
              </p:cNvSpPr>
              <p:nvPr/>
            </p:nvSpPr>
            <p:spPr bwMode="auto">
              <a:xfrm>
                <a:off x="1325" y="2763"/>
                <a:ext cx="202" cy="295"/>
              </a:xfrm>
              <a:custGeom>
                <a:avLst/>
                <a:gdLst>
                  <a:gd name="T0" fmla="*/ 0 w 205"/>
                  <a:gd name="T1" fmla="*/ 116 h 300"/>
                  <a:gd name="T2" fmla="*/ 0 w 205"/>
                  <a:gd name="T3" fmla="*/ 269 h 300"/>
                  <a:gd name="T4" fmla="*/ 186 w 205"/>
                  <a:gd name="T5" fmla="*/ 153 h 300"/>
                  <a:gd name="T6" fmla="*/ 186 w 205"/>
                  <a:gd name="T7" fmla="*/ 0 h 300"/>
                  <a:gd name="T8" fmla="*/ 0 w 205"/>
                  <a:gd name="T9" fmla="*/ 116 h 3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5" h="300">
                    <a:moveTo>
                      <a:pt x="0" y="128"/>
                    </a:moveTo>
                    <a:lnTo>
                      <a:pt x="0" y="299"/>
                    </a:lnTo>
                    <a:lnTo>
                      <a:pt x="204" y="171"/>
                    </a:lnTo>
                    <a:lnTo>
                      <a:pt x="204" y="0"/>
                    </a:lnTo>
                    <a:lnTo>
                      <a:pt x="0" y="128"/>
                    </a:lnTo>
                  </a:path>
                </a:pathLst>
              </a:custGeom>
              <a:gradFill rotWithShape="0">
                <a:gsLst>
                  <a:gs pos="0">
                    <a:srgbClr val="B2B200"/>
                  </a:gs>
                  <a:gs pos="100000">
                    <a:srgbClr val="FFFF00"/>
                  </a:gs>
                </a:gsLst>
                <a:lin ang="0" scaled="1"/>
              </a:gra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sp>
            <p:nvSpPr>
              <p:cNvPr id="29777" name="Freeform 205"/>
              <p:cNvSpPr>
                <a:spLocks noChangeAspect="1"/>
              </p:cNvSpPr>
              <p:nvPr/>
            </p:nvSpPr>
            <p:spPr bwMode="auto">
              <a:xfrm>
                <a:off x="1325" y="2595"/>
                <a:ext cx="202" cy="295"/>
              </a:xfrm>
              <a:custGeom>
                <a:avLst/>
                <a:gdLst>
                  <a:gd name="T0" fmla="*/ 0 w 205"/>
                  <a:gd name="T1" fmla="*/ 116 h 300"/>
                  <a:gd name="T2" fmla="*/ 0 w 205"/>
                  <a:gd name="T3" fmla="*/ 269 h 300"/>
                  <a:gd name="T4" fmla="*/ 186 w 205"/>
                  <a:gd name="T5" fmla="*/ 153 h 300"/>
                  <a:gd name="T6" fmla="*/ 186 w 205"/>
                  <a:gd name="T7" fmla="*/ 0 h 300"/>
                  <a:gd name="T8" fmla="*/ 0 w 205"/>
                  <a:gd name="T9" fmla="*/ 116 h 3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5" h="300">
                    <a:moveTo>
                      <a:pt x="0" y="128"/>
                    </a:moveTo>
                    <a:lnTo>
                      <a:pt x="0" y="299"/>
                    </a:lnTo>
                    <a:lnTo>
                      <a:pt x="204" y="171"/>
                    </a:lnTo>
                    <a:lnTo>
                      <a:pt x="204" y="0"/>
                    </a:lnTo>
                    <a:lnTo>
                      <a:pt x="0" y="128"/>
                    </a:lnTo>
                  </a:path>
                </a:pathLst>
              </a:custGeom>
              <a:gradFill rotWithShape="0">
                <a:gsLst>
                  <a:gs pos="0">
                    <a:srgbClr val="B2B200"/>
                  </a:gs>
                  <a:gs pos="100000">
                    <a:srgbClr val="FFFF00"/>
                  </a:gs>
                </a:gsLst>
                <a:lin ang="0" scaled="1"/>
              </a:gra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grpSp>
        <p:grpSp>
          <p:nvGrpSpPr>
            <p:cNvPr id="29755" name="Group 206"/>
            <p:cNvGrpSpPr>
              <a:grpSpLocks noChangeAspect="1"/>
            </p:cNvGrpSpPr>
            <p:nvPr/>
          </p:nvGrpSpPr>
          <p:grpSpPr bwMode="auto">
            <a:xfrm>
              <a:off x="4490" y="2172"/>
              <a:ext cx="432" cy="504"/>
              <a:chOff x="1319" y="2592"/>
              <a:chExt cx="576" cy="672"/>
            </a:xfrm>
          </p:grpSpPr>
          <p:sp>
            <p:nvSpPr>
              <p:cNvPr id="29764" name="Freeform 207"/>
              <p:cNvSpPr>
                <a:spLocks noChangeAspect="1"/>
              </p:cNvSpPr>
              <p:nvPr/>
            </p:nvSpPr>
            <p:spPr bwMode="auto">
              <a:xfrm>
                <a:off x="1799" y="2640"/>
                <a:ext cx="96" cy="56"/>
              </a:xfrm>
              <a:custGeom>
                <a:avLst/>
                <a:gdLst>
                  <a:gd name="T0" fmla="*/ 0 w 408"/>
                  <a:gd name="T1" fmla="*/ 0 h 236"/>
                  <a:gd name="T2" fmla="*/ 0 w 408"/>
                  <a:gd name="T3" fmla="*/ 0 h 236"/>
                  <a:gd name="T4" fmla="*/ 0 w 408"/>
                  <a:gd name="T5" fmla="*/ 0 h 236"/>
                  <a:gd name="T6" fmla="*/ 0 w 408"/>
                  <a:gd name="T7" fmla="*/ 0 h 236"/>
                  <a:gd name="T8" fmla="*/ 0 w 408"/>
                  <a:gd name="T9" fmla="*/ 0 h 2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8" h="236">
                    <a:moveTo>
                      <a:pt x="0" y="64"/>
                    </a:moveTo>
                    <a:lnTo>
                      <a:pt x="407" y="0"/>
                    </a:lnTo>
                    <a:lnTo>
                      <a:pt x="407" y="171"/>
                    </a:lnTo>
                    <a:lnTo>
                      <a:pt x="0" y="235"/>
                    </a:lnTo>
                    <a:lnTo>
                      <a:pt x="0" y="64"/>
                    </a:lnTo>
                  </a:path>
                </a:pathLst>
              </a:custGeom>
              <a:gradFill rotWithShape="0">
                <a:gsLst>
                  <a:gs pos="0">
                    <a:srgbClr val="007676"/>
                  </a:gs>
                  <a:gs pos="100000">
                    <a:srgbClr val="00FFFF"/>
                  </a:gs>
                </a:gsLst>
                <a:lin ang="0" scaled="1"/>
              </a:gra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sp>
            <p:nvSpPr>
              <p:cNvPr id="29765" name="Freeform 208"/>
              <p:cNvSpPr>
                <a:spLocks noChangeAspect="1"/>
              </p:cNvSpPr>
              <p:nvPr/>
            </p:nvSpPr>
            <p:spPr bwMode="auto">
              <a:xfrm>
                <a:off x="1703" y="2592"/>
                <a:ext cx="96" cy="56"/>
              </a:xfrm>
              <a:custGeom>
                <a:avLst/>
                <a:gdLst>
                  <a:gd name="T0" fmla="*/ 0 w 408"/>
                  <a:gd name="T1" fmla="*/ 0 h 236"/>
                  <a:gd name="T2" fmla="*/ 0 w 408"/>
                  <a:gd name="T3" fmla="*/ 0 h 236"/>
                  <a:gd name="T4" fmla="*/ 0 w 408"/>
                  <a:gd name="T5" fmla="*/ 0 h 236"/>
                  <a:gd name="T6" fmla="*/ 0 w 408"/>
                  <a:gd name="T7" fmla="*/ 0 h 236"/>
                  <a:gd name="T8" fmla="*/ 0 w 408"/>
                  <a:gd name="T9" fmla="*/ 0 h 2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8" h="236">
                    <a:moveTo>
                      <a:pt x="0" y="64"/>
                    </a:moveTo>
                    <a:lnTo>
                      <a:pt x="407" y="0"/>
                    </a:lnTo>
                    <a:lnTo>
                      <a:pt x="407" y="171"/>
                    </a:lnTo>
                    <a:lnTo>
                      <a:pt x="0" y="235"/>
                    </a:lnTo>
                    <a:lnTo>
                      <a:pt x="0" y="64"/>
                    </a:lnTo>
                  </a:path>
                </a:pathLst>
              </a:custGeom>
              <a:gradFill rotWithShape="0">
                <a:gsLst>
                  <a:gs pos="0">
                    <a:srgbClr val="007676"/>
                  </a:gs>
                  <a:gs pos="100000">
                    <a:srgbClr val="00FFFF"/>
                  </a:gs>
                </a:gsLst>
                <a:lin ang="0" scaled="1"/>
              </a:gra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sp>
            <p:nvSpPr>
              <p:cNvPr id="29766" name="Freeform 209"/>
              <p:cNvSpPr>
                <a:spLocks noChangeAspect="1"/>
              </p:cNvSpPr>
              <p:nvPr/>
            </p:nvSpPr>
            <p:spPr bwMode="auto">
              <a:xfrm>
                <a:off x="1607" y="3112"/>
                <a:ext cx="96" cy="56"/>
              </a:xfrm>
              <a:custGeom>
                <a:avLst/>
                <a:gdLst>
                  <a:gd name="T0" fmla="*/ 0 w 408"/>
                  <a:gd name="T1" fmla="*/ 0 h 236"/>
                  <a:gd name="T2" fmla="*/ 0 w 408"/>
                  <a:gd name="T3" fmla="*/ 0 h 236"/>
                  <a:gd name="T4" fmla="*/ 0 w 408"/>
                  <a:gd name="T5" fmla="*/ 0 h 236"/>
                  <a:gd name="T6" fmla="*/ 0 w 408"/>
                  <a:gd name="T7" fmla="*/ 0 h 236"/>
                  <a:gd name="T8" fmla="*/ 0 w 408"/>
                  <a:gd name="T9" fmla="*/ 0 h 2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8" h="236">
                    <a:moveTo>
                      <a:pt x="0" y="64"/>
                    </a:moveTo>
                    <a:lnTo>
                      <a:pt x="407" y="0"/>
                    </a:lnTo>
                    <a:lnTo>
                      <a:pt x="407" y="171"/>
                    </a:lnTo>
                    <a:lnTo>
                      <a:pt x="0" y="235"/>
                    </a:lnTo>
                    <a:lnTo>
                      <a:pt x="0" y="64"/>
                    </a:lnTo>
                  </a:path>
                </a:pathLst>
              </a:custGeom>
              <a:gradFill rotWithShape="0">
                <a:gsLst>
                  <a:gs pos="0">
                    <a:srgbClr val="007676"/>
                  </a:gs>
                  <a:gs pos="100000">
                    <a:srgbClr val="00FFFF"/>
                  </a:gs>
                </a:gsLst>
                <a:lin ang="0" scaled="1"/>
              </a:gra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sp>
            <p:nvSpPr>
              <p:cNvPr id="29767" name="Freeform 210"/>
              <p:cNvSpPr>
                <a:spLocks noChangeAspect="1"/>
              </p:cNvSpPr>
              <p:nvPr/>
            </p:nvSpPr>
            <p:spPr bwMode="auto">
              <a:xfrm>
                <a:off x="1415" y="2688"/>
                <a:ext cx="73" cy="106"/>
              </a:xfrm>
              <a:custGeom>
                <a:avLst/>
                <a:gdLst>
                  <a:gd name="T0" fmla="*/ 0 w 205"/>
                  <a:gd name="T1" fmla="*/ 0 h 300"/>
                  <a:gd name="T2" fmla="*/ 0 w 205"/>
                  <a:gd name="T3" fmla="*/ 1 h 300"/>
                  <a:gd name="T4" fmla="*/ 0 w 205"/>
                  <a:gd name="T5" fmla="*/ 0 h 300"/>
                  <a:gd name="T6" fmla="*/ 0 w 205"/>
                  <a:gd name="T7" fmla="*/ 0 h 300"/>
                  <a:gd name="T8" fmla="*/ 0 w 205"/>
                  <a:gd name="T9" fmla="*/ 0 h 3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5" h="300">
                    <a:moveTo>
                      <a:pt x="0" y="128"/>
                    </a:moveTo>
                    <a:lnTo>
                      <a:pt x="0" y="299"/>
                    </a:lnTo>
                    <a:lnTo>
                      <a:pt x="204" y="171"/>
                    </a:lnTo>
                    <a:lnTo>
                      <a:pt x="204" y="0"/>
                    </a:lnTo>
                    <a:lnTo>
                      <a:pt x="0" y="128"/>
                    </a:lnTo>
                  </a:path>
                </a:pathLst>
              </a:custGeom>
              <a:gradFill rotWithShape="0">
                <a:gsLst>
                  <a:gs pos="0">
                    <a:srgbClr val="007676"/>
                  </a:gs>
                  <a:gs pos="100000">
                    <a:srgbClr val="00FFFF"/>
                  </a:gs>
                </a:gsLst>
                <a:lin ang="0" scaled="1"/>
              </a:gra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sp>
            <p:nvSpPr>
              <p:cNvPr id="29768" name="Freeform 211"/>
              <p:cNvSpPr>
                <a:spLocks noChangeAspect="1"/>
              </p:cNvSpPr>
              <p:nvPr/>
            </p:nvSpPr>
            <p:spPr bwMode="auto">
              <a:xfrm>
                <a:off x="1607" y="2784"/>
                <a:ext cx="144" cy="84"/>
              </a:xfrm>
              <a:custGeom>
                <a:avLst/>
                <a:gdLst>
                  <a:gd name="T0" fmla="*/ 0 w 408"/>
                  <a:gd name="T1" fmla="*/ 0 h 236"/>
                  <a:gd name="T2" fmla="*/ 1 w 408"/>
                  <a:gd name="T3" fmla="*/ 0 h 236"/>
                  <a:gd name="T4" fmla="*/ 1 w 408"/>
                  <a:gd name="T5" fmla="*/ 0 h 236"/>
                  <a:gd name="T6" fmla="*/ 0 w 408"/>
                  <a:gd name="T7" fmla="*/ 0 h 236"/>
                  <a:gd name="T8" fmla="*/ 0 w 408"/>
                  <a:gd name="T9" fmla="*/ 0 h 2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8" h="236">
                    <a:moveTo>
                      <a:pt x="0" y="64"/>
                    </a:moveTo>
                    <a:lnTo>
                      <a:pt x="407" y="0"/>
                    </a:lnTo>
                    <a:lnTo>
                      <a:pt x="407" y="171"/>
                    </a:lnTo>
                    <a:lnTo>
                      <a:pt x="0" y="235"/>
                    </a:lnTo>
                    <a:lnTo>
                      <a:pt x="0" y="64"/>
                    </a:lnTo>
                  </a:path>
                </a:pathLst>
              </a:custGeom>
              <a:gradFill rotWithShape="0">
                <a:gsLst>
                  <a:gs pos="0">
                    <a:srgbClr val="007676"/>
                  </a:gs>
                  <a:gs pos="100000">
                    <a:srgbClr val="00FFFF"/>
                  </a:gs>
                </a:gsLst>
                <a:lin ang="0" scaled="1"/>
              </a:gra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sp>
            <p:nvSpPr>
              <p:cNvPr id="29769" name="Freeform 212"/>
              <p:cNvSpPr>
                <a:spLocks noChangeAspect="1"/>
              </p:cNvSpPr>
              <p:nvPr/>
            </p:nvSpPr>
            <p:spPr bwMode="auto">
              <a:xfrm>
                <a:off x="1559" y="2832"/>
                <a:ext cx="336" cy="196"/>
              </a:xfrm>
              <a:custGeom>
                <a:avLst/>
                <a:gdLst>
                  <a:gd name="T0" fmla="*/ 0 w 408"/>
                  <a:gd name="T1" fmla="*/ 22 h 236"/>
                  <a:gd name="T2" fmla="*/ 127 w 408"/>
                  <a:gd name="T3" fmla="*/ 0 h 236"/>
                  <a:gd name="T4" fmla="*/ 127 w 408"/>
                  <a:gd name="T5" fmla="*/ 56 h 236"/>
                  <a:gd name="T6" fmla="*/ 0 w 408"/>
                  <a:gd name="T7" fmla="*/ 77 h 236"/>
                  <a:gd name="T8" fmla="*/ 0 w 408"/>
                  <a:gd name="T9" fmla="*/ 22 h 2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8" h="236">
                    <a:moveTo>
                      <a:pt x="0" y="64"/>
                    </a:moveTo>
                    <a:lnTo>
                      <a:pt x="407" y="0"/>
                    </a:lnTo>
                    <a:lnTo>
                      <a:pt x="407" y="171"/>
                    </a:lnTo>
                    <a:lnTo>
                      <a:pt x="0" y="235"/>
                    </a:lnTo>
                    <a:lnTo>
                      <a:pt x="0" y="64"/>
                    </a:lnTo>
                  </a:path>
                </a:pathLst>
              </a:custGeom>
              <a:gradFill rotWithShape="0">
                <a:gsLst>
                  <a:gs pos="0">
                    <a:srgbClr val="007676"/>
                  </a:gs>
                  <a:gs pos="100000">
                    <a:srgbClr val="00FFFF"/>
                  </a:gs>
                </a:gsLst>
                <a:lin ang="0" scaled="1"/>
              </a:gra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sp>
            <p:nvSpPr>
              <p:cNvPr id="29770" name="Freeform 213"/>
              <p:cNvSpPr>
                <a:spLocks noChangeAspect="1"/>
              </p:cNvSpPr>
              <p:nvPr/>
            </p:nvSpPr>
            <p:spPr bwMode="auto">
              <a:xfrm>
                <a:off x="1367" y="2870"/>
                <a:ext cx="73" cy="106"/>
              </a:xfrm>
              <a:custGeom>
                <a:avLst/>
                <a:gdLst>
                  <a:gd name="T0" fmla="*/ 0 w 205"/>
                  <a:gd name="T1" fmla="*/ 0 h 300"/>
                  <a:gd name="T2" fmla="*/ 0 w 205"/>
                  <a:gd name="T3" fmla="*/ 1 h 300"/>
                  <a:gd name="T4" fmla="*/ 0 w 205"/>
                  <a:gd name="T5" fmla="*/ 0 h 300"/>
                  <a:gd name="T6" fmla="*/ 0 w 205"/>
                  <a:gd name="T7" fmla="*/ 0 h 300"/>
                  <a:gd name="T8" fmla="*/ 0 w 205"/>
                  <a:gd name="T9" fmla="*/ 0 h 3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5" h="300">
                    <a:moveTo>
                      <a:pt x="0" y="128"/>
                    </a:moveTo>
                    <a:lnTo>
                      <a:pt x="0" y="299"/>
                    </a:lnTo>
                    <a:lnTo>
                      <a:pt x="204" y="171"/>
                    </a:lnTo>
                    <a:lnTo>
                      <a:pt x="204" y="0"/>
                    </a:lnTo>
                    <a:lnTo>
                      <a:pt x="0" y="128"/>
                    </a:lnTo>
                  </a:path>
                </a:pathLst>
              </a:custGeom>
              <a:gradFill rotWithShape="0">
                <a:gsLst>
                  <a:gs pos="0">
                    <a:srgbClr val="007676"/>
                  </a:gs>
                  <a:gs pos="100000">
                    <a:srgbClr val="00FFFF"/>
                  </a:gs>
                </a:gsLst>
                <a:lin ang="0" scaled="1"/>
              </a:gra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sp>
            <p:nvSpPr>
              <p:cNvPr id="29771" name="Freeform 214"/>
              <p:cNvSpPr>
                <a:spLocks noChangeAspect="1"/>
              </p:cNvSpPr>
              <p:nvPr/>
            </p:nvSpPr>
            <p:spPr bwMode="auto">
              <a:xfrm>
                <a:off x="1438" y="3158"/>
                <a:ext cx="73" cy="106"/>
              </a:xfrm>
              <a:custGeom>
                <a:avLst/>
                <a:gdLst>
                  <a:gd name="T0" fmla="*/ 0 w 205"/>
                  <a:gd name="T1" fmla="*/ 0 h 300"/>
                  <a:gd name="T2" fmla="*/ 0 w 205"/>
                  <a:gd name="T3" fmla="*/ 1 h 300"/>
                  <a:gd name="T4" fmla="*/ 0 w 205"/>
                  <a:gd name="T5" fmla="*/ 0 h 300"/>
                  <a:gd name="T6" fmla="*/ 0 w 205"/>
                  <a:gd name="T7" fmla="*/ 0 h 300"/>
                  <a:gd name="T8" fmla="*/ 0 w 205"/>
                  <a:gd name="T9" fmla="*/ 0 h 3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5" h="300">
                    <a:moveTo>
                      <a:pt x="0" y="128"/>
                    </a:moveTo>
                    <a:lnTo>
                      <a:pt x="0" y="299"/>
                    </a:lnTo>
                    <a:lnTo>
                      <a:pt x="204" y="171"/>
                    </a:lnTo>
                    <a:lnTo>
                      <a:pt x="204" y="0"/>
                    </a:lnTo>
                    <a:lnTo>
                      <a:pt x="0" y="128"/>
                    </a:lnTo>
                  </a:path>
                </a:pathLst>
              </a:custGeom>
              <a:gradFill rotWithShape="0">
                <a:gsLst>
                  <a:gs pos="0">
                    <a:srgbClr val="007676"/>
                  </a:gs>
                  <a:gs pos="100000">
                    <a:srgbClr val="00FFFF"/>
                  </a:gs>
                </a:gsLst>
                <a:lin ang="0" scaled="1"/>
              </a:gra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sp>
            <p:nvSpPr>
              <p:cNvPr id="29772" name="Freeform 215"/>
              <p:cNvSpPr>
                <a:spLocks noChangeAspect="1"/>
              </p:cNvSpPr>
              <p:nvPr/>
            </p:nvSpPr>
            <p:spPr bwMode="auto">
              <a:xfrm>
                <a:off x="1319" y="2928"/>
                <a:ext cx="205" cy="298"/>
              </a:xfrm>
              <a:custGeom>
                <a:avLst/>
                <a:gdLst>
                  <a:gd name="T0" fmla="*/ 0 w 205"/>
                  <a:gd name="T1" fmla="*/ 122 h 300"/>
                  <a:gd name="T2" fmla="*/ 0 w 205"/>
                  <a:gd name="T3" fmla="*/ 287 h 300"/>
                  <a:gd name="T4" fmla="*/ 204 w 205"/>
                  <a:gd name="T5" fmla="*/ 165 h 300"/>
                  <a:gd name="T6" fmla="*/ 204 w 205"/>
                  <a:gd name="T7" fmla="*/ 0 h 300"/>
                  <a:gd name="T8" fmla="*/ 0 w 205"/>
                  <a:gd name="T9" fmla="*/ 122 h 3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5" h="300">
                    <a:moveTo>
                      <a:pt x="0" y="128"/>
                    </a:moveTo>
                    <a:lnTo>
                      <a:pt x="0" y="299"/>
                    </a:lnTo>
                    <a:lnTo>
                      <a:pt x="204" y="171"/>
                    </a:lnTo>
                    <a:lnTo>
                      <a:pt x="204" y="0"/>
                    </a:lnTo>
                    <a:lnTo>
                      <a:pt x="0" y="128"/>
                    </a:lnTo>
                  </a:path>
                </a:pathLst>
              </a:custGeom>
              <a:gradFill rotWithShape="0">
                <a:gsLst>
                  <a:gs pos="0">
                    <a:srgbClr val="007676"/>
                  </a:gs>
                  <a:gs pos="100000">
                    <a:srgbClr val="00FFFF"/>
                  </a:gs>
                </a:gsLst>
                <a:lin ang="0" scaled="1"/>
              </a:gra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sp>
            <p:nvSpPr>
              <p:cNvPr id="29773" name="Freeform 216"/>
              <p:cNvSpPr>
                <a:spLocks noChangeAspect="1"/>
              </p:cNvSpPr>
              <p:nvPr/>
            </p:nvSpPr>
            <p:spPr bwMode="auto">
              <a:xfrm>
                <a:off x="1559" y="2640"/>
                <a:ext cx="192" cy="112"/>
              </a:xfrm>
              <a:custGeom>
                <a:avLst/>
                <a:gdLst>
                  <a:gd name="T0" fmla="*/ 0 w 408"/>
                  <a:gd name="T1" fmla="*/ 0 h 236"/>
                  <a:gd name="T2" fmla="*/ 4 w 408"/>
                  <a:gd name="T3" fmla="*/ 0 h 236"/>
                  <a:gd name="T4" fmla="*/ 4 w 408"/>
                  <a:gd name="T5" fmla="*/ 2 h 236"/>
                  <a:gd name="T6" fmla="*/ 0 w 408"/>
                  <a:gd name="T7" fmla="*/ 3 h 236"/>
                  <a:gd name="T8" fmla="*/ 0 w 408"/>
                  <a:gd name="T9" fmla="*/ 0 h 2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8" h="236">
                    <a:moveTo>
                      <a:pt x="0" y="64"/>
                    </a:moveTo>
                    <a:lnTo>
                      <a:pt x="407" y="0"/>
                    </a:lnTo>
                    <a:lnTo>
                      <a:pt x="407" y="171"/>
                    </a:lnTo>
                    <a:lnTo>
                      <a:pt x="0" y="235"/>
                    </a:lnTo>
                    <a:lnTo>
                      <a:pt x="0" y="64"/>
                    </a:lnTo>
                  </a:path>
                </a:pathLst>
              </a:custGeom>
              <a:gradFill rotWithShape="0">
                <a:gsLst>
                  <a:gs pos="0">
                    <a:srgbClr val="007676"/>
                  </a:gs>
                  <a:gs pos="100000">
                    <a:srgbClr val="00FFFF"/>
                  </a:gs>
                </a:gsLst>
                <a:lin ang="0" scaled="1"/>
              </a:gra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grpSp>
        <p:grpSp>
          <p:nvGrpSpPr>
            <p:cNvPr id="29756" name="Group 73"/>
            <p:cNvGrpSpPr>
              <a:grpSpLocks/>
            </p:cNvGrpSpPr>
            <p:nvPr/>
          </p:nvGrpSpPr>
          <p:grpSpPr bwMode="auto">
            <a:xfrm>
              <a:off x="1344" y="1584"/>
              <a:ext cx="3264" cy="528"/>
              <a:chOff x="1344" y="2592"/>
              <a:chExt cx="3264" cy="528"/>
            </a:xfrm>
          </p:grpSpPr>
          <p:sp>
            <p:nvSpPr>
              <p:cNvPr id="29757" name="Line 74"/>
              <p:cNvSpPr>
                <a:spLocks noChangeShapeType="1"/>
              </p:cNvSpPr>
              <p:nvPr/>
            </p:nvSpPr>
            <p:spPr bwMode="auto">
              <a:xfrm>
                <a:off x="1344" y="2784"/>
                <a:ext cx="3264"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9758" name="Line 75"/>
              <p:cNvSpPr>
                <a:spLocks noChangeShapeType="1"/>
              </p:cNvSpPr>
              <p:nvPr/>
            </p:nvSpPr>
            <p:spPr bwMode="auto">
              <a:xfrm>
                <a:off x="1344" y="2784"/>
                <a:ext cx="0" cy="336"/>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9759" name="Line 76"/>
              <p:cNvSpPr>
                <a:spLocks noChangeShapeType="1"/>
              </p:cNvSpPr>
              <p:nvPr/>
            </p:nvSpPr>
            <p:spPr bwMode="auto">
              <a:xfrm>
                <a:off x="4608" y="2784"/>
                <a:ext cx="0" cy="336"/>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9760" name="Line 77"/>
              <p:cNvSpPr>
                <a:spLocks noChangeShapeType="1"/>
              </p:cNvSpPr>
              <p:nvPr/>
            </p:nvSpPr>
            <p:spPr bwMode="auto">
              <a:xfrm>
                <a:off x="3792" y="2784"/>
                <a:ext cx="0" cy="336"/>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9761" name="Line 78"/>
              <p:cNvSpPr>
                <a:spLocks noChangeShapeType="1"/>
              </p:cNvSpPr>
              <p:nvPr/>
            </p:nvSpPr>
            <p:spPr bwMode="auto">
              <a:xfrm>
                <a:off x="2976" y="2784"/>
                <a:ext cx="0" cy="336"/>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9762" name="Line 79"/>
              <p:cNvSpPr>
                <a:spLocks noChangeShapeType="1"/>
              </p:cNvSpPr>
              <p:nvPr/>
            </p:nvSpPr>
            <p:spPr bwMode="auto">
              <a:xfrm>
                <a:off x="2160" y="2784"/>
                <a:ext cx="0" cy="336"/>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9763" name="Line 80"/>
              <p:cNvSpPr>
                <a:spLocks noChangeShapeType="1"/>
              </p:cNvSpPr>
              <p:nvPr/>
            </p:nvSpPr>
            <p:spPr bwMode="auto">
              <a:xfrm flipV="1">
                <a:off x="2976" y="2592"/>
                <a:ext cx="0" cy="192"/>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spTree>
    <p:extLst>
      <p:ext uri="{BB962C8B-B14F-4D97-AF65-F5344CB8AC3E}">
        <p14:creationId xmlns:p14="http://schemas.microsoft.com/office/powerpoint/2010/main" val="399320474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4" fill="hold" nodeType="withEffect">
                                  <p:stCondLst>
                                    <p:cond delay="0"/>
                                  </p:stCondLst>
                                  <p:childTnLst>
                                    <p:set>
                                      <p:cBhvr>
                                        <p:cTn id="6" dur="1" fill="hold">
                                          <p:stCondLst>
                                            <p:cond delay="0"/>
                                          </p:stCondLst>
                                        </p:cTn>
                                        <p:tgtEl>
                                          <p:spTgt spid="223449"/>
                                        </p:tgtEl>
                                        <p:attrNameLst>
                                          <p:attrName>style.visibility</p:attrName>
                                        </p:attrNameLst>
                                      </p:cBhvr>
                                      <p:to>
                                        <p:strVal val="visible"/>
                                      </p:to>
                                    </p:set>
                                    <p:animEffect transition="in" filter="wipe(down)">
                                      <p:cBhvr>
                                        <p:cTn id="7" dur="500"/>
                                        <p:tgtEl>
                                          <p:spTgt spid="2234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pPr eaLnBrk="1" hangingPunct="1"/>
            <a:r>
              <a:rPr lang="en-US" altLang="en-US"/>
              <a:t>Better Off Caching Cold Disks</a:t>
            </a:r>
          </a:p>
        </p:txBody>
      </p:sp>
      <p:grpSp>
        <p:nvGrpSpPr>
          <p:cNvPr id="224522" name="Group 266"/>
          <p:cNvGrpSpPr>
            <a:grpSpLocks/>
          </p:cNvGrpSpPr>
          <p:nvPr/>
        </p:nvGrpSpPr>
        <p:grpSpPr bwMode="auto">
          <a:xfrm>
            <a:off x="1449388" y="1981200"/>
            <a:ext cx="6394450" cy="4710113"/>
            <a:chOff x="913" y="1248"/>
            <a:chExt cx="4028" cy="2967"/>
          </a:xfrm>
        </p:grpSpPr>
        <p:sp>
          <p:nvSpPr>
            <p:cNvPr id="31748" name="AutoShape 262"/>
            <p:cNvSpPr>
              <a:spLocks noChangeArrowheads="1"/>
            </p:cNvSpPr>
            <p:nvPr/>
          </p:nvSpPr>
          <p:spPr bwMode="auto">
            <a:xfrm>
              <a:off x="1872" y="2064"/>
              <a:ext cx="576" cy="720"/>
            </a:xfrm>
            <a:prstGeom prst="can">
              <a:avLst>
                <a:gd name="adj" fmla="val 31250"/>
              </a:avLst>
            </a:prstGeom>
            <a:gradFill rotWithShape="1">
              <a:gsLst>
                <a:gs pos="0">
                  <a:srgbClr val="5E0076"/>
                </a:gs>
                <a:gs pos="50000">
                  <a:srgbClr val="CC00FF"/>
                </a:gs>
                <a:gs pos="100000">
                  <a:srgbClr val="5E0076"/>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31749" name="AutoShape 263"/>
            <p:cNvSpPr>
              <a:spLocks noChangeArrowheads="1"/>
            </p:cNvSpPr>
            <p:nvPr/>
          </p:nvSpPr>
          <p:spPr bwMode="auto">
            <a:xfrm>
              <a:off x="1056" y="2064"/>
              <a:ext cx="576" cy="720"/>
            </a:xfrm>
            <a:prstGeom prst="can">
              <a:avLst>
                <a:gd name="adj" fmla="val 31250"/>
              </a:avLst>
            </a:prstGeom>
            <a:gradFill rotWithShape="1">
              <a:gsLst>
                <a:gs pos="0">
                  <a:srgbClr val="5E0076"/>
                </a:gs>
                <a:gs pos="50000">
                  <a:srgbClr val="CC00FF"/>
                </a:gs>
                <a:gs pos="100000">
                  <a:srgbClr val="5E0076"/>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31750" name="Line 69"/>
            <p:cNvSpPr>
              <a:spLocks noChangeShapeType="1"/>
            </p:cNvSpPr>
            <p:nvPr/>
          </p:nvSpPr>
          <p:spPr bwMode="auto">
            <a:xfrm flipV="1">
              <a:off x="4656" y="2928"/>
              <a:ext cx="0" cy="96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751" name="Line 70"/>
            <p:cNvSpPr>
              <a:spLocks noChangeShapeType="1"/>
            </p:cNvSpPr>
            <p:nvPr/>
          </p:nvSpPr>
          <p:spPr bwMode="auto">
            <a:xfrm flipV="1">
              <a:off x="3792" y="2928"/>
              <a:ext cx="0" cy="96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752" name="Line 71"/>
            <p:cNvSpPr>
              <a:spLocks noChangeShapeType="1"/>
            </p:cNvSpPr>
            <p:nvPr/>
          </p:nvSpPr>
          <p:spPr bwMode="auto">
            <a:xfrm flipV="1">
              <a:off x="2976" y="2928"/>
              <a:ext cx="0" cy="960"/>
            </a:xfrm>
            <a:prstGeom prst="line">
              <a:avLst/>
            </a:prstGeom>
            <a:noFill/>
            <a:ln w="28575">
              <a:solidFill>
                <a:schemeClr val="tx1"/>
              </a:solidFill>
              <a:prstDash val="lg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753" name="Text Box 73"/>
            <p:cNvSpPr txBox="1">
              <a:spLocks noChangeArrowheads="1"/>
            </p:cNvSpPr>
            <p:nvPr/>
          </p:nvSpPr>
          <p:spPr bwMode="auto">
            <a:xfrm>
              <a:off x="2352" y="3984"/>
              <a:ext cx="1254"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r>
                <a:rPr lang="en-US" altLang="en-US" sz="1800"/>
                <a:t>Access patterns</a:t>
              </a:r>
            </a:p>
          </p:txBody>
        </p:sp>
        <p:grpSp>
          <p:nvGrpSpPr>
            <p:cNvPr id="31754" name="Group 114"/>
            <p:cNvGrpSpPr>
              <a:grpSpLocks noChangeAspect="1"/>
            </p:cNvGrpSpPr>
            <p:nvPr/>
          </p:nvGrpSpPr>
          <p:grpSpPr bwMode="auto">
            <a:xfrm>
              <a:off x="3008" y="2127"/>
              <a:ext cx="301" cy="552"/>
              <a:chOff x="1519" y="2532"/>
              <a:chExt cx="401" cy="736"/>
            </a:xfrm>
          </p:grpSpPr>
          <p:sp>
            <p:nvSpPr>
              <p:cNvPr id="31900" name="Freeform 115"/>
              <p:cNvSpPr>
                <a:spLocks noChangeAspect="1"/>
              </p:cNvSpPr>
              <p:nvPr/>
            </p:nvSpPr>
            <p:spPr bwMode="auto">
              <a:xfrm>
                <a:off x="1519" y="2867"/>
                <a:ext cx="401" cy="232"/>
              </a:xfrm>
              <a:custGeom>
                <a:avLst/>
                <a:gdLst>
                  <a:gd name="T0" fmla="*/ 0 w 408"/>
                  <a:gd name="T1" fmla="*/ 58 h 236"/>
                  <a:gd name="T2" fmla="*/ 366 w 408"/>
                  <a:gd name="T3" fmla="*/ 0 h 236"/>
                  <a:gd name="T4" fmla="*/ 366 w 408"/>
                  <a:gd name="T5" fmla="*/ 153 h 236"/>
                  <a:gd name="T6" fmla="*/ 0 w 408"/>
                  <a:gd name="T7" fmla="*/ 211 h 236"/>
                  <a:gd name="T8" fmla="*/ 0 w 408"/>
                  <a:gd name="T9" fmla="*/ 58 h 2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8" h="236">
                    <a:moveTo>
                      <a:pt x="0" y="64"/>
                    </a:moveTo>
                    <a:lnTo>
                      <a:pt x="407" y="0"/>
                    </a:lnTo>
                    <a:lnTo>
                      <a:pt x="407" y="171"/>
                    </a:lnTo>
                    <a:lnTo>
                      <a:pt x="0" y="235"/>
                    </a:lnTo>
                    <a:lnTo>
                      <a:pt x="0" y="64"/>
                    </a:lnTo>
                  </a:path>
                </a:pathLst>
              </a:custGeom>
              <a:solidFill>
                <a:srgbClr val="FFFF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sp>
            <p:nvSpPr>
              <p:cNvPr id="31901" name="Freeform 116"/>
              <p:cNvSpPr>
                <a:spLocks noChangeAspect="1"/>
              </p:cNvSpPr>
              <p:nvPr/>
            </p:nvSpPr>
            <p:spPr bwMode="auto">
              <a:xfrm>
                <a:off x="1519" y="3035"/>
                <a:ext cx="401" cy="233"/>
              </a:xfrm>
              <a:custGeom>
                <a:avLst/>
                <a:gdLst>
                  <a:gd name="T0" fmla="*/ 0 w 408"/>
                  <a:gd name="T1" fmla="*/ 58 h 237"/>
                  <a:gd name="T2" fmla="*/ 366 w 408"/>
                  <a:gd name="T3" fmla="*/ 0 h 237"/>
                  <a:gd name="T4" fmla="*/ 366 w 408"/>
                  <a:gd name="T5" fmla="*/ 153 h 237"/>
                  <a:gd name="T6" fmla="*/ 0 w 408"/>
                  <a:gd name="T7" fmla="*/ 212 h 237"/>
                  <a:gd name="T8" fmla="*/ 0 w 408"/>
                  <a:gd name="T9" fmla="*/ 58 h 2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8" h="237">
                    <a:moveTo>
                      <a:pt x="0" y="64"/>
                    </a:moveTo>
                    <a:lnTo>
                      <a:pt x="407" y="0"/>
                    </a:lnTo>
                    <a:lnTo>
                      <a:pt x="407" y="171"/>
                    </a:lnTo>
                    <a:lnTo>
                      <a:pt x="0" y="236"/>
                    </a:lnTo>
                    <a:lnTo>
                      <a:pt x="0" y="64"/>
                    </a:lnTo>
                  </a:path>
                </a:pathLst>
              </a:custGeom>
              <a:solidFill>
                <a:srgbClr val="FFFF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sp>
            <p:nvSpPr>
              <p:cNvPr id="31902" name="Freeform 117"/>
              <p:cNvSpPr>
                <a:spLocks noChangeAspect="1"/>
              </p:cNvSpPr>
              <p:nvPr/>
            </p:nvSpPr>
            <p:spPr bwMode="auto">
              <a:xfrm>
                <a:off x="1519" y="2700"/>
                <a:ext cx="401" cy="232"/>
              </a:xfrm>
              <a:custGeom>
                <a:avLst/>
                <a:gdLst>
                  <a:gd name="T0" fmla="*/ 0 w 408"/>
                  <a:gd name="T1" fmla="*/ 58 h 236"/>
                  <a:gd name="T2" fmla="*/ 366 w 408"/>
                  <a:gd name="T3" fmla="*/ 0 h 236"/>
                  <a:gd name="T4" fmla="*/ 366 w 408"/>
                  <a:gd name="T5" fmla="*/ 153 h 236"/>
                  <a:gd name="T6" fmla="*/ 0 w 408"/>
                  <a:gd name="T7" fmla="*/ 211 h 236"/>
                  <a:gd name="T8" fmla="*/ 0 w 408"/>
                  <a:gd name="T9" fmla="*/ 58 h 2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8" h="236">
                    <a:moveTo>
                      <a:pt x="0" y="64"/>
                    </a:moveTo>
                    <a:lnTo>
                      <a:pt x="407" y="0"/>
                    </a:lnTo>
                    <a:lnTo>
                      <a:pt x="407" y="171"/>
                    </a:lnTo>
                    <a:lnTo>
                      <a:pt x="0" y="235"/>
                    </a:lnTo>
                    <a:lnTo>
                      <a:pt x="0" y="64"/>
                    </a:lnTo>
                  </a:path>
                </a:pathLst>
              </a:custGeom>
              <a:solidFill>
                <a:srgbClr val="FFFF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sp>
            <p:nvSpPr>
              <p:cNvPr id="31903" name="Freeform 118"/>
              <p:cNvSpPr>
                <a:spLocks noChangeAspect="1"/>
              </p:cNvSpPr>
              <p:nvPr/>
            </p:nvSpPr>
            <p:spPr bwMode="auto">
              <a:xfrm>
                <a:off x="1519" y="2532"/>
                <a:ext cx="401" cy="232"/>
              </a:xfrm>
              <a:custGeom>
                <a:avLst/>
                <a:gdLst>
                  <a:gd name="T0" fmla="*/ 0 w 408"/>
                  <a:gd name="T1" fmla="*/ 58 h 236"/>
                  <a:gd name="T2" fmla="*/ 366 w 408"/>
                  <a:gd name="T3" fmla="*/ 0 h 236"/>
                  <a:gd name="T4" fmla="*/ 366 w 408"/>
                  <a:gd name="T5" fmla="*/ 153 h 236"/>
                  <a:gd name="T6" fmla="*/ 0 w 408"/>
                  <a:gd name="T7" fmla="*/ 211 h 236"/>
                  <a:gd name="T8" fmla="*/ 0 w 408"/>
                  <a:gd name="T9" fmla="*/ 58 h 2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8" h="236">
                    <a:moveTo>
                      <a:pt x="0" y="64"/>
                    </a:moveTo>
                    <a:lnTo>
                      <a:pt x="407" y="0"/>
                    </a:lnTo>
                    <a:lnTo>
                      <a:pt x="407" y="171"/>
                    </a:lnTo>
                    <a:lnTo>
                      <a:pt x="0" y="235"/>
                    </a:lnTo>
                    <a:lnTo>
                      <a:pt x="0" y="64"/>
                    </a:lnTo>
                  </a:path>
                </a:pathLst>
              </a:custGeom>
              <a:solidFill>
                <a:srgbClr val="FFFF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grpSp>
        <p:grpSp>
          <p:nvGrpSpPr>
            <p:cNvPr id="31755" name="Group 119"/>
            <p:cNvGrpSpPr>
              <a:grpSpLocks noChangeAspect="1"/>
            </p:cNvGrpSpPr>
            <p:nvPr/>
          </p:nvGrpSpPr>
          <p:grpSpPr bwMode="auto">
            <a:xfrm>
              <a:off x="2688" y="2174"/>
              <a:ext cx="176" cy="598"/>
              <a:chOff x="1092" y="2595"/>
              <a:chExt cx="235" cy="797"/>
            </a:xfrm>
          </p:grpSpPr>
          <p:sp>
            <p:nvSpPr>
              <p:cNvPr id="31898" name="Rectangle 120"/>
              <p:cNvSpPr>
                <a:spLocks noChangeAspect="1" noChangeArrowheads="1"/>
              </p:cNvSpPr>
              <p:nvPr/>
            </p:nvSpPr>
            <p:spPr bwMode="auto">
              <a:xfrm>
                <a:off x="1092" y="2595"/>
                <a:ext cx="233" cy="671"/>
              </a:xfrm>
              <a:prstGeom prst="rect">
                <a:avLst/>
              </a:prstGeom>
              <a:gradFill rotWithShape="0">
                <a:gsLst>
                  <a:gs pos="0">
                    <a:srgbClr val="B20000"/>
                  </a:gs>
                  <a:gs pos="100000">
                    <a:srgbClr val="FF00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31899" name="Arc 121"/>
              <p:cNvSpPr>
                <a:spLocks noChangeAspect="1"/>
              </p:cNvSpPr>
              <p:nvPr/>
            </p:nvSpPr>
            <p:spPr bwMode="auto">
              <a:xfrm>
                <a:off x="1093" y="3266"/>
                <a:ext cx="234" cy="126"/>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lnTo>
                      <a:pt x="21600" y="21600"/>
                    </a:lnTo>
                    <a:close/>
                  </a:path>
                </a:pathLst>
              </a:custGeom>
              <a:gradFill rotWithShape="0">
                <a:gsLst>
                  <a:gs pos="0">
                    <a:srgbClr val="B20000"/>
                  </a:gs>
                  <a:gs pos="100000">
                    <a:srgbClr val="FF0000"/>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grpSp>
        <p:sp>
          <p:nvSpPr>
            <p:cNvPr id="31756" name="Arc 122"/>
            <p:cNvSpPr>
              <a:spLocks noChangeAspect="1"/>
            </p:cNvSpPr>
            <p:nvPr/>
          </p:nvSpPr>
          <p:spPr bwMode="auto">
            <a:xfrm>
              <a:off x="2689" y="2064"/>
              <a:ext cx="619" cy="207"/>
            </a:xfrm>
            <a:custGeom>
              <a:avLst/>
              <a:gdLst>
                <a:gd name="T0" fmla="*/ 0 w 41173"/>
                <a:gd name="T1" fmla="*/ 0 h 40670"/>
                <a:gd name="T2" fmla="*/ 0 w 41173"/>
                <a:gd name="T3" fmla="*/ 0 h 40670"/>
                <a:gd name="T4" fmla="*/ 0 w 41173"/>
                <a:gd name="T5" fmla="*/ 0 h 40670"/>
                <a:gd name="T6" fmla="*/ 0 60000 65536"/>
                <a:gd name="T7" fmla="*/ 0 60000 65536"/>
                <a:gd name="T8" fmla="*/ 0 60000 65536"/>
              </a:gdLst>
              <a:ahLst/>
              <a:cxnLst>
                <a:cxn ang="T6">
                  <a:pos x="T0" y="T1"/>
                </a:cxn>
                <a:cxn ang="T7">
                  <a:pos x="T2" y="T3"/>
                </a:cxn>
                <a:cxn ang="T8">
                  <a:pos x="T4" y="T5"/>
                </a:cxn>
              </a:cxnLst>
              <a:rect l="0" t="0" r="r" b="b"/>
              <a:pathLst>
                <a:path w="41173" h="40670" fill="none" extrusionOk="0">
                  <a:moveTo>
                    <a:pt x="11456" y="40669"/>
                  </a:moveTo>
                  <a:cubicBezTo>
                    <a:pt x="4405" y="36919"/>
                    <a:pt x="0" y="29585"/>
                    <a:pt x="0" y="21600"/>
                  </a:cubicBezTo>
                  <a:cubicBezTo>
                    <a:pt x="0" y="9670"/>
                    <a:pt x="9670" y="0"/>
                    <a:pt x="21600" y="0"/>
                  </a:cubicBezTo>
                  <a:cubicBezTo>
                    <a:pt x="29991" y="-1"/>
                    <a:pt x="37623" y="4860"/>
                    <a:pt x="41172" y="12464"/>
                  </a:cubicBezTo>
                </a:path>
                <a:path w="41173" h="40670" stroke="0" extrusionOk="0">
                  <a:moveTo>
                    <a:pt x="11456" y="40669"/>
                  </a:moveTo>
                  <a:cubicBezTo>
                    <a:pt x="4405" y="36919"/>
                    <a:pt x="0" y="29585"/>
                    <a:pt x="0" y="21600"/>
                  </a:cubicBezTo>
                  <a:cubicBezTo>
                    <a:pt x="0" y="9670"/>
                    <a:pt x="9670" y="0"/>
                    <a:pt x="21600" y="0"/>
                  </a:cubicBezTo>
                  <a:cubicBezTo>
                    <a:pt x="29991" y="-1"/>
                    <a:pt x="37623" y="4860"/>
                    <a:pt x="41172" y="12464"/>
                  </a:cubicBezTo>
                  <a:lnTo>
                    <a:pt x="21600" y="21600"/>
                  </a:lnTo>
                  <a:lnTo>
                    <a:pt x="11456" y="40669"/>
                  </a:lnTo>
                  <a:close/>
                </a:path>
              </a:pathLst>
            </a:custGeom>
            <a:gradFill rotWithShape="0">
              <a:gsLst>
                <a:gs pos="0">
                  <a:srgbClr val="B20000"/>
                </a:gs>
                <a:gs pos="100000">
                  <a:srgbClr val="FF0000"/>
                </a:gs>
              </a:gsLst>
              <a:lin ang="540000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grpSp>
          <p:nvGrpSpPr>
            <p:cNvPr id="31757" name="Group 123"/>
            <p:cNvGrpSpPr>
              <a:grpSpLocks noChangeAspect="1"/>
            </p:cNvGrpSpPr>
            <p:nvPr/>
          </p:nvGrpSpPr>
          <p:grpSpPr bwMode="auto">
            <a:xfrm>
              <a:off x="2863" y="2174"/>
              <a:ext cx="151" cy="598"/>
              <a:chOff x="1325" y="2595"/>
              <a:chExt cx="202" cy="798"/>
            </a:xfrm>
          </p:grpSpPr>
          <p:sp>
            <p:nvSpPr>
              <p:cNvPr id="31894" name="Freeform 124"/>
              <p:cNvSpPr>
                <a:spLocks noChangeAspect="1"/>
              </p:cNvSpPr>
              <p:nvPr/>
            </p:nvSpPr>
            <p:spPr bwMode="auto">
              <a:xfrm>
                <a:off x="1325" y="2930"/>
                <a:ext cx="202" cy="295"/>
              </a:xfrm>
              <a:custGeom>
                <a:avLst/>
                <a:gdLst>
                  <a:gd name="T0" fmla="*/ 0 w 205"/>
                  <a:gd name="T1" fmla="*/ 116 h 300"/>
                  <a:gd name="T2" fmla="*/ 0 w 205"/>
                  <a:gd name="T3" fmla="*/ 269 h 300"/>
                  <a:gd name="T4" fmla="*/ 186 w 205"/>
                  <a:gd name="T5" fmla="*/ 153 h 300"/>
                  <a:gd name="T6" fmla="*/ 186 w 205"/>
                  <a:gd name="T7" fmla="*/ 0 h 300"/>
                  <a:gd name="T8" fmla="*/ 0 w 205"/>
                  <a:gd name="T9" fmla="*/ 116 h 3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5" h="300">
                    <a:moveTo>
                      <a:pt x="0" y="128"/>
                    </a:moveTo>
                    <a:lnTo>
                      <a:pt x="0" y="299"/>
                    </a:lnTo>
                    <a:lnTo>
                      <a:pt x="204" y="171"/>
                    </a:lnTo>
                    <a:lnTo>
                      <a:pt x="204" y="0"/>
                    </a:lnTo>
                    <a:lnTo>
                      <a:pt x="0" y="128"/>
                    </a:lnTo>
                  </a:path>
                </a:pathLst>
              </a:custGeom>
              <a:gradFill rotWithShape="0">
                <a:gsLst>
                  <a:gs pos="0">
                    <a:srgbClr val="B2B200"/>
                  </a:gs>
                  <a:gs pos="100000">
                    <a:srgbClr val="FFFF00"/>
                  </a:gs>
                </a:gsLst>
                <a:lin ang="0" scaled="1"/>
              </a:gra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sp>
            <p:nvSpPr>
              <p:cNvPr id="31895" name="Freeform 125"/>
              <p:cNvSpPr>
                <a:spLocks noChangeAspect="1"/>
              </p:cNvSpPr>
              <p:nvPr/>
            </p:nvSpPr>
            <p:spPr bwMode="auto">
              <a:xfrm>
                <a:off x="1325" y="3098"/>
                <a:ext cx="202" cy="295"/>
              </a:xfrm>
              <a:custGeom>
                <a:avLst/>
                <a:gdLst>
                  <a:gd name="T0" fmla="*/ 0 w 205"/>
                  <a:gd name="T1" fmla="*/ 116 h 300"/>
                  <a:gd name="T2" fmla="*/ 0 w 205"/>
                  <a:gd name="T3" fmla="*/ 269 h 300"/>
                  <a:gd name="T4" fmla="*/ 186 w 205"/>
                  <a:gd name="T5" fmla="*/ 153 h 300"/>
                  <a:gd name="T6" fmla="*/ 186 w 205"/>
                  <a:gd name="T7" fmla="*/ 0 h 300"/>
                  <a:gd name="T8" fmla="*/ 0 w 205"/>
                  <a:gd name="T9" fmla="*/ 116 h 3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5" h="300">
                    <a:moveTo>
                      <a:pt x="0" y="128"/>
                    </a:moveTo>
                    <a:lnTo>
                      <a:pt x="0" y="299"/>
                    </a:lnTo>
                    <a:lnTo>
                      <a:pt x="204" y="171"/>
                    </a:lnTo>
                    <a:lnTo>
                      <a:pt x="204" y="0"/>
                    </a:lnTo>
                    <a:lnTo>
                      <a:pt x="0" y="128"/>
                    </a:lnTo>
                  </a:path>
                </a:pathLst>
              </a:custGeom>
              <a:gradFill rotWithShape="0">
                <a:gsLst>
                  <a:gs pos="0">
                    <a:srgbClr val="B2B200"/>
                  </a:gs>
                  <a:gs pos="100000">
                    <a:srgbClr val="FFFF00"/>
                  </a:gs>
                </a:gsLst>
                <a:lin ang="0" scaled="1"/>
              </a:gra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sp>
            <p:nvSpPr>
              <p:cNvPr id="31896" name="Freeform 126"/>
              <p:cNvSpPr>
                <a:spLocks noChangeAspect="1"/>
              </p:cNvSpPr>
              <p:nvPr/>
            </p:nvSpPr>
            <p:spPr bwMode="auto">
              <a:xfrm>
                <a:off x="1325" y="2763"/>
                <a:ext cx="202" cy="295"/>
              </a:xfrm>
              <a:custGeom>
                <a:avLst/>
                <a:gdLst>
                  <a:gd name="T0" fmla="*/ 0 w 205"/>
                  <a:gd name="T1" fmla="*/ 116 h 300"/>
                  <a:gd name="T2" fmla="*/ 0 w 205"/>
                  <a:gd name="T3" fmla="*/ 269 h 300"/>
                  <a:gd name="T4" fmla="*/ 186 w 205"/>
                  <a:gd name="T5" fmla="*/ 153 h 300"/>
                  <a:gd name="T6" fmla="*/ 186 w 205"/>
                  <a:gd name="T7" fmla="*/ 0 h 300"/>
                  <a:gd name="T8" fmla="*/ 0 w 205"/>
                  <a:gd name="T9" fmla="*/ 116 h 3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5" h="300">
                    <a:moveTo>
                      <a:pt x="0" y="128"/>
                    </a:moveTo>
                    <a:lnTo>
                      <a:pt x="0" y="299"/>
                    </a:lnTo>
                    <a:lnTo>
                      <a:pt x="204" y="171"/>
                    </a:lnTo>
                    <a:lnTo>
                      <a:pt x="204" y="0"/>
                    </a:lnTo>
                    <a:lnTo>
                      <a:pt x="0" y="128"/>
                    </a:lnTo>
                  </a:path>
                </a:pathLst>
              </a:custGeom>
              <a:gradFill rotWithShape="0">
                <a:gsLst>
                  <a:gs pos="0">
                    <a:srgbClr val="B2B200"/>
                  </a:gs>
                  <a:gs pos="100000">
                    <a:srgbClr val="FFFF00"/>
                  </a:gs>
                </a:gsLst>
                <a:lin ang="0" scaled="1"/>
              </a:gra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sp>
            <p:nvSpPr>
              <p:cNvPr id="31897" name="Freeform 127"/>
              <p:cNvSpPr>
                <a:spLocks noChangeAspect="1"/>
              </p:cNvSpPr>
              <p:nvPr/>
            </p:nvSpPr>
            <p:spPr bwMode="auto">
              <a:xfrm>
                <a:off x="1325" y="2595"/>
                <a:ext cx="202" cy="295"/>
              </a:xfrm>
              <a:custGeom>
                <a:avLst/>
                <a:gdLst>
                  <a:gd name="T0" fmla="*/ 0 w 205"/>
                  <a:gd name="T1" fmla="*/ 116 h 300"/>
                  <a:gd name="T2" fmla="*/ 0 w 205"/>
                  <a:gd name="T3" fmla="*/ 269 h 300"/>
                  <a:gd name="T4" fmla="*/ 186 w 205"/>
                  <a:gd name="T5" fmla="*/ 153 h 300"/>
                  <a:gd name="T6" fmla="*/ 186 w 205"/>
                  <a:gd name="T7" fmla="*/ 0 h 300"/>
                  <a:gd name="T8" fmla="*/ 0 w 205"/>
                  <a:gd name="T9" fmla="*/ 116 h 3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5" h="300">
                    <a:moveTo>
                      <a:pt x="0" y="128"/>
                    </a:moveTo>
                    <a:lnTo>
                      <a:pt x="0" y="299"/>
                    </a:lnTo>
                    <a:lnTo>
                      <a:pt x="204" y="171"/>
                    </a:lnTo>
                    <a:lnTo>
                      <a:pt x="204" y="0"/>
                    </a:lnTo>
                    <a:lnTo>
                      <a:pt x="0" y="128"/>
                    </a:lnTo>
                  </a:path>
                </a:pathLst>
              </a:custGeom>
              <a:gradFill rotWithShape="0">
                <a:gsLst>
                  <a:gs pos="0">
                    <a:srgbClr val="B2B200"/>
                  </a:gs>
                  <a:gs pos="100000">
                    <a:srgbClr val="FFFF00"/>
                  </a:gs>
                </a:gsLst>
                <a:lin ang="0" scaled="1"/>
              </a:gra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grpSp>
        <p:sp>
          <p:nvSpPr>
            <p:cNvPr id="31758" name="Freeform 128"/>
            <p:cNvSpPr>
              <a:spLocks noChangeAspect="1"/>
            </p:cNvSpPr>
            <p:nvPr/>
          </p:nvSpPr>
          <p:spPr bwMode="auto">
            <a:xfrm>
              <a:off x="3146" y="2172"/>
              <a:ext cx="72" cy="42"/>
            </a:xfrm>
            <a:custGeom>
              <a:avLst/>
              <a:gdLst>
                <a:gd name="T0" fmla="*/ 0 w 408"/>
                <a:gd name="T1" fmla="*/ 0 h 236"/>
                <a:gd name="T2" fmla="*/ 0 w 408"/>
                <a:gd name="T3" fmla="*/ 0 h 236"/>
                <a:gd name="T4" fmla="*/ 0 w 408"/>
                <a:gd name="T5" fmla="*/ 0 h 236"/>
                <a:gd name="T6" fmla="*/ 0 w 408"/>
                <a:gd name="T7" fmla="*/ 0 h 236"/>
                <a:gd name="T8" fmla="*/ 0 w 408"/>
                <a:gd name="T9" fmla="*/ 0 h 2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8" h="236">
                  <a:moveTo>
                    <a:pt x="0" y="64"/>
                  </a:moveTo>
                  <a:lnTo>
                    <a:pt x="407" y="0"/>
                  </a:lnTo>
                  <a:lnTo>
                    <a:pt x="407" y="171"/>
                  </a:lnTo>
                  <a:lnTo>
                    <a:pt x="0" y="235"/>
                  </a:lnTo>
                  <a:lnTo>
                    <a:pt x="0" y="64"/>
                  </a:lnTo>
                </a:path>
              </a:pathLst>
            </a:custGeom>
            <a:gradFill rotWithShape="0">
              <a:gsLst>
                <a:gs pos="0">
                  <a:srgbClr val="007676"/>
                </a:gs>
                <a:gs pos="100000">
                  <a:srgbClr val="00FFFF"/>
                </a:gs>
              </a:gsLst>
              <a:lin ang="0" scaled="1"/>
            </a:gra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sp>
          <p:nvSpPr>
            <p:cNvPr id="31759" name="Freeform 129"/>
            <p:cNvSpPr>
              <a:spLocks noChangeAspect="1"/>
            </p:cNvSpPr>
            <p:nvPr/>
          </p:nvSpPr>
          <p:spPr bwMode="auto">
            <a:xfrm>
              <a:off x="3074" y="2562"/>
              <a:ext cx="72" cy="42"/>
            </a:xfrm>
            <a:custGeom>
              <a:avLst/>
              <a:gdLst>
                <a:gd name="T0" fmla="*/ 0 w 408"/>
                <a:gd name="T1" fmla="*/ 0 h 236"/>
                <a:gd name="T2" fmla="*/ 0 w 408"/>
                <a:gd name="T3" fmla="*/ 0 h 236"/>
                <a:gd name="T4" fmla="*/ 0 w 408"/>
                <a:gd name="T5" fmla="*/ 0 h 236"/>
                <a:gd name="T6" fmla="*/ 0 w 408"/>
                <a:gd name="T7" fmla="*/ 0 h 236"/>
                <a:gd name="T8" fmla="*/ 0 w 408"/>
                <a:gd name="T9" fmla="*/ 0 h 2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8" h="236">
                  <a:moveTo>
                    <a:pt x="0" y="64"/>
                  </a:moveTo>
                  <a:lnTo>
                    <a:pt x="407" y="0"/>
                  </a:lnTo>
                  <a:lnTo>
                    <a:pt x="407" y="171"/>
                  </a:lnTo>
                  <a:lnTo>
                    <a:pt x="0" y="235"/>
                  </a:lnTo>
                  <a:lnTo>
                    <a:pt x="0" y="64"/>
                  </a:lnTo>
                </a:path>
              </a:pathLst>
            </a:custGeom>
            <a:gradFill rotWithShape="0">
              <a:gsLst>
                <a:gs pos="0">
                  <a:srgbClr val="007676"/>
                </a:gs>
                <a:gs pos="100000">
                  <a:srgbClr val="00FFFF"/>
                </a:gs>
              </a:gsLst>
              <a:lin ang="0" scaled="1"/>
            </a:gra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sp>
          <p:nvSpPr>
            <p:cNvPr id="31760" name="Freeform 130"/>
            <p:cNvSpPr>
              <a:spLocks noChangeAspect="1"/>
            </p:cNvSpPr>
            <p:nvPr/>
          </p:nvSpPr>
          <p:spPr bwMode="auto">
            <a:xfrm>
              <a:off x="2930" y="2244"/>
              <a:ext cx="55" cy="80"/>
            </a:xfrm>
            <a:custGeom>
              <a:avLst/>
              <a:gdLst>
                <a:gd name="T0" fmla="*/ 0 w 205"/>
                <a:gd name="T1" fmla="*/ 0 h 300"/>
                <a:gd name="T2" fmla="*/ 0 w 205"/>
                <a:gd name="T3" fmla="*/ 0 h 300"/>
                <a:gd name="T4" fmla="*/ 0 w 205"/>
                <a:gd name="T5" fmla="*/ 0 h 300"/>
                <a:gd name="T6" fmla="*/ 0 w 205"/>
                <a:gd name="T7" fmla="*/ 0 h 300"/>
                <a:gd name="T8" fmla="*/ 0 w 205"/>
                <a:gd name="T9" fmla="*/ 0 h 3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5" h="300">
                  <a:moveTo>
                    <a:pt x="0" y="128"/>
                  </a:moveTo>
                  <a:lnTo>
                    <a:pt x="0" y="299"/>
                  </a:lnTo>
                  <a:lnTo>
                    <a:pt x="204" y="171"/>
                  </a:lnTo>
                  <a:lnTo>
                    <a:pt x="204" y="0"/>
                  </a:lnTo>
                  <a:lnTo>
                    <a:pt x="0" y="128"/>
                  </a:lnTo>
                </a:path>
              </a:pathLst>
            </a:custGeom>
            <a:gradFill rotWithShape="0">
              <a:gsLst>
                <a:gs pos="0">
                  <a:srgbClr val="007676"/>
                </a:gs>
                <a:gs pos="100000">
                  <a:srgbClr val="00FFFF"/>
                </a:gs>
              </a:gsLst>
              <a:lin ang="0" scaled="1"/>
            </a:gra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sp>
          <p:nvSpPr>
            <p:cNvPr id="31761" name="Freeform 131"/>
            <p:cNvSpPr>
              <a:spLocks noChangeAspect="1"/>
            </p:cNvSpPr>
            <p:nvPr/>
          </p:nvSpPr>
          <p:spPr bwMode="auto">
            <a:xfrm>
              <a:off x="3038" y="2352"/>
              <a:ext cx="252" cy="147"/>
            </a:xfrm>
            <a:custGeom>
              <a:avLst/>
              <a:gdLst>
                <a:gd name="T0" fmla="*/ 0 w 408"/>
                <a:gd name="T1" fmla="*/ 4 h 236"/>
                <a:gd name="T2" fmla="*/ 22 w 408"/>
                <a:gd name="T3" fmla="*/ 0 h 236"/>
                <a:gd name="T4" fmla="*/ 22 w 408"/>
                <a:gd name="T5" fmla="*/ 10 h 236"/>
                <a:gd name="T6" fmla="*/ 0 w 408"/>
                <a:gd name="T7" fmla="*/ 14 h 236"/>
                <a:gd name="T8" fmla="*/ 0 w 408"/>
                <a:gd name="T9" fmla="*/ 4 h 2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8" h="236">
                  <a:moveTo>
                    <a:pt x="0" y="64"/>
                  </a:moveTo>
                  <a:lnTo>
                    <a:pt x="407" y="0"/>
                  </a:lnTo>
                  <a:lnTo>
                    <a:pt x="407" y="171"/>
                  </a:lnTo>
                  <a:lnTo>
                    <a:pt x="0" y="235"/>
                  </a:lnTo>
                  <a:lnTo>
                    <a:pt x="0" y="64"/>
                  </a:lnTo>
                </a:path>
              </a:pathLst>
            </a:custGeom>
            <a:gradFill rotWithShape="0">
              <a:gsLst>
                <a:gs pos="0">
                  <a:srgbClr val="007676"/>
                </a:gs>
                <a:gs pos="100000">
                  <a:srgbClr val="00FFFF"/>
                </a:gs>
              </a:gsLst>
              <a:lin ang="0" scaled="1"/>
            </a:gra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sp>
          <p:nvSpPr>
            <p:cNvPr id="31762" name="Freeform 132"/>
            <p:cNvSpPr>
              <a:spLocks noChangeAspect="1"/>
            </p:cNvSpPr>
            <p:nvPr/>
          </p:nvSpPr>
          <p:spPr bwMode="auto">
            <a:xfrm>
              <a:off x="2894" y="2381"/>
              <a:ext cx="55" cy="79"/>
            </a:xfrm>
            <a:custGeom>
              <a:avLst/>
              <a:gdLst>
                <a:gd name="T0" fmla="*/ 0 w 205"/>
                <a:gd name="T1" fmla="*/ 0 h 300"/>
                <a:gd name="T2" fmla="*/ 0 w 205"/>
                <a:gd name="T3" fmla="*/ 0 h 300"/>
                <a:gd name="T4" fmla="*/ 0 w 205"/>
                <a:gd name="T5" fmla="*/ 0 h 300"/>
                <a:gd name="T6" fmla="*/ 0 w 205"/>
                <a:gd name="T7" fmla="*/ 0 h 300"/>
                <a:gd name="T8" fmla="*/ 0 w 205"/>
                <a:gd name="T9" fmla="*/ 0 h 3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5" h="300">
                  <a:moveTo>
                    <a:pt x="0" y="128"/>
                  </a:moveTo>
                  <a:lnTo>
                    <a:pt x="0" y="299"/>
                  </a:lnTo>
                  <a:lnTo>
                    <a:pt x="204" y="171"/>
                  </a:lnTo>
                  <a:lnTo>
                    <a:pt x="204" y="0"/>
                  </a:lnTo>
                  <a:lnTo>
                    <a:pt x="0" y="128"/>
                  </a:lnTo>
                </a:path>
              </a:pathLst>
            </a:custGeom>
            <a:gradFill rotWithShape="0">
              <a:gsLst>
                <a:gs pos="0">
                  <a:srgbClr val="007676"/>
                </a:gs>
                <a:gs pos="100000">
                  <a:srgbClr val="00FFFF"/>
                </a:gs>
              </a:gsLst>
              <a:lin ang="0" scaled="1"/>
            </a:gra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sp>
          <p:nvSpPr>
            <p:cNvPr id="31763" name="Freeform 133"/>
            <p:cNvSpPr>
              <a:spLocks noChangeAspect="1"/>
            </p:cNvSpPr>
            <p:nvPr/>
          </p:nvSpPr>
          <p:spPr bwMode="auto">
            <a:xfrm>
              <a:off x="2947" y="2597"/>
              <a:ext cx="55" cy="79"/>
            </a:xfrm>
            <a:custGeom>
              <a:avLst/>
              <a:gdLst>
                <a:gd name="T0" fmla="*/ 0 w 205"/>
                <a:gd name="T1" fmla="*/ 0 h 300"/>
                <a:gd name="T2" fmla="*/ 0 w 205"/>
                <a:gd name="T3" fmla="*/ 0 h 300"/>
                <a:gd name="T4" fmla="*/ 0 w 205"/>
                <a:gd name="T5" fmla="*/ 0 h 300"/>
                <a:gd name="T6" fmla="*/ 0 w 205"/>
                <a:gd name="T7" fmla="*/ 0 h 300"/>
                <a:gd name="T8" fmla="*/ 0 w 205"/>
                <a:gd name="T9" fmla="*/ 0 h 3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5" h="300">
                  <a:moveTo>
                    <a:pt x="0" y="128"/>
                  </a:moveTo>
                  <a:lnTo>
                    <a:pt x="0" y="299"/>
                  </a:lnTo>
                  <a:lnTo>
                    <a:pt x="204" y="171"/>
                  </a:lnTo>
                  <a:lnTo>
                    <a:pt x="204" y="0"/>
                  </a:lnTo>
                  <a:lnTo>
                    <a:pt x="0" y="128"/>
                  </a:lnTo>
                </a:path>
              </a:pathLst>
            </a:custGeom>
            <a:gradFill rotWithShape="0">
              <a:gsLst>
                <a:gs pos="0">
                  <a:srgbClr val="007676"/>
                </a:gs>
                <a:gs pos="100000">
                  <a:srgbClr val="00FFFF"/>
                </a:gs>
              </a:gsLst>
              <a:lin ang="0" scaled="1"/>
            </a:gra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sp>
          <p:nvSpPr>
            <p:cNvPr id="31764" name="Freeform 134"/>
            <p:cNvSpPr>
              <a:spLocks noChangeAspect="1"/>
            </p:cNvSpPr>
            <p:nvPr/>
          </p:nvSpPr>
          <p:spPr bwMode="auto">
            <a:xfrm>
              <a:off x="3038" y="2208"/>
              <a:ext cx="144" cy="84"/>
            </a:xfrm>
            <a:custGeom>
              <a:avLst/>
              <a:gdLst>
                <a:gd name="T0" fmla="*/ 0 w 408"/>
                <a:gd name="T1" fmla="*/ 0 h 236"/>
                <a:gd name="T2" fmla="*/ 1 w 408"/>
                <a:gd name="T3" fmla="*/ 0 h 236"/>
                <a:gd name="T4" fmla="*/ 1 w 408"/>
                <a:gd name="T5" fmla="*/ 0 h 236"/>
                <a:gd name="T6" fmla="*/ 0 w 408"/>
                <a:gd name="T7" fmla="*/ 0 h 236"/>
                <a:gd name="T8" fmla="*/ 0 w 408"/>
                <a:gd name="T9" fmla="*/ 0 h 2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8" h="236">
                  <a:moveTo>
                    <a:pt x="0" y="64"/>
                  </a:moveTo>
                  <a:lnTo>
                    <a:pt x="407" y="0"/>
                  </a:lnTo>
                  <a:lnTo>
                    <a:pt x="407" y="171"/>
                  </a:lnTo>
                  <a:lnTo>
                    <a:pt x="0" y="235"/>
                  </a:lnTo>
                  <a:lnTo>
                    <a:pt x="0" y="64"/>
                  </a:lnTo>
                </a:path>
              </a:pathLst>
            </a:custGeom>
            <a:gradFill rotWithShape="0">
              <a:gsLst>
                <a:gs pos="0">
                  <a:srgbClr val="007676"/>
                </a:gs>
                <a:gs pos="100000">
                  <a:srgbClr val="00FFFF"/>
                </a:gs>
              </a:gsLst>
              <a:lin ang="0" scaled="1"/>
            </a:gra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grpSp>
          <p:nvGrpSpPr>
            <p:cNvPr id="31765" name="Group 135"/>
            <p:cNvGrpSpPr>
              <a:grpSpLocks noChangeAspect="1"/>
            </p:cNvGrpSpPr>
            <p:nvPr/>
          </p:nvGrpSpPr>
          <p:grpSpPr bwMode="auto">
            <a:xfrm>
              <a:off x="3824" y="2127"/>
              <a:ext cx="301" cy="552"/>
              <a:chOff x="1519" y="2532"/>
              <a:chExt cx="401" cy="736"/>
            </a:xfrm>
          </p:grpSpPr>
          <p:sp>
            <p:nvSpPr>
              <p:cNvPr id="31890" name="Freeform 136"/>
              <p:cNvSpPr>
                <a:spLocks noChangeAspect="1"/>
              </p:cNvSpPr>
              <p:nvPr/>
            </p:nvSpPr>
            <p:spPr bwMode="auto">
              <a:xfrm>
                <a:off x="1519" y="2867"/>
                <a:ext cx="401" cy="232"/>
              </a:xfrm>
              <a:custGeom>
                <a:avLst/>
                <a:gdLst>
                  <a:gd name="T0" fmla="*/ 0 w 408"/>
                  <a:gd name="T1" fmla="*/ 58 h 236"/>
                  <a:gd name="T2" fmla="*/ 366 w 408"/>
                  <a:gd name="T3" fmla="*/ 0 h 236"/>
                  <a:gd name="T4" fmla="*/ 366 w 408"/>
                  <a:gd name="T5" fmla="*/ 153 h 236"/>
                  <a:gd name="T6" fmla="*/ 0 w 408"/>
                  <a:gd name="T7" fmla="*/ 211 h 236"/>
                  <a:gd name="T8" fmla="*/ 0 w 408"/>
                  <a:gd name="T9" fmla="*/ 58 h 2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8" h="236">
                    <a:moveTo>
                      <a:pt x="0" y="64"/>
                    </a:moveTo>
                    <a:lnTo>
                      <a:pt x="407" y="0"/>
                    </a:lnTo>
                    <a:lnTo>
                      <a:pt x="407" y="171"/>
                    </a:lnTo>
                    <a:lnTo>
                      <a:pt x="0" y="235"/>
                    </a:lnTo>
                    <a:lnTo>
                      <a:pt x="0" y="64"/>
                    </a:lnTo>
                  </a:path>
                </a:pathLst>
              </a:custGeom>
              <a:solidFill>
                <a:srgbClr val="FFFF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sp>
            <p:nvSpPr>
              <p:cNvPr id="31891" name="Freeform 137"/>
              <p:cNvSpPr>
                <a:spLocks noChangeAspect="1"/>
              </p:cNvSpPr>
              <p:nvPr/>
            </p:nvSpPr>
            <p:spPr bwMode="auto">
              <a:xfrm>
                <a:off x="1519" y="3035"/>
                <a:ext cx="401" cy="233"/>
              </a:xfrm>
              <a:custGeom>
                <a:avLst/>
                <a:gdLst>
                  <a:gd name="T0" fmla="*/ 0 w 408"/>
                  <a:gd name="T1" fmla="*/ 58 h 237"/>
                  <a:gd name="T2" fmla="*/ 366 w 408"/>
                  <a:gd name="T3" fmla="*/ 0 h 237"/>
                  <a:gd name="T4" fmla="*/ 366 w 408"/>
                  <a:gd name="T5" fmla="*/ 153 h 237"/>
                  <a:gd name="T6" fmla="*/ 0 w 408"/>
                  <a:gd name="T7" fmla="*/ 212 h 237"/>
                  <a:gd name="T8" fmla="*/ 0 w 408"/>
                  <a:gd name="T9" fmla="*/ 58 h 2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8" h="237">
                    <a:moveTo>
                      <a:pt x="0" y="64"/>
                    </a:moveTo>
                    <a:lnTo>
                      <a:pt x="407" y="0"/>
                    </a:lnTo>
                    <a:lnTo>
                      <a:pt x="407" y="171"/>
                    </a:lnTo>
                    <a:lnTo>
                      <a:pt x="0" y="236"/>
                    </a:lnTo>
                    <a:lnTo>
                      <a:pt x="0" y="64"/>
                    </a:lnTo>
                  </a:path>
                </a:pathLst>
              </a:custGeom>
              <a:solidFill>
                <a:srgbClr val="FFFF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sp>
            <p:nvSpPr>
              <p:cNvPr id="31892" name="Freeform 138"/>
              <p:cNvSpPr>
                <a:spLocks noChangeAspect="1"/>
              </p:cNvSpPr>
              <p:nvPr/>
            </p:nvSpPr>
            <p:spPr bwMode="auto">
              <a:xfrm>
                <a:off x="1519" y="2700"/>
                <a:ext cx="401" cy="232"/>
              </a:xfrm>
              <a:custGeom>
                <a:avLst/>
                <a:gdLst>
                  <a:gd name="T0" fmla="*/ 0 w 408"/>
                  <a:gd name="T1" fmla="*/ 58 h 236"/>
                  <a:gd name="T2" fmla="*/ 366 w 408"/>
                  <a:gd name="T3" fmla="*/ 0 h 236"/>
                  <a:gd name="T4" fmla="*/ 366 w 408"/>
                  <a:gd name="T5" fmla="*/ 153 h 236"/>
                  <a:gd name="T6" fmla="*/ 0 w 408"/>
                  <a:gd name="T7" fmla="*/ 211 h 236"/>
                  <a:gd name="T8" fmla="*/ 0 w 408"/>
                  <a:gd name="T9" fmla="*/ 58 h 2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8" h="236">
                    <a:moveTo>
                      <a:pt x="0" y="64"/>
                    </a:moveTo>
                    <a:lnTo>
                      <a:pt x="407" y="0"/>
                    </a:lnTo>
                    <a:lnTo>
                      <a:pt x="407" y="171"/>
                    </a:lnTo>
                    <a:lnTo>
                      <a:pt x="0" y="235"/>
                    </a:lnTo>
                    <a:lnTo>
                      <a:pt x="0" y="64"/>
                    </a:lnTo>
                  </a:path>
                </a:pathLst>
              </a:custGeom>
              <a:solidFill>
                <a:srgbClr val="FFFF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sp>
            <p:nvSpPr>
              <p:cNvPr id="31893" name="Freeform 139"/>
              <p:cNvSpPr>
                <a:spLocks noChangeAspect="1"/>
              </p:cNvSpPr>
              <p:nvPr/>
            </p:nvSpPr>
            <p:spPr bwMode="auto">
              <a:xfrm>
                <a:off x="1519" y="2532"/>
                <a:ext cx="401" cy="232"/>
              </a:xfrm>
              <a:custGeom>
                <a:avLst/>
                <a:gdLst>
                  <a:gd name="T0" fmla="*/ 0 w 408"/>
                  <a:gd name="T1" fmla="*/ 58 h 236"/>
                  <a:gd name="T2" fmla="*/ 366 w 408"/>
                  <a:gd name="T3" fmla="*/ 0 h 236"/>
                  <a:gd name="T4" fmla="*/ 366 w 408"/>
                  <a:gd name="T5" fmla="*/ 153 h 236"/>
                  <a:gd name="T6" fmla="*/ 0 w 408"/>
                  <a:gd name="T7" fmla="*/ 211 h 236"/>
                  <a:gd name="T8" fmla="*/ 0 w 408"/>
                  <a:gd name="T9" fmla="*/ 58 h 2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8" h="236">
                    <a:moveTo>
                      <a:pt x="0" y="64"/>
                    </a:moveTo>
                    <a:lnTo>
                      <a:pt x="407" y="0"/>
                    </a:lnTo>
                    <a:lnTo>
                      <a:pt x="407" y="171"/>
                    </a:lnTo>
                    <a:lnTo>
                      <a:pt x="0" y="235"/>
                    </a:lnTo>
                    <a:lnTo>
                      <a:pt x="0" y="64"/>
                    </a:lnTo>
                  </a:path>
                </a:pathLst>
              </a:custGeom>
              <a:solidFill>
                <a:srgbClr val="FFFF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grpSp>
        <p:grpSp>
          <p:nvGrpSpPr>
            <p:cNvPr id="31766" name="Group 140"/>
            <p:cNvGrpSpPr>
              <a:grpSpLocks noChangeAspect="1"/>
            </p:cNvGrpSpPr>
            <p:nvPr/>
          </p:nvGrpSpPr>
          <p:grpSpPr bwMode="auto">
            <a:xfrm>
              <a:off x="3504" y="2174"/>
              <a:ext cx="176" cy="598"/>
              <a:chOff x="1092" y="2595"/>
              <a:chExt cx="235" cy="797"/>
            </a:xfrm>
          </p:grpSpPr>
          <p:sp>
            <p:nvSpPr>
              <p:cNvPr id="31888" name="Rectangle 141"/>
              <p:cNvSpPr>
                <a:spLocks noChangeAspect="1" noChangeArrowheads="1"/>
              </p:cNvSpPr>
              <p:nvPr/>
            </p:nvSpPr>
            <p:spPr bwMode="auto">
              <a:xfrm>
                <a:off x="1092" y="2595"/>
                <a:ext cx="233" cy="671"/>
              </a:xfrm>
              <a:prstGeom prst="rect">
                <a:avLst/>
              </a:prstGeom>
              <a:gradFill rotWithShape="0">
                <a:gsLst>
                  <a:gs pos="0">
                    <a:srgbClr val="B20000"/>
                  </a:gs>
                  <a:gs pos="100000">
                    <a:srgbClr val="FF00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31889" name="Arc 142"/>
              <p:cNvSpPr>
                <a:spLocks noChangeAspect="1"/>
              </p:cNvSpPr>
              <p:nvPr/>
            </p:nvSpPr>
            <p:spPr bwMode="auto">
              <a:xfrm>
                <a:off x="1093" y="3266"/>
                <a:ext cx="234" cy="126"/>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lnTo>
                      <a:pt x="21600" y="21600"/>
                    </a:lnTo>
                    <a:close/>
                  </a:path>
                </a:pathLst>
              </a:custGeom>
              <a:gradFill rotWithShape="0">
                <a:gsLst>
                  <a:gs pos="0">
                    <a:srgbClr val="B20000"/>
                  </a:gs>
                  <a:gs pos="100000">
                    <a:srgbClr val="FF0000"/>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grpSp>
        <p:sp>
          <p:nvSpPr>
            <p:cNvPr id="31767" name="Arc 143"/>
            <p:cNvSpPr>
              <a:spLocks noChangeAspect="1"/>
            </p:cNvSpPr>
            <p:nvPr/>
          </p:nvSpPr>
          <p:spPr bwMode="auto">
            <a:xfrm>
              <a:off x="3505" y="2064"/>
              <a:ext cx="619" cy="207"/>
            </a:xfrm>
            <a:custGeom>
              <a:avLst/>
              <a:gdLst>
                <a:gd name="T0" fmla="*/ 0 w 41173"/>
                <a:gd name="T1" fmla="*/ 0 h 40670"/>
                <a:gd name="T2" fmla="*/ 0 w 41173"/>
                <a:gd name="T3" fmla="*/ 0 h 40670"/>
                <a:gd name="T4" fmla="*/ 0 w 41173"/>
                <a:gd name="T5" fmla="*/ 0 h 40670"/>
                <a:gd name="T6" fmla="*/ 0 60000 65536"/>
                <a:gd name="T7" fmla="*/ 0 60000 65536"/>
                <a:gd name="T8" fmla="*/ 0 60000 65536"/>
              </a:gdLst>
              <a:ahLst/>
              <a:cxnLst>
                <a:cxn ang="T6">
                  <a:pos x="T0" y="T1"/>
                </a:cxn>
                <a:cxn ang="T7">
                  <a:pos x="T2" y="T3"/>
                </a:cxn>
                <a:cxn ang="T8">
                  <a:pos x="T4" y="T5"/>
                </a:cxn>
              </a:cxnLst>
              <a:rect l="0" t="0" r="r" b="b"/>
              <a:pathLst>
                <a:path w="41173" h="40670" fill="none" extrusionOk="0">
                  <a:moveTo>
                    <a:pt x="11456" y="40669"/>
                  </a:moveTo>
                  <a:cubicBezTo>
                    <a:pt x="4405" y="36919"/>
                    <a:pt x="0" y="29585"/>
                    <a:pt x="0" y="21600"/>
                  </a:cubicBezTo>
                  <a:cubicBezTo>
                    <a:pt x="0" y="9670"/>
                    <a:pt x="9670" y="0"/>
                    <a:pt x="21600" y="0"/>
                  </a:cubicBezTo>
                  <a:cubicBezTo>
                    <a:pt x="29991" y="-1"/>
                    <a:pt x="37623" y="4860"/>
                    <a:pt x="41172" y="12464"/>
                  </a:cubicBezTo>
                </a:path>
                <a:path w="41173" h="40670" stroke="0" extrusionOk="0">
                  <a:moveTo>
                    <a:pt x="11456" y="40669"/>
                  </a:moveTo>
                  <a:cubicBezTo>
                    <a:pt x="4405" y="36919"/>
                    <a:pt x="0" y="29585"/>
                    <a:pt x="0" y="21600"/>
                  </a:cubicBezTo>
                  <a:cubicBezTo>
                    <a:pt x="0" y="9670"/>
                    <a:pt x="9670" y="0"/>
                    <a:pt x="21600" y="0"/>
                  </a:cubicBezTo>
                  <a:cubicBezTo>
                    <a:pt x="29991" y="-1"/>
                    <a:pt x="37623" y="4860"/>
                    <a:pt x="41172" y="12464"/>
                  </a:cubicBezTo>
                  <a:lnTo>
                    <a:pt x="21600" y="21600"/>
                  </a:lnTo>
                  <a:lnTo>
                    <a:pt x="11456" y="40669"/>
                  </a:lnTo>
                  <a:close/>
                </a:path>
              </a:pathLst>
            </a:custGeom>
            <a:gradFill rotWithShape="0">
              <a:gsLst>
                <a:gs pos="0">
                  <a:srgbClr val="B20000"/>
                </a:gs>
                <a:gs pos="100000">
                  <a:srgbClr val="FF0000"/>
                </a:gs>
              </a:gsLst>
              <a:lin ang="540000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grpSp>
          <p:nvGrpSpPr>
            <p:cNvPr id="31768" name="Group 144"/>
            <p:cNvGrpSpPr>
              <a:grpSpLocks noChangeAspect="1"/>
            </p:cNvGrpSpPr>
            <p:nvPr/>
          </p:nvGrpSpPr>
          <p:grpSpPr bwMode="auto">
            <a:xfrm>
              <a:off x="3679" y="2174"/>
              <a:ext cx="151" cy="598"/>
              <a:chOff x="1325" y="2595"/>
              <a:chExt cx="202" cy="798"/>
            </a:xfrm>
          </p:grpSpPr>
          <p:sp>
            <p:nvSpPr>
              <p:cNvPr id="31884" name="Freeform 145"/>
              <p:cNvSpPr>
                <a:spLocks noChangeAspect="1"/>
              </p:cNvSpPr>
              <p:nvPr/>
            </p:nvSpPr>
            <p:spPr bwMode="auto">
              <a:xfrm>
                <a:off x="1325" y="2930"/>
                <a:ext cx="202" cy="295"/>
              </a:xfrm>
              <a:custGeom>
                <a:avLst/>
                <a:gdLst>
                  <a:gd name="T0" fmla="*/ 0 w 205"/>
                  <a:gd name="T1" fmla="*/ 116 h 300"/>
                  <a:gd name="T2" fmla="*/ 0 w 205"/>
                  <a:gd name="T3" fmla="*/ 269 h 300"/>
                  <a:gd name="T4" fmla="*/ 186 w 205"/>
                  <a:gd name="T5" fmla="*/ 153 h 300"/>
                  <a:gd name="T6" fmla="*/ 186 w 205"/>
                  <a:gd name="T7" fmla="*/ 0 h 300"/>
                  <a:gd name="T8" fmla="*/ 0 w 205"/>
                  <a:gd name="T9" fmla="*/ 116 h 3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5" h="300">
                    <a:moveTo>
                      <a:pt x="0" y="128"/>
                    </a:moveTo>
                    <a:lnTo>
                      <a:pt x="0" y="299"/>
                    </a:lnTo>
                    <a:lnTo>
                      <a:pt x="204" y="171"/>
                    </a:lnTo>
                    <a:lnTo>
                      <a:pt x="204" y="0"/>
                    </a:lnTo>
                    <a:lnTo>
                      <a:pt x="0" y="128"/>
                    </a:lnTo>
                  </a:path>
                </a:pathLst>
              </a:custGeom>
              <a:gradFill rotWithShape="0">
                <a:gsLst>
                  <a:gs pos="0">
                    <a:srgbClr val="B2B200"/>
                  </a:gs>
                  <a:gs pos="100000">
                    <a:srgbClr val="FFFF00"/>
                  </a:gs>
                </a:gsLst>
                <a:lin ang="0" scaled="1"/>
              </a:gra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sp>
            <p:nvSpPr>
              <p:cNvPr id="31885" name="Freeform 146"/>
              <p:cNvSpPr>
                <a:spLocks noChangeAspect="1"/>
              </p:cNvSpPr>
              <p:nvPr/>
            </p:nvSpPr>
            <p:spPr bwMode="auto">
              <a:xfrm>
                <a:off x="1325" y="3098"/>
                <a:ext cx="202" cy="295"/>
              </a:xfrm>
              <a:custGeom>
                <a:avLst/>
                <a:gdLst>
                  <a:gd name="T0" fmla="*/ 0 w 205"/>
                  <a:gd name="T1" fmla="*/ 116 h 300"/>
                  <a:gd name="T2" fmla="*/ 0 w 205"/>
                  <a:gd name="T3" fmla="*/ 269 h 300"/>
                  <a:gd name="T4" fmla="*/ 186 w 205"/>
                  <a:gd name="T5" fmla="*/ 153 h 300"/>
                  <a:gd name="T6" fmla="*/ 186 w 205"/>
                  <a:gd name="T7" fmla="*/ 0 h 300"/>
                  <a:gd name="T8" fmla="*/ 0 w 205"/>
                  <a:gd name="T9" fmla="*/ 116 h 3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5" h="300">
                    <a:moveTo>
                      <a:pt x="0" y="128"/>
                    </a:moveTo>
                    <a:lnTo>
                      <a:pt x="0" y="299"/>
                    </a:lnTo>
                    <a:lnTo>
                      <a:pt x="204" y="171"/>
                    </a:lnTo>
                    <a:lnTo>
                      <a:pt x="204" y="0"/>
                    </a:lnTo>
                    <a:lnTo>
                      <a:pt x="0" y="128"/>
                    </a:lnTo>
                  </a:path>
                </a:pathLst>
              </a:custGeom>
              <a:gradFill rotWithShape="0">
                <a:gsLst>
                  <a:gs pos="0">
                    <a:srgbClr val="B2B200"/>
                  </a:gs>
                  <a:gs pos="100000">
                    <a:srgbClr val="FFFF00"/>
                  </a:gs>
                </a:gsLst>
                <a:lin ang="0" scaled="1"/>
              </a:gra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sp>
            <p:nvSpPr>
              <p:cNvPr id="31886" name="Freeform 147"/>
              <p:cNvSpPr>
                <a:spLocks noChangeAspect="1"/>
              </p:cNvSpPr>
              <p:nvPr/>
            </p:nvSpPr>
            <p:spPr bwMode="auto">
              <a:xfrm>
                <a:off x="1325" y="2763"/>
                <a:ext cx="202" cy="295"/>
              </a:xfrm>
              <a:custGeom>
                <a:avLst/>
                <a:gdLst>
                  <a:gd name="T0" fmla="*/ 0 w 205"/>
                  <a:gd name="T1" fmla="*/ 116 h 300"/>
                  <a:gd name="T2" fmla="*/ 0 w 205"/>
                  <a:gd name="T3" fmla="*/ 269 h 300"/>
                  <a:gd name="T4" fmla="*/ 186 w 205"/>
                  <a:gd name="T5" fmla="*/ 153 h 300"/>
                  <a:gd name="T6" fmla="*/ 186 w 205"/>
                  <a:gd name="T7" fmla="*/ 0 h 300"/>
                  <a:gd name="T8" fmla="*/ 0 w 205"/>
                  <a:gd name="T9" fmla="*/ 116 h 3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5" h="300">
                    <a:moveTo>
                      <a:pt x="0" y="128"/>
                    </a:moveTo>
                    <a:lnTo>
                      <a:pt x="0" y="299"/>
                    </a:lnTo>
                    <a:lnTo>
                      <a:pt x="204" y="171"/>
                    </a:lnTo>
                    <a:lnTo>
                      <a:pt x="204" y="0"/>
                    </a:lnTo>
                    <a:lnTo>
                      <a:pt x="0" y="128"/>
                    </a:lnTo>
                  </a:path>
                </a:pathLst>
              </a:custGeom>
              <a:gradFill rotWithShape="0">
                <a:gsLst>
                  <a:gs pos="0">
                    <a:srgbClr val="B2B200"/>
                  </a:gs>
                  <a:gs pos="100000">
                    <a:srgbClr val="FFFF00"/>
                  </a:gs>
                </a:gsLst>
                <a:lin ang="0" scaled="1"/>
              </a:gra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sp>
            <p:nvSpPr>
              <p:cNvPr id="31887" name="Freeform 148"/>
              <p:cNvSpPr>
                <a:spLocks noChangeAspect="1"/>
              </p:cNvSpPr>
              <p:nvPr/>
            </p:nvSpPr>
            <p:spPr bwMode="auto">
              <a:xfrm>
                <a:off x="1325" y="2595"/>
                <a:ext cx="202" cy="295"/>
              </a:xfrm>
              <a:custGeom>
                <a:avLst/>
                <a:gdLst>
                  <a:gd name="T0" fmla="*/ 0 w 205"/>
                  <a:gd name="T1" fmla="*/ 116 h 300"/>
                  <a:gd name="T2" fmla="*/ 0 w 205"/>
                  <a:gd name="T3" fmla="*/ 269 h 300"/>
                  <a:gd name="T4" fmla="*/ 186 w 205"/>
                  <a:gd name="T5" fmla="*/ 153 h 300"/>
                  <a:gd name="T6" fmla="*/ 186 w 205"/>
                  <a:gd name="T7" fmla="*/ 0 h 300"/>
                  <a:gd name="T8" fmla="*/ 0 w 205"/>
                  <a:gd name="T9" fmla="*/ 116 h 3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5" h="300">
                    <a:moveTo>
                      <a:pt x="0" y="128"/>
                    </a:moveTo>
                    <a:lnTo>
                      <a:pt x="0" y="299"/>
                    </a:lnTo>
                    <a:lnTo>
                      <a:pt x="204" y="171"/>
                    </a:lnTo>
                    <a:lnTo>
                      <a:pt x="204" y="0"/>
                    </a:lnTo>
                    <a:lnTo>
                      <a:pt x="0" y="128"/>
                    </a:lnTo>
                  </a:path>
                </a:pathLst>
              </a:custGeom>
              <a:gradFill rotWithShape="0">
                <a:gsLst>
                  <a:gs pos="0">
                    <a:srgbClr val="B2B200"/>
                  </a:gs>
                  <a:gs pos="100000">
                    <a:srgbClr val="FFFF00"/>
                  </a:gs>
                </a:gsLst>
                <a:lin ang="0" scaled="1"/>
              </a:gra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grpSp>
        <p:sp>
          <p:nvSpPr>
            <p:cNvPr id="31769" name="Freeform 149"/>
            <p:cNvSpPr>
              <a:spLocks noChangeAspect="1"/>
            </p:cNvSpPr>
            <p:nvPr/>
          </p:nvSpPr>
          <p:spPr bwMode="auto">
            <a:xfrm>
              <a:off x="4034" y="2208"/>
              <a:ext cx="72" cy="42"/>
            </a:xfrm>
            <a:custGeom>
              <a:avLst/>
              <a:gdLst>
                <a:gd name="T0" fmla="*/ 0 w 408"/>
                <a:gd name="T1" fmla="*/ 0 h 236"/>
                <a:gd name="T2" fmla="*/ 0 w 408"/>
                <a:gd name="T3" fmla="*/ 0 h 236"/>
                <a:gd name="T4" fmla="*/ 0 w 408"/>
                <a:gd name="T5" fmla="*/ 0 h 236"/>
                <a:gd name="T6" fmla="*/ 0 w 408"/>
                <a:gd name="T7" fmla="*/ 0 h 236"/>
                <a:gd name="T8" fmla="*/ 0 w 408"/>
                <a:gd name="T9" fmla="*/ 0 h 2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8" h="236">
                  <a:moveTo>
                    <a:pt x="0" y="64"/>
                  </a:moveTo>
                  <a:lnTo>
                    <a:pt x="407" y="0"/>
                  </a:lnTo>
                  <a:lnTo>
                    <a:pt x="407" y="171"/>
                  </a:lnTo>
                  <a:lnTo>
                    <a:pt x="0" y="235"/>
                  </a:lnTo>
                  <a:lnTo>
                    <a:pt x="0" y="64"/>
                  </a:lnTo>
                </a:path>
              </a:pathLst>
            </a:custGeom>
            <a:gradFill rotWithShape="0">
              <a:gsLst>
                <a:gs pos="0">
                  <a:srgbClr val="007676"/>
                </a:gs>
                <a:gs pos="100000">
                  <a:srgbClr val="00FFFF"/>
                </a:gs>
              </a:gsLst>
              <a:lin ang="0" scaled="1"/>
            </a:gra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sp>
          <p:nvSpPr>
            <p:cNvPr id="31770" name="Freeform 150"/>
            <p:cNvSpPr>
              <a:spLocks noChangeAspect="1"/>
            </p:cNvSpPr>
            <p:nvPr/>
          </p:nvSpPr>
          <p:spPr bwMode="auto">
            <a:xfrm>
              <a:off x="3962" y="2172"/>
              <a:ext cx="72" cy="42"/>
            </a:xfrm>
            <a:custGeom>
              <a:avLst/>
              <a:gdLst>
                <a:gd name="T0" fmla="*/ 0 w 408"/>
                <a:gd name="T1" fmla="*/ 0 h 236"/>
                <a:gd name="T2" fmla="*/ 0 w 408"/>
                <a:gd name="T3" fmla="*/ 0 h 236"/>
                <a:gd name="T4" fmla="*/ 0 w 408"/>
                <a:gd name="T5" fmla="*/ 0 h 236"/>
                <a:gd name="T6" fmla="*/ 0 w 408"/>
                <a:gd name="T7" fmla="*/ 0 h 236"/>
                <a:gd name="T8" fmla="*/ 0 w 408"/>
                <a:gd name="T9" fmla="*/ 0 h 2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8" h="236">
                  <a:moveTo>
                    <a:pt x="0" y="64"/>
                  </a:moveTo>
                  <a:lnTo>
                    <a:pt x="407" y="0"/>
                  </a:lnTo>
                  <a:lnTo>
                    <a:pt x="407" y="171"/>
                  </a:lnTo>
                  <a:lnTo>
                    <a:pt x="0" y="235"/>
                  </a:lnTo>
                  <a:lnTo>
                    <a:pt x="0" y="64"/>
                  </a:lnTo>
                </a:path>
              </a:pathLst>
            </a:custGeom>
            <a:gradFill rotWithShape="0">
              <a:gsLst>
                <a:gs pos="0">
                  <a:srgbClr val="007676"/>
                </a:gs>
                <a:gs pos="100000">
                  <a:srgbClr val="00FFFF"/>
                </a:gs>
              </a:gsLst>
              <a:lin ang="0" scaled="1"/>
            </a:gra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sp>
          <p:nvSpPr>
            <p:cNvPr id="31771" name="Freeform 151"/>
            <p:cNvSpPr>
              <a:spLocks noChangeAspect="1"/>
            </p:cNvSpPr>
            <p:nvPr/>
          </p:nvSpPr>
          <p:spPr bwMode="auto">
            <a:xfrm>
              <a:off x="3890" y="2562"/>
              <a:ext cx="72" cy="42"/>
            </a:xfrm>
            <a:custGeom>
              <a:avLst/>
              <a:gdLst>
                <a:gd name="T0" fmla="*/ 0 w 408"/>
                <a:gd name="T1" fmla="*/ 0 h 236"/>
                <a:gd name="T2" fmla="*/ 0 w 408"/>
                <a:gd name="T3" fmla="*/ 0 h 236"/>
                <a:gd name="T4" fmla="*/ 0 w 408"/>
                <a:gd name="T5" fmla="*/ 0 h 236"/>
                <a:gd name="T6" fmla="*/ 0 w 408"/>
                <a:gd name="T7" fmla="*/ 0 h 236"/>
                <a:gd name="T8" fmla="*/ 0 w 408"/>
                <a:gd name="T9" fmla="*/ 0 h 2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8" h="236">
                  <a:moveTo>
                    <a:pt x="0" y="64"/>
                  </a:moveTo>
                  <a:lnTo>
                    <a:pt x="407" y="0"/>
                  </a:lnTo>
                  <a:lnTo>
                    <a:pt x="407" y="171"/>
                  </a:lnTo>
                  <a:lnTo>
                    <a:pt x="0" y="235"/>
                  </a:lnTo>
                  <a:lnTo>
                    <a:pt x="0" y="64"/>
                  </a:lnTo>
                </a:path>
              </a:pathLst>
            </a:custGeom>
            <a:gradFill rotWithShape="0">
              <a:gsLst>
                <a:gs pos="0">
                  <a:srgbClr val="007676"/>
                </a:gs>
                <a:gs pos="100000">
                  <a:srgbClr val="00FFFF"/>
                </a:gs>
              </a:gsLst>
              <a:lin ang="0" scaled="1"/>
            </a:gra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sp>
          <p:nvSpPr>
            <p:cNvPr id="31772" name="Freeform 152"/>
            <p:cNvSpPr>
              <a:spLocks noChangeAspect="1"/>
            </p:cNvSpPr>
            <p:nvPr/>
          </p:nvSpPr>
          <p:spPr bwMode="auto">
            <a:xfrm>
              <a:off x="3746" y="2244"/>
              <a:ext cx="55" cy="80"/>
            </a:xfrm>
            <a:custGeom>
              <a:avLst/>
              <a:gdLst>
                <a:gd name="T0" fmla="*/ 0 w 205"/>
                <a:gd name="T1" fmla="*/ 0 h 300"/>
                <a:gd name="T2" fmla="*/ 0 w 205"/>
                <a:gd name="T3" fmla="*/ 0 h 300"/>
                <a:gd name="T4" fmla="*/ 0 w 205"/>
                <a:gd name="T5" fmla="*/ 0 h 300"/>
                <a:gd name="T6" fmla="*/ 0 w 205"/>
                <a:gd name="T7" fmla="*/ 0 h 300"/>
                <a:gd name="T8" fmla="*/ 0 w 205"/>
                <a:gd name="T9" fmla="*/ 0 h 3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5" h="300">
                  <a:moveTo>
                    <a:pt x="0" y="128"/>
                  </a:moveTo>
                  <a:lnTo>
                    <a:pt x="0" y="299"/>
                  </a:lnTo>
                  <a:lnTo>
                    <a:pt x="204" y="171"/>
                  </a:lnTo>
                  <a:lnTo>
                    <a:pt x="204" y="0"/>
                  </a:lnTo>
                  <a:lnTo>
                    <a:pt x="0" y="128"/>
                  </a:lnTo>
                </a:path>
              </a:pathLst>
            </a:custGeom>
            <a:gradFill rotWithShape="0">
              <a:gsLst>
                <a:gs pos="0">
                  <a:srgbClr val="007676"/>
                </a:gs>
                <a:gs pos="100000">
                  <a:srgbClr val="00FFFF"/>
                </a:gs>
              </a:gsLst>
              <a:lin ang="0" scaled="1"/>
            </a:gra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sp>
          <p:nvSpPr>
            <p:cNvPr id="31773" name="Freeform 153"/>
            <p:cNvSpPr>
              <a:spLocks noChangeAspect="1"/>
            </p:cNvSpPr>
            <p:nvPr/>
          </p:nvSpPr>
          <p:spPr bwMode="auto">
            <a:xfrm>
              <a:off x="3890" y="2316"/>
              <a:ext cx="108" cy="63"/>
            </a:xfrm>
            <a:custGeom>
              <a:avLst/>
              <a:gdLst>
                <a:gd name="T0" fmla="*/ 0 w 408"/>
                <a:gd name="T1" fmla="*/ 0 h 236"/>
                <a:gd name="T2" fmla="*/ 0 w 408"/>
                <a:gd name="T3" fmla="*/ 0 h 236"/>
                <a:gd name="T4" fmla="*/ 0 w 408"/>
                <a:gd name="T5" fmla="*/ 0 h 236"/>
                <a:gd name="T6" fmla="*/ 0 w 408"/>
                <a:gd name="T7" fmla="*/ 0 h 236"/>
                <a:gd name="T8" fmla="*/ 0 w 408"/>
                <a:gd name="T9" fmla="*/ 0 h 2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8" h="236">
                  <a:moveTo>
                    <a:pt x="0" y="64"/>
                  </a:moveTo>
                  <a:lnTo>
                    <a:pt x="407" y="0"/>
                  </a:lnTo>
                  <a:lnTo>
                    <a:pt x="407" y="171"/>
                  </a:lnTo>
                  <a:lnTo>
                    <a:pt x="0" y="235"/>
                  </a:lnTo>
                  <a:lnTo>
                    <a:pt x="0" y="64"/>
                  </a:lnTo>
                </a:path>
              </a:pathLst>
            </a:custGeom>
            <a:gradFill rotWithShape="0">
              <a:gsLst>
                <a:gs pos="0">
                  <a:srgbClr val="007676"/>
                </a:gs>
                <a:gs pos="100000">
                  <a:srgbClr val="00FFFF"/>
                </a:gs>
              </a:gsLst>
              <a:lin ang="0" scaled="1"/>
            </a:gra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sp>
          <p:nvSpPr>
            <p:cNvPr id="31774" name="Freeform 154"/>
            <p:cNvSpPr>
              <a:spLocks noChangeAspect="1"/>
            </p:cNvSpPr>
            <p:nvPr/>
          </p:nvSpPr>
          <p:spPr bwMode="auto">
            <a:xfrm>
              <a:off x="3854" y="2352"/>
              <a:ext cx="252" cy="147"/>
            </a:xfrm>
            <a:custGeom>
              <a:avLst/>
              <a:gdLst>
                <a:gd name="T0" fmla="*/ 0 w 408"/>
                <a:gd name="T1" fmla="*/ 4 h 236"/>
                <a:gd name="T2" fmla="*/ 22 w 408"/>
                <a:gd name="T3" fmla="*/ 0 h 236"/>
                <a:gd name="T4" fmla="*/ 22 w 408"/>
                <a:gd name="T5" fmla="*/ 10 h 236"/>
                <a:gd name="T6" fmla="*/ 0 w 408"/>
                <a:gd name="T7" fmla="*/ 14 h 236"/>
                <a:gd name="T8" fmla="*/ 0 w 408"/>
                <a:gd name="T9" fmla="*/ 4 h 2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8" h="236">
                  <a:moveTo>
                    <a:pt x="0" y="64"/>
                  </a:moveTo>
                  <a:lnTo>
                    <a:pt x="407" y="0"/>
                  </a:lnTo>
                  <a:lnTo>
                    <a:pt x="407" y="171"/>
                  </a:lnTo>
                  <a:lnTo>
                    <a:pt x="0" y="235"/>
                  </a:lnTo>
                  <a:lnTo>
                    <a:pt x="0" y="64"/>
                  </a:lnTo>
                </a:path>
              </a:pathLst>
            </a:custGeom>
            <a:gradFill rotWithShape="0">
              <a:gsLst>
                <a:gs pos="0">
                  <a:srgbClr val="007676"/>
                </a:gs>
                <a:gs pos="100000">
                  <a:srgbClr val="00FFFF"/>
                </a:gs>
              </a:gsLst>
              <a:lin ang="0" scaled="1"/>
            </a:gra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sp>
          <p:nvSpPr>
            <p:cNvPr id="31775" name="Freeform 155"/>
            <p:cNvSpPr>
              <a:spLocks noChangeAspect="1"/>
            </p:cNvSpPr>
            <p:nvPr/>
          </p:nvSpPr>
          <p:spPr bwMode="auto">
            <a:xfrm>
              <a:off x="3710" y="2381"/>
              <a:ext cx="55" cy="79"/>
            </a:xfrm>
            <a:custGeom>
              <a:avLst/>
              <a:gdLst>
                <a:gd name="T0" fmla="*/ 0 w 205"/>
                <a:gd name="T1" fmla="*/ 0 h 300"/>
                <a:gd name="T2" fmla="*/ 0 w 205"/>
                <a:gd name="T3" fmla="*/ 0 h 300"/>
                <a:gd name="T4" fmla="*/ 0 w 205"/>
                <a:gd name="T5" fmla="*/ 0 h 300"/>
                <a:gd name="T6" fmla="*/ 0 w 205"/>
                <a:gd name="T7" fmla="*/ 0 h 300"/>
                <a:gd name="T8" fmla="*/ 0 w 205"/>
                <a:gd name="T9" fmla="*/ 0 h 3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5" h="300">
                  <a:moveTo>
                    <a:pt x="0" y="128"/>
                  </a:moveTo>
                  <a:lnTo>
                    <a:pt x="0" y="299"/>
                  </a:lnTo>
                  <a:lnTo>
                    <a:pt x="204" y="171"/>
                  </a:lnTo>
                  <a:lnTo>
                    <a:pt x="204" y="0"/>
                  </a:lnTo>
                  <a:lnTo>
                    <a:pt x="0" y="128"/>
                  </a:lnTo>
                </a:path>
              </a:pathLst>
            </a:custGeom>
            <a:gradFill rotWithShape="0">
              <a:gsLst>
                <a:gs pos="0">
                  <a:srgbClr val="007676"/>
                </a:gs>
                <a:gs pos="100000">
                  <a:srgbClr val="00FFFF"/>
                </a:gs>
              </a:gsLst>
              <a:lin ang="0" scaled="1"/>
            </a:gra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sp>
          <p:nvSpPr>
            <p:cNvPr id="31776" name="Freeform 156"/>
            <p:cNvSpPr>
              <a:spLocks noChangeAspect="1"/>
            </p:cNvSpPr>
            <p:nvPr/>
          </p:nvSpPr>
          <p:spPr bwMode="auto">
            <a:xfrm>
              <a:off x="3763" y="2597"/>
              <a:ext cx="55" cy="79"/>
            </a:xfrm>
            <a:custGeom>
              <a:avLst/>
              <a:gdLst>
                <a:gd name="T0" fmla="*/ 0 w 205"/>
                <a:gd name="T1" fmla="*/ 0 h 300"/>
                <a:gd name="T2" fmla="*/ 0 w 205"/>
                <a:gd name="T3" fmla="*/ 0 h 300"/>
                <a:gd name="T4" fmla="*/ 0 w 205"/>
                <a:gd name="T5" fmla="*/ 0 h 300"/>
                <a:gd name="T6" fmla="*/ 0 w 205"/>
                <a:gd name="T7" fmla="*/ 0 h 300"/>
                <a:gd name="T8" fmla="*/ 0 w 205"/>
                <a:gd name="T9" fmla="*/ 0 h 3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5" h="300">
                  <a:moveTo>
                    <a:pt x="0" y="128"/>
                  </a:moveTo>
                  <a:lnTo>
                    <a:pt x="0" y="299"/>
                  </a:lnTo>
                  <a:lnTo>
                    <a:pt x="204" y="171"/>
                  </a:lnTo>
                  <a:lnTo>
                    <a:pt x="204" y="0"/>
                  </a:lnTo>
                  <a:lnTo>
                    <a:pt x="0" y="128"/>
                  </a:lnTo>
                </a:path>
              </a:pathLst>
            </a:custGeom>
            <a:gradFill rotWithShape="0">
              <a:gsLst>
                <a:gs pos="0">
                  <a:srgbClr val="007676"/>
                </a:gs>
                <a:gs pos="100000">
                  <a:srgbClr val="00FFFF"/>
                </a:gs>
              </a:gsLst>
              <a:lin ang="0" scaled="1"/>
            </a:gra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sp>
          <p:nvSpPr>
            <p:cNvPr id="31777" name="Freeform 157"/>
            <p:cNvSpPr>
              <a:spLocks noChangeAspect="1"/>
            </p:cNvSpPr>
            <p:nvPr/>
          </p:nvSpPr>
          <p:spPr bwMode="auto">
            <a:xfrm>
              <a:off x="3854" y="2208"/>
              <a:ext cx="144" cy="84"/>
            </a:xfrm>
            <a:custGeom>
              <a:avLst/>
              <a:gdLst>
                <a:gd name="T0" fmla="*/ 0 w 408"/>
                <a:gd name="T1" fmla="*/ 0 h 236"/>
                <a:gd name="T2" fmla="*/ 1 w 408"/>
                <a:gd name="T3" fmla="*/ 0 h 236"/>
                <a:gd name="T4" fmla="*/ 1 w 408"/>
                <a:gd name="T5" fmla="*/ 0 h 236"/>
                <a:gd name="T6" fmla="*/ 0 w 408"/>
                <a:gd name="T7" fmla="*/ 0 h 236"/>
                <a:gd name="T8" fmla="*/ 0 w 408"/>
                <a:gd name="T9" fmla="*/ 0 h 2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8" h="236">
                  <a:moveTo>
                    <a:pt x="0" y="64"/>
                  </a:moveTo>
                  <a:lnTo>
                    <a:pt x="407" y="0"/>
                  </a:lnTo>
                  <a:lnTo>
                    <a:pt x="407" y="171"/>
                  </a:lnTo>
                  <a:lnTo>
                    <a:pt x="0" y="235"/>
                  </a:lnTo>
                  <a:lnTo>
                    <a:pt x="0" y="64"/>
                  </a:lnTo>
                </a:path>
              </a:pathLst>
            </a:custGeom>
            <a:gradFill rotWithShape="0">
              <a:gsLst>
                <a:gs pos="0">
                  <a:srgbClr val="007676"/>
                </a:gs>
                <a:gs pos="100000">
                  <a:srgbClr val="00FFFF"/>
                </a:gs>
              </a:gsLst>
              <a:lin ang="0" scaled="1"/>
            </a:gra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grpSp>
          <p:nvGrpSpPr>
            <p:cNvPr id="31778" name="Group 265"/>
            <p:cNvGrpSpPr>
              <a:grpSpLocks/>
            </p:cNvGrpSpPr>
            <p:nvPr/>
          </p:nvGrpSpPr>
          <p:grpSpPr bwMode="auto">
            <a:xfrm>
              <a:off x="4320" y="2064"/>
              <a:ext cx="621" cy="708"/>
              <a:chOff x="4320" y="2064"/>
              <a:chExt cx="621" cy="708"/>
            </a:xfrm>
          </p:grpSpPr>
          <p:grpSp>
            <p:nvGrpSpPr>
              <p:cNvPr id="31859" name="Group 158"/>
              <p:cNvGrpSpPr>
                <a:grpSpLocks noChangeAspect="1"/>
              </p:cNvGrpSpPr>
              <p:nvPr/>
            </p:nvGrpSpPr>
            <p:grpSpPr bwMode="auto">
              <a:xfrm>
                <a:off x="4640" y="2127"/>
                <a:ext cx="301" cy="552"/>
                <a:chOff x="1519" y="2532"/>
                <a:chExt cx="401" cy="736"/>
              </a:xfrm>
            </p:grpSpPr>
            <p:sp>
              <p:nvSpPr>
                <p:cNvPr id="31880" name="Freeform 159"/>
                <p:cNvSpPr>
                  <a:spLocks noChangeAspect="1"/>
                </p:cNvSpPr>
                <p:nvPr/>
              </p:nvSpPr>
              <p:spPr bwMode="auto">
                <a:xfrm>
                  <a:off x="1519" y="2867"/>
                  <a:ext cx="401" cy="232"/>
                </a:xfrm>
                <a:custGeom>
                  <a:avLst/>
                  <a:gdLst>
                    <a:gd name="T0" fmla="*/ 0 w 408"/>
                    <a:gd name="T1" fmla="*/ 58 h 236"/>
                    <a:gd name="T2" fmla="*/ 366 w 408"/>
                    <a:gd name="T3" fmla="*/ 0 h 236"/>
                    <a:gd name="T4" fmla="*/ 366 w 408"/>
                    <a:gd name="T5" fmla="*/ 153 h 236"/>
                    <a:gd name="T6" fmla="*/ 0 w 408"/>
                    <a:gd name="T7" fmla="*/ 211 h 236"/>
                    <a:gd name="T8" fmla="*/ 0 w 408"/>
                    <a:gd name="T9" fmla="*/ 58 h 2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8" h="236">
                      <a:moveTo>
                        <a:pt x="0" y="64"/>
                      </a:moveTo>
                      <a:lnTo>
                        <a:pt x="407" y="0"/>
                      </a:lnTo>
                      <a:lnTo>
                        <a:pt x="407" y="171"/>
                      </a:lnTo>
                      <a:lnTo>
                        <a:pt x="0" y="235"/>
                      </a:lnTo>
                      <a:lnTo>
                        <a:pt x="0" y="64"/>
                      </a:lnTo>
                    </a:path>
                  </a:pathLst>
                </a:custGeom>
                <a:solidFill>
                  <a:srgbClr val="FFFF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sp>
              <p:nvSpPr>
                <p:cNvPr id="31881" name="Freeform 160"/>
                <p:cNvSpPr>
                  <a:spLocks noChangeAspect="1"/>
                </p:cNvSpPr>
                <p:nvPr/>
              </p:nvSpPr>
              <p:spPr bwMode="auto">
                <a:xfrm>
                  <a:off x="1519" y="3035"/>
                  <a:ext cx="401" cy="233"/>
                </a:xfrm>
                <a:custGeom>
                  <a:avLst/>
                  <a:gdLst>
                    <a:gd name="T0" fmla="*/ 0 w 408"/>
                    <a:gd name="T1" fmla="*/ 58 h 237"/>
                    <a:gd name="T2" fmla="*/ 366 w 408"/>
                    <a:gd name="T3" fmla="*/ 0 h 237"/>
                    <a:gd name="T4" fmla="*/ 366 w 408"/>
                    <a:gd name="T5" fmla="*/ 153 h 237"/>
                    <a:gd name="T6" fmla="*/ 0 w 408"/>
                    <a:gd name="T7" fmla="*/ 212 h 237"/>
                    <a:gd name="T8" fmla="*/ 0 w 408"/>
                    <a:gd name="T9" fmla="*/ 58 h 2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8" h="237">
                      <a:moveTo>
                        <a:pt x="0" y="64"/>
                      </a:moveTo>
                      <a:lnTo>
                        <a:pt x="407" y="0"/>
                      </a:lnTo>
                      <a:lnTo>
                        <a:pt x="407" y="171"/>
                      </a:lnTo>
                      <a:lnTo>
                        <a:pt x="0" y="236"/>
                      </a:lnTo>
                      <a:lnTo>
                        <a:pt x="0" y="64"/>
                      </a:lnTo>
                    </a:path>
                  </a:pathLst>
                </a:custGeom>
                <a:solidFill>
                  <a:srgbClr val="FFFF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sp>
              <p:nvSpPr>
                <p:cNvPr id="31882" name="Freeform 161"/>
                <p:cNvSpPr>
                  <a:spLocks noChangeAspect="1"/>
                </p:cNvSpPr>
                <p:nvPr/>
              </p:nvSpPr>
              <p:spPr bwMode="auto">
                <a:xfrm>
                  <a:off x="1519" y="2700"/>
                  <a:ext cx="401" cy="232"/>
                </a:xfrm>
                <a:custGeom>
                  <a:avLst/>
                  <a:gdLst>
                    <a:gd name="T0" fmla="*/ 0 w 408"/>
                    <a:gd name="T1" fmla="*/ 58 h 236"/>
                    <a:gd name="T2" fmla="*/ 366 w 408"/>
                    <a:gd name="T3" fmla="*/ 0 h 236"/>
                    <a:gd name="T4" fmla="*/ 366 w 408"/>
                    <a:gd name="T5" fmla="*/ 153 h 236"/>
                    <a:gd name="T6" fmla="*/ 0 w 408"/>
                    <a:gd name="T7" fmla="*/ 211 h 236"/>
                    <a:gd name="T8" fmla="*/ 0 w 408"/>
                    <a:gd name="T9" fmla="*/ 58 h 2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8" h="236">
                      <a:moveTo>
                        <a:pt x="0" y="64"/>
                      </a:moveTo>
                      <a:lnTo>
                        <a:pt x="407" y="0"/>
                      </a:lnTo>
                      <a:lnTo>
                        <a:pt x="407" y="171"/>
                      </a:lnTo>
                      <a:lnTo>
                        <a:pt x="0" y="235"/>
                      </a:lnTo>
                      <a:lnTo>
                        <a:pt x="0" y="64"/>
                      </a:lnTo>
                    </a:path>
                  </a:pathLst>
                </a:custGeom>
                <a:solidFill>
                  <a:srgbClr val="FFFF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sp>
              <p:nvSpPr>
                <p:cNvPr id="31883" name="Freeform 162"/>
                <p:cNvSpPr>
                  <a:spLocks noChangeAspect="1"/>
                </p:cNvSpPr>
                <p:nvPr/>
              </p:nvSpPr>
              <p:spPr bwMode="auto">
                <a:xfrm>
                  <a:off x="1519" y="2532"/>
                  <a:ext cx="401" cy="232"/>
                </a:xfrm>
                <a:custGeom>
                  <a:avLst/>
                  <a:gdLst>
                    <a:gd name="T0" fmla="*/ 0 w 408"/>
                    <a:gd name="T1" fmla="*/ 58 h 236"/>
                    <a:gd name="T2" fmla="*/ 366 w 408"/>
                    <a:gd name="T3" fmla="*/ 0 h 236"/>
                    <a:gd name="T4" fmla="*/ 366 w 408"/>
                    <a:gd name="T5" fmla="*/ 153 h 236"/>
                    <a:gd name="T6" fmla="*/ 0 w 408"/>
                    <a:gd name="T7" fmla="*/ 211 h 236"/>
                    <a:gd name="T8" fmla="*/ 0 w 408"/>
                    <a:gd name="T9" fmla="*/ 58 h 2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8" h="236">
                      <a:moveTo>
                        <a:pt x="0" y="64"/>
                      </a:moveTo>
                      <a:lnTo>
                        <a:pt x="407" y="0"/>
                      </a:lnTo>
                      <a:lnTo>
                        <a:pt x="407" y="171"/>
                      </a:lnTo>
                      <a:lnTo>
                        <a:pt x="0" y="235"/>
                      </a:lnTo>
                      <a:lnTo>
                        <a:pt x="0" y="64"/>
                      </a:lnTo>
                    </a:path>
                  </a:pathLst>
                </a:custGeom>
                <a:solidFill>
                  <a:srgbClr val="FFFF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grpSp>
          <p:grpSp>
            <p:nvGrpSpPr>
              <p:cNvPr id="31860" name="Group 163"/>
              <p:cNvGrpSpPr>
                <a:grpSpLocks noChangeAspect="1"/>
              </p:cNvGrpSpPr>
              <p:nvPr/>
            </p:nvGrpSpPr>
            <p:grpSpPr bwMode="auto">
              <a:xfrm>
                <a:off x="4320" y="2174"/>
                <a:ext cx="176" cy="598"/>
                <a:chOff x="1092" y="2595"/>
                <a:chExt cx="235" cy="797"/>
              </a:xfrm>
            </p:grpSpPr>
            <p:sp>
              <p:nvSpPr>
                <p:cNvPr id="31878" name="Rectangle 164"/>
                <p:cNvSpPr>
                  <a:spLocks noChangeAspect="1" noChangeArrowheads="1"/>
                </p:cNvSpPr>
                <p:nvPr/>
              </p:nvSpPr>
              <p:spPr bwMode="auto">
                <a:xfrm>
                  <a:off x="1092" y="2595"/>
                  <a:ext cx="233" cy="671"/>
                </a:xfrm>
                <a:prstGeom prst="rect">
                  <a:avLst/>
                </a:prstGeom>
                <a:gradFill rotWithShape="0">
                  <a:gsLst>
                    <a:gs pos="0">
                      <a:srgbClr val="B20000"/>
                    </a:gs>
                    <a:gs pos="100000">
                      <a:srgbClr val="FF00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31879" name="Arc 165"/>
                <p:cNvSpPr>
                  <a:spLocks noChangeAspect="1"/>
                </p:cNvSpPr>
                <p:nvPr/>
              </p:nvSpPr>
              <p:spPr bwMode="auto">
                <a:xfrm>
                  <a:off x="1093" y="3266"/>
                  <a:ext cx="234" cy="126"/>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lnTo>
                        <a:pt x="21600" y="21600"/>
                      </a:lnTo>
                      <a:close/>
                    </a:path>
                  </a:pathLst>
                </a:custGeom>
                <a:gradFill rotWithShape="0">
                  <a:gsLst>
                    <a:gs pos="0">
                      <a:srgbClr val="B20000"/>
                    </a:gs>
                    <a:gs pos="100000">
                      <a:srgbClr val="FF0000"/>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grpSp>
          <p:sp>
            <p:nvSpPr>
              <p:cNvPr id="31861" name="Arc 166"/>
              <p:cNvSpPr>
                <a:spLocks noChangeAspect="1"/>
              </p:cNvSpPr>
              <p:nvPr/>
            </p:nvSpPr>
            <p:spPr bwMode="auto">
              <a:xfrm>
                <a:off x="4321" y="2064"/>
                <a:ext cx="619" cy="207"/>
              </a:xfrm>
              <a:custGeom>
                <a:avLst/>
                <a:gdLst>
                  <a:gd name="T0" fmla="*/ 0 w 41173"/>
                  <a:gd name="T1" fmla="*/ 0 h 40670"/>
                  <a:gd name="T2" fmla="*/ 0 w 41173"/>
                  <a:gd name="T3" fmla="*/ 0 h 40670"/>
                  <a:gd name="T4" fmla="*/ 0 w 41173"/>
                  <a:gd name="T5" fmla="*/ 0 h 40670"/>
                  <a:gd name="T6" fmla="*/ 0 60000 65536"/>
                  <a:gd name="T7" fmla="*/ 0 60000 65536"/>
                  <a:gd name="T8" fmla="*/ 0 60000 65536"/>
                </a:gdLst>
                <a:ahLst/>
                <a:cxnLst>
                  <a:cxn ang="T6">
                    <a:pos x="T0" y="T1"/>
                  </a:cxn>
                  <a:cxn ang="T7">
                    <a:pos x="T2" y="T3"/>
                  </a:cxn>
                  <a:cxn ang="T8">
                    <a:pos x="T4" y="T5"/>
                  </a:cxn>
                </a:cxnLst>
                <a:rect l="0" t="0" r="r" b="b"/>
                <a:pathLst>
                  <a:path w="41173" h="40670" fill="none" extrusionOk="0">
                    <a:moveTo>
                      <a:pt x="11456" y="40669"/>
                    </a:moveTo>
                    <a:cubicBezTo>
                      <a:pt x="4405" y="36919"/>
                      <a:pt x="0" y="29585"/>
                      <a:pt x="0" y="21600"/>
                    </a:cubicBezTo>
                    <a:cubicBezTo>
                      <a:pt x="0" y="9670"/>
                      <a:pt x="9670" y="0"/>
                      <a:pt x="21600" y="0"/>
                    </a:cubicBezTo>
                    <a:cubicBezTo>
                      <a:pt x="29991" y="-1"/>
                      <a:pt x="37623" y="4860"/>
                      <a:pt x="41172" y="12464"/>
                    </a:cubicBezTo>
                  </a:path>
                  <a:path w="41173" h="40670" stroke="0" extrusionOk="0">
                    <a:moveTo>
                      <a:pt x="11456" y="40669"/>
                    </a:moveTo>
                    <a:cubicBezTo>
                      <a:pt x="4405" y="36919"/>
                      <a:pt x="0" y="29585"/>
                      <a:pt x="0" y="21600"/>
                    </a:cubicBezTo>
                    <a:cubicBezTo>
                      <a:pt x="0" y="9670"/>
                      <a:pt x="9670" y="0"/>
                      <a:pt x="21600" y="0"/>
                    </a:cubicBezTo>
                    <a:cubicBezTo>
                      <a:pt x="29991" y="-1"/>
                      <a:pt x="37623" y="4860"/>
                      <a:pt x="41172" y="12464"/>
                    </a:cubicBezTo>
                    <a:lnTo>
                      <a:pt x="21600" y="21600"/>
                    </a:lnTo>
                    <a:lnTo>
                      <a:pt x="11456" y="40669"/>
                    </a:lnTo>
                    <a:close/>
                  </a:path>
                </a:pathLst>
              </a:custGeom>
              <a:gradFill rotWithShape="0">
                <a:gsLst>
                  <a:gs pos="0">
                    <a:srgbClr val="B20000"/>
                  </a:gs>
                  <a:gs pos="100000">
                    <a:srgbClr val="FF0000"/>
                  </a:gs>
                </a:gsLst>
                <a:lin ang="540000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grpSp>
            <p:nvGrpSpPr>
              <p:cNvPr id="31862" name="Group 167"/>
              <p:cNvGrpSpPr>
                <a:grpSpLocks noChangeAspect="1"/>
              </p:cNvGrpSpPr>
              <p:nvPr/>
            </p:nvGrpSpPr>
            <p:grpSpPr bwMode="auto">
              <a:xfrm>
                <a:off x="4495" y="2174"/>
                <a:ext cx="151" cy="598"/>
                <a:chOff x="1325" y="2595"/>
                <a:chExt cx="202" cy="798"/>
              </a:xfrm>
            </p:grpSpPr>
            <p:sp>
              <p:nvSpPr>
                <p:cNvPr id="31874" name="Freeform 168"/>
                <p:cNvSpPr>
                  <a:spLocks noChangeAspect="1"/>
                </p:cNvSpPr>
                <p:nvPr/>
              </p:nvSpPr>
              <p:spPr bwMode="auto">
                <a:xfrm>
                  <a:off x="1325" y="2930"/>
                  <a:ext cx="202" cy="295"/>
                </a:xfrm>
                <a:custGeom>
                  <a:avLst/>
                  <a:gdLst>
                    <a:gd name="T0" fmla="*/ 0 w 205"/>
                    <a:gd name="T1" fmla="*/ 116 h 300"/>
                    <a:gd name="T2" fmla="*/ 0 w 205"/>
                    <a:gd name="T3" fmla="*/ 269 h 300"/>
                    <a:gd name="T4" fmla="*/ 186 w 205"/>
                    <a:gd name="T5" fmla="*/ 153 h 300"/>
                    <a:gd name="T6" fmla="*/ 186 w 205"/>
                    <a:gd name="T7" fmla="*/ 0 h 300"/>
                    <a:gd name="T8" fmla="*/ 0 w 205"/>
                    <a:gd name="T9" fmla="*/ 116 h 3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5" h="300">
                      <a:moveTo>
                        <a:pt x="0" y="128"/>
                      </a:moveTo>
                      <a:lnTo>
                        <a:pt x="0" y="299"/>
                      </a:lnTo>
                      <a:lnTo>
                        <a:pt x="204" y="171"/>
                      </a:lnTo>
                      <a:lnTo>
                        <a:pt x="204" y="0"/>
                      </a:lnTo>
                      <a:lnTo>
                        <a:pt x="0" y="128"/>
                      </a:lnTo>
                    </a:path>
                  </a:pathLst>
                </a:custGeom>
                <a:gradFill rotWithShape="0">
                  <a:gsLst>
                    <a:gs pos="0">
                      <a:srgbClr val="B2B200"/>
                    </a:gs>
                    <a:gs pos="100000">
                      <a:srgbClr val="FFFF00"/>
                    </a:gs>
                  </a:gsLst>
                  <a:lin ang="0" scaled="1"/>
                </a:gra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sp>
              <p:nvSpPr>
                <p:cNvPr id="31875" name="Freeform 169"/>
                <p:cNvSpPr>
                  <a:spLocks noChangeAspect="1"/>
                </p:cNvSpPr>
                <p:nvPr/>
              </p:nvSpPr>
              <p:spPr bwMode="auto">
                <a:xfrm>
                  <a:off x="1325" y="3098"/>
                  <a:ext cx="202" cy="295"/>
                </a:xfrm>
                <a:custGeom>
                  <a:avLst/>
                  <a:gdLst>
                    <a:gd name="T0" fmla="*/ 0 w 205"/>
                    <a:gd name="T1" fmla="*/ 116 h 300"/>
                    <a:gd name="T2" fmla="*/ 0 w 205"/>
                    <a:gd name="T3" fmla="*/ 269 h 300"/>
                    <a:gd name="T4" fmla="*/ 186 w 205"/>
                    <a:gd name="T5" fmla="*/ 153 h 300"/>
                    <a:gd name="T6" fmla="*/ 186 w 205"/>
                    <a:gd name="T7" fmla="*/ 0 h 300"/>
                    <a:gd name="T8" fmla="*/ 0 w 205"/>
                    <a:gd name="T9" fmla="*/ 116 h 3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5" h="300">
                      <a:moveTo>
                        <a:pt x="0" y="128"/>
                      </a:moveTo>
                      <a:lnTo>
                        <a:pt x="0" y="299"/>
                      </a:lnTo>
                      <a:lnTo>
                        <a:pt x="204" y="171"/>
                      </a:lnTo>
                      <a:lnTo>
                        <a:pt x="204" y="0"/>
                      </a:lnTo>
                      <a:lnTo>
                        <a:pt x="0" y="128"/>
                      </a:lnTo>
                    </a:path>
                  </a:pathLst>
                </a:custGeom>
                <a:gradFill rotWithShape="0">
                  <a:gsLst>
                    <a:gs pos="0">
                      <a:srgbClr val="B2B200"/>
                    </a:gs>
                    <a:gs pos="100000">
                      <a:srgbClr val="FFFF00"/>
                    </a:gs>
                  </a:gsLst>
                  <a:lin ang="0" scaled="1"/>
                </a:gra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sp>
              <p:nvSpPr>
                <p:cNvPr id="31876" name="Freeform 170"/>
                <p:cNvSpPr>
                  <a:spLocks noChangeAspect="1"/>
                </p:cNvSpPr>
                <p:nvPr/>
              </p:nvSpPr>
              <p:spPr bwMode="auto">
                <a:xfrm>
                  <a:off x="1325" y="2763"/>
                  <a:ext cx="202" cy="295"/>
                </a:xfrm>
                <a:custGeom>
                  <a:avLst/>
                  <a:gdLst>
                    <a:gd name="T0" fmla="*/ 0 w 205"/>
                    <a:gd name="T1" fmla="*/ 116 h 300"/>
                    <a:gd name="T2" fmla="*/ 0 w 205"/>
                    <a:gd name="T3" fmla="*/ 269 h 300"/>
                    <a:gd name="T4" fmla="*/ 186 w 205"/>
                    <a:gd name="T5" fmla="*/ 153 h 300"/>
                    <a:gd name="T6" fmla="*/ 186 w 205"/>
                    <a:gd name="T7" fmla="*/ 0 h 300"/>
                    <a:gd name="T8" fmla="*/ 0 w 205"/>
                    <a:gd name="T9" fmla="*/ 116 h 3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5" h="300">
                      <a:moveTo>
                        <a:pt x="0" y="128"/>
                      </a:moveTo>
                      <a:lnTo>
                        <a:pt x="0" y="299"/>
                      </a:lnTo>
                      <a:lnTo>
                        <a:pt x="204" y="171"/>
                      </a:lnTo>
                      <a:lnTo>
                        <a:pt x="204" y="0"/>
                      </a:lnTo>
                      <a:lnTo>
                        <a:pt x="0" y="128"/>
                      </a:lnTo>
                    </a:path>
                  </a:pathLst>
                </a:custGeom>
                <a:gradFill rotWithShape="0">
                  <a:gsLst>
                    <a:gs pos="0">
                      <a:srgbClr val="B2B200"/>
                    </a:gs>
                    <a:gs pos="100000">
                      <a:srgbClr val="FFFF00"/>
                    </a:gs>
                  </a:gsLst>
                  <a:lin ang="0" scaled="1"/>
                </a:gra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sp>
              <p:nvSpPr>
                <p:cNvPr id="31877" name="Freeform 171"/>
                <p:cNvSpPr>
                  <a:spLocks noChangeAspect="1"/>
                </p:cNvSpPr>
                <p:nvPr/>
              </p:nvSpPr>
              <p:spPr bwMode="auto">
                <a:xfrm>
                  <a:off x="1325" y="2595"/>
                  <a:ext cx="202" cy="295"/>
                </a:xfrm>
                <a:custGeom>
                  <a:avLst/>
                  <a:gdLst>
                    <a:gd name="T0" fmla="*/ 0 w 205"/>
                    <a:gd name="T1" fmla="*/ 116 h 300"/>
                    <a:gd name="T2" fmla="*/ 0 w 205"/>
                    <a:gd name="T3" fmla="*/ 269 h 300"/>
                    <a:gd name="T4" fmla="*/ 186 w 205"/>
                    <a:gd name="T5" fmla="*/ 153 h 300"/>
                    <a:gd name="T6" fmla="*/ 186 w 205"/>
                    <a:gd name="T7" fmla="*/ 0 h 300"/>
                    <a:gd name="T8" fmla="*/ 0 w 205"/>
                    <a:gd name="T9" fmla="*/ 116 h 3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5" h="300">
                      <a:moveTo>
                        <a:pt x="0" y="128"/>
                      </a:moveTo>
                      <a:lnTo>
                        <a:pt x="0" y="299"/>
                      </a:lnTo>
                      <a:lnTo>
                        <a:pt x="204" y="171"/>
                      </a:lnTo>
                      <a:lnTo>
                        <a:pt x="204" y="0"/>
                      </a:lnTo>
                      <a:lnTo>
                        <a:pt x="0" y="128"/>
                      </a:lnTo>
                    </a:path>
                  </a:pathLst>
                </a:custGeom>
                <a:gradFill rotWithShape="0">
                  <a:gsLst>
                    <a:gs pos="0">
                      <a:srgbClr val="B2B200"/>
                    </a:gs>
                    <a:gs pos="100000">
                      <a:srgbClr val="FFFF00"/>
                    </a:gs>
                  </a:gsLst>
                  <a:lin ang="0" scaled="1"/>
                </a:gra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grpSp>
          <p:grpSp>
            <p:nvGrpSpPr>
              <p:cNvPr id="31863" name="Group 172"/>
              <p:cNvGrpSpPr>
                <a:grpSpLocks noChangeAspect="1"/>
              </p:cNvGrpSpPr>
              <p:nvPr/>
            </p:nvGrpSpPr>
            <p:grpSpPr bwMode="auto">
              <a:xfrm>
                <a:off x="4490" y="2172"/>
                <a:ext cx="432" cy="504"/>
                <a:chOff x="1319" y="2592"/>
                <a:chExt cx="576" cy="672"/>
              </a:xfrm>
            </p:grpSpPr>
            <p:sp>
              <p:nvSpPr>
                <p:cNvPr id="31864" name="Freeform 173"/>
                <p:cNvSpPr>
                  <a:spLocks noChangeAspect="1"/>
                </p:cNvSpPr>
                <p:nvPr/>
              </p:nvSpPr>
              <p:spPr bwMode="auto">
                <a:xfrm>
                  <a:off x="1799" y="2640"/>
                  <a:ext cx="96" cy="56"/>
                </a:xfrm>
                <a:custGeom>
                  <a:avLst/>
                  <a:gdLst>
                    <a:gd name="T0" fmla="*/ 0 w 408"/>
                    <a:gd name="T1" fmla="*/ 0 h 236"/>
                    <a:gd name="T2" fmla="*/ 0 w 408"/>
                    <a:gd name="T3" fmla="*/ 0 h 236"/>
                    <a:gd name="T4" fmla="*/ 0 w 408"/>
                    <a:gd name="T5" fmla="*/ 0 h 236"/>
                    <a:gd name="T6" fmla="*/ 0 w 408"/>
                    <a:gd name="T7" fmla="*/ 0 h 236"/>
                    <a:gd name="T8" fmla="*/ 0 w 408"/>
                    <a:gd name="T9" fmla="*/ 0 h 2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8" h="236">
                      <a:moveTo>
                        <a:pt x="0" y="64"/>
                      </a:moveTo>
                      <a:lnTo>
                        <a:pt x="407" y="0"/>
                      </a:lnTo>
                      <a:lnTo>
                        <a:pt x="407" y="171"/>
                      </a:lnTo>
                      <a:lnTo>
                        <a:pt x="0" y="235"/>
                      </a:lnTo>
                      <a:lnTo>
                        <a:pt x="0" y="64"/>
                      </a:lnTo>
                    </a:path>
                  </a:pathLst>
                </a:custGeom>
                <a:gradFill rotWithShape="0">
                  <a:gsLst>
                    <a:gs pos="0">
                      <a:srgbClr val="007676"/>
                    </a:gs>
                    <a:gs pos="100000">
                      <a:srgbClr val="00FFFF"/>
                    </a:gs>
                  </a:gsLst>
                  <a:lin ang="0" scaled="1"/>
                </a:gra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sp>
              <p:nvSpPr>
                <p:cNvPr id="31865" name="Freeform 174"/>
                <p:cNvSpPr>
                  <a:spLocks noChangeAspect="1"/>
                </p:cNvSpPr>
                <p:nvPr/>
              </p:nvSpPr>
              <p:spPr bwMode="auto">
                <a:xfrm>
                  <a:off x="1703" y="2592"/>
                  <a:ext cx="96" cy="56"/>
                </a:xfrm>
                <a:custGeom>
                  <a:avLst/>
                  <a:gdLst>
                    <a:gd name="T0" fmla="*/ 0 w 408"/>
                    <a:gd name="T1" fmla="*/ 0 h 236"/>
                    <a:gd name="T2" fmla="*/ 0 w 408"/>
                    <a:gd name="T3" fmla="*/ 0 h 236"/>
                    <a:gd name="T4" fmla="*/ 0 w 408"/>
                    <a:gd name="T5" fmla="*/ 0 h 236"/>
                    <a:gd name="T6" fmla="*/ 0 w 408"/>
                    <a:gd name="T7" fmla="*/ 0 h 236"/>
                    <a:gd name="T8" fmla="*/ 0 w 408"/>
                    <a:gd name="T9" fmla="*/ 0 h 2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8" h="236">
                      <a:moveTo>
                        <a:pt x="0" y="64"/>
                      </a:moveTo>
                      <a:lnTo>
                        <a:pt x="407" y="0"/>
                      </a:lnTo>
                      <a:lnTo>
                        <a:pt x="407" y="171"/>
                      </a:lnTo>
                      <a:lnTo>
                        <a:pt x="0" y="235"/>
                      </a:lnTo>
                      <a:lnTo>
                        <a:pt x="0" y="64"/>
                      </a:lnTo>
                    </a:path>
                  </a:pathLst>
                </a:custGeom>
                <a:gradFill rotWithShape="0">
                  <a:gsLst>
                    <a:gs pos="0">
                      <a:srgbClr val="007676"/>
                    </a:gs>
                    <a:gs pos="100000">
                      <a:srgbClr val="00FFFF"/>
                    </a:gs>
                  </a:gsLst>
                  <a:lin ang="0" scaled="1"/>
                </a:gra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sp>
              <p:nvSpPr>
                <p:cNvPr id="31866" name="Freeform 175"/>
                <p:cNvSpPr>
                  <a:spLocks noChangeAspect="1"/>
                </p:cNvSpPr>
                <p:nvPr/>
              </p:nvSpPr>
              <p:spPr bwMode="auto">
                <a:xfrm>
                  <a:off x="1607" y="3112"/>
                  <a:ext cx="96" cy="56"/>
                </a:xfrm>
                <a:custGeom>
                  <a:avLst/>
                  <a:gdLst>
                    <a:gd name="T0" fmla="*/ 0 w 408"/>
                    <a:gd name="T1" fmla="*/ 0 h 236"/>
                    <a:gd name="T2" fmla="*/ 0 w 408"/>
                    <a:gd name="T3" fmla="*/ 0 h 236"/>
                    <a:gd name="T4" fmla="*/ 0 w 408"/>
                    <a:gd name="T5" fmla="*/ 0 h 236"/>
                    <a:gd name="T6" fmla="*/ 0 w 408"/>
                    <a:gd name="T7" fmla="*/ 0 h 236"/>
                    <a:gd name="T8" fmla="*/ 0 w 408"/>
                    <a:gd name="T9" fmla="*/ 0 h 2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8" h="236">
                      <a:moveTo>
                        <a:pt x="0" y="64"/>
                      </a:moveTo>
                      <a:lnTo>
                        <a:pt x="407" y="0"/>
                      </a:lnTo>
                      <a:lnTo>
                        <a:pt x="407" y="171"/>
                      </a:lnTo>
                      <a:lnTo>
                        <a:pt x="0" y="235"/>
                      </a:lnTo>
                      <a:lnTo>
                        <a:pt x="0" y="64"/>
                      </a:lnTo>
                    </a:path>
                  </a:pathLst>
                </a:custGeom>
                <a:gradFill rotWithShape="0">
                  <a:gsLst>
                    <a:gs pos="0">
                      <a:srgbClr val="007676"/>
                    </a:gs>
                    <a:gs pos="100000">
                      <a:srgbClr val="00FFFF"/>
                    </a:gs>
                  </a:gsLst>
                  <a:lin ang="0" scaled="1"/>
                </a:gra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sp>
              <p:nvSpPr>
                <p:cNvPr id="31867" name="Freeform 176"/>
                <p:cNvSpPr>
                  <a:spLocks noChangeAspect="1"/>
                </p:cNvSpPr>
                <p:nvPr/>
              </p:nvSpPr>
              <p:spPr bwMode="auto">
                <a:xfrm>
                  <a:off x="1415" y="2688"/>
                  <a:ext cx="73" cy="106"/>
                </a:xfrm>
                <a:custGeom>
                  <a:avLst/>
                  <a:gdLst>
                    <a:gd name="T0" fmla="*/ 0 w 205"/>
                    <a:gd name="T1" fmla="*/ 0 h 300"/>
                    <a:gd name="T2" fmla="*/ 0 w 205"/>
                    <a:gd name="T3" fmla="*/ 1 h 300"/>
                    <a:gd name="T4" fmla="*/ 0 w 205"/>
                    <a:gd name="T5" fmla="*/ 0 h 300"/>
                    <a:gd name="T6" fmla="*/ 0 w 205"/>
                    <a:gd name="T7" fmla="*/ 0 h 300"/>
                    <a:gd name="T8" fmla="*/ 0 w 205"/>
                    <a:gd name="T9" fmla="*/ 0 h 3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5" h="300">
                      <a:moveTo>
                        <a:pt x="0" y="128"/>
                      </a:moveTo>
                      <a:lnTo>
                        <a:pt x="0" y="299"/>
                      </a:lnTo>
                      <a:lnTo>
                        <a:pt x="204" y="171"/>
                      </a:lnTo>
                      <a:lnTo>
                        <a:pt x="204" y="0"/>
                      </a:lnTo>
                      <a:lnTo>
                        <a:pt x="0" y="128"/>
                      </a:lnTo>
                    </a:path>
                  </a:pathLst>
                </a:custGeom>
                <a:gradFill rotWithShape="0">
                  <a:gsLst>
                    <a:gs pos="0">
                      <a:srgbClr val="007676"/>
                    </a:gs>
                    <a:gs pos="100000">
                      <a:srgbClr val="00FFFF"/>
                    </a:gs>
                  </a:gsLst>
                  <a:lin ang="0" scaled="1"/>
                </a:gra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sp>
              <p:nvSpPr>
                <p:cNvPr id="31868" name="Freeform 177"/>
                <p:cNvSpPr>
                  <a:spLocks noChangeAspect="1"/>
                </p:cNvSpPr>
                <p:nvPr/>
              </p:nvSpPr>
              <p:spPr bwMode="auto">
                <a:xfrm>
                  <a:off x="1607" y="2784"/>
                  <a:ext cx="144" cy="84"/>
                </a:xfrm>
                <a:custGeom>
                  <a:avLst/>
                  <a:gdLst>
                    <a:gd name="T0" fmla="*/ 0 w 408"/>
                    <a:gd name="T1" fmla="*/ 0 h 236"/>
                    <a:gd name="T2" fmla="*/ 1 w 408"/>
                    <a:gd name="T3" fmla="*/ 0 h 236"/>
                    <a:gd name="T4" fmla="*/ 1 w 408"/>
                    <a:gd name="T5" fmla="*/ 0 h 236"/>
                    <a:gd name="T6" fmla="*/ 0 w 408"/>
                    <a:gd name="T7" fmla="*/ 0 h 236"/>
                    <a:gd name="T8" fmla="*/ 0 w 408"/>
                    <a:gd name="T9" fmla="*/ 0 h 2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8" h="236">
                      <a:moveTo>
                        <a:pt x="0" y="64"/>
                      </a:moveTo>
                      <a:lnTo>
                        <a:pt x="407" y="0"/>
                      </a:lnTo>
                      <a:lnTo>
                        <a:pt x="407" y="171"/>
                      </a:lnTo>
                      <a:lnTo>
                        <a:pt x="0" y="235"/>
                      </a:lnTo>
                      <a:lnTo>
                        <a:pt x="0" y="64"/>
                      </a:lnTo>
                    </a:path>
                  </a:pathLst>
                </a:custGeom>
                <a:gradFill rotWithShape="0">
                  <a:gsLst>
                    <a:gs pos="0">
                      <a:srgbClr val="007676"/>
                    </a:gs>
                    <a:gs pos="100000">
                      <a:srgbClr val="00FFFF"/>
                    </a:gs>
                  </a:gsLst>
                  <a:lin ang="0" scaled="1"/>
                </a:gra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sp>
              <p:nvSpPr>
                <p:cNvPr id="31869" name="Freeform 178"/>
                <p:cNvSpPr>
                  <a:spLocks noChangeAspect="1"/>
                </p:cNvSpPr>
                <p:nvPr/>
              </p:nvSpPr>
              <p:spPr bwMode="auto">
                <a:xfrm>
                  <a:off x="1559" y="2832"/>
                  <a:ext cx="336" cy="196"/>
                </a:xfrm>
                <a:custGeom>
                  <a:avLst/>
                  <a:gdLst>
                    <a:gd name="T0" fmla="*/ 0 w 408"/>
                    <a:gd name="T1" fmla="*/ 22 h 236"/>
                    <a:gd name="T2" fmla="*/ 127 w 408"/>
                    <a:gd name="T3" fmla="*/ 0 h 236"/>
                    <a:gd name="T4" fmla="*/ 127 w 408"/>
                    <a:gd name="T5" fmla="*/ 56 h 236"/>
                    <a:gd name="T6" fmla="*/ 0 w 408"/>
                    <a:gd name="T7" fmla="*/ 77 h 236"/>
                    <a:gd name="T8" fmla="*/ 0 w 408"/>
                    <a:gd name="T9" fmla="*/ 22 h 2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8" h="236">
                      <a:moveTo>
                        <a:pt x="0" y="64"/>
                      </a:moveTo>
                      <a:lnTo>
                        <a:pt x="407" y="0"/>
                      </a:lnTo>
                      <a:lnTo>
                        <a:pt x="407" y="171"/>
                      </a:lnTo>
                      <a:lnTo>
                        <a:pt x="0" y="235"/>
                      </a:lnTo>
                      <a:lnTo>
                        <a:pt x="0" y="64"/>
                      </a:lnTo>
                    </a:path>
                  </a:pathLst>
                </a:custGeom>
                <a:gradFill rotWithShape="0">
                  <a:gsLst>
                    <a:gs pos="0">
                      <a:srgbClr val="007676"/>
                    </a:gs>
                    <a:gs pos="100000">
                      <a:srgbClr val="00FFFF"/>
                    </a:gs>
                  </a:gsLst>
                  <a:lin ang="0" scaled="1"/>
                </a:gra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sp>
              <p:nvSpPr>
                <p:cNvPr id="31870" name="Freeform 179"/>
                <p:cNvSpPr>
                  <a:spLocks noChangeAspect="1"/>
                </p:cNvSpPr>
                <p:nvPr/>
              </p:nvSpPr>
              <p:spPr bwMode="auto">
                <a:xfrm>
                  <a:off x="1367" y="2870"/>
                  <a:ext cx="73" cy="106"/>
                </a:xfrm>
                <a:custGeom>
                  <a:avLst/>
                  <a:gdLst>
                    <a:gd name="T0" fmla="*/ 0 w 205"/>
                    <a:gd name="T1" fmla="*/ 0 h 300"/>
                    <a:gd name="T2" fmla="*/ 0 w 205"/>
                    <a:gd name="T3" fmla="*/ 1 h 300"/>
                    <a:gd name="T4" fmla="*/ 0 w 205"/>
                    <a:gd name="T5" fmla="*/ 0 h 300"/>
                    <a:gd name="T6" fmla="*/ 0 w 205"/>
                    <a:gd name="T7" fmla="*/ 0 h 300"/>
                    <a:gd name="T8" fmla="*/ 0 w 205"/>
                    <a:gd name="T9" fmla="*/ 0 h 3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5" h="300">
                      <a:moveTo>
                        <a:pt x="0" y="128"/>
                      </a:moveTo>
                      <a:lnTo>
                        <a:pt x="0" y="299"/>
                      </a:lnTo>
                      <a:lnTo>
                        <a:pt x="204" y="171"/>
                      </a:lnTo>
                      <a:lnTo>
                        <a:pt x="204" y="0"/>
                      </a:lnTo>
                      <a:lnTo>
                        <a:pt x="0" y="128"/>
                      </a:lnTo>
                    </a:path>
                  </a:pathLst>
                </a:custGeom>
                <a:gradFill rotWithShape="0">
                  <a:gsLst>
                    <a:gs pos="0">
                      <a:srgbClr val="007676"/>
                    </a:gs>
                    <a:gs pos="100000">
                      <a:srgbClr val="00FFFF"/>
                    </a:gs>
                  </a:gsLst>
                  <a:lin ang="0" scaled="1"/>
                </a:gra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sp>
              <p:nvSpPr>
                <p:cNvPr id="31871" name="Freeform 180"/>
                <p:cNvSpPr>
                  <a:spLocks noChangeAspect="1"/>
                </p:cNvSpPr>
                <p:nvPr/>
              </p:nvSpPr>
              <p:spPr bwMode="auto">
                <a:xfrm>
                  <a:off x="1438" y="3158"/>
                  <a:ext cx="73" cy="106"/>
                </a:xfrm>
                <a:custGeom>
                  <a:avLst/>
                  <a:gdLst>
                    <a:gd name="T0" fmla="*/ 0 w 205"/>
                    <a:gd name="T1" fmla="*/ 0 h 300"/>
                    <a:gd name="T2" fmla="*/ 0 w 205"/>
                    <a:gd name="T3" fmla="*/ 1 h 300"/>
                    <a:gd name="T4" fmla="*/ 0 w 205"/>
                    <a:gd name="T5" fmla="*/ 0 h 300"/>
                    <a:gd name="T6" fmla="*/ 0 w 205"/>
                    <a:gd name="T7" fmla="*/ 0 h 300"/>
                    <a:gd name="T8" fmla="*/ 0 w 205"/>
                    <a:gd name="T9" fmla="*/ 0 h 3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5" h="300">
                      <a:moveTo>
                        <a:pt x="0" y="128"/>
                      </a:moveTo>
                      <a:lnTo>
                        <a:pt x="0" y="299"/>
                      </a:lnTo>
                      <a:lnTo>
                        <a:pt x="204" y="171"/>
                      </a:lnTo>
                      <a:lnTo>
                        <a:pt x="204" y="0"/>
                      </a:lnTo>
                      <a:lnTo>
                        <a:pt x="0" y="128"/>
                      </a:lnTo>
                    </a:path>
                  </a:pathLst>
                </a:custGeom>
                <a:gradFill rotWithShape="0">
                  <a:gsLst>
                    <a:gs pos="0">
                      <a:srgbClr val="007676"/>
                    </a:gs>
                    <a:gs pos="100000">
                      <a:srgbClr val="00FFFF"/>
                    </a:gs>
                  </a:gsLst>
                  <a:lin ang="0" scaled="1"/>
                </a:gra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sp>
              <p:nvSpPr>
                <p:cNvPr id="31872" name="Freeform 181"/>
                <p:cNvSpPr>
                  <a:spLocks noChangeAspect="1"/>
                </p:cNvSpPr>
                <p:nvPr/>
              </p:nvSpPr>
              <p:spPr bwMode="auto">
                <a:xfrm>
                  <a:off x="1319" y="2928"/>
                  <a:ext cx="205" cy="298"/>
                </a:xfrm>
                <a:custGeom>
                  <a:avLst/>
                  <a:gdLst>
                    <a:gd name="T0" fmla="*/ 0 w 205"/>
                    <a:gd name="T1" fmla="*/ 122 h 300"/>
                    <a:gd name="T2" fmla="*/ 0 w 205"/>
                    <a:gd name="T3" fmla="*/ 287 h 300"/>
                    <a:gd name="T4" fmla="*/ 204 w 205"/>
                    <a:gd name="T5" fmla="*/ 165 h 300"/>
                    <a:gd name="T6" fmla="*/ 204 w 205"/>
                    <a:gd name="T7" fmla="*/ 0 h 300"/>
                    <a:gd name="T8" fmla="*/ 0 w 205"/>
                    <a:gd name="T9" fmla="*/ 122 h 3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5" h="300">
                      <a:moveTo>
                        <a:pt x="0" y="128"/>
                      </a:moveTo>
                      <a:lnTo>
                        <a:pt x="0" y="299"/>
                      </a:lnTo>
                      <a:lnTo>
                        <a:pt x="204" y="171"/>
                      </a:lnTo>
                      <a:lnTo>
                        <a:pt x="204" y="0"/>
                      </a:lnTo>
                      <a:lnTo>
                        <a:pt x="0" y="128"/>
                      </a:lnTo>
                    </a:path>
                  </a:pathLst>
                </a:custGeom>
                <a:gradFill rotWithShape="0">
                  <a:gsLst>
                    <a:gs pos="0">
                      <a:srgbClr val="007676"/>
                    </a:gs>
                    <a:gs pos="100000">
                      <a:srgbClr val="00FFFF"/>
                    </a:gs>
                  </a:gsLst>
                  <a:lin ang="0" scaled="1"/>
                </a:gra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sp>
              <p:nvSpPr>
                <p:cNvPr id="31873" name="Freeform 182"/>
                <p:cNvSpPr>
                  <a:spLocks noChangeAspect="1"/>
                </p:cNvSpPr>
                <p:nvPr/>
              </p:nvSpPr>
              <p:spPr bwMode="auto">
                <a:xfrm>
                  <a:off x="1559" y="2640"/>
                  <a:ext cx="192" cy="112"/>
                </a:xfrm>
                <a:custGeom>
                  <a:avLst/>
                  <a:gdLst>
                    <a:gd name="T0" fmla="*/ 0 w 408"/>
                    <a:gd name="T1" fmla="*/ 0 h 236"/>
                    <a:gd name="T2" fmla="*/ 4 w 408"/>
                    <a:gd name="T3" fmla="*/ 0 h 236"/>
                    <a:gd name="T4" fmla="*/ 4 w 408"/>
                    <a:gd name="T5" fmla="*/ 2 h 236"/>
                    <a:gd name="T6" fmla="*/ 0 w 408"/>
                    <a:gd name="T7" fmla="*/ 3 h 236"/>
                    <a:gd name="T8" fmla="*/ 0 w 408"/>
                    <a:gd name="T9" fmla="*/ 0 h 2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8" h="236">
                      <a:moveTo>
                        <a:pt x="0" y="64"/>
                      </a:moveTo>
                      <a:lnTo>
                        <a:pt x="407" y="0"/>
                      </a:lnTo>
                      <a:lnTo>
                        <a:pt x="407" y="171"/>
                      </a:lnTo>
                      <a:lnTo>
                        <a:pt x="0" y="235"/>
                      </a:lnTo>
                      <a:lnTo>
                        <a:pt x="0" y="64"/>
                      </a:lnTo>
                    </a:path>
                  </a:pathLst>
                </a:custGeom>
                <a:gradFill rotWithShape="0">
                  <a:gsLst>
                    <a:gs pos="0">
                      <a:srgbClr val="007676"/>
                    </a:gs>
                    <a:gs pos="100000">
                      <a:srgbClr val="00FFFF"/>
                    </a:gs>
                  </a:gsLst>
                  <a:lin ang="0" scaled="1"/>
                </a:gra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856" tIns="2428" rIns="4856" bIns="2428">
                  <a:spAutoFit/>
                </a:bodyPr>
                <a:lstStyle/>
                <a:p>
                  <a:endParaRPr lang="en-US"/>
                </a:p>
              </p:txBody>
            </p:sp>
          </p:grpSp>
        </p:grpSp>
        <p:grpSp>
          <p:nvGrpSpPr>
            <p:cNvPr id="31779" name="Group 183"/>
            <p:cNvGrpSpPr>
              <a:grpSpLocks/>
            </p:cNvGrpSpPr>
            <p:nvPr/>
          </p:nvGrpSpPr>
          <p:grpSpPr bwMode="auto">
            <a:xfrm>
              <a:off x="1344" y="1584"/>
              <a:ext cx="3264" cy="528"/>
              <a:chOff x="1344" y="2592"/>
              <a:chExt cx="3264" cy="528"/>
            </a:xfrm>
          </p:grpSpPr>
          <p:sp>
            <p:nvSpPr>
              <p:cNvPr id="31852" name="Line 184"/>
              <p:cNvSpPr>
                <a:spLocks noChangeShapeType="1"/>
              </p:cNvSpPr>
              <p:nvPr/>
            </p:nvSpPr>
            <p:spPr bwMode="auto">
              <a:xfrm>
                <a:off x="1344" y="2784"/>
                <a:ext cx="3264"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853" name="Line 185"/>
              <p:cNvSpPr>
                <a:spLocks noChangeShapeType="1"/>
              </p:cNvSpPr>
              <p:nvPr/>
            </p:nvSpPr>
            <p:spPr bwMode="auto">
              <a:xfrm>
                <a:off x="1344" y="2784"/>
                <a:ext cx="0" cy="336"/>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854" name="Line 186"/>
              <p:cNvSpPr>
                <a:spLocks noChangeShapeType="1"/>
              </p:cNvSpPr>
              <p:nvPr/>
            </p:nvSpPr>
            <p:spPr bwMode="auto">
              <a:xfrm>
                <a:off x="4608" y="2784"/>
                <a:ext cx="0" cy="336"/>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855" name="Line 187"/>
              <p:cNvSpPr>
                <a:spLocks noChangeShapeType="1"/>
              </p:cNvSpPr>
              <p:nvPr/>
            </p:nvSpPr>
            <p:spPr bwMode="auto">
              <a:xfrm>
                <a:off x="3792" y="2784"/>
                <a:ext cx="0" cy="336"/>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856" name="Line 188"/>
              <p:cNvSpPr>
                <a:spLocks noChangeShapeType="1"/>
              </p:cNvSpPr>
              <p:nvPr/>
            </p:nvSpPr>
            <p:spPr bwMode="auto">
              <a:xfrm>
                <a:off x="2976" y="2784"/>
                <a:ext cx="0" cy="336"/>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857" name="Line 189"/>
              <p:cNvSpPr>
                <a:spLocks noChangeShapeType="1"/>
              </p:cNvSpPr>
              <p:nvPr/>
            </p:nvSpPr>
            <p:spPr bwMode="auto">
              <a:xfrm>
                <a:off x="2160" y="2784"/>
                <a:ext cx="0" cy="336"/>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858" name="Line 190"/>
              <p:cNvSpPr>
                <a:spLocks noChangeShapeType="1"/>
              </p:cNvSpPr>
              <p:nvPr/>
            </p:nvSpPr>
            <p:spPr bwMode="auto">
              <a:xfrm flipV="1">
                <a:off x="2976" y="2592"/>
                <a:ext cx="0" cy="192"/>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31780" name="Group 261"/>
            <p:cNvGrpSpPr>
              <a:grpSpLocks/>
            </p:cNvGrpSpPr>
            <p:nvPr/>
          </p:nvGrpSpPr>
          <p:grpSpPr bwMode="auto">
            <a:xfrm>
              <a:off x="2688" y="1248"/>
              <a:ext cx="634" cy="276"/>
              <a:chOff x="3264" y="1344"/>
              <a:chExt cx="634" cy="276"/>
            </a:xfrm>
          </p:grpSpPr>
          <p:grpSp>
            <p:nvGrpSpPr>
              <p:cNvPr id="31782" name="Group 191"/>
              <p:cNvGrpSpPr>
                <a:grpSpLocks noChangeAspect="1"/>
              </p:cNvGrpSpPr>
              <p:nvPr/>
            </p:nvGrpSpPr>
            <p:grpSpPr bwMode="auto">
              <a:xfrm>
                <a:off x="3360" y="1344"/>
                <a:ext cx="538" cy="180"/>
                <a:chOff x="3904" y="1301"/>
                <a:chExt cx="717" cy="240"/>
              </a:xfrm>
            </p:grpSpPr>
            <p:grpSp>
              <p:nvGrpSpPr>
                <p:cNvPr id="31818" name="Group 192"/>
                <p:cNvGrpSpPr>
                  <a:grpSpLocks noChangeAspect="1"/>
                </p:cNvGrpSpPr>
                <p:nvPr/>
              </p:nvGrpSpPr>
              <p:grpSpPr bwMode="auto">
                <a:xfrm>
                  <a:off x="3904" y="1397"/>
                  <a:ext cx="387" cy="137"/>
                  <a:chOff x="1053" y="2064"/>
                  <a:chExt cx="387" cy="137"/>
                </a:xfrm>
              </p:grpSpPr>
              <p:sp>
                <p:nvSpPr>
                  <p:cNvPr id="31845" name="AutoShape 193"/>
                  <p:cNvSpPr>
                    <a:spLocks noChangeAspect="1" noChangeArrowheads="1"/>
                  </p:cNvSpPr>
                  <p:nvPr/>
                </p:nvSpPr>
                <p:spPr bwMode="auto">
                  <a:xfrm>
                    <a:off x="1056" y="2064"/>
                    <a:ext cx="384" cy="105"/>
                  </a:xfrm>
                  <a:prstGeom prst="parallelogram">
                    <a:avLst>
                      <a:gd name="adj" fmla="val 91429"/>
                    </a:avLst>
                  </a:prstGeom>
                  <a:gradFill rotWithShape="0">
                    <a:gsLst>
                      <a:gs pos="0">
                        <a:srgbClr val="2F762F"/>
                      </a:gs>
                      <a:gs pos="100000">
                        <a:srgbClr val="66FF66"/>
                      </a:gs>
                    </a:gsLst>
                    <a:lin ang="0" scaled="1"/>
                  </a:gradFill>
                  <a:ln w="9525">
                    <a:miter lim="800000"/>
                    <a:headEnd/>
                    <a:tailEnd/>
                  </a:ln>
                  <a:effectLst/>
                  <a:scene3d>
                    <a:camera prst="legacyPerspectiveBottom"/>
                    <a:lightRig rig="legacyFlat3" dir="t"/>
                  </a:scene3d>
                  <a:sp3d extrusionH="87300" prstMaterial="legacyMatte">
                    <a:bevelT w="13500" h="13500" prst="angle"/>
                    <a:bevelB w="13500" h="13500" prst="angle"/>
                    <a:extrusionClr>
                      <a:srgbClr val="66FF66"/>
                    </a:extrusionClr>
                    <a:contourClr>
                      <a:srgbClr val="2F762F"/>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31846" name="Rectangle 194"/>
                  <p:cNvSpPr>
                    <a:spLocks noChangeAspect="1" noChangeArrowheads="1"/>
                  </p:cNvSpPr>
                  <p:nvPr/>
                </p:nvSpPr>
                <p:spPr bwMode="auto">
                  <a:xfrm>
                    <a:off x="1053"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1847" name="Rectangle 195"/>
                  <p:cNvSpPr>
                    <a:spLocks noChangeAspect="1" noChangeArrowheads="1"/>
                  </p:cNvSpPr>
                  <p:nvPr/>
                </p:nvSpPr>
                <p:spPr bwMode="auto">
                  <a:xfrm>
                    <a:off x="1296"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1848" name="Rectangle 196"/>
                  <p:cNvSpPr>
                    <a:spLocks noChangeAspect="1" noChangeArrowheads="1"/>
                  </p:cNvSpPr>
                  <p:nvPr/>
                </p:nvSpPr>
                <p:spPr bwMode="auto">
                  <a:xfrm>
                    <a:off x="1104"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1849" name="Rectangle 197"/>
                  <p:cNvSpPr>
                    <a:spLocks noChangeAspect="1" noChangeArrowheads="1"/>
                  </p:cNvSpPr>
                  <p:nvPr/>
                </p:nvSpPr>
                <p:spPr bwMode="auto">
                  <a:xfrm>
                    <a:off x="1152"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1850" name="Rectangle 198"/>
                  <p:cNvSpPr>
                    <a:spLocks noChangeAspect="1" noChangeArrowheads="1"/>
                  </p:cNvSpPr>
                  <p:nvPr/>
                </p:nvSpPr>
                <p:spPr bwMode="auto">
                  <a:xfrm>
                    <a:off x="1200"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1851" name="Rectangle 199"/>
                  <p:cNvSpPr>
                    <a:spLocks noChangeAspect="1" noChangeArrowheads="1"/>
                  </p:cNvSpPr>
                  <p:nvPr/>
                </p:nvSpPr>
                <p:spPr bwMode="auto">
                  <a:xfrm>
                    <a:off x="1248"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sp>
              <p:nvSpPr>
                <p:cNvPr id="31819" name="AutoShape 200"/>
                <p:cNvSpPr>
                  <a:spLocks noChangeAspect="1" noChangeArrowheads="1"/>
                </p:cNvSpPr>
                <p:nvPr/>
              </p:nvSpPr>
              <p:spPr bwMode="auto">
                <a:xfrm>
                  <a:off x="3907" y="1301"/>
                  <a:ext cx="384" cy="105"/>
                </a:xfrm>
                <a:prstGeom prst="parallelogram">
                  <a:avLst>
                    <a:gd name="adj" fmla="val 91429"/>
                  </a:avLst>
                </a:prstGeom>
                <a:gradFill rotWithShape="0">
                  <a:gsLst>
                    <a:gs pos="0">
                      <a:srgbClr val="2F762F"/>
                    </a:gs>
                    <a:gs pos="100000">
                      <a:srgbClr val="66FF66"/>
                    </a:gs>
                  </a:gsLst>
                  <a:lin ang="0" scaled="1"/>
                </a:gradFill>
                <a:ln w="9525">
                  <a:miter lim="800000"/>
                  <a:headEnd/>
                  <a:tailEnd/>
                </a:ln>
                <a:effectLst/>
                <a:scene3d>
                  <a:camera prst="legacyPerspectiveBottom"/>
                  <a:lightRig rig="legacyFlat3" dir="t"/>
                </a:scene3d>
                <a:sp3d extrusionH="87300" prstMaterial="legacyMatte">
                  <a:bevelT w="13500" h="13500" prst="angle"/>
                  <a:bevelB w="13500" h="13500" prst="angle"/>
                  <a:extrusionClr>
                    <a:srgbClr val="66FF66"/>
                  </a:extrusionClr>
                  <a:contourClr>
                    <a:srgbClr val="2F762F"/>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31820" name="Rectangle 201"/>
                <p:cNvSpPr>
                  <a:spLocks noChangeAspect="1" noChangeArrowheads="1"/>
                </p:cNvSpPr>
                <p:nvPr/>
              </p:nvSpPr>
              <p:spPr bwMode="auto">
                <a:xfrm>
                  <a:off x="3904" y="1406"/>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1821" name="Rectangle 202"/>
                <p:cNvSpPr>
                  <a:spLocks noChangeAspect="1" noChangeArrowheads="1"/>
                </p:cNvSpPr>
                <p:nvPr/>
              </p:nvSpPr>
              <p:spPr bwMode="auto">
                <a:xfrm>
                  <a:off x="3955" y="1406"/>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1822" name="Rectangle 203"/>
                <p:cNvSpPr>
                  <a:spLocks noChangeAspect="1" noChangeArrowheads="1"/>
                </p:cNvSpPr>
                <p:nvPr/>
              </p:nvSpPr>
              <p:spPr bwMode="auto">
                <a:xfrm>
                  <a:off x="4147" y="1406"/>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1823" name="Rectangle 204"/>
                <p:cNvSpPr>
                  <a:spLocks noChangeAspect="1" noChangeArrowheads="1"/>
                </p:cNvSpPr>
                <p:nvPr/>
              </p:nvSpPr>
              <p:spPr bwMode="auto">
                <a:xfrm>
                  <a:off x="4003" y="1406"/>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1824" name="Rectangle 205"/>
                <p:cNvSpPr>
                  <a:spLocks noChangeAspect="1" noChangeArrowheads="1"/>
                </p:cNvSpPr>
                <p:nvPr/>
              </p:nvSpPr>
              <p:spPr bwMode="auto">
                <a:xfrm>
                  <a:off x="4051" y="1406"/>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nvGrpSpPr>
                <p:cNvPr id="31825" name="Group 206"/>
                <p:cNvGrpSpPr>
                  <a:grpSpLocks noChangeAspect="1"/>
                </p:cNvGrpSpPr>
                <p:nvPr/>
              </p:nvGrpSpPr>
              <p:grpSpPr bwMode="auto">
                <a:xfrm>
                  <a:off x="4234" y="1404"/>
                  <a:ext cx="387" cy="137"/>
                  <a:chOff x="1053" y="2064"/>
                  <a:chExt cx="387" cy="137"/>
                </a:xfrm>
              </p:grpSpPr>
              <p:sp>
                <p:nvSpPr>
                  <p:cNvPr id="31838" name="AutoShape 207"/>
                  <p:cNvSpPr>
                    <a:spLocks noChangeAspect="1" noChangeArrowheads="1"/>
                  </p:cNvSpPr>
                  <p:nvPr/>
                </p:nvSpPr>
                <p:spPr bwMode="auto">
                  <a:xfrm>
                    <a:off x="1056" y="2064"/>
                    <a:ext cx="384" cy="105"/>
                  </a:xfrm>
                  <a:prstGeom prst="parallelogram">
                    <a:avLst>
                      <a:gd name="adj" fmla="val 91429"/>
                    </a:avLst>
                  </a:prstGeom>
                  <a:gradFill rotWithShape="0">
                    <a:gsLst>
                      <a:gs pos="0">
                        <a:srgbClr val="2F762F"/>
                      </a:gs>
                      <a:gs pos="100000">
                        <a:srgbClr val="66FF66"/>
                      </a:gs>
                    </a:gsLst>
                    <a:lin ang="0" scaled="1"/>
                  </a:gradFill>
                  <a:ln w="9525">
                    <a:miter lim="800000"/>
                    <a:headEnd/>
                    <a:tailEnd/>
                  </a:ln>
                  <a:effectLst/>
                  <a:scene3d>
                    <a:camera prst="legacyPerspectiveBottom"/>
                    <a:lightRig rig="legacyFlat3" dir="t"/>
                  </a:scene3d>
                  <a:sp3d extrusionH="87300" prstMaterial="legacyMatte">
                    <a:bevelT w="13500" h="13500" prst="angle"/>
                    <a:bevelB w="13500" h="13500" prst="angle"/>
                    <a:extrusionClr>
                      <a:srgbClr val="66FF66"/>
                    </a:extrusionClr>
                    <a:contourClr>
                      <a:srgbClr val="2F762F"/>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31839" name="Rectangle 208"/>
                  <p:cNvSpPr>
                    <a:spLocks noChangeAspect="1" noChangeArrowheads="1"/>
                  </p:cNvSpPr>
                  <p:nvPr/>
                </p:nvSpPr>
                <p:spPr bwMode="auto">
                  <a:xfrm>
                    <a:off x="1053"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1840" name="Rectangle 209"/>
                  <p:cNvSpPr>
                    <a:spLocks noChangeAspect="1" noChangeArrowheads="1"/>
                  </p:cNvSpPr>
                  <p:nvPr/>
                </p:nvSpPr>
                <p:spPr bwMode="auto">
                  <a:xfrm>
                    <a:off x="1296"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1841" name="Rectangle 210"/>
                  <p:cNvSpPr>
                    <a:spLocks noChangeAspect="1" noChangeArrowheads="1"/>
                  </p:cNvSpPr>
                  <p:nvPr/>
                </p:nvSpPr>
                <p:spPr bwMode="auto">
                  <a:xfrm>
                    <a:off x="1104"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1842" name="Rectangle 211"/>
                  <p:cNvSpPr>
                    <a:spLocks noChangeAspect="1" noChangeArrowheads="1"/>
                  </p:cNvSpPr>
                  <p:nvPr/>
                </p:nvSpPr>
                <p:spPr bwMode="auto">
                  <a:xfrm>
                    <a:off x="1152"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1843" name="Rectangle 212"/>
                  <p:cNvSpPr>
                    <a:spLocks noChangeAspect="1" noChangeArrowheads="1"/>
                  </p:cNvSpPr>
                  <p:nvPr/>
                </p:nvSpPr>
                <p:spPr bwMode="auto">
                  <a:xfrm>
                    <a:off x="1200"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1844" name="Rectangle 213"/>
                  <p:cNvSpPr>
                    <a:spLocks noChangeAspect="1" noChangeArrowheads="1"/>
                  </p:cNvSpPr>
                  <p:nvPr/>
                </p:nvSpPr>
                <p:spPr bwMode="auto">
                  <a:xfrm>
                    <a:off x="1248"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grpSp>
              <p:nvGrpSpPr>
                <p:cNvPr id="31826" name="Group 214"/>
                <p:cNvGrpSpPr>
                  <a:grpSpLocks noChangeAspect="1"/>
                </p:cNvGrpSpPr>
                <p:nvPr/>
              </p:nvGrpSpPr>
              <p:grpSpPr bwMode="auto">
                <a:xfrm>
                  <a:off x="4234" y="1308"/>
                  <a:ext cx="387" cy="137"/>
                  <a:chOff x="1053" y="2064"/>
                  <a:chExt cx="387" cy="137"/>
                </a:xfrm>
              </p:grpSpPr>
              <p:sp>
                <p:nvSpPr>
                  <p:cNvPr id="31831" name="AutoShape 215"/>
                  <p:cNvSpPr>
                    <a:spLocks noChangeAspect="1" noChangeArrowheads="1"/>
                  </p:cNvSpPr>
                  <p:nvPr/>
                </p:nvSpPr>
                <p:spPr bwMode="auto">
                  <a:xfrm>
                    <a:off x="1056" y="2064"/>
                    <a:ext cx="384" cy="105"/>
                  </a:xfrm>
                  <a:prstGeom prst="parallelogram">
                    <a:avLst>
                      <a:gd name="adj" fmla="val 91429"/>
                    </a:avLst>
                  </a:prstGeom>
                  <a:gradFill rotWithShape="0">
                    <a:gsLst>
                      <a:gs pos="0">
                        <a:srgbClr val="2F762F"/>
                      </a:gs>
                      <a:gs pos="100000">
                        <a:srgbClr val="66FF66"/>
                      </a:gs>
                    </a:gsLst>
                    <a:lin ang="0" scaled="1"/>
                  </a:gradFill>
                  <a:ln w="9525">
                    <a:miter lim="800000"/>
                    <a:headEnd/>
                    <a:tailEnd/>
                  </a:ln>
                  <a:effectLst/>
                  <a:scene3d>
                    <a:camera prst="legacyPerspectiveBottom"/>
                    <a:lightRig rig="legacyFlat3" dir="t"/>
                  </a:scene3d>
                  <a:sp3d extrusionH="87300" prstMaterial="legacyMatte">
                    <a:bevelT w="13500" h="13500" prst="angle"/>
                    <a:bevelB w="13500" h="13500" prst="angle"/>
                    <a:extrusionClr>
                      <a:srgbClr val="66FF66"/>
                    </a:extrusionClr>
                    <a:contourClr>
                      <a:srgbClr val="2F762F"/>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31832" name="Rectangle 216"/>
                  <p:cNvSpPr>
                    <a:spLocks noChangeAspect="1" noChangeArrowheads="1"/>
                  </p:cNvSpPr>
                  <p:nvPr/>
                </p:nvSpPr>
                <p:spPr bwMode="auto">
                  <a:xfrm>
                    <a:off x="1053"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1833" name="Rectangle 217"/>
                  <p:cNvSpPr>
                    <a:spLocks noChangeAspect="1" noChangeArrowheads="1"/>
                  </p:cNvSpPr>
                  <p:nvPr/>
                </p:nvSpPr>
                <p:spPr bwMode="auto">
                  <a:xfrm>
                    <a:off x="1296"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1834" name="Rectangle 218"/>
                  <p:cNvSpPr>
                    <a:spLocks noChangeAspect="1" noChangeArrowheads="1"/>
                  </p:cNvSpPr>
                  <p:nvPr/>
                </p:nvSpPr>
                <p:spPr bwMode="auto">
                  <a:xfrm>
                    <a:off x="1104"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1835" name="Rectangle 219"/>
                  <p:cNvSpPr>
                    <a:spLocks noChangeAspect="1" noChangeArrowheads="1"/>
                  </p:cNvSpPr>
                  <p:nvPr/>
                </p:nvSpPr>
                <p:spPr bwMode="auto">
                  <a:xfrm>
                    <a:off x="1152"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1836" name="Rectangle 220"/>
                  <p:cNvSpPr>
                    <a:spLocks noChangeAspect="1" noChangeArrowheads="1"/>
                  </p:cNvSpPr>
                  <p:nvPr/>
                </p:nvSpPr>
                <p:spPr bwMode="auto">
                  <a:xfrm>
                    <a:off x="1200"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1837" name="Rectangle 221"/>
                  <p:cNvSpPr>
                    <a:spLocks noChangeAspect="1" noChangeArrowheads="1"/>
                  </p:cNvSpPr>
                  <p:nvPr/>
                </p:nvSpPr>
                <p:spPr bwMode="auto">
                  <a:xfrm>
                    <a:off x="1248"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sp>
              <p:nvSpPr>
                <p:cNvPr id="31827" name="Rectangle 222"/>
                <p:cNvSpPr>
                  <a:spLocks noChangeAspect="1" noChangeArrowheads="1"/>
                </p:cNvSpPr>
                <p:nvPr/>
              </p:nvSpPr>
              <p:spPr bwMode="auto">
                <a:xfrm>
                  <a:off x="4099" y="1406"/>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1828" name="AutoShape 223"/>
                <p:cNvSpPr>
                  <a:spLocks noChangeAspect="1" noChangeArrowheads="1"/>
                </p:cNvSpPr>
                <p:nvPr/>
              </p:nvSpPr>
              <p:spPr bwMode="auto">
                <a:xfrm>
                  <a:off x="3949" y="1342"/>
                  <a:ext cx="192" cy="53"/>
                </a:xfrm>
                <a:prstGeom prst="parallelogram">
                  <a:avLst>
                    <a:gd name="adj" fmla="val 90566"/>
                  </a:avLst>
                </a:prstGeom>
                <a:gradFill rotWithShape="0">
                  <a:gsLst>
                    <a:gs pos="0">
                      <a:srgbClr val="007676"/>
                    </a:gs>
                    <a:gs pos="100000">
                      <a:srgbClr val="00FFFF"/>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31829" name="AutoShape 224"/>
                <p:cNvSpPr>
                  <a:spLocks noChangeAspect="1" noChangeArrowheads="1"/>
                </p:cNvSpPr>
                <p:nvPr/>
              </p:nvSpPr>
              <p:spPr bwMode="auto">
                <a:xfrm>
                  <a:off x="4381" y="1337"/>
                  <a:ext cx="192" cy="53"/>
                </a:xfrm>
                <a:prstGeom prst="parallelogram">
                  <a:avLst>
                    <a:gd name="adj" fmla="val 90566"/>
                  </a:avLst>
                </a:prstGeom>
                <a:gradFill rotWithShape="0">
                  <a:gsLst>
                    <a:gs pos="0">
                      <a:srgbClr val="007676"/>
                    </a:gs>
                    <a:gs pos="100000">
                      <a:srgbClr val="00FFFF"/>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31830" name="AutoShape 225"/>
                <p:cNvSpPr>
                  <a:spLocks noChangeAspect="1" noChangeArrowheads="1"/>
                </p:cNvSpPr>
                <p:nvPr/>
              </p:nvSpPr>
              <p:spPr bwMode="auto">
                <a:xfrm>
                  <a:off x="4045" y="1438"/>
                  <a:ext cx="192" cy="53"/>
                </a:xfrm>
                <a:prstGeom prst="parallelogram">
                  <a:avLst>
                    <a:gd name="adj" fmla="val 90566"/>
                  </a:avLst>
                </a:prstGeom>
                <a:gradFill rotWithShape="0">
                  <a:gsLst>
                    <a:gs pos="0">
                      <a:srgbClr val="007676"/>
                    </a:gs>
                    <a:gs pos="100000">
                      <a:srgbClr val="00FFFF"/>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grpSp>
          <p:grpSp>
            <p:nvGrpSpPr>
              <p:cNvPr id="31783" name="Group 226"/>
              <p:cNvGrpSpPr>
                <a:grpSpLocks noChangeAspect="1"/>
              </p:cNvGrpSpPr>
              <p:nvPr/>
            </p:nvGrpSpPr>
            <p:grpSpPr bwMode="auto">
              <a:xfrm>
                <a:off x="3264" y="1440"/>
                <a:ext cx="538" cy="180"/>
                <a:chOff x="3904" y="1301"/>
                <a:chExt cx="717" cy="240"/>
              </a:xfrm>
            </p:grpSpPr>
            <p:grpSp>
              <p:nvGrpSpPr>
                <p:cNvPr id="31784" name="Group 227"/>
                <p:cNvGrpSpPr>
                  <a:grpSpLocks noChangeAspect="1"/>
                </p:cNvGrpSpPr>
                <p:nvPr/>
              </p:nvGrpSpPr>
              <p:grpSpPr bwMode="auto">
                <a:xfrm>
                  <a:off x="3904" y="1397"/>
                  <a:ext cx="387" cy="137"/>
                  <a:chOff x="1053" y="2064"/>
                  <a:chExt cx="387" cy="137"/>
                </a:xfrm>
              </p:grpSpPr>
              <p:sp>
                <p:nvSpPr>
                  <p:cNvPr id="31811" name="AutoShape 228"/>
                  <p:cNvSpPr>
                    <a:spLocks noChangeAspect="1" noChangeArrowheads="1"/>
                  </p:cNvSpPr>
                  <p:nvPr/>
                </p:nvSpPr>
                <p:spPr bwMode="auto">
                  <a:xfrm>
                    <a:off x="1056" y="2064"/>
                    <a:ext cx="384" cy="105"/>
                  </a:xfrm>
                  <a:prstGeom prst="parallelogram">
                    <a:avLst>
                      <a:gd name="adj" fmla="val 91429"/>
                    </a:avLst>
                  </a:prstGeom>
                  <a:gradFill rotWithShape="0">
                    <a:gsLst>
                      <a:gs pos="0">
                        <a:srgbClr val="2F762F"/>
                      </a:gs>
                      <a:gs pos="100000">
                        <a:srgbClr val="66FF66"/>
                      </a:gs>
                    </a:gsLst>
                    <a:lin ang="0" scaled="1"/>
                  </a:gradFill>
                  <a:ln w="9525">
                    <a:miter lim="800000"/>
                    <a:headEnd/>
                    <a:tailEnd/>
                  </a:ln>
                  <a:effectLst/>
                  <a:scene3d>
                    <a:camera prst="legacyPerspectiveBottom"/>
                    <a:lightRig rig="legacyFlat3" dir="t"/>
                  </a:scene3d>
                  <a:sp3d extrusionH="87300" prstMaterial="legacyMatte">
                    <a:bevelT w="13500" h="13500" prst="angle"/>
                    <a:bevelB w="13500" h="13500" prst="angle"/>
                    <a:extrusionClr>
                      <a:srgbClr val="66FF66"/>
                    </a:extrusionClr>
                    <a:contourClr>
                      <a:srgbClr val="2F762F"/>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31812" name="Rectangle 229"/>
                  <p:cNvSpPr>
                    <a:spLocks noChangeAspect="1" noChangeArrowheads="1"/>
                  </p:cNvSpPr>
                  <p:nvPr/>
                </p:nvSpPr>
                <p:spPr bwMode="auto">
                  <a:xfrm>
                    <a:off x="1053"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1813" name="Rectangle 230"/>
                  <p:cNvSpPr>
                    <a:spLocks noChangeAspect="1" noChangeArrowheads="1"/>
                  </p:cNvSpPr>
                  <p:nvPr/>
                </p:nvSpPr>
                <p:spPr bwMode="auto">
                  <a:xfrm>
                    <a:off x="1296"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1814" name="Rectangle 231"/>
                  <p:cNvSpPr>
                    <a:spLocks noChangeAspect="1" noChangeArrowheads="1"/>
                  </p:cNvSpPr>
                  <p:nvPr/>
                </p:nvSpPr>
                <p:spPr bwMode="auto">
                  <a:xfrm>
                    <a:off x="1104"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1815" name="Rectangle 232"/>
                  <p:cNvSpPr>
                    <a:spLocks noChangeAspect="1" noChangeArrowheads="1"/>
                  </p:cNvSpPr>
                  <p:nvPr/>
                </p:nvSpPr>
                <p:spPr bwMode="auto">
                  <a:xfrm>
                    <a:off x="1152"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1816" name="Rectangle 233"/>
                  <p:cNvSpPr>
                    <a:spLocks noChangeAspect="1" noChangeArrowheads="1"/>
                  </p:cNvSpPr>
                  <p:nvPr/>
                </p:nvSpPr>
                <p:spPr bwMode="auto">
                  <a:xfrm>
                    <a:off x="1200"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1817" name="Rectangle 234"/>
                  <p:cNvSpPr>
                    <a:spLocks noChangeAspect="1" noChangeArrowheads="1"/>
                  </p:cNvSpPr>
                  <p:nvPr/>
                </p:nvSpPr>
                <p:spPr bwMode="auto">
                  <a:xfrm>
                    <a:off x="1248"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sp>
              <p:nvSpPr>
                <p:cNvPr id="31785" name="AutoShape 235"/>
                <p:cNvSpPr>
                  <a:spLocks noChangeAspect="1" noChangeArrowheads="1"/>
                </p:cNvSpPr>
                <p:nvPr/>
              </p:nvSpPr>
              <p:spPr bwMode="auto">
                <a:xfrm>
                  <a:off x="3907" y="1301"/>
                  <a:ext cx="384" cy="105"/>
                </a:xfrm>
                <a:prstGeom prst="parallelogram">
                  <a:avLst>
                    <a:gd name="adj" fmla="val 91429"/>
                  </a:avLst>
                </a:prstGeom>
                <a:gradFill rotWithShape="0">
                  <a:gsLst>
                    <a:gs pos="0">
                      <a:srgbClr val="2F762F"/>
                    </a:gs>
                    <a:gs pos="100000">
                      <a:srgbClr val="66FF66"/>
                    </a:gs>
                  </a:gsLst>
                  <a:lin ang="0" scaled="1"/>
                </a:gradFill>
                <a:ln w="9525">
                  <a:miter lim="800000"/>
                  <a:headEnd/>
                  <a:tailEnd/>
                </a:ln>
                <a:effectLst/>
                <a:scene3d>
                  <a:camera prst="legacyPerspectiveBottom"/>
                  <a:lightRig rig="legacyFlat3" dir="t"/>
                </a:scene3d>
                <a:sp3d extrusionH="87300" prstMaterial="legacyMatte">
                  <a:bevelT w="13500" h="13500" prst="angle"/>
                  <a:bevelB w="13500" h="13500" prst="angle"/>
                  <a:extrusionClr>
                    <a:srgbClr val="66FF66"/>
                  </a:extrusionClr>
                  <a:contourClr>
                    <a:srgbClr val="2F762F"/>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31786" name="Rectangle 236"/>
                <p:cNvSpPr>
                  <a:spLocks noChangeAspect="1" noChangeArrowheads="1"/>
                </p:cNvSpPr>
                <p:nvPr/>
              </p:nvSpPr>
              <p:spPr bwMode="auto">
                <a:xfrm>
                  <a:off x="3904" y="1406"/>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1787" name="Rectangle 237"/>
                <p:cNvSpPr>
                  <a:spLocks noChangeAspect="1" noChangeArrowheads="1"/>
                </p:cNvSpPr>
                <p:nvPr/>
              </p:nvSpPr>
              <p:spPr bwMode="auto">
                <a:xfrm>
                  <a:off x="3955" y="1406"/>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1788" name="Rectangle 238"/>
                <p:cNvSpPr>
                  <a:spLocks noChangeAspect="1" noChangeArrowheads="1"/>
                </p:cNvSpPr>
                <p:nvPr/>
              </p:nvSpPr>
              <p:spPr bwMode="auto">
                <a:xfrm>
                  <a:off x="4147" y="1406"/>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1789" name="Rectangle 239"/>
                <p:cNvSpPr>
                  <a:spLocks noChangeAspect="1" noChangeArrowheads="1"/>
                </p:cNvSpPr>
                <p:nvPr/>
              </p:nvSpPr>
              <p:spPr bwMode="auto">
                <a:xfrm>
                  <a:off x="4003" y="1406"/>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1790" name="Rectangle 240"/>
                <p:cNvSpPr>
                  <a:spLocks noChangeAspect="1" noChangeArrowheads="1"/>
                </p:cNvSpPr>
                <p:nvPr/>
              </p:nvSpPr>
              <p:spPr bwMode="auto">
                <a:xfrm>
                  <a:off x="4051" y="1406"/>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nvGrpSpPr>
                <p:cNvPr id="31791" name="Group 241"/>
                <p:cNvGrpSpPr>
                  <a:grpSpLocks noChangeAspect="1"/>
                </p:cNvGrpSpPr>
                <p:nvPr/>
              </p:nvGrpSpPr>
              <p:grpSpPr bwMode="auto">
                <a:xfrm>
                  <a:off x="4234" y="1404"/>
                  <a:ext cx="387" cy="137"/>
                  <a:chOff x="1053" y="2064"/>
                  <a:chExt cx="387" cy="137"/>
                </a:xfrm>
              </p:grpSpPr>
              <p:sp>
                <p:nvSpPr>
                  <p:cNvPr id="31804" name="AutoShape 242"/>
                  <p:cNvSpPr>
                    <a:spLocks noChangeAspect="1" noChangeArrowheads="1"/>
                  </p:cNvSpPr>
                  <p:nvPr/>
                </p:nvSpPr>
                <p:spPr bwMode="auto">
                  <a:xfrm>
                    <a:off x="1056" y="2064"/>
                    <a:ext cx="384" cy="105"/>
                  </a:xfrm>
                  <a:prstGeom prst="parallelogram">
                    <a:avLst>
                      <a:gd name="adj" fmla="val 91429"/>
                    </a:avLst>
                  </a:prstGeom>
                  <a:gradFill rotWithShape="0">
                    <a:gsLst>
                      <a:gs pos="0">
                        <a:srgbClr val="2F762F"/>
                      </a:gs>
                      <a:gs pos="100000">
                        <a:srgbClr val="66FF66"/>
                      </a:gs>
                    </a:gsLst>
                    <a:lin ang="0" scaled="1"/>
                  </a:gradFill>
                  <a:ln w="9525">
                    <a:miter lim="800000"/>
                    <a:headEnd/>
                    <a:tailEnd/>
                  </a:ln>
                  <a:effectLst/>
                  <a:scene3d>
                    <a:camera prst="legacyPerspectiveBottom"/>
                    <a:lightRig rig="legacyFlat3" dir="t"/>
                  </a:scene3d>
                  <a:sp3d extrusionH="87300" prstMaterial="legacyMatte">
                    <a:bevelT w="13500" h="13500" prst="angle"/>
                    <a:bevelB w="13500" h="13500" prst="angle"/>
                    <a:extrusionClr>
                      <a:srgbClr val="66FF66"/>
                    </a:extrusionClr>
                    <a:contourClr>
                      <a:srgbClr val="2F762F"/>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31805" name="Rectangle 243"/>
                  <p:cNvSpPr>
                    <a:spLocks noChangeAspect="1" noChangeArrowheads="1"/>
                  </p:cNvSpPr>
                  <p:nvPr/>
                </p:nvSpPr>
                <p:spPr bwMode="auto">
                  <a:xfrm>
                    <a:off x="1053"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1806" name="Rectangle 244"/>
                  <p:cNvSpPr>
                    <a:spLocks noChangeAspect="1" noChangeArrowheads="1"/>
                  </p:cNvSpPr>
                  <p:nvPr/>
                </p:nvSpPr>
                <p:spPr bwMode="auto">
                  <a:xfrm>
                    <a:off x="1296"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1807" name="Rectangle 245"/>
                  <p:cNvSpPr>
                    <a:spLocks noChangeAspect="1" noChangeArrowheads="1"/>
                  </p:cNvSpPr>
                  <p:nvPr/>
                </p:nvSpPr>
                <p:spPr bwMode="auto">
                  <a:xfrm>
                    <a:off x="1104"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1808" name="Rectangle 246"/>
                  <p:cNvSpPr>
                    <a:spLocks noChangeAspect="1" noChangeArrowheads="1"/>
                  </p:cNvSpPr>
                  <p:nvPr/>
                </p:nvSpPr>
                <p:spPr bwMode="auto">
                  <a:xfrm>
                    <a:off x="1152"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1809" name="Rectangle 247"/>
                  <p:cNvSpPr>
                    <a:spLocks noChangeAspect="1" noChangeArrowheads="1"/>
                  </p:cNvSpPr>
                  <p:nvPr/>
                </p:nvSpPr>
                <p:spPr bwMode="auto">
                  <a:xfrm>
                    <a:off x="1200"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1810" name="Rectangle 248"/>
                  <p:cNvSpPr>
                    <a:spLocks noChangeAspect="1" noChangeArrowheads="1"/>
                  </p:cNvSpPr>
                  <p:nvPr/>
                </p:nvSpPr>
                <p:spPr bwMode="auto">
                  <a:xfrm>
                    <a:off x="1248"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grpSp>
              <p:nvGrpSpPr>
                <p:cNvPr id="31792" name="Group 249"/>
                <p:cNvGrpSpPr>
                  <a:grpSpLocks noChangeAspect="1"/>
                </p:cNvGrpSpPr>
                <p:nvPr/>
              </p:nvGrpSpPr>
              <p:grpSpPr bwMode="auto">
                <a:xfrm>
                  <a:off x="4234" y="1308"/>
                  <a:ext cx="387" cy="137"/>
                  <a:chOff x="1053" y="2064"/>
                  <a:chExt cx="387" cy="137"/>
                </a:xfrm>
              </p:grpSpPr>
              <p:sp>
                <p:nvSpPr>
                  <p:cNvPr id="31797" name="AutoShape 250"/>
                  <p:cNvSpPr>
                    <a:spLocks noChangeAspect="1" noChangeArrowheads="1"/>
                  </p:cNvSpPr>
                  <p:nvPr/>
                </p:nvSpPr>
                <p:spPr bwMode="auto">
                  <a:xfrm>
                    <a:off x="1056" y="2064"/>
                    <a:ext cx="384" cy="105"/>
                  </a:xfrm>
                  <a:prstGeom prst="parallelogram">
                    <a:avLst>
                      <a:gd name="adj" fmla="val 91429"/>
                    </a:avLst>
                  </a:prstGeom>
                  <a:gradFill rotWithShape="0">
                    <a:gsLst>
                      <a:gs pos="0">
                        <a:srgbClr val="2F762F"/>
                      </a:gs>
                      <a:gs pos="100000">
                        <a:srgbClr val="66FF66"/>
                      </a:gs>
                    </a:gsLst>
                    <a:lin ang="0" scaled="1"/>
                  </a:gradFill>
                  <a:ln w="9525">
                    <a:miter lim="800000"/>
                    <a:headEnd/>
                    <a:tailEnd/>
                  </a:ln>
                  <a:effectLst/>
                  <a:scene3d>
                    <a:camera prst="legacyPerspectiveBottom"/>
                    <a:lightRig rig="legacyFlat3" dir="t"/>
                  </a:scene3d>
                  <a:sp3d extrusionH="87300" prstMaterial="legacyMatte">
                    <a:bevelT w="13500" h="13500" prst="angle"/>
                    <a:bevelB w="13500" h="13500" prst="angle"/>
                    <a:extrusionClr>
                      <a:srgbClr val="66FF66"/>
                    </a:extrusionClr>
                    <a:contourClr>
                      <a:srgbClr val="2F762F"/>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31798" name="Rectangle 251"/>
                  <p:cNvSpPr>
                    <a:spLocks noChangeAspect="1" noChangeArrowheads="1"/>
                  </p:cNvSpPr>
                  <p:nvPr/>
                </p:nvSpPr>
                <p:spPr bwMode="auto">
                  <a:xfrm>
                    <a:off x="1053"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1799" name="Rectangle 252"/>
                  <p:cNvSpPr>
                    <a:spLocks noChangeAspect="1" noChangeArrowheads="1"/>
                  </p:cNvSpPr>
                  <p:nvPr/>
                </p:nvSpPr>
                <p:spPr bwMode="auto">
                  <a:xfrm>
                    <a:off x="1296"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1800" name="Rectangle 253"/>
                  <p:cNvSpPr>
                    <a:spLocks noChangeAspect="1" noChangeArrowheads="1"/>
                  </p:cNvSpPr>
                  <p:nvPr/>
                </p:nvSpPr>
                <p:spPr bwMode="auto">
                  <a:xfrm>
                    <a:off x="1104"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1801" name="Rectangle 254"/>
                  <p:cNvSpPr>
                    <a:spLocks noChangeAspect="1" noChangeArrowheads="1"/>
                  </p:cNvSpPr>
                  <p:nvPr/>
                </p:nvSpPr>
                <p:spPr bwMode="auto">
                  <a:xfrm>
                    <a:off x="1152"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1802" name="Rectangle 255"/>
                  <p:cNvSpPr>
                    <a:spLocks noChangeAspect="1" noChangeArrowheads="1"/>
                  </p:cNvSpPr>
                  <p:nvPr/>
                </p:nvSpPr>
                <p:spPr bwMode="auto">
                  <a:xfrm>
                    <a:off x="1200"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1803" name="Rectangle 256"/>
                  <p:cNvSpPr>
                    <a:spLocks noChangeAspect="1" noChangeArrowheads="1"/>
                  </p:cNvSpPr>
                  <p:nvPr/>
                </p:nvSpPr>
                <p:spPr bwMode="auto">
                  <a:xfrm>
                    <a:off x="1248" y="2169"/>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grpSp>
            <p:sp>
              <p:nvSpPr>
                <p:cNvPr id="31793" name="Rectangle 257"/>
                <p:cNvSpPr>
                  <a:spLocks noChangeAspect="1" noChangeArrowheads="1"/>
                </p:cNvSpPr>
                <p:nvPr/>
              </p:nvSpPr>
              <p:spPr bwMode="auto">
                <a:xfrm>
                  <a:off x="4099" y="1406"/>
                  <a:ext cx="29" cy="32"/>
                </a:xfrm>
                <a:prstGeom prst="rect">
                  <a:avLst/>
                </a:prstGeom>
                <a:gradFill rotWithShape="0">
                  <a:gsLst>
                    <a:gs pos="0">
                      <a:srgbClr val="76762F"/>
                    </a:gs>
                    <a:gs pos="100000">
                      <a:srgbClr val="FFFF66"/>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900" b="1">
                    <a:solidFill>
                      <a:srgbClr val="FFFF66"/>
                    </a:solidFill>
                    <a:latin typeface="Tahoma" panose="020B0604030504040204" pitchFamily="34" charset="0"/>
                  </a:endParaRPr>
                </a:p>
              </p:txBody>
            </p:sp>
            <p:sp>
              <p:nvSpPr>
                <p:cNvPr id="31794" name="AutoShape 258"/>
                <p:cNvSpPr>
                  <a:spLocks noChangeAspect="1" noChangeArrowheads="1"/>
                </p:cNvSpPr>
                <p:nvPr/>
              </p:nvSpPr>
              <p:spPr bwMode="auto">
                <a:xfrm>
                  <a:off x="3949" y="1342"/>
                  <a:ext cx="192" cy="53"/>
                </a:xfrm>
                <a:prstGeom prst="parallelogram">
                  <a:avLst>
                    <a:gd name="adj" fmla="val 90566"/>
                  </a:avLst>
                </a:prstGeom>
                <a:gradFill rotWithShape="0">
                  <a:gsLst>
                    <a:gs pos="0">
                      <a:srgbClr val="007676"/>
                    </a:gs>
                    <a:gs pos="100000">
                      <a:srgbClr val="00FFFF"/>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31795" name="AutoShape 259"/>
                <p:cNvSpPr>
                  <a:spLocks noChangeAspect="1" noChangeArrowheads="1"/>
                </p:cNvSpPr>
                <p:nvPr/>
              </p:nvSpPr>
              <p:spPr bwMode="auto">
                <a:xfrm>
                  <a:off x="4381" y="1337"/>
                  <a:ext cx="192" cy="53"/>
                </a:xfrm>
                <a:prstGeom prst="parallelogram">
                  <a:avLst>
                    <a:gd name="adj" fmla="val 90566"/>
                  </a:avLst>
                </a:prstGeom>
                <a:gradFill rotWithShape="0">
                  <a:gsLst>
                    <a:gs pos="0">
                      <a:srgbClr val="007676"/>
                    </a:gs>
                    <a:gs pos="100000">
                      <a:srgbClr val="00FFFF"/>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sp>
              <p:nvSpPr>
                <p:cNvPr id="31796" name="AutoShape 260"/>
                <p:cNvSpPr>
                  <a:spLocks noChangeAspect="1" noChangeArrowheads="1"/>
                </p:cNvSpPr>
                <p:nvPr/>
              </p:nvSpPr>
              <p:spPr bwMode="auto">
                <a:xfrm>
                  <a:off x="4045" y="1438"/>
                  <a:ext cx="192" cy="53"/>
                </a:xfrm>
                <a:prstGeom prst="parallelogram">
                  <a:avLst>
                    <a:gd name="adj" fmla="val 90566"/>
                  </a:avLst>
                </a:prstGeom>
                <a:gradFill rotWithShape="0">
                  <a:gsLst>
                    <a:gs pos="0">
                      <a:srgbClr val="007676"/>
                    </a:gs>
                    <a:gs pos="100000">
                      <a:srgbClr val="00FFFF"/>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endParaRPr lang="en-US" altLang="en-US" sz="1800"/>
                </a:p>
              </p:txBody>
            </p:sp>
          </p:grpSp>
        </p:grpSp>
        <p:sp>
          <p:nvSpPr>
            <p:cNvPr id="31781" name="Text Box 264"/>
            <p:cNvSpPr txBox="1">
              <a:spLocks noChangeArrowheads="1"/>
            </p:cNvSpPr>
            <p:nvPr/>
          </p:nvSpPr>
          <p:spPr bwMode="auto">
            <a:xfrm>
              <a:off x="913" y="2900"/>
              <a:ext cx="1631"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r>
                <a:rPr lang="en-US" altLang="en-US" sz="1800"/>
                <a:t>Spin down cold disks</a:t>
              </a:r>
            </a:p>
          </p:txBody>
        </p:sp>
      </p:grpSp>
    </p:spTree>
    <p:extLst>
      <p:ext uri="{BB962C8B-B14F-4D97-AF65-F5344CB8AC3E}">
        <p14:creationId xmlns:p14="http://schemas.microsoft.com/office/powerpoint/2010/main" val="273531516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4" fill="hold" nodeType="withEffect">
                                  <p:stCondLst>
                                    <p:cond delay="0"/>
                                  </p:stCondLst>
                                  <p:childTnLst>
                                    <p:set>
                                      <p:cBhvr>
                                        <p:cTn id="6" dur="1" fill="hold">
                                          <p:stCondLst>
                                            <p:cond delay="0"/>
                                          </p:stCondLst>
                                        </p:cTn>
                                        <p:tgtEl>
                                          <p:spTgt spid="224522"/>
                                        </p:tgtEl>
                                        <p:attrNameLst>
                                          <p:attrName>style.visibility</p:attrName>
                                        </p:attrNameLst>
                                      </p:cBhvr>
                                      <p:to>
                                        <p:strVal val="visible"/>
                                      </p:to>
                                    </p:set>
                                    <p:animEffect transition="in" filter="wipe(down)">
                                      <p:cBhvr>
                                        <p:cTn id="7" dur="500"/>
                                        <p:tgtEl>
                                          <p:spTgt spid="2245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Digital Dots">
  <a:themeElements>
    <a:clrScheme name="Digital Dots 2">
      <a:dk1>
        <a:srgbClr val="5B5B89"/>
      </a:dk1>
      <a:lt1>
        <a:srgbClr val="FFFFFF"/>
      </a:lt1>
      <a:dk2>
        <a:srgbClr val="666699"/>
      </a:dk2>
      <a:lt2>
        <a:srgbClr val="DFDEF6"/>
      </a:lt2>
      <a:accent1>
        <a:srgbClr val="6666FF"/>
      </a:accent1>
      <a:accent2>
        <a:srgbClr val="52527C"/>
      </a:accent2>
      <a:accent3>
        <a:srgbClr val="B8B8CA"/>
      </a:accent3>
      <a:accent4>
        <a:srgbClr val="DADADA"/>
      </a:accent4>
      <a:accent5>
        <a:srgbClr val="B8B8FF"/>
      </a:accent5>
      <a:accent6>
        <a:srgbClr val="494970"/>
      </a:accent6>
      <a:hlink>
        <a:srgbClr val="9999FF"/>
      </a:hlink>
      <a:folHlink>
        <a:srgbClr val="CCCCFF"/>
      </a:folHlink>
    </a:clrScheme>
    <a:fontScheme name="Digital Do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Digital Dots 1">
        <a:dk1>
          <a:srgbClr val="00008A"/>
        </a:dk1>
        <a:lt1>
          <a:srgbClr val="FFFFFF"/>
        </a:lt1>
        <a:dk2>
          <a:srgbClr val="000099"/>
        </a:dk2>
        <a:lt2>
          <a:srgbClr val="FFFFFF"/>
        </a:lt2>
        <a:accent1>
          <a:srgbClr val="0099FF"/>
        </a:accent1>
        <a:accent2>
          <a:srgbClr val="00007A"/>
        </a:accent2>
        <a:accent3>
          <a:srgbClr val="AAAACA"/>
        </a:accent3>
        <a:accent4>
          <a:srgbClr val="DADADA"/>
        </a:accent4>
        <a:accent5>
          <a:srgbClr val="AACAFF"/>
        </a:accent5>
        <a:accent6>
          <a:srgbClr val="00006E"/>
        </a:accent6>
        <a:hlink>
          <a:srgbClr val="EAEAEA"/>
        </a:hlink>
        <a:folHlink>
          <a:srgbClr val="FFCC00"/>
        </a:folHlink>
      </a:clrScheme>
      <a:clrMap bg1="dk2" tx1="lt1" bg2="dk1" tx2="lt2" accent1="accent1" accent2="accent2" accent3="accent3" accent4="accent4" accent5="accent5" accent6="accent6" hlink="hlink" folHlink="folHlink"/>
    </a:extraClrScheme>
    <a:extraClrScheme>
      <a:clrScheme name="Digital Dots 2">
        <a:dk1>
          <a:srgbClr val="5B5B89"/>
        </a:dk1>
        <a:lt1>
          <a:srgbClr val="FFFFFF"/>
        </a:lt1>
        <a:dk2>
          <a:srgbClr val="666699"/>
        </a:dk2>
        <a:lt2>
          <a:srgbClr val="DFDEF6"/>
        </a:lt2>
        <a:accent1>
          <a:srgbClr val="6666FF"/>
        </a:accent1>
        <a:accent2>
          <a:srgbClr val="52527C"/>
        </a:accent2>
        <a:accent3>
          <a:srgbClr val="B8B8CA"/>
        </a:accent3>
        <a:accent4>
          <a:srgbClr val="DADADA"/>
        </a:accent4>
        <a:accent5>
          <a:srgbClr val="B8B8FF"/>
        </a:accent5>
        <a:accent6>
          <a:srgbClr val="494970"/>
        </a:accent6>
        <a:hlink>
          <a:srgbClr val="9999FF"/>
        </a:hlink>
        <a:folHlink>
          <a:srgbClr val="CCCCFF"/>
        </a:folHlink>
      </a:clrScheme>
      <a:clrMap bg1="dk2" tx1="lt1" bg2="dk1" tx2="lt2" accent1="accent1" accent2="accent2" accent3="accent3" accent4="accent4" accent5="accent5" accent6="accent6" hlink="hlink" folHlink="folHlink"/>
    </a:extraClrScheme>
    <a:extraClrScheme>
      <a:clrScheme name="Digital Dots 3">
        <a:dk1>
          <a:srgbClr val="700000"/>
        </a:dk1>
        <a:lt1>
          <a:srgbClr val="FFFFFF"/>
        </a:lt1>
        <a:dk2>
          <a:srgbClr val="800000"/>
        </a:dk2>
        <a:lt2>
          <a:srgbClr val="FFFFCC"/>
        </a:lt2>
        <a:accent1>
          <a:srgbClr val="BE7960"/>
        </a:accent1>
        <a:accent2>
          <a:srgbClr val="600000"/>
        </a:accent2>
        <a:accent3>
          <a:srgbClr val="C0AAAA"/>
        </a:accent3>
        <a:accent4>
          <a:srgbClr val="DADADA"/>
        </a:accent4>
        <a:accent5>
          <a:srgbClr val="DBBEB6"/>
        </a:accent5>
        <a:accent6>
          <a:srgbClr val="560000"/>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gital Dots 4">
        <a:dk1>
          <a:srgbClr val="000000"/>
        </a:dk1>
        <a:lt1>
          <a:srgbClr val="FDEB9D"/>
        </a:lt1>
        <a:dk2>
          <a:srgbClr val="000000"/>
        </a:dk2>
        <a:lt2>
          <a:srgbClr val="E0CE82"/>
        </a:lt2>
        <a:accent1>
          <a:srgbClr val="EAEAEA"/>
        </a:accent1>
        <a:accent2>
          <a:srgbClr val="C2B476"/>
        </a:accent2>
        <a:accent3>
          <a:srgbClr val="FEF3CC"/>
        </a:accent3>
        <a:accent4>
          <a:srgbClr val="000000"/>
        </a:accent4>
        <a:accent5>
          <a:srgbClr val="F3F3F3"/>
        </a:accent5>
        <a:accent6>
          <a:srgbClr val="B0A36A"/>
        </a:accent6>
        <a:hlink>
          <a:srgbClr val="A47900"/>
        </a:hlink>
        <a:folHlink>
          <a:srgbClr val="8C8900"/>
        </a:folHlink>
      </a:clrScheme>
      <a:clrMap bg1="lt1" tx1="dk1" bg2="lt2" tx2="dk2" accent1="accent1" accent2="accent2" accent3="accent3" accent4="accent4" accent5="accent5" accent6="accent6" hlink="hlink" folHlink="folHlink"/>
    </a:extraClrScheme>
    <a:extraClrScheme>
      <a:clrScheme name="Digital Dots 5">
        <a:dk1>
          <a:srgbClr val="5B5E52"/>
        </a:dk1>
        <a:lt1>
          <a:srgbClr val="FFFFFF"/>
        </a:lt1>
        <a:dk2>
          <a:srgbClr val="686B5D"/>
        </a:dk2>
        <a:lt2>
          <a:srgbClr val="CCD5C7"/>
        </a:lt2>
        <a:accent1>
          <a:srgbClr val="809EA8"/>
        </a:accent1>
        <a:accent2>
          <a:srgbClr val="4F5147"/>
        </a:accent2>
        <a:accent3>
          <a:srgbClr val="B9BAB6"/>
        </a:accent3>
        <a:accent4>
          <a:srgbClr val="DADADA"/>
        </a:accent4>
        <a:accent5>
          <a:srgbClr val="C0CCD1"/>
        </a:accent5>
        <a:accent6>
          <a:srgbClr val="47493F"/>
        </a:accent6>
        <a:hlink>
          <a:srgbClr val="AAA854"/>
        </a:hlink>
        <a:folHlink>
          <a:srgbClr val="E1D09F"/>
        </a:folHlink>
      </a:clrScheme>
      <a:clrMap bg1="dk2" tx1="lt1" bg2="dk1" tx2="lt2" accent1="accent1" accent2="accent2" accent3="accent3" accent4="accent4" accent5="accent5" accent6="accent6" hlink="hlink" folHlink="folHlink"/>
    </a:extraClrScheme>
    <a:extraClrScheme>
      <a:clrScheme name="Digital Dots 6">
        <a:dk1>
          <a:srgbClr val="46532B"/>
        </a:dk1>
        <a:lt1>
          <a:srgbClr val="FFFFFF"/>
        </a:lt1>
        <a:dk2>
          <a:srgbClr val="4E5D31"/>
        </a:dk2>
        <a:lt2>
          <a:srgbClr val="FFFFCC"/>
        </a:lt2>
        <a:accent1>
          <a:srgbClr val="8F8C00"/>
        </a:accent1>
        <a:accent2>
          <a:srgbClr val="424F29"/>
        </a:accent2>
        <a:accent3>
          <a:srgbClr val="B2B6AD"/>
        </a:accent3>
        <a:accent4>
          <a:srgbClr val="DADADA"/>
        </a:accent4>
        <a:accent5>
          <a:srgbClr val="C6C5AA"/>
        </a:accent5>
        <a:accent6>
          <a:srgbClr val="3B4724"/>
        </a:accent6>
        <a:hlink>
          <a:srgbClr val="33CC33"/>
        </a:hlink>
        <a:folHlink>
          <a:srgbClr val="00A1B2"/>
        </a:folHlink>
      </a:clrScheme>
      <a:clrMap bg1="dk2" tx1="lt1" bg2="dk1" tx2="lt2" accent1="accent1" accent2="accent2" accent3="accent3" accent4="accent4" accent5="accent5" accent6="accent6" hlink="hlink" folHlink="folHlink"/>
    </a:extraClrScheme>
    <a:extraClrScheme>
      <a:clrScheme name="Digital Dots 7">
        <a:dk1>
          <a:srgbClr val="007673"/>
        </a:dk1>
        <a:lt1>
          <a:srgbClr val="FFFFFF"/>
        </a:lt1>
        <a:dk2>
          <a:srgbClr val="008080"/>
        </a:dk2>
        <a:lt2>
          <a:srgbClr val="FFFF99"/>
        </a:lt2>
        <a:accent1>
          <a:srgbClr val="33CCCC"/>
        </a:accent1>
        <a:accent2>
          <a:srgbClr val="006462"/>
        </a:accent2>
        <a:accent3>
          <a:srgbClr val="AAC0C0"/>
        </a:accent3>
        <a:accent4>
          <a:srgbClr val="DADADA"/>
        </a:accent4>
        <a:accent5>
          <a:srgbClr val="ADE2E2"/>
        </a:accent5>
        <a:accent6>
          <a:srgbClr val="005A58"/>
        </a:accent6>
        <a:hlink>
          <a:srgbClr val="FFCC00"/>
        </a:hlink>
        <a:folHlink>
          <a:srgbClr val="CC3300"/>
        </a:folHlink>
      </a:clrScheme>
      <a:clrMap bg1="dk2" tx1="lt1" bg2="dk1" tx2="lt2" accent1="accent1" accent2="accent2" accent3="accent3" accent4="accent4" accent5="accent5" accent6="accent6" hlink="hlink" folHlink="folHlink"/>
    </a:extraClrScheme>
    <a:extraClrScheme>
      <a:clrScheme name="Digital Dots 8">
        <a:dk1>
          <a:srgbClr val="000000"/>
        </a:dk1>
        <a:lt1>
          <a:srgbClr val="E6F8F4"/>
        </a:lt1>
        <a:dk2>
          <a:srgbClr val="000000"/>
        </a:dk2>
        <a:lt2>
          <a:srgbClr val="C5DBD6"/>
        </a:lt2>
        <a:accent1>
          <a:srgbClr val="CCFF99"/>
        </a:accent1>
        <a:accent2>
          <a:srgbClr val="ACBAB7"/>
        </a:accent2>
        <a:accent3>
          <a:srgbClr val="F0FBF8"/>
        </a:accent3>
        <a:accent4>
          <a:srgbClr val="000000"/>
        </a:accent4>
        <a:accent5>
          <a:srgbClr val="E2FFCA"/>
        </a:accent5>
        <a:accent6>
          <a:srgbClr val="9BA8A6"/>
        </a:accent6>
        <a:hlink>
          <a:srgbClr val="008080"/>
        </a:hlink>
        <a:folHlink>
          <a:srgbClr val="0066CC"/>
        </a:folHlink>
      </a:clrScheme>
      <a:clrMap bg1="lt1" tx1="dk1" bg2="lt2" tx2="dk2" accent1="accent1" accent2="accent2" accent3="accent3" accent4="accent4" accent5="accent5" accent6="accent6" hlink="hlink" folHlink="folHlink"/>
    </a:extraClrScheme>
    <a:extraClrScheme>
      <a:clrScheme name="Digital Dots 9">
        <a:dk1>
          <a:srgbClr val="000000"/>
        </a:dk1>
        <a:lt1>
          <a:srgbClr val="EAEAEA"/>
        </a:lt1>
        <a:dk2>
          <a:srgbClr val="000000"/>
        </a:dk2>
        <a:lt2>
          <a:srgbClr val="D1D1D1"/>
        </a:lt2>
        <a:accent1>
          <a:srgbClr val="CCECFF"/>
        </a:accent1>
        <a:accent2>
          <a:srgbClr val="B2B2B2"/>
        </a:accent2>
        <a:accent3>
          <a:srgbClr val="F3F3F3"/>
        </a:accent3>
        <a:accent4>
          <a:srgbClr val="000000"/>
        </a:accent4>
        <a:accent5>
          <a:srgbClr val="E2F4FF"/>
        </a:accent5>
        <a:accent6>
          <a:srgbClr val="A1A1A1"/>
        </a:accent6>
        <a:hlink>
          <a:srgbClr val="7200E4"/>
        </a:hlink>
        <a:folHlink>
          <a:srgbClr val="003399"/>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Digital Dots</Template>
  <TotalTime>1350</TotalTime>
  <Words>3590</Words>
  <Application>Microsoft Office PowerPoint</Application>
  <PresentationFormat>On-screen Show (4:3)</PresentationFormat>
  <Paragraphs>1000</Paragraphs>
  <Slides>106</Slides>
  <Notes>75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106</vt:i4>
      </vt:variant>
    </vt:vector>
  </HeadingPairs>
  <TitlesOfParts>
    <vt:vector size="114" baseType="lpstr">
      <vt:lpstr>Arial</vt:lpstr>
      <vt:lpstr>Calibri</vt:lpstr>
      <vt:lpstr>Courier New</vt:lpstr>
      <vt:lpstr>Symbol</vt:lpstr>
      <vt:lpstr>Tahoma</vt:lpstr>
      <vt:lpstr>Times New Roman</vt:lpstr>
      <vt:lpstr>Wingdings</vt:lpstr>
      <vt:lpstr>Digital Dots</vt:lpstr>
      <vt:lpstr>Memory Management and Caching for File Systems</vt:lpstr>
      <vt:lpstr>Prelude on Memory Addresses</vt:lpstr>
      <vt:lpstr>Address Translation</vt:lpstr>
      <vt:lpstr>Address Translation Visualized</vt:lpstr>
      <vt:lpstr>This Lecture…</vt:lpstr>
      <vt:lpstr>Assumptions</vt:lpstr>
      <vt:lpstr>Base-and-Bound Translation</vt:lpstr>
      <vt:lpstr>Base-and-Bound Translation</vt:lpstr>
      <vt:lpstr>Base-and-Bound Translation</vt:lpstr>
      <vt:lpstr>Pros/Cons of Base-and-Bound Translation</vt:lpstr>
      <vt:lpstr>External Fragmentation</vt:lpstr>
      <vt:lpstr>Pros/Cons of Base-and-Bound Translation</vt:lpstr>
      <vt:lpstr>Segmentation</vt:lpstr>
      <vt:lpstr>Segmentation Illustrated</vt:lpstr>
      <vt:lpstr>Segmentation Diagram</vt:lpstr>
      <vt:lpstr>Segmentation Diagram</vt:lpstr>
      <vt:lpstr>Pros/Cons of Segmentation</vt:lpstr>
      <vt:lpstr>Paging</vt:lpstr>
      <vt:lpstr>Paging Illustrated</vt:lpstr>
      <vt:lpstr>Paged Memory Acces</vt:lpstr>
      <vt:lpstr>Paging Diagram</vt:lpstr>
      <vt:lpstr>Paging Example</vt:lpstr>
      <vt:lpstr>Pros and Cons of Paging</vt:lpstr>
      <vt:lpstr>Multi-Level Translation</vt:lpstr>
      <vt:lpstr>Segmented Paging</vt:lpstr>
      <vt:lpstr>Segmented Paging</vt:lpstr>
      <vt:lpstr>Segmented Paging Example</vt:lpstr>
      <vt:lpstr>Segmented Paging</vt:lpstr>
      <vt:lpstr>Pros/Cons of Segmented Paging</vt:lpstr>
      <vt:lpstr>Paged Page Tables</vt:lpstr>
      <vt:lpstr>Pros/Cons of Paged Page Tables</vt:lpstr>
      <vt:lpstr>Hashed Page Tables</vt:lpstr>
      <vt:lpstr>Inverted Page Table</vt:lpstr>
      <vt:lpstr>Caching</vt:lpstr>
      <vt:lpstr>Caching in Memory Hierarchy</vt:lpstr>
      <vt:lpstr>Caching in Memory Hierarchy</vt:lpstr>
      <vt:lpstr>Locality in Access Patterns</vt:lpstr>
      <vt:lpstr>Caching</vt:lpstr>
      <vt:lpstr>Generic Issues in Caching</vt:lpstr>
      <vt:lpstr>Design Issues of Caching</vt:lpstr>
      <vt:lpstr>Caching Applied to Address Translation</vt:lpstr>
      <vt:lpstr>Caching Applied to Address Translation</vt:lpstr>
      <vt:lpstr>Example of the TLB Content</vt:lpstr>
      <vt:lpstr>TLB Lookups</vt:lpstr>
      <vt:lpstr>TLB Lookups</vt:lpstr>
      <vt:lpstr>Two-Way Associative Cache</vt:lpstr>
      <vt:lpstr>Two-Way Associative Cache</vt:lpstr>
      <vt:lpstr>Two-Way Associative Cache</vt:lpstr>
      <vt:lpstr>TLB Lookups</vt:lpstr>
      <vt:lpstr>Fully Associative Cache</vt:lpstr>
      <vt:lpstr>Fully Associative Cache</vt:lpstr>
      <vt:lpstr>Fully Associative Cache</vt:lpstr>
      <vt:lpstr>TLB Lookups</vt:lpstr>
      <vt:lpstr>Replacement of TLB Entries</vt:lpstr>
      <vt:lpstr>Replacement of TLB Entries</vt:lpstr>
      <vt:lpstr>Consistency between TLB and Page Tables</vt:lpstr>
      <vt:lpstr>Two Ways to Commit Data Changes</vt:lpstr>
      <vt:lpstr>Demand Paging</vt:lpstr>
      <vt:lpstr>Demand Paging Mechanism</vt:lpstr>
      <vt:lpstr>Page Fault</vt:lpstr>
      <vt:lpstr>Transparent Page Faults</vt:lpstr>
      <vt:lpstr>More on Transparent Page Faults</vt:lpstr>
      <vt:lpstr>More on Transparent Page Faults</vt:lpstr>
      <vt:lpstr>Page Replacement Policies</vt:lpstr>
      <vt:lpstr>More Page Replacement Policies</vt:lpstr>
      <vt:lpstr>More Page Replacement Policies</vt:lpstr>
      <vt:lpstr>Implementing LRU</vt:lpstr>
      <vt:lpstr>Clock Algorithm</vt:lpstr>
      <vt:lpstr>Clock Algorithm</vt:lpstr>
      <vt:lpstr>Clock Algorithm</vt:lpstr>
      <vt:lpstr>Clock Algorithm</vt:lpstr>
      <vt:lpstr>Clock Algorithm</vt:lpstr>
      <vt:lpstr>Clock Algorithm</vt:lpstr>
      <vt:lpstr>Clock Algorithm</vt:lpstr>
      <vt:lpstr>Clock Algorithm</vt:lpstr>
      <vt:lpstr>Nth Chance Algorithm</vt:lpstr>
      <vt:lpstr>Thrashing</vt:lpstr>
      <vt:lpstr>Thrashing Avoidance</vt:lpstr>
      <vt:lpstr>Working Set</vt:lpstr>
      <vt:lpstr>Working Set</vt:lpstr>
      <vt:lpstr>Working Set</vt:lpstr>
      <vt:lpstr>Working Set</vt:lpstr>
      <vt:lpstr>Global and Local Replacement Policies</vt:lpstr>
      <vt:lpstr>Linux Memory Manager (1)</vt:lpstr>
      <vt:lpstr>Linux Memory Manager (2)</vt:lpstr>
      <vt:lpstr>Linux Memory Manager (3)</vt:lpstr>
      <vt:lpstr>After Linux 2.6.24</vt:lpstr>
      <vt:lpstr>Caching for File Systems</vt:lpstr>
      <vt:lpstr>Performance Improvement</vt:lpstr>
      <vt:lpstr>Issues in I/O Buffer Caching</vt:lpstr>
      <vt:lpstr>Cache size</vt:lpstr>
      <vt:lpstr>What if….</vt:lpstr>
      <vt:lpstr>What if….</vt:lpstr>
      <vt:lpstr>Cache Replacement Policy</vt:lpstr>
      <vt:lpstr>What is the optimal policy?</vt:lpstr>
      <vt:lpstr>What if your goal is to save power?</vt:lpstr>
      <vt:lpstr>What if you have multiple disks?</vt:lpstr>
      <vt:lpstr>And access patterns are skewed</vt:lpstr>
      <vt:lpstr>Better Off Caching Cold Disks</vt:lpstr>
      <vt:lpstr>Handling Writes to Cached Blocks</vt:lpstr>
      <vt:lpstr>What if….</vt:lpstr>
      <vt:lpstr>What if….</vt:lpstr>
      <vt:lpstr>A Cache Miss</vt:lpstr>
      <vt:lpstr>A Cache Miss</vt:lpstr>
      <vt:lpstr>What if….</vt:lpstr>
      <vt:lpstr>Cache-to-Process Data Handling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Andy Wang</dc:creator>
  <cp:lastModifiedBy>An-I Wang</cp:lastModifiedBy>
  <cp:revision>146</cp:revision>
  <dcterms:created xsi:type="dcterms:W3CDTF">1601-01-01T00:00:00Z</dcterms:created>
  <dcterms:modified xsi:type="dcterms:W3CDTF">2025-11-12T16:47:38Z</dcterms:modified>
</cp:coreProperties>
</file>