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2" r:id="rId3"/>
    <p:sldId id="257" r:id="rId4"/>
    <p:sldId id="277" r:id="rId5"/>
    <p:sldId id="278" r:id="rId6"/>
    <p:sldId id="279" r:id="rId7"/>
    <p:sldId id="280" r:id="rId8"/>
    <p:sldId id="258" r:id="rId9"/>
    <p:sldId id="259" r:id="rId10"/>
    <p:sldId id="260" r:id="rId11"/>
    <p:sldId id="276" r:id="rId12"/>
    <p:sldId id="262" r:id="rId13"/>
    <p:sldId id="263" r:id="rId14"/>
    <p:sldId id="264" r:id="rId15"/>
    <p:sldId id="273" r:id="rId16"/>
    <p:sldId id="283" r:id="rId17"/>
    <p:sldId id="266" r:id="rId18"/>
    <p:sldId id="271" r:id="rId19"/>
    <p:sldId id="267" r:id="rId20"/>
    <p:sldId id="268" r:id="rId21"/>
    <p:sldId id="269" r:id="rId22"/>
    <p:sldId id="275" r:id="rId23"/>
    <p:sldId id="270" r:id="rId24"/>
    <p:sldId id="281" r:id="rId25"/>
    <p:sldId id="282" r:id="rId26"/>
    <p:sldId id="274" r:id="rId27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0000"/>
    <a:srgbClr val="FFCCFF"/>
    <a:srgbClr val="DDDDDD"/>
    <a:srgbClr val="FFFF99"/>
    <a:srgbClr val="B2B2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504" autoAdjust="0"/>
  </p:normalViewPr>
  <p:slideViewPr>
    <p:cSldViewPr>
      <p:cViewPr varScale="1">
        <p:scale>
          <a:sx n="59" d="100"/>
          <a:sy n="59" d="100"/>
        </p:scale>
        <p:origin x="149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EA344363-B256-3C86-C12D-8C5EB73DDD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90933A00-77D4-5137-DF64-70721DC5C4E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0EC3BF50-5486-ED64-EB9C-2CBB9783BC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8CC34749-A5F8-CA27-4B77-C7A7B3E98C7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6A53C4CF-7F3B-4414-8FA2-63634BDF5E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FDC3A5C-A00F-D456-6B7F-021BDECBCE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FCCC1BC-1D2C-188E-AF01-0CF2557B2F7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48FDC03-266B-73F4-0E2D-FD43197B2B6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D38C7DB5-A84E-C960-006F-E2834D12F4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59B68015-405D-FE14-F1BC-EB504914B13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6B624711-2A52-3C56-7212-78D89B462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9EA1836F-23EE-4580-BAEF-949308B01A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0B378DC-6C40-A077-9BB1-DCB65291AB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773672B-C6D1-4B20-8870-4A0B54656048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057E15E-85D6-ADEC-BD60-90EF45DC0E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C3CA3FA-5CC8-562D-4D14-878AC6C92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6C6E931E-6A9D-571D-7938-686B734510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00CC4176-94CD-2434-01BC-E4020DF5A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https://gamersnexus.net/cpus/intels-300w-core-i9-14900k-cpu-review-benchmarks-gaming-power</a:t>
            </a:r>
          </a:p>
          <a:p>
            <a:endParaRPr lang="en-US" altLang="en-US"/>
          </a:p>
          <a:p>
            <a:r>
              <a:rPr lang="en-US" altLang="en-US"/>
              <a:t>https://www.crucial.com/articles/about-memory/everything-about-ddr5-ram</a:t>
            </a:r>
          </a:p>
          <a:p>
            <a:endParaRPr lang="en-US" altLang="en-US"/>
          </a:p>
          <a:p>
            <a:r>
              <a:rPr lang="en-US" altLang="en-US"/>
              <a:t>https://www.memorybenchmark.net/latency_ddr5.html</a:t>
            </a:r>
          </a:p>
          <a:p>
            <a:endParaRPr lang="en-US" altLang="en-US"/>
          </a:p>
          <a:p>
            <a:r>
              <a:rPr lang="en-US" altLang="en-US"/>
              <a:t>chrome-extension://efaidnbmnnnibpcajpcglclefindmkaj/https://download.semiconductor.samsung.com/resources/data-sheet/samsung_nvme_ssd_990_pro_with_heatsink_datasheet_rev.3.0.pdf</a:t>
            </a:r>
          </a:p>
          <a:p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7DEAB996-3529-890C-5CB7-D3DD59D137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BA9A3A6-8512-4720-AA09-2BAAEE756CDB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A1836F-23EE-4580-BAEF-949308B01AF1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23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44159B16-428B-E779-2D60-82053D8502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748C8E49-340A-2AA5-DD15-B636944A5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9CBD640F-C705-4C50-BDB4-47A50839EE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21F6DF7-85ED-4FCC-9266-6046C6B8155B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DB373673-A05A-53CD-C136-4117F77FDD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EA5BCDAB-0204-7A81-16D4-5F6BE620F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E8E0FB15-6277-CDFC-DA3D-5C0D6B3D80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BDC798-2740-493D-B6E7-FB4334491933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DCEC17B2-1A97-23F5-3FF0-579C2BFDB1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9E2E5F56-F912-2EEA-021D-E0B7BCAFE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1E00B2F4-75FD-C33D-4A9E-E06AA9EAE2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AF391A2-795B-49C1-B3B5-D8E821E1BC82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7371CDD1-B0CC-8252-BD1F-CD88200B89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E0F42204-BBE4-159E-D404-A4936B15A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C33113AE-9BAB-B4EA-3A6E-B5F3D3B80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0E1571-12F2-43E8-A5F7-62EFD8540468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98935384-0E51-F923-E96E-1EB8472C0C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EE4E3C3A-D647-A2DA-3BA0-E286F5302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A6617FD3-8191-8BB3-8F20-9E1F7B5789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AB62896-A37A-486E-A116-06125825D8E1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37105313-1F0D-D46E-BB01-EBEFD5F50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94692432-CFF3-BBC0-2F8A-B2F65D252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6237E5D7-3B28-9EDD-E638-D06EB3C31A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3985C71-7FC1-42CC-BA38-B9EC6D75F87F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4F8C4A53-5A9E-4B01-6317-D103250191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01B9892-50C9-1F04-245B-221FDFA1C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8099D60F-0341-0532-9C4E-038C47AE92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B3B5D8A-3BBF-4FCF-8DE6-1FB32EEEF850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F3AEDDD-6BC0-32FD-C47F-04DB09148D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8DDA74FD-E843-4FE3-2CED-DFC0CDC88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43B3462-C2EA-D53E-7D97-5D908C06A5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61330BE-CF70-4DF9-B158-86E72F46765A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EBA879C8-B650-290C-77FC-0B76921A34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4348A8F0-3E77-9483-9843-F4731FBFB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696C588-290B-4650-5D28-ED24FEDC90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D2500A6-7AD3-45BC-831A-EB6E526007A0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A52D569-4237-692C-1EE4-C0A5C2ED6B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8C5AE52-7B03-9946-EF44-364DADFA3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E546CE9-9ABA-B4C7-479C-D4C3A9AF9B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06A413-A9C0-48A7-8A8D-9134848902A0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B765FB11-DF65-522A-E3B7-EA1C2EF888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8F88449D-C163-C5C7-C61B-902C34147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FA8FCF06-3A51-9532-6D85-1BA8E6F3B9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14113E-CD84-4E93-8B14-8BFDE03E4EAC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2430A12F-07F8-1FD8-AF3C-BD1704F7DC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49FF7E48-96A7-CF43-C1F2-F12FFD0AC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D1D587CA-929E-E7D7-B83D-4AE4A68CF1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8E1A41-0E95-4925-A7BF-80CA84B295AE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3A40D399-2AA6-3CD8-5995-EDA3589074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86D05145-C828-8100-E302-04CEA585F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6AEE1998-1852-C1F4-8539-7BCB08FD67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CA84E1A-B685-44F6-9AB5-D55555B4B03D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83231289-7ADB-3D18-FBCD-09FDF6DA4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92475BE6-AACB-040D-AF6E-3E7AB2B40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05F106DC-768E-6BEE-A5B0-02380633CB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EE1FDA-0592-420E-A7F6-804FE8F896E9}" type="slidenum">
              <a:rPr lang="en-US" altLang="en-US" smtClean="0">
                <a:latin typeface="Arial Narrow" panose="020B060602020203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DEF9712-54FD-1213-1285-6861EF8ECEF5}"/>
              </a:ext>
            </a:extLst>
          </p:cNvPr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2147483646 w 1429"/>
              <a:gd name="T1" fmla="*/ 2147483646 h 1707"/>
              <a:gd name="T2" fmla="*/ 2147483646 w 1429"/>
              <a:gd name="T3" fmla="*/ 2147483646 h 1707"/>
              <a:gd name="T4" fmla="*/ 2147483646 w 1429"/>
              <a:gd name="T5" fmla="*/ 0 h 1707"/>
              <a:gd name="T6" fmla="*/ 2147483646 w 1429"/>
              <a:gd name="T7" fmla="*/ 2147483646 h 1707"/>
              <a:gd name="T8" fmla="*/ 2147483646 w 1429"/>
              <a:gd name="T9" fmla="*/ 2147483646 h 1707"/>
              <a:gd name="T10" fmla="*/ 2147483646 w 1429"/>
              <a:gd name="T11" fmla="*/ 2147483646 h 1707"/>
              <a:gd name="T12" fmla="*/ 2147483646 w 1429"/>
              <a:gd name="T13" fmla="*/ 2147483646 h 1707"/>
              <a:gd name="T14" fmla="*/ 2147483646 w 1429"/>
              <a:gd name="T15" fmla="*/ 2147483646 h 1707"/>
              <a:gd name="T16" fmla="*/ 2147483646 w 1429"/>
              <a:gd name="T17" fmla="*/ 2147483646 h 1707"/>
              <a:gd name="T18" fmla="*/ 2147483646 w 1429"/>
              <a:gd name="T19" fmla="*/ 2147483646 h 1707"/>
              <a:gd name="T20" fmla="*/ 0 w 1429"/>
              <a:gd name="T21" fmla="*/ 2147483646 h 1707"/>
              <a:gd name="T22" fmla="*/ 0 w 1429"/>
              <a:gd name="T23" fmla="*/ 2147483646 h 1707"/>
              <a:gd name="T24" fmla="*/ 2147483646 w 1429"/>
              <a:gd name="T25" fmla="*/ 2147483646 h 1707"/>
              <a:gd name="T26" fmla="*/ 2147483646 w 1429"/>
              <a:gd name="T27" fmla="*/ 2147483646 h 1707"/>
              <a:gd name="T28" fmla="*/ 2147483646 w 1429"/>
              <a:gd name="T29" fmla="*/ 2147483646 h 1707"/>
              <a:gd name="T30" fmla="*/ 2147483646 w 1429"/>
              <a:gd name="T31" fmla="*/ 2147483646 h 1707"/>
              <a:gd name="T32" fmla="*/ 2147483646 w 1429"/>
              <a:gd name="T33" fmla="*/ 2147483646 h 1707"/>
              <a:gd name="T34" fmla="*/ 2147483646 w 1429"/>
              <a:gd name="T35" fmla="*/ 2147483646 h 1707"/>
              <a:gd name="T36" fmla="*/ 2147483646 w 1429"/>
              <a:gd name="T37" fmla="*/ 2147483646 h 1707"/>
              <a:gd name="T38" fmla="*/ 2147483646 w 1429"/>
              <a:gd name="T39" fmla="*/ 2147483646 h 1707"/>
              <a:gd name="T40" fmla="*/ 2147483646 w 1429"/>
              <a:gd name="T41" fmla="*/ 2147483646 h 1707"/>
              <a:gd name="T42" fmla="*/ 2147483646 w 1429"/>
              <a:gd name="T43" fmla="*/ 2147483646 h 1707"/>
              <a:gd name="T44" fmla="*/ 2147483646 w 1429"/>
              <a:gd name="T45" fmla="*/ 2147483646 h 1707"/>
              <a:gd name="T46" fmla="*/ 2147483646 w 1429"/>
              <a:gd name="T47" fmla="*/ 2147483646 h 1707"/>
              <a:gd name="T48" fmla="*/ 2147483646 w 1429"/>
              <a:gd name="T49" fmla="*/ 2147483646 h 1707"/>
              <a:gd name="T50" fmla="*/ 2147483646 w 1429"/>
              <a:gd name="T51" fmla="*/ 2147483646 h 1707"/>
              <a:gd name="T52" fmla="*/ 2147483646 w 1429"/>
              <a:gd name="T53" fmla="*/ 2147483646 h 1707"/>
              <a:gd name="T54" fmla="*/ 2147483646 w 1429"/>
              <a:gd name="T55" fmla="*/ 2147483646 h 1707"/>
              <a:gd name="T56" fmla="*/ 2147483646 w 1429"/>
              <a:gd name="T57" fmla="*/ 2147483646 h 1707"/>
              <a:gd name="T58" fmla="*/ 2147483646 w 1429"/>
              <a:gd name="T59" fmla="*/ 2147483646 h 1707"/>
              <a:gd name="T60" fmla="*/ 2147483646 w 1429"/>
              <a:gd name="T61" fmla="*/ 2147483646 h 1707"/>
              <a:gd name="T62" fmla="*/ 2147483646 w 1429"/>
              <a:gd name="T63" fmla="*/ 2147483646 h 1707"/>
              <a:gd name="T64" fmla="*/ 2147483646 w 1429"/>
              <a:gd name="T65" fmla="*/ 2147483646 h 1707"/>
              <a:gd name="T66" fmla="*/ 2147483646 w 1429"/>
              <a:gd name="T67" fmla="*/ 2147483646 h 1707"/>
              <a:gd name="T68" fmla="*/ 2147483646 w 1429"/>
              <a:gd name="T69" fmla="*/ 2147483646 h 1707"/>
              <a:gd name="T70" fmla="*/ 2147483646 w 1429"/>
              <a:gd name="T71" fmla="*/ 2147483646 h 1707"/>
              <a:gd name="T72" fmla="*/ 2147483646 w 1429"/>
              <a:gd name="T73" fmla="*/ 2147483646 h 1707"/>
              <a:gd name="T74" fmla="*/ 2147483646 w 1429"/>
              <a:gd name="T75" fmla="*/ 2147483646 h 1707"/>
              <a:gd name="T76" fmla="*/ 2147483646 w 1429"/>
              <a:gd name="T77" fmla="*/ 2147483646 h 1707"/>
              <a:gd name="T78" fmla="*/ 2147483646 w 1429"/>
              <a:gd name="T79" fmla="*/ 2147483646 h 1707"/>
              <a:gd name="T80" fmla="*/ 2147483646 w 1429"/>
              <a:gd name="T81" fmla="*/ 2147483646 h 170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53143E7A-B048-C477-2658-13AE1C8F4101}"/>
              </a:ext>
            </a:extLst>
          </p:cNvPr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2147483646 w 528"/>
              <a:gd name="T1" fmla="*/ 2147483646 h 496"/>
              <a:gd name="T2" fmla="*/ 2147483646 w 528"/>
              <a:gd name="T3" fmla="*/ 2147483646 h 496"/>
              <a:gd name="T4" fmla="*/ 2147483646 w 528"/>
              <a:gd name="T5" fmla="*/ 0 h 496"/>
              <a:gd name="T6" fmla="*/ 2147483646 w 528"/>
              <a:gd name="T7" fmla="*/ 0 h 496"/>
              <a:gd name="T8" fmla="*/ 2147483646 w 528"/>
              <a:gd name="T9" fmla="*/ 2147483646 h 496"/>
              <a:gd name="T10" fmla="*/ 2147483646 w 528"/>
              <a:gd name="T11" fmla="*/ 2147483646 h 496"/>
              <a:gd name="T12" fmla="*/ 2147483646 w 528"/>
              <a:gd name="T13" fmla="*/ 0 h 496"/>
              <a:gd name="T14" fmla="*/ 2147483646 w 528"/>
              <a:gd name="T15" fmla="*/ 2147483646 h 496"/>
              <a:gd name="T16" fmla="*/ 2147483646 w 528"/>
              <a:gd name="T17" fmla="*/ 2147483646 h 496"/>
              <a:gd name="T18" fmla="*/ 2147483646 w 528"/>
              <a:gd name="T19" fmla="*/ 2147483646 h 496"/>
              <a:gd name="T20" fmla="*/ 2147483646 w 528"/>
              <a:gd name="T21" fmla="*/ 2147483646 h 496"/>
              <a:gd name="T22" fmla="*/ 2147483646 w 528"/>
              <a:gd name="T23" fmla="*/ 2147483646 h 496"/>
              <a:gd name="T24" fmla="*/ 2147483646 w 528"/>
              <a:gd name="T25" fmla="*/ 2147483646 h 496"/>
              <a:gd name="T26" fmla="*/ 2147483646 w 528"/>
              <a:gd name="T27" fmla="*/ 2147483646 h 496"/>
              <a:gd name="T28" fmla="*/ 2147483646 w 528"/>
              <a:gd name="T29" fmla="*/ 2147483646 h 496"/>
              <a:gd name="T30" fmla="*/ 0 w 528"/>
              <a:gd name="T31" fmla="*/ 2147483646 h 496"/>
              <a:gd name="T32" fmla="*/ 2147483646 w 528"/>
              <a:gd name="T33" fmla="*/ 2147483646 h 496"/>
              <a:gd name="T34" fmla="*/ 2147483646 w 528"/>
              <a:gd name="T35" fmla="*/ 2147483646 h 496"/>
              <a:gd name="T36" fmla="*/ 2147483646 w 528"/>
              <a:gd name="T37" fmla="*/ 2147483646 h 496"/>
              <a:gd name="T38" fmla="*/ 2147483646 w 528"/>
              <a:gd name="T39" fmla="*/ 2147483646 h 496"/>
              <a:gd name="T40" fmla="*/ 2147483646 w 528"/>
              <a:gd name="T41" fmla="*/ 2147483646 h 496"/>
              <a:gd name="T42" fmla="*/ 2147483646 w 528"/>
              <a:gd name="T43" fmla="*/ 2147483646 h 496"/>
              <a:gd name="T44" fmla="*/ 2147483646 w 528"/>
              <a:gd name="T45" fmla="*/ 2147483646 h 496"/>
              <a:gd name="T46" fmla="*/ 2147483646 w 528"/>
              <a:gd name="T47" fmla="*/ 2147483646 h 496"/>
              <a:gd name="T48" fmla="*/ 2147483646 w 528"/>
              <a:gd name="T49" fmla="*/ 2147483646 h 496"/>
              <a:gd name="T50" fmla="*/ 2147483646 w 528"/>
              <a:gd name="T51" fmla="*/ 2147483646 h 496"/>
              <a:gd name="T52" fmla="*/ 2147483646 w 528"/>
              <a:gd name="T53" fmla="*/ 2147483646 h 496"/>
              <a:gd name="T54" fmla="*/ 2147483646 w 528"/>
              <a:gd name="T55" fmla="*/ 2147483646 h 496"/>
              <a:gd name="T56" fmla="*/ 2147483646 w 528"/>
              <a:gd name="T57" fmla="*/ 2147483646 h 496"/>
              <a:gd name="T58" fmla="*/ 2147483646 w 528"/>
              <a:gd name="T59" fmla="*/ 2147483646 h 496"/>
              <a:gd name="T60" fmla="*/ 2147483646 w 528"/>
              <a:gd name="T61" fmla="*/ 2147483646 h 496"/>
              <a:gd name="T62" fmla="*/ 2147483646 w 528"/>
              <a:gd name="T63" fmla="*/ 2147483646 h 496"/>
              <a:gd name="T64" fmla="*/ 2147483646 w 528"/>
              <a:gd name="T65" fmla="*/ 2147483646 h 496"/>
              <a:gd name="T66" fmla="*/ 2147483646 w 528"/>
              <a:gd name="T67" fmla="*/ 2147483646 h 496"/>
              <a:gd name="T68" fmla="*/ 2147483646 w 528"/>
              <a:gd name="T69" fmla="*/ 2147483646 h 496"/>
              <a:gd name="T70" fmla="*/ 2147483646 w 528"/>
              <a:gd name="T71" fmla="*/ 2147483646 h 496"/>
              <a:gd name="T72" fmla="*/ 2147483646 w 528"/>
              <a:gd name="T73" fmla="*/ 2147483646 h 496"/>
              <a:gd name="T74" fmla="*/ 2147483646 w 528"/>
              <a:gd name="T75" fmla="*/ 2147483646 h 496"/>
              <a:gd name="T76" fmla="*/ 2147483646 w 528"/>
              <a:gd name="T77" fmla="*/ 2147483646 h 496"/>
              <a:gd name="T78" fmla="*/ 2147483646 w 528"/>
              <a:gd name="T79" fmla="*/ 2147483646 h 496"/>
              <a:gd name="T80" fmla="*/ 2147483646 w 528"/>
              <a:gd name="T81" fmla="*/ 2147483646 h 496"/>
              <a:gd name="T82" fmla="*/ 2147483646 w 528"/>
              <a:gd name="T83" fmla="*/ 2147483646 h 496"/>
              <a:gd name="T84" fmla="*/ 2147483646 w 528"/>
              <a:gd name="T85" fmla="*/ 2147483646 h 496"/>
              <a:gd name="T86" fmla="*/ 2147483646 w 528"/>
              <a:gd name="T87" fmla="*/ 2147483646 h 496"/>
              <a:gd name="T88" fmla="*/ 2147483646 w 528"/>
              <a:gd name="T89" fmla="*/ 2147483646 h 496"/>
              <a:gd name="T90" fmla="*/ 2147483646 w 528"/>
              <a:gd name="T91" fmla="*/ 2147483646 h 496"/>
              <a:gd name="T92" fmla="*/ 2147483646 w 528"/>
              <a:gd name="T93" fmla="*/ 2147483646 h 496"/>
              <a:gd name="T94" fmla="*/ 2147483646 w 528"/>
              <a:gd name="T95" fmla="*/ 0 h 496"/>
              <a:gd name="T96" fmla="*/ 2147483646 w 528"/>
              <a:gd name="T97" fmla="*/ 2147483646 h 4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A7D55DE9-3E3E-50FE-AFC9-6905694C42D5}"/>
              </a:ext>
            </a:extLst>
          </p:cNvPr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BE0EAB1-396E-8935-1F73-4F4C188A1A01}"/>
              </a:ext>
            </a:extLst>
          </p:cNvPr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F3A01DAB-C57B-8EBB-C342-FAE9CD9EC4BB}"/>
              </a:ext>
            </a:extLst>
          </p:cNvPr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2147483646 w 2153"/>
              <a:gd name="T1" fmla="*/ 2147483646 h 1321"/>
              <a:gd name="T2" fmla="*/ 2147483646 w 2153"/>
              <a:gd name="T3" fmla="*/ 2147483646 h 1321"/>
              <a:gd name="T4" fmla="*/ 2147483646 w 2153"/>
              <a:gd name="T5" fmla="*/ 0 h 1321"/>
              <a:gd name="T6" fmla="*/ 2147483646 w 2153"/>
              <a:gd name="T7" fmla="*/ 2147483646 h 1321"/>
              <a:gd name="T8" fmla="*/ 2147483646 w 2153"/>
              <a:gd name="T9" fmla="*/ 2147483646 h 1321"/>
              <a:gd name="T10" fmla="*/ 2147483646 w 2153"/>
              <a:gd name="T11" fmla="*/ 2147483646 h 1321"/>
              <a:gd name="T12" fmla="*/ 2147483646 w 2153"/>
              <a:gd name="T13" fmla="*/ 2147483646 h 1321"/>
              <a:gd name="T14" fmla="*/ 2147483646 w 2153"/>
              <a:gd name="T15" fmla="*/ 2147483646 h 1321"/>
              <a:gd name="T16" fmla="*/ 2147483646 w 2153"/>
              <a:gd name="T17" fmla="*/ 2147483646 h 1321"/>
              <a:gd name="T18" fmla="*/ 2147483646 w 2153"/>
              <a:gd name="T19" fmla="*/ 2147483646 h 1321"/>
              <a:gd name="T20" fmla="*/ 2147483646 w 2153"/>
              <a:gd name="T21" fmla="*/ 2147483646 h 1321"/>
              <a:gd name="T22" fmla="*/ 2147483646 w 2153"/>
              <a:gd name="T23" fmla="*/ 2147483646 h 1321"/>
              <a:gd name="T24" fmla="*/ 2147483646 w 2153"/>
              <a:gd name="T25" fmla="*/ 2147483646 h 1321"/>
              <a:gd name="T26" fmla="*/ 2147483646 w 2153"/>
              <a:gd name="T27" fmla="*/ 2147483646 h 1321"/>
              <a:gd name="T28" fmla="*/ 2147483646 w 2153"/>
              <a:gd name="T29" fmla="*/ 2147483646 h 1321"/>
              <a:gd name="T30" fmla="*/ 0 w 2153"/>
              <a:gd name="T31" fmla="*/ 2147483646 h 1321"/>
              <a:gd name="T32" fmla="*/ 2147483646 w 2153"/>
              <a:gd name="T33" fmla="*/ 2147483646 h 1321"/>
              <a:gd name="T34" fmla="*/ 2147483646 w 2153"/>
              <a:gd name="T35" fmla="*/ 2147483646 h 1321"/>
              <a:gd name="T36" fmla="*/ 2147483646 w 2153"/>
              <a:gd name="T37" fmla="*/ 2147483646 h 1321"/>
              <a:gd name="T38" fmla="*/ 2147483646 w 2153"/>
              <a:gd name="T39" fmla="*/ 2147483646 h 1321"/>
              <a:gd name="T40" fmla="*/ 2147483646 w 2153"/>
              <a:gd name="T41" fmla="*/ 2147483646 h 1321"/>
              <a:gd name="T42" fmla="*/ 2147483646 w 2153"/>
              <a:gd name="T43" fmla="*/ 2147483646 h 1321"/>
              <a:gd name="T44" fmla="*/ 2147483646 w 2153"/>
              <a:gd name="T45" fmla="*/ 2147483646 h 1321"/>
              <a:gd name="T46" fmla="*/ 2147483646 w 2153"/>
              <a:gd name="T47" fmla="*/ 2147483646 h 1321"/>
              <a:gd name="T48" fmla="*/ 2147483646 w 2153"/>
              <a:gd name="T49" fmla="*/ 2147483646 h 1321"/>
              <a:gd name="T50" fmla="*/ 2147483646 w 2153"/>
              <a:gd name="T51" fmla="*/ 2147483646 h 1321"/>
              <a:gd name="T52" fmla="*/ 2147483646 w 2153"/>
              <a:gd name="T53" fmla="*/ 2147483646 h 1321"/>
              <a:gd name="T54" fmla="*/ 2147483646 w 2153"/>
              <a:gd name="T55" fmla="*/ 2147483646 h 1321"/>
              <a:gd name="T56" fmla="*/ 2147483646 w 2153"/>
              <a:gd name="T57" fmla="*/ 2147483646 h 1321"/>
              <a:gd name="T58" fmla="*/ 2147483646 w 2153"/>
              <a:gd name="T59" fmla="*/ 2147483646 h 1321"/>
              <a:gd name="T60" fmla="*/ 2147483646 w 2153"/>
              <a:gd name="T61" fmla="*/ 2147483646 h 132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E6365478-F11B-C4AD-CA6C-FF98514B0815}"/>
              </a:ext>
            </a:extLst>
          </p:cNvPr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1C96218C-4F06-8CD2-A5DF-A06B1F93710A}"/>
              </a:ext>
            </a:extLst>
          </p:cNvPr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449D1E77-6630-1FAA-D048-2063172D91A6}"/>
              </a:ext>
            </a:extLst>
          </p:cNvPr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2147483646 w 1265"/>
              <a:gd name="T1" fmla="*/ 0 h 2518"/>
              <a:gd name="T2" fmla="*/ 2147483646 w 1265"/>
              <a:gd name="T3" fmla="*/ 2147483646 h 2518"/>
              <a:gd name="T4" fmla="*/ 2147483646 w 1265"/>
              <a:gd name="T5" fmla="*/ 2147483646 h 2518"/>
              <a:gd name="T6" fmla="*/ 2147483646 w 1265"/>
              <a:gd name="T7" fmla="*/ 2147483646 h 2518"/>
              <a:gd name="T8" fmla="*/ 2147483646 w 1265"/>
              <a:gd name="T9" fmla="*/ 2147483646 h 2518"/>
              <a:gd name="T10" fmla="*/ 2147483646 w 1265"/>
              <a:gd name="T11" fmla="*/ 2147483646 h 2518"/>
              <a:gd name="T12" fmla="*/ 2147483646 w 1265"/>
              <a:gd name="T13" fmla="*/ 2147483646 h 2518"/>
              <a:gd name="T14" fmla="*/ 2147483646 w 1265"/>
              <a:gd name="T15" fmla="*/ 2147483646 h 2518"/>
              <a:gd name="T16" fmla="*/ 2147483646 w 1265"/>
              <a:gd name="T17" fmla="*/ 2147483646 h 2518"/>
              <a:gd name="T18" fmla="*/ 2147483646 w 1265"/>
              <a:gd name="T19" fmla="*/ 2147483646 h 2518"/>
              <a:gd name="T20" fmla="*/ 2147483646 w 1265"/>
              <a:gd name="T21" fmla="*/ 2147483646 h 2518"/>
              <a:gd name="T22" fmla="*/ 2147483646 w 1265"/>
              <a:gd name="T23" fmla="*/ 2147483646 h 2518"/>
              <a:gd name="T24" fmla="*/ 2147483646 w 1265"/>
              <a:gd name="T25" fmla="*/ 2147483646 h 2518"/>
              <a:gd name="T26" fmla="*/ 0 w 1265"/>
              <a:gd name="T27" fmla="*/ 2147483646 h 2518"/>
              <a:gd name="T28" fmla="*/ 2147483646 w 1265"/>
              <a:gd name="T29" fmla="*/ 2147483646 h 2518"/>
              <a:gd name="T30" fmla="*/ 2147483646 w 1265"/>
              <a:gd name="T31" fmla="*/ 2147483646 h 2518"/>
              <a:gd name="T32" fmla="*/ 2147483646 w 1265"/>
              <a:gd name="T33" fmla="*/ 2147483646 h 2518"/>
              <a:gd name="T34" fmla="*/ 2147483646 w 1265"/>
              <a:gd name="T35" fmla="*/ 2147483646 h 2518"/>
              <a:gd name="T36" fmla="*/ 2147483646 w 1265"/>
              <a:gd name="T37" fmla="*/ 2147483646 h 2518"/>
              <a:gd name="T38" fmla="*/ 2147483646 w 1265"/>
              <a:gd name="T39" fmla="*/ 2147483646 h 2518"/>
              <a:gd name="T40" fmla="*/ 2147483646 w 1265"/>
              <a:gd name="T41" fmla="*/ 2147483646 h 2518"/>
              <a:gd name="T42" fmla="*/ 2147483646 w 1265"/>
              <a:gd name="T43" fmla="*/ 2147483646 h 2518"/>
              <a:gd name="T44" fmla="*/ 2147483646 w 1265"/>
              <a:gd name="T45" fmla="*/ 2147483646 h 2518"/>
              <a:gd name="T46" fmla="*/ 2147483646 w 1265"/>
              <a:gd name="T47" fmla="*/ 2147483646 h 2518"/>
              <a:gd name="T48" fmla="*/ 2147483646 w 1265"/>
              <a:gd name="T49" fmla="*/ 2147483646 h 2518"/>
              <a:gd name="T50" fmla="*/ 2147483646 w 1265"/>
              <a:gd name="T51" fmla="*/ 2147483646 h 2518"/>
              <a:gd name="T52" fmla="*/ 2147483646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D47BE6CC-274E-9BA3-9790-FE97BFEE2B61}"/>
              </a:ext>
            </a:extLst>
          </p:cNvPr>
          <p:cNvSpPr>
            <a:spLocks/>
          </p:cNvSpPr>
          <p:nvPr/>
        </p:nvSpPr>
        <p:spPr bwMode="hidden">
          <a:xfrm rot="16200000">
            <a:off x="3977481" y="-853281"/>
            <a:ext cx="1722438" cy="3429000"/>
          </a:xfrm>
          <a:custGeom>
            <a:avLst/>
            <a:gdLst>
              <a:gd name="T0" fmla="*/ 2147483646 w 1265"/>
              <a:gd name="T1" fmla="*/ 0 h 2518"/>
              <a:gd name="T2" fmla="*/ 2147483646 w 1265"/>
              <a:gd name="T3" fmla="*/ 2147483646 h 2518"/>
              <a:gd name="T4" fmla="*/ 2147483646 w 1265"/>
              <a:gd name="T5" fmla="*/ 2147483646 h 2518"/>
              <a:gd name="T6" fmla="*/ 2147483646 w 1265"/>
              <a:gd name="T7" fmla="*/ 2147483646 h 2518"/>
              <a:gd name="T8" fmla="*/ 2147483646 w 1265"/>
              <a:gd name="T9" fmla="*/ 2147483646 h 2518"/>
              <a:gd name="T10" fmla="*/ 2147483646 w 1265"/>
              <a:gd name="T11" fmla="*/ 2147483646 h 2518"/>
              <a:gd name="T12" fmla="*/ 2147483646 w 1265"/>
              <a:gd name="T13" fmla="*/ 2147483646 h 2518"/>
              <a:gd name="T14" fmla="*/ 2147483646 w 1265"/>
              <a:gd name="T15" fmla="*/ 2147483646 h 2518"/>
              <a:gd name="T16" fmla="*/ 2147483646 w 1265"/>
              <a:gd name="T17" fmla="*/ 2147483646 h 2518"/>
              <a:gd name="T18" fmla="*/ 2147483646 w 1265"/>
              <a:gd name="T19" fmla="*/ 2147483646 h 2518"/>
              <a:gd name="T20" fmla="*/ 2147483646 w 1265"/>
              <a:gd name="T21" fmla="*/ 2147483646 h 2518"/>
              <a:gd name="T22" fmla="*/ 2147483646 w 1265"/>
              <a:gd name="T23" fmla="*/ 2147483646 h 2518"/>
              <a:gd name="T24" fmla="*/ 2147483646 w 1265"/>
              <a:gd name="T25" fmla="*/ 2147483646 h 2518"/>
              <a:gd name="T26" fmla="*/ 0 w 1265"/>
              <a:gd name="T27" fmla="*/ 2147483646 h 2518"/>
              <a:gd name="T28" fmla="*/ 2147483646 w 1265"/>
              <a:gd name="T29" fmla="*/ 2147483646 h 2518"/>
              <a:gd name="T30" fmla="*/ 2147483646 w 1265"/>
              <a:gd name="T31" fmla="*/ 2147483646 h 2518"/>
              <a:gd name="T32" fmla="*/ 2147483646 w 1265"/>
              <a:gd name="T33" fmla="*/ 2147483646 h 2518"/>
              <a:gd name="T34" fmla="*/ 2147483646 w 1265"/>
              <a:gd name="T35" fmla="*/ 2147483646 h 2518"/>
              <a:gd name="T36" fmla="*/ 2147483646 w 1265"/>
              <a:gd name="T37" fmla="*/ 2147483646 h 2518"/>
              <a:gd name="T38" fmla="*/ 2147483646 w 1265"/>
              <a:gd name="T39" fmla="*/ 2147483646 h 2518"/>
              <a:gd name="T40" fmla="*/ 2147483646 w 1265"/>
              <a:gd name="T41" fmla="*/ 2147483646 h 2518"/>
              <a:gd name="T42" fmla="*/ 2147483646 w 1265"/>
              <a:gd name="T43" fmla="*/ 2147483646 h 2518"/>
              <a:gd name="T44" fmla="*/ 2147483646 w 1265"/>
              <a:gd name="T45" fmla="*/ 2147483646 h 2518"/>
              <a:gd name="T46" fmla="*/ 2147483646 w 1265"/>
              <a:gd name="T47" fmla="*/ 2147483646 h 2518"/>
              <a:gd name="T48" fmla="*/ 2147483646 w 1265"/>
              <a:gd name="T49" fmla="*/ 2147483646 h 2518"/>
              <a:gd name="T50" fmla="*/ 2147483646 w 1265"/>
              <a:gd name="T51" fmla="*/ 2147483646 h 2518"/>
              <a:gd name="T52" fmla="*/ 2147483646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1" descr="Facbanna">
            <a:extLst>
              <a:ext uri="{FF2B5EF4-FFF2-40B4-BE49-F238E27FC236}">
                <a16:creationId xmlns:a16="http://schemas.microsoft.com/office/drawing/2014/main" id="{C54E0EE8-A47F-E25E-0220-BC5A5393B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70073ECA-B5CC-02B4-724D-2F7B7DA21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A26EB444-6BEF-18EE-B2E4-1136D3815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62BB2CA6-7FEE-5B08-842C-43DDA720AB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7F120-22EA-4C72-A8F2-710A44D056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20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89D3D82-38F4-90B5-3D07-374A5722C6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683A09F-D71F-C3D1-4151-057555F4F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2183C87C-E321-7025-440C-EB7F1D137F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45A96-0747-49C2-AB1F-55509354A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13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41EACC8-1F42-FBC8-E5AB-4A1F48B688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2610EC8E-E7E3-365C-5F1B-3B45E6ECDB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B7EE2E8-97BA-E12D-5712-CBAA5CD3B8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B4BC2-9F3B-4DAB-96F8-07916B28C6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438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6764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40B4B02-0819-D0D7-00A3-369027C242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22B4D6EF-0E7F-9F3C-6C01-26CE6B924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DD03468-BCB3-B7E9-6A44-07D991ED7C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EE9E5-E031-4F58-B1CC-30983E8D16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81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6FC0D86-79FF-4A3A-9A97-950E47B2B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E46DA613-B3F1-F75F-143B-632383B89C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0334C7F-D4B9-777A-4F99-0A1617B199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78684-7083-4D27-A9B3-FD1D3B0EF3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48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15E7B75-37B7-7944-736B-C920CAC814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5530F4F-9B98-D220-8637-9E5FB63E33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030E8CE-ECB5-7157-20F6-C9B6DECF57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61160-8F37-4231-A9D0-6159ABC47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62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5CF8A09-4D77-F853-7F8D-0616B95E0B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FD1C2F4-E94E-0AC5-D656-0F47A45B4E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3398B14-F97F-9367-E419-F44A66A04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DB573-D8E5-4267-8ECE-F3B8A9804E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7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DBD23C-6CFB-1C68-B0D1-D65CFDD21F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FE685B9A-A9AE-765D-DF87-59DC14927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B91A82CB-D678-1B93-CDAB-8C97E7559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06959-C61D-4C31-9FAC-A26B18D67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9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C6A53606-6186-633A-C0F6-A49FB0E664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D47B495-6B96-3655-0851-B11362F9C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E458F9F-5F86-929D-94A4-CEE2482ABC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D35EE-DD80-4762-B7F2-37F3368AD3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29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D80190EF-86BB-F195-B9A8-AE8E480757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A9D54B30-9D18-EF93-D7CB-EDD5F74C1D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852E66DD-76CD-9F0D-B644-9DAE9725E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E25B4-5C86-42A8-9641-D89EBC5BE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9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3551BD6-9EA2-811E-B2D5-4631F653F9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50431C1-56E0-179B-79A8-E6A8A4C4DB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F4DA2672-FF10-29E2-AAE5-81EAF163F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DAB39-ECCB-4E4F-8B6E-339DC5BAED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074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C0AE937-3A2A-56D8-7D65-0D6906362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5B4DE78-D777-7ED8-6CFB-1D23B34EEA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7096C69-8C9C-3519-6D41-C7F8C00990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29B33-2A7A-42D6-88A7-129A887D71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76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7A6B3CAC-1EBD-5E61-4E2D-2F9124670E40}"/>
              </a:ext>
            </a:extLst>
          </p:cNvPr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2147483646 w 1429"/>
              <a:gd name="T1" fmla="*/ 2147483646 h 1707"/>
              <a:gd name="T2" fmla="*/ 2147483646 w 1429"/>
              <a:gd name="T3" fmla="*/ 2147483646 h 1707"/>
              <a:gd name="T4" fmla="*/ 2147483646 w 1429"/>
              <a:gd name="T5" fmla="*/ 0 h 1707"/>
              <a:gd name="T6" fmla="*/ 2147483646 w 1429"/>
              <a:gd name="T7" fmla="*/ 2147483646 h 1707"/>
              <a:gd name="T8" fmla="*/ 2147483646 w 1429"/>
              <a:gd name="T9" fmla="*/ 2147483646 h 1707"/>
              <a:gd name="T10" fmla="*/ 2147483646 w 1429"/>
              <a:gd name="T11" fmla="*/ 2147483646 h 1707"/>
              <a:gd name="T12" fmla="*/ 2147483646 w 1429"/>
              <a:gd name="T13" fmla="*/ 2147483646 h 1707"/>
              <a:gd name="T14" fmla="*/ 2147483646 w 1429"/>
              <a:gd name="T15" fmla="*/ 2147483646 h 1707"/>
              <a:gd name="T16" fmla="*/ 2147483646 w 1429"/>
              <a:gd name="T17" fmla="*/ 2147483646 h 1707"/>
              <a:gd name="T18" fmla="*/ 2147483646 w 1429"/>
              <a:gd name="T19" fmla="*/ 2147483646 h 1707"/>
              <a:gd name="T20" fmla="*/ 0 w 1429"/>
              <a:gd name="T21" fmla="*/ 2147483646 h 1707"/>
              <a:gd name="T22" fmla="*/ 0 w 1429"/>
              <a:gd name="T23" fmla="*/ 2147483646 h 1707"/>
              <a:gd name="T24" fmla="*/ 2147483646 w 1429"/>
              <a:gd name="T25" fmla="*/ 2147483646 h 1707"/>
              <a:gd name="T26" fmla="*/ 2147483646 w 1429"/>
              <a:gd name="T27" fmla="*/ 2147483646 h 1707"/>
              <a:gd name="T28" fmla="*/ 2147483646 w 1429"/>
              <a:gd name="T29" fmla="*/ 2147483646 h 1707"/>
              <a:gd name="T30" fmla="*/ 2147483646 w 1429"/>
              <a:gd name="T31" fmla="*/ 2147483646 h 1707"/>
              <a:gd name="T32" fmla="*/ 2147483646 w 1429"/>
              <a:gd name="T33" fmla="*/ 2147483646 h 1707"/>
              <a:gd name="T34" fmla="*/ 2147483646 w 1429"/>
              <a:gd name="T35" fmla="*/ 2147483646 h 1707"/>
              <a:gd name="T36" fmla="*/ 2147483646 w 1429"/>
              <a:gd name="T37" fmla="*/ 2147483646 h 1707"/>
              <a:gd name="T38" fmla="*/ 2147483646 w 1429"/>
              <a:gd name="T39" fmla="*/ 2147483646 h 1707"/>
              <a:gd name="T40" fmla="*/ 2147483646 w 1429"/>
              <a:gd name="T41" fmla="*/ 2147483646 h 1707"/>
              <a:gd name="T42" fmla="*/ 2147483646 w 1429"/>
              <a:gd name="T43" fmla="*/ 2147483646 h 1707"/>
              <a:gd name="T44" fmla="*/ 2147483646 w 1429"/>
              <a:gd name="T45" fmla="*/ 2147483646 h 1707"/>
              <a:gd name="T46" fmla="*/ 2147483646 w 1429"/>
              <a:gd name="T47" fmla="*/ 2147483646 h 1707"/>
              <a:gd name="T48" fmla="*/ 2147483646 w 1429"/>
              <a:gd name="T49" fmla="*/ 2147483646 h 1707"/>
              <a:gd name="T50" fmla="*/ 2147483646 w 1429"/>
              <a:gd name="T51" fmla="*/ 2147483646 h 1707"/>
              <a:gd name="T52" fmla="*/ 2147483646 w 1429"/>
              <a:gd name="T53" fmla="*/ 2147483646 h 1707"/>
              <a:gd name="T54" fmla="*/ 2147483646 w 1429"/>
              <a:gd name="T55" fmla="*/ 2147483646 h 1707"/>
              <a:gd name="T56" fmla="*/ 2147483646 w 1429"/>
              <a:gd name="T57" fmla="*/ 2147483646 h 1707"/>
              <a:gd name="T58" fmla="*/ 2147483646 w 1429"/>
              <a:gd name="T59" fmla="*/ 2147483646 h 1707"/>
              <a:gd name="T60" fmla="*/ 2147483646 w 1429"/>
              <a:gd name="T61" fmla="*/ 2147483646 h 1707"/>
              <a:gd name="T62" fmla="*/ 2147483646 w 1429"/>
              <a:gd name="T63" fmla="*/ 2147483646 h 1707"/>
              <a:gd name="T64" fmla="*/ 2147483646 w 1429"/>
              <a:gd name="T65" fmla="*/ 2147483646 h 1707"/>
              <a:gd name="T66" fmla="*/ 2147483646 w 1429"/>
              <a:gd name="T67" fmla="*/ 2147483646 h 1707"/>
              <a:gd name="T68" fmla="*/ 2147483646 w 1429"/>
              <a:gd name="T69" fmla="*/ 2147483646 h 1707"/>
              <a:gd name="T70" fmla="*/ 2147483646 w 1429"/>
              <a:gd name="T71" fmla="*/ 2147483646 h 1707"/>
              <a:gd name="T72" fmla="*/ 2147483646 w 1429"/>
              <a:gd name="T73" fmla="*/ 2147483646 h 1707"/>
              <a:gd name="T74" fmla="*/ 2147483646 w 1429"/>
              <a:gd name="T75" fmla="*/ 2147483646 h 1707"/>
              <a:gd name="T76" fmla="*/ 2147483646 w 1429"/>
              <a:gd name="T77" fmla="*/ 2147483646 h 1707"/>
              <a:gd name="T78" fmla="*/ 2147483646 w 1429"/>
              <a:gd name="T79" fmla="*/ 2147483646 h 1707"/>
              <a:gd name="T80" fmla="*/ 2147483646 w 1429"/>
              <a:gd name="T81" fmla="*/ 2147483646 h 170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Freeform 3">
            <a:extLst>
              <a:ext uri="{FF2B5EF4-FFF2-40B4-BE49-F238E27FC236}">
                <a16:creationId xmlns:a16="http://schemas.microsoft.com/office/drawing/2014/main" id="{E208282C-06DB-8FF4-A2B5-A1E4D3CA1BEC}"/>
              </a:ext>
            </a:extLst>
          </p:cNvPr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2147483646 w 528"/>
              <a:gd name="T1" fmla="*/ 2147483646 h 496"/>
              <a:gd name="T2" fmla="*/ 2147483646 w 528"/>
              <a:gd name="T3" fmla="*/ 2147483646 h 496"/>
              <a:gd name="T4" fmla="*/ 2147483646 w 528"/>
              <a:gd name="T5" fmla="*/ 0 h 496"/>
              <a:gd name="T6" fmla="*/ 2147483646 w 528"/>
              <a:gd name="T7" fmla="*/ 0 h 496"/>
              <a:gd name="T8" fmla="*/ 2147483646 w 528"/>
              <a:gd name="T9" fmla="*/ 2147483646 h 496"/>
              <a:gd name="T10" fmla="*/ 2147483646 w 528"/>
              <a:gd name="T11" fmla="*/ 2147483646 h 496"/>
              <a:gd name="T12" fmla="*/ 2147483646 w 528"/>
              <a:gd name="T13" fmla="*/ 0 h 496"/>
              <a:gd name="T14" fmla="*/ 2147483646 w 528"/>
              <a:gd name="T15" fmla="*/ 2147483646 h 496"/>
              <a:gd name="T16" fmla="*/ 2147483646 w 528"/>
              <a:gd name="T17" fmla="*/ 2147483646 h 496"/>
              <a:gd name="T18" fmla="*/ 2147483646 w 528"/>
              <a:gd name="T19" fmla="*/ 2147483646 h 496"/>
              <a:gd name="T20" fmla="*/ 2147483646 w 528"/>
              <a:gd name="T21" fmla="*/ 2147483646 h 496"/>
              <a:gd name="T22" fmla="*/ 2147483646 w 528"/>
              <a:gd name="T23" fmla="*/ 2147483646 h 496"/>
              <a:gd name="T24" fmla="*/ 2147483646 w 528"/>
              <a:gd name="T25" fmla="*/ 2147483646 h 496"/>
              <a:gd name="T26" fmla="*/ 2147483646 w 528"/>
              <a:gd name="T27" fmla="*/ 2147483646 h 496"/>
              <a:gd name="T28" fmla="*/ 2147483646 w 528"/>
              <a:gd name="T29" fmla="*/ 2147483646 h 496"/>
              <a:gd name="T30" fmla="*/ 0 w 528"/>
              <a:gd name="T31" fmla="*/ 2147483646 h 496"/>
              <a:gd name="T32" fmla="*/ 2147483646 w 528"/>
              <a:gd name="T33" fmla="*/ 2147483646 h 496"/>
              <a:gd name="T34" fmla="*/ 2147483646 w 528"/>
              <a:gd name="T35" fmla="*/ 2147483646 h 496"/>
              <a:gd name="T36" fmla="*/ 2147483646 w 528"/>
              <a:gd name="T37" fmla="*/ 2147483646 h 496"/>
              <a:gd name="T38" fmla="*/ 2147483646 w 528"/>
              <a:gd name="T39" fmla="*/ 2147483646 h 496"/>
              <a:gd name="T40" fmla="*/ 2147483646 w 528"/>
              <a:gd name="T41" fmla="*/ 2147483646 h 496"/>
              <a:gd name="T42" fmla="*/ 2147483646 w 528"/>
              <a:gd name="T43" fmla="*/ 2147483646 h 496"/>
              <a:gd name="T44" fmla="*/ 2147483646 w 528"/>
              <a:gd name="T45" fmla="*/ 2147483646 h 496"/>
              <a:gd name="T46" fmla="*/ 2147483646 w 528"/>
              <a:gd name="T47" fmla="*/ 2147483646 h 496"/>
              <a:gd name="T48" fmla="*/ 2147483646 w 528"/>
              <a:gd name="T49" fmla="*/ 2147483646 h 496"/>
              <a:gd name="T50" fmla="*/ 2147483646 w 528"/>
              <a:gd name="T51" fmla="*/ 2147483646 h 496"/>
              <a:gd name="T52" fmla="*/ 2147483646 w 528"/>
              <a:gd name="T53" fmla="*/ 2147483646 h 496"/>
              <a:gd name="T54" fmla="*/ 2147483646 w 528"/>
              <a:gd name="T55" fmla="*/ 2147483646 h 496"/>
              <a:gd name="T56" fmla="*/ 2147483646 w 528"/>
              <a:gd name="T57" fmla="*/ 2147483646 h 496"/>
              <a:gd name="T58" fmla="*/ 2147483646 w 528"/>
              <a:gd name="T59" fmla="*/ 2147483646 h 496"/>
              <a:gd name="T60" fmla="*/ 2147483646 w 528"/>
              <a:gd name="T61" fmla="*/ 2147483646 h 496"/>
              <a:gd name="T62" fmla="*/ 2147483646 w 528"/>
              <a:gd name="T63" fmla="*/ 2147483646 h 496"/>
              <a:gd name="T64" fmla="*/ 2147483646 w 528"/>
              <a:gd name="T65" fmla="*/ 2147483646 h 496"/>
              <a:gd name="T66" fmla="*/ 2147483646 w 528"/>
              <a:gd name="T67" fmla="*/ 2147483646 h 496"/>
              <a:gd name="T68" fmla="*/ 2147483646 w 528"/>
              <a:gd name="T69" fmla="*/ 2147483646 h 496"/>
              <a:gd name="T70" fmla="*/ 2147483646 w 528"/>
              <a:gd name="T71" fmla="*/ 2147483646 h 496"/>
              <a:gd name="T72" fmla="*/ 2147483646 w 528"/>
              <a:gd name="T73" fmla="*/ 2147483646 h 496"/>
              <a:gd name="T74" fmla="*/ 2147483646 w 528"/>
              <a:gd name="T75" fmla="*/ 2147483646 h 496"/>
              <a:gd name="T76" fmla="*/ 2147483646 w 528"/>
              <a:gd name="T77" fmla="*/ 2147483646 h 496"/>
              <a:gd name="T78" fmla="*/ 2147483646 w 528"/>
              <a:gd name="T79" fmla="*/ 2147483646 h 496"/>
              <a:gd name="T80" fmla="*/ 2147483646 w 528"/>
              <a:gd name="T81" fmla="*/ 2147483646 h 496"/>
              <a:gd name="T82" fmla="*/ 2147483646 w 528"/>
              <a:gd name="T83" fmla="*/ 2147483646 h 496"/>
              <a:gd name="T84" fmla="*/ 2147483646 w 528"/>
              <a:gd name="T85" fmla="*/ 2147483646 h 496"/>
              <a:gd name="T86" fmla="*/ 2147483646 w 528"/>
              <a:gd name="T87" fmla="*/ 2147483646 h 496"/>
              <a:gd name="T88" fmla="*/ 2147483646 w 528"/>
              <a:gd name="T89" fmla="*/ 2147483646 h 496"/>
              <a:gd name="T90" fmla="*/ 2147483646 w 528"/>
              <a:gd name="T91" fmla="*/ 2147483646 h 496"/>
              <a:gd name="T92" fmla="*/ 2147483646 w 528"/>
              <a:gd name="T93" fmla="*/ 2147483646 h 496"/>
              <a:gd name="T94" fmla="*/ 2147483646 w 528"/>
              <a:gd name="T95" fmla="*/ 0 h 496"/>
              <a:gd name="T96" fmla="*/ 2147483646 w 528"/>
              <a:gd name="T97" fmla="*/ 2147483646 h 4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Freeform 4">
            <a:extLst>
              <a:ext uri="{FF2B5EF4-FFF2-40B4-BE49-F238E27FC236}">
                <a16:creationId xmlns:a16="http://schemas.microsoft.com/office/drawing/2014/main" id="{CF2DA9B5-2D48-7BC6-7E37-0090B477706C}"/>
              </a:ext>
            </a:extLst>
          </p:cNvPr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id="{A2CCD2E4-A7DA-7B9F-5008-3D39AEE3E6A0}"/>
              </a:ext>
            </a:extLst>
          </p:cNvPr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93C26507-B1D6-F2AE-2F65-0A2DA47485AD}"/>
              </a:ext>
            </a:extLst>
          </p:cNvPr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2147483646 w 2153"/>
              <a:gd name="T1" fmla="*/ 2147483646 h 1321"/>
              <a:gd name="T2" fmla="*/ 2147483646 w 2153"/>
              <a:gd name="T3" fmla="*/ 2147483646 h 1321"/>
              <a:gd name="T4" fmla="*/ 2147483646 w 2153"/>
              <a:gd name="T5" fmla="*/ 0 h 1321"/>
              <a:gd name="T6" fmla="*/ 2147483646 w 2153"/>
              <a:gd name="T7" fmla="*/ 2147483646 h 1321"/>
              <a:gd name="T8" fmla="*/ 2147483646 w 2153"/>
              <a:gd name="T9" fmla="*/ 2147483646 h 1321"/>
              <a:gd name="T10" fmla="*/ 2147483646 w 2153"/>
              <a:gd name="T11" fmla="*/ 2147483646 h 1321"/>
              <a:gd name="T12" fmla="*/ 2147483646 w 2153"/>
              <a:gd name="T13" fmla="*/ 2147483646 h 1321"/>
              <a:gd name="T14" fmla="*/ 2147483646 w 2153"/>
              <a:gd name="T15" fmla="*/ 2147483646 h 1321"/>
              <a:gd name="T16" fmla="*/ 2147483646 w 2153"/>
              <a:gd name="T17" fmla="*/ 2147483646 h 1321"/>
              <a:gd name="T18" fmla="*/ 2147483646 w 2153"/>
              <a:gd name="T19" fmla="*/ 2147483646 h 1321"/>
              <a:gd name="T20" fmla="*/ 2147483646 w 2153"/>
              <a:gd name="T21" fmla="*/ 2147483646 h 1321"/>
              <a:gd name="T22" fmla="*/ 2147483646 w 2153"/>
              <a:gd name="T23" fmla="*/ 2147483646 h 1321"/>
              <a:gd name="T24" fmla="*/ 2147483646 w 2153"/>
              <a:gd name="T25" fmla="*/ 2147483646 h 1321"/>
              <a:gd name="T26" fmla="*/ 2147483646 w 2153"/>
              <a:gd name="T27" fmla="*/ 2147483646 h 1321"/>
              <a:gd name="T28" fmla="*/ 2147483646 w 2153"/>
              <a:gd name="T29" fmla="*/ 2147483646 h 1321"/>
              <a:gd name="T30" fmla="*/ 0 w 2153"/>
              <a:gd name="T31" fmla="*/ 2147483646 h 1321"/>
              <a:gd name="T32" fmla="*/ 2147483646 w 2153"/>
              <a:gd name="T33" fmla="*/ 2147483646 h 1321"/>
              <a:gd name="T34" fmla="*/ 2147483646 w 2153"/>
              <a:gd name="T35" fmla="*/ 2147483646 h 1321"/>
              <a:gd name="T36" fmla="*/ 2147483646 w 2153"/>
              <a:gd name="T37" fmla="*/ 2147483646 h 1321"/>
              <a:gd name="T38" fmla="*/ 2147483646 w 2153"/>
              <a:gd name="T39" fmla="*/ 2147483646 h 1321"/>
              <a:gd name="T40" fmla="*/ 2147483646 w 2153"/>
              <a:gd name="T41" fmla="*/ 2147483646 h 1321"/>
              <a:gd name="T42" fmla="*/ 2147483646 w 2153"/>
              <a:gd name="T43" fmla="*/ 2147483646 h 1321"/>
              <a:gd name="T44" fmla="*/ 2147483646 w 2153"/>
              <a:gd name="T45" fmla="*/ 2147483646 h 1321"/>
              <a:gd name="T46" fmla="*/ 2147483646 w 2153"/>
              <a:gd name="T47" fmla="*/ 2147483646 h 1321"/>
              <a:gd name="T48" fmla="*/ 2147483646 w 2153"/>
              <a:gd name="T49" fmla="*/ 2147483646 h 1321"/>
              <a:gd name="T50" fmla="*/ 2147483646 w 2153"/>
              <a:gd name="T51" fmla="*/ 2147483646 h 1321"/>
              <a:gd name="T52" fmla="*/ 2147483646 w 2153"/>
              <a:gd name="T53" fmla="*/ 2147483646 h 1321"/>
              <a:gd name="T54" fmla="*/ 2147483646 w 2153"/>
              <a:gd name="T55" fmla="*/ 2147483646 h 1321"/>
              <a:gd name="T56" fmla="*/ 2147483646 w 2153"/>
              <a:gd name="T57" fmla="*/ 2147483646 h 1321"/>
              <a:gd name="T58" fmla="*/ 2147483646 w 2153"/>
              <a:gd name="T59" fmla="*/ 2147483646 h 1321"/>
              <a:gd name="T60" fmla="*/ 2147483646 w 2153"/>
              <a:gd name="T61" fmla="*/ 2147483646 h 132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36665B33-6495-3447-5EFA-0496AD3E5D52}"/>
              </a:ext>
            </a:extLst>
          </p:cNvPr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20054DD6-F66D-2041-92D0-D67017C4CD0A}"/>
              </a:ext>
            </a:extLst>
          </p:cNvPr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8CAA47DC-39DE-DDAD-A622-9D647466FFC7}"/>
              </a:ext>
            </a:extLst>
          </p:cNvPr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2147483646 w 1265"/>
              <a:gd name="T1" fmla="*/ 0 h 2518"/>
              <a:gd name="T2" fmla="*/ 2147483646 w 1265"/>
              <a:gd name="T3" fmla="*/ 2147483646 h 2518"/>
              <a:gd name="T4" fmla="*/ 2147483646 w 1265"/>
              <a:gd name="T5" fmla="*/ 2147483646 h 2518"/>
              <a:gd name="T6" fmla="*/ 2147483646 w 1265"/>
              <a:gd name="T7" fmla="*/ 2147483646 h 2518"/>
              <a:gd name="T8" fmla="*/ 2147483646 w 1265"/>
              <a:gd name="T9" fmla="*/ 2147483646 h 2518"/>
              <a:gd name="T10" fmla="*/ 2147483646 w 1265"/>
              <a:gd name="T11" fmla="*/ 2147483646 h 2518"/>
              <a:gd name="T12" fmla="*/ 2147483646 w 1265"/>
              <a:gd name="T13" fmla="*/ 2147483646 h 2518"/>
              <a:gd name="T14" fmla="*/ 2147483646 w 1265"/>
              <a:gd name="T15" fmla="*/ 2147483646 h 2518"/>
              <a:gd name="T16" fmla="*/ 2147483646 w 1265"/>
              <a:gd name="T17" fmla="*/ 2147483646 h 2518"/>
              <a:gd name="T18" fmla="*/ 2147483646 w 1265"/>
              <a:gd name="T19" fmla="*/ 2147483646 h 2518"/>
              <a:gd name="T20" fmla="*/ 2147483646 w 1265"/>
              <a:gd name="T21" fmla="*/ 2147483646 h 2518"/>
              <a:gd name="T22" fmla="*/ 2147483646 w 1265"/>
              <a:gd name="T23" fmla="*/ 2147483646 h 2518"/>
              <a:gd name="T24" fmla="*/ 2147483646 w 1265"/>
              <a:gd name="T25" fmla="*/ 2147483646 h 2518"/>
              <a:gd name="T26" fmla="*/ 0 w 1265"/>
              <a:gd name="T27" fmla="*/ 2147483646 h 2518"/>
              <a:gd name="T28" fmla="*/ 2147483646 w 1265"/>
              <a:gd name="T29" fmla="*/ 2147483646 h 2518"/>
              <a:gd name="T30" fmla="*/ 2147483646 w 1265"/>
              <a:gd name="T31" fmla="*/ 2147483646 h 2518"/>
              <a:gd name="T32" fmla="*/ 2147483646 w 1265"/>
              <a:gd name="T33" fmla="*/ 2147483646 h 2518"/>
              <a:gd name="T34" fmla="*/ 2147483646 w 1265"/>
              <a:gd name="T35" fmla="*/ 2147483646 h 2518"/>
              <a:gd name="T36" fmla="*/ 2147483646 w 1265"/>
              <a:gd name="T37" fmla="*/ 2147483646 h 2518"/>
              <a:gd name="T38" fmla="*/ 2147483646 w 1265"/>
              <a:gd name="T39" fmla="*/ 2147483646 h 2518"/>
              <a:gd name="T40" fmla="*/ 2147483646 w 1265"/>
              <a:gd name="T41" fmla="*/ 2147483646 h 2518"/>
              <a:gd name="T42" fmla="*/ 2147483646 w 1265"/>
              <a:gd name="T43" fmla="*/ 2147483646 h 2518"/>
              <a:gd name="T44" fmla="*/ 2147483646 w 1265"/>
              <a:gd name="T45" fmla="*/ 2147483646 h 2518"/>
              <a:gd name="T46" fmla="*/ 2147483646 w 1265"/>
              <a:gd name="T47" fmla="*/ 2147483646 h 2518"/>
              <a:gd name="T48" fmla="*/ 2147483646 w 1265"/>
              <a:gd name="T49" fmla="*/ 2147483646 h 2518"/>
              <a:gd name="T50" fmla="*/ 2147483646 w 1265"/>
              <a:gd name="T51" fmla="*/ 2147483646 h 2518"/>
              <a:gd name="T52" fmla="*/ 2147483646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4" name="Picture 10" descr="Facbanna">
            <a:extLst>
              <a:ext uri="{FF2B5EF4-FFF2-40B4-BE49-F238E27FC236}">
                <a16:creationId xmlns:a16="http://schemas.microsoft.com/office/drawing/2014/main" id="{7F02BBC5-C71D-5BC5-65E4-FDD8B84EB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1">
            <a:extLst>
              <a:ext uri="{FF2B5EF4-FFF2-40B4-BE49-F238E27FC236}">
                <a16:creationId xmlns:a16="http://schemas.microsoft.com/office/drawing/2014/main" id="{BCE4D631-0939-0B5B-C98D-E82315EA28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2E0D6417-BCAD-93F7-3292-15E5EEE48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F2DF4277-1D6C-9269-CFB3-99F735E9EC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8" name="Rectangle 14">
            <a:extLst>
              <a:ext uri="{FF2B5EF4-FFF2-40B4-BE49-F238E27FC236}">
                <a16:creationId xmlns:a16="http://schemas.microsoft.com/office/drawing/2014/main" id="{7FF6266C-24A3-5C5E-A54D-7B1A561673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9" name="Rectangle 15">
            <a:extLst>
              <a:ext uri="{FF2B5EF4-FFF2-40B4-BE49-F238E27FC236}">
                <a16:creationId xmlns:a16="http://schemas.microsoft.com/office/drawing/2014/main" id="{690717BE-C9DF-77EB-35C7-D2B4ABA177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A18D932-EE3A-467C-8405-4CE79FC29F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77" r:id="rId1"/>
    <p:sldLayoutId id="2147484066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  <p:sldLayoutId id="2147484075" r:id="rId11"/>
    <p:sldLayoutId id="214748407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anose="05000000000000000000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anose="05000000000000000000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anose="05000000000000000000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160F09-4976-E1F6-1EC5-DC513C4C16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 and History</a:t>
            </a:r>
            <a:br>
              <a:rPr lang="en-US" altLang="en-US"/>
            </a:br>
            <a:r>
              <a:rPr lang="en-US" altLang="en-US"/>
              <a:t>	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67477E8-2B33-417F-2049-60A91F7E9F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Andy Wang</a:t>
            </a:r>
          </a:p>
          <a:p>
            <a:pPr eaLnBrk="1" hangingPunct="1"/>
            <a:r>
              <a:rPr lang="en-US" altLang="en-US"/>
              <a:t>Operating Systems</a:t>
            </a:r>
          </a:p>
          <a:p>
            <a:pPr eaLnBrk="1" hangingPunct="1"/>
            <a:r>
              <a:rPr lang="en-US" altLang="en-US"/>
              <a:t>COP 4610 / CGS 5765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5BB74FE-0316-932B-AB14-1D9637F34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General OS Functions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6F2AC1B-853B-D80E-D1CB-B9C727DE8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FFFF66"/>
                </a:solidFill>
              </a:rPr>
              <a:t>Standard services</a:t>
            </a:r>
          </a:p>
          <a:p>
            <a:pPr lvl="1" eaLnBrk="1" hangingPunct="1"/>
            <a:r>
              <a:rPr lang="en-US" altLang="en-US"/>
              <a:t>Screen display</a:t>
            </a:r>
          </a:p>
          <a:p>
            <a:pPr lvl="1" eaLnBrk="1" hangingPunct="1"/>
            <a:r>
              <a:rPr lang="en-US" altLang="en-US"/>
              <a:t>Storage accesses</a:t>
            </a:r>
          </a:p>
          <a:p>
            <a:pPr eaLnBrk="1" hangingPunct="1"/>
            <a:r>
              <a:rPr lang="en-US" altLang="en-US" b="1" i="1">
                <a:solidFill>
                  <a:srgbClr val="FFFF66"/>
                </a:solidFill>
              </a:rPr>
              <a:t>Coordination</a:t>
            </a:r>
            <a:r>
              <a:rPr lang="en-US" altLang="en-US">
                <a:solidFill>
                  <a:srgbClr val="FFFF66"/>
                </a:solidFill>
              </a:rPr>
              <a:t> </a:t>
            </a:r>
            <a:r>
              <a:rPr lang="en-US" altLang="en-US" b="1" i="1">
                <a:solidFill>
                  <a:srgbClr val="FFFF66"/>
                </a:solidFill>
              </a:rPr>
              <a:t>among applications</a:t>
            </a:r>
          </a:p>
          <a:p>
            <a:pPr lvl="1" eaLnBrk="1" hangingPunct="1"/>
            <a:r>
              <a:rPr lang="en-US" altLang="en-US"/>
              <a:t>Goals:  correctness, efficiency, and fairness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C59C4D83-12FC-ABC1-E248-1570A9063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Standard Services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79624A82-8B62-8BD2-EFB7-4E13625B01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Example:  Solid-state disk (SSD, flash)</a:t>
            </a: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BB79475D-0C20-75C2-C0B6-C773D52C3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" r="12943" b="16229"/>
          <a:stretch>
            <a:fillRect/>
          </a:stretch>
        </p:blipFill>
        <p:spPr bwMode="auto">
          <a:xfrm>
            <a:off x="3505200" y="3862388"/>
            <a:ext cx="56388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3">
            <a:extLst>
              <a:ext uri="{FF2B5EF4-FFF2-40B4-BE49-F238E27FC236}">
                <a16:creationId xmlns:a16="http://schemas.microsoft.com/office/drawing/2014/main" id="{5DDF3B05-325B-C946-8E37-CB688D75C9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667000"/>
            <a:ext cx="4070350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E527F3D-2011-D777-3D55-C37C213A97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SSD Access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1910B69-703D-D592-7A97-6702D35C7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Raw SSD access</a:t>
            </a:r>
          </a:p>
          <a:p>
            <a:pPr lvl="1" eaLnBrk="1" hangingPunct="1"/>
            <a:r>
              <a:rPr lang="en-US" altLang="en-US" sz="2000" b="1">
                <a:latin typeface="Courier New" panose="02070309020205020404" pitchFamily="49" charset="0"/>
              </a:rPr>
              <a:t>write(address, page);</a:t>
            </a:r>
          </a:p>
          <a:p>
            <a:pPr eaLnBrk="1" hangingPunct="1"/>
            <a:r>
              <a:rPr lang="en-US" altLang="en-US"/>
              <a:t>OS-level access</a:t>
            </a:r>
          </a:p>
          <a:p>
            <a:pPr lvl="1" eaLnBrk="1" hangingPunct="1"/>
            <a:r>
              <a:rPr lang="en-US" altLang="en-US" sz="2000" b="1">
                <a:latin typeface="Courier New" panose="02070309020205020404" pitchFamily="49" charset="0"/>
              </a:rPr>
              <a:t>lseek(file, file_size, SEEK_SET);</a:t>
            </a:r>
          </a:p>
          <a:p>
            <a:pPr lvl="1" eaLnBrk="1" hangingPunct="1"/>
            <a:r>
              <a:rPr lang="en-US" altLang="en-US" sz="2000" b="1">
                <a:latin typeface="Courier New" panose="02070309020205020404" pitchFamily="49" charset="0"/>
              </a:rPr>
              <a:t>write(file, text, len);</a:t>
            </a:r>
          </a:p>
          <a:p>
            <a:pPr lvl="1" eaLnBrk="1" hangingPunct="1"/>
            <a:endParaRPr lang="en-US" altLang="en-US" sz="20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61F0BE9-44CB-7575-8142-DAF9FFDD7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Coordination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6B820E8-473A-E1E0-2B11-B96EB98EE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 Protection</a:t>
            </a:r>
          </a:p>
          <a:p>
            <a:pPr lvl="1" eaLnBrk="1" hangingPunct="1"/>
            <a:r>
              <a:rPr lang="en-US" altLang="en-US"/>
              <a:t>Applications should not crash one another</a:t>
            </a:r>
          </a:p>
          <a:p>
            <a:pPr lvl="2" eaLnBrk="1" hangingPunct="1"/>
            <a:r>
              <a:rPr lang="en-US" altLang="en-US" b="1" i="1">
                <a:solidFill>
                  <a:srgbClr val="FFFF66"/>
                </a:solidFill>
              </a:rPr>
              <a:t>Address space</a:t>
            </a:r>
            <a:r>
              <a:rPr lang="en-US" altLang="en-US"/>
              <a:t>:  all memory addresses that an application can touch</a:t>
            </a:r>
          </a:p>
          <a:p>
            <a:pPr lvl="1" eaLnBrk="1" hangingPunct="1"/>
            <a:r>
              <a:rPr lang="en-US" altLang="en-US"/>
              <a:t>Applications should not crash the OS</a:t>
            </a:r>
          </a:p>
          <a:p>
            <a:pPr lvl="2" eaLnBrk="1" hangingPunct="1"/>
            <a:r>
              <a:rPr lang="en-US" altLang="en-US" b="1" i="1">
                <a:solidFill>
                  <a:srgbClr val="FFFF66"/>
                </a:solidFill>
              </a:rPr>
              <a:t>Dual-mode operations</a:t>
            </a:r>
          </a:p>
          <a:p>
            <a:pPr lvl="3" eaLnBrk="1" hangingPunct="1"/>
            <a:r>
              <a:rPr lang="en-US" altLang="en-US" b="1" i="1">
                <a:solidFill>
                  <a:srgbClr val="FFFF66"/>
                </a:solidFill>
              </a:rPr>
              <a:t>Kernel mode</a:t>
            </a:r>
            <a:r>
              <a:rPr lang="en-US" altLang="en-US"/>
              <a:t>:  anything goes</a:t>
            </a:r>
          </a:p>
          <a:p>
            <a:pPr lvl="3" eaLnBrk="1" hangingPunct="1"/>
            <a:r>
              <a:rPr lang="en-US" altLang="en-US" b="1" i="1">
                <a:solidFill>
                  <a:srgbClr val="FFFF66"/>
                </a:solidFill>
              </a:rPr>
              <a:t>User mode</a:t>
            </a:r>
            <a:r>
              <a:rPr lang="en-US" altLang="en-US"/>
              <a:t>:  an application can only access its own address space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CC7C2E9-C6D5-E599-72A8-59D0C6D23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Four Recurring Themes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9E6830F-0C47-3D20-E7DD-497C93B22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OS as an illusionist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Overcomes hardware limitations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OS as a government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Protects users from one another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Allocates resources efficiently and fairly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OS as a complex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OS as a history teacher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Learns from the past to predict the future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9402D75-F8C3-ED17-0832-343C4F8C76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History of OS:  Change!</a:t>
            </a:r>
          </a:p>
        </p:txBody>
      </p:sp>
      <p:graphicFrame>
        <p:nvGraphicFramePr>
          <p:cNvPr id="69911" name="Group 279">
            <a:extLst>
              <a:ext uri="{FF2B5EF4-FFF2-40B4-BE49-F238E27FC236}">
                <a16:creationId xmlns:a16="http://schemas.microsoft.com/office/drawing/2014/main" id="{1F136C0C-CF8E-FFF8-4E4D-CB07D465A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569332"/>
              </p:ext>
            </p:extLst>
          </p:nvPr>
        </p:nvGraphicFramePr>
        <p:xfrm>
          <a:off x="762000" y="1600200"/>
          <a:ext cx="8305800" cy="4637220"/>
        </p:xfrm>
        <a:graphic>
          <a:graphicData uri="http://schemas.openxmlformats.org/drawingml/2006/table">
            <a:tbl>
              <a:tblPr/>
              <a:tblGrid>
                <a:gridCol w="133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2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2025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Factor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Speed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CPU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MIPS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195K MIPS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 x 10</a:t>
                      </a:r>
                      <a:r>
                        <a:rPr kumimoji="0" lang="es-E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9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Memory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 ns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25ns, 6GT/s (0.16 </a:t>
                      </a:r>
                      <a:r>
                        <a:rPr kumimoji="0" lang="es-E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ns</a:t>
                      </a: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 x 10, 3.1 x 10</a:t>
                      </a:r>
                      <a:r>
                        <a:rPr kumimoji="0" lang="es-E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9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Storage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 ms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12µs, 1.5KB IOPS (645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s) 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 x 10</a:t>
                      </a:r>
                      <a:r>
                        <a:rPr kumimoji="0" lang="es-E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2.8 x 10</a:t>
                      </a:r>
                      <a:r>
                        <a:rPr kumimoji="0" lang="es-E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Network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 bits/sec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Gb/s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3.6 x 10</a:t>
                      </a:r>
                      <a:r>
                        <a:rPr kumimoji="0" lang="es-E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Capacity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Memory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64 Kbytes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TB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 x 10</a:t>
                      </a:r>
                      <a:r>
                        <a:rPr kumimoji="0" lang="es-E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Disk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Mbytes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TB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 x 10</a:t>
                      </a:r>
                      <a:r>
                        <a:rPr kumimoji="0" lang="es-E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Cost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 MIP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$100K/MIP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$0.0014/MIP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7.1 x 10</a:t>
                      </a:r>
                      <a:r>
                        <a:rPr kumimoji="0" lang="es-E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Other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Address bits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Users/CPU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0.001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 x 10</a:t>
                      </a:r>
                      <a:r>
                        <a:rPr kumimoji="0" lang="es-E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marT="45703" marB="4570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8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8743" name="Line 282">
            <a:extLst>
              <a:ext uri="{FF2B5EF4-FFF2-40B4-BE49-F238E27FC236}">
                <a16:creationId xmlns:a16="http://schemas.microsoft.com/office/drawing/2014/main" id="{EEEF1273-F43F-C445-F784-AA5557F1D2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981200"/>
            <a:ext cx="8382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744" name="Line 283">
            <a:extLst>
              <a:ext uri="{FF2B5EF4-FFF2-40B4-BE49-F238E27FC236}">
                <a16:creationId xmlns:a16="http://schemas.microsoft.com/office/drawing/2014/main" id="{BA059551-EA94-4D0D-2CA7-DFBACBFB45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600200"/>
            <a:ext cx="8382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8461B-F97D-5EC8-79D4-59B897FF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Amount of Storage Needed</a:t>
            </a:r>
          </a:p>
        </p:txBody>
      </p:sp>
      <p:pic>
        <p:nvPicPr>
          <p:cNvPr id="5" name="Content Placeholder 4" descr="A cat sitting on a chart&#10;&#10;AI-generated content may be incorrect.">
            <a:extLst>
              <a:ext uri="{FF2B5EF4-FFF2-40B4-BE49-F238E27FC236}">
                <a16:creationId xmlns:a16="http://schemas.microsoft.com/office/drawing/2014/main" id="{6EE6A830-78E8-D3B7-2EBC-9D18E019C7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6" b="25926"/>
          <a:stretch>
            <a:fillRect/>
          </a:stretch>
        </p:blipFill>
        <p:spPr>
          <a:xfrm>
            <a:off x="2971800" y="1828800"/>
            <a:ext cx="3505200" cy="4314586"/>
          </a:xfrm>
        </p:spPr>
      </p:pic>
    </p:spTree>
    <p:extLst>
      <p:ext uri="{BB962C8B-B14F-4D97-AF65-F5344CB8AC3E}">
        <p14:creationId xmlns:p14="http://schemas.microsoft.com/office/powerpoint/2010/main" val="112337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1DD38D4-1DF9-EDA1-FAD0-7FD3521C31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History Phase I:  Hardware Expensive, Humans Cheap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B12B598-4BFA-4891-1C24-697EBD6EB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Hardware:  mainframes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OS:  human operators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Handle one </a:t>
            </a:r>
            <a:r>
              <a:rPr lang="en-US" altLang="en-US" b="1" i="1">
                <a:solidFill>
                  <a:srgbClr val="FFFF66"/>
                </a:solidFill>
              </a:rPr>
              <a:t>job</a:t>
            </a:r>
            <a:r>
              <a:rPr lang="en-US" altLang="en-US"/>
              <a:t> (a unit of processing) at a time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/>
              <a:t>Computer time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wasted while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operators walk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around the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machine room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  <p:pic>
        <p:nvPicPr>
          <p:cNvPr id="30724" name="Picture 5" descr="coi93">
            <a:extLst>
              <a:ext uri="{FF2B5EF4-FFF2-40B4-BE49-F238E27FC236}">
                <a16:creationId xmlns:a16="http://schemas.microsoft.com/office/drawing/2014/main" id="{C887E2EF-07F3-0BEB-ABEB-CA6BBE017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42195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6FB6A8F-AE64-FCAD-0505-B3ADAC24F3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OS Design Goal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46E3483-9B00-45DA-120A-033690155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Efficient use of the hardware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>
                <a:solidFill>
                  <a:srgbClr val="FFFF66"/>
                </a:solidFill>
              </a:rPr>
              <a:t>Batch system</a:t>
            </a:r>
            <a:r>
              <a:rPr lang="en-US" altLang="en-US"/>
              <a:t>:  collects a batch of jobs before processing them and printing out results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Job collection, job processing, and printing out results can occur concurrently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>
                <a:solidFill>
                  <a:srgbClr val="FFFF66"/>
                </a:solidFill>
              </a:rPr>
              <a:t>Multiprogramming</a:t>
            </a:r>
            <a:r>
              <a:rPr lang="en-US" altLang="en-US"/>
              <a:t>:  multiple programs can run concurrently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Example:  I/O-bound jobs and CPU-bound jobs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5B134C7-9D2F-5FE8-9D83-90F7C19B2E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History Phase II:  Hardware Cheap, Humans Expensive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D000BE8-2D2C-7CBB-D190-716237922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Hardware:  terminals</a:t>
            </a:r>
          </a:p>
          <a:p>
            <a:pPr eaLnBrk="1" hangingPunct="1"/>
            <a:r>
              <a:rPr lang="en-US" altLang="en-US"/>
              <a:t>OS design goal:  more efficient use of human resources</a:t>
            </a:r>
          </a:p>
          <a:p>
            <a:pPr lvl="1" eaLnBrk="1" hangingPunct="1"/>
            <a:r>
              <a:rPr lang="en-US" altLang="en-US" b="1" i="1">
                <a:solidFill>
                  <a:srgbClr val="FFFF66"/>
                </a:solidFill>
              </a:rPr>
              <a:t>Timesharing systems</a:t>
            </a:r>
            <a:r>
              <a:rPr lang="en-US" altLang="en-US"/>
              <a:t>:  each user can afford to own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terminals to interact 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with machines</a:t>
            </a:r>
          </a:p>
        </p:txBody>
      </p:sp>
      <p:pic>
        <p:nvPicPr>
          <p:cNvPr id="34820" name="Picture 9" descr="Dumb%20Terminals">
            <a:extLst>
              <a:ext uri="{FF2B5EF4-FFF2-40B4-BE49-F238E27FC236}">
                <a16:creationId xmlns:a16="http://schemas.microsoft.com/office/drawing/2014/main" id="{F59CFB1A-FD84-F76F-9A9C-C2BA1DED5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95" t="10257" r="-671" b="7692"/>
          <a:stretch>
            <a:fillRect/>
          </a:stretch>
        </p:blipFill>
        <p:spPr bwMode="auto">
          <a:xfrm>
            <a:off x="5486400" y="4114800"/>
            <a:ext cx="3200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6B2D750-687C-EBEA-3BD0-7364ED5A59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an Operating System?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BF38748-C608-B735-A809-31EA3B8D8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C091529-D68E-86C1-5EF8-5A8890E77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History Phase III:  Hardware Very Cheap, Humans Very Expensive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F654944-ECA0-AB21-5BD3-41266819E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Hardware:  personal computers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OS design goal:  allowing a user to perform many tasks at the same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>
                <a:solidFill>
                  <a:srgbClr val="FFFF66"/>
                </a:solidFill>
              </a:rPr>
              <a:t>Multitasking</a:t>
            </a:r>
            <a:r>
              <a:rPr lang="en-US" altLang="en-US"/>
              <a:t>:  a single user can run multiple programs on the same machine at the same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>
                <a:solidFill>
                  <a:srgbClr val="FFFF66"/>
                </a:solidFill>
              </a:rPr>
              <a:t>Multiprocessing</a:t>
            </a:r>
            <a:r>
              <a:rPr lang="en-US" altLang="en-US"/>
              <a:t>:  the ability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to use multiple processors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	on the same machine</a:t>
            </a:r>
          </a:p>
        </p:txBody>
      </p:sp>
      <p:pic>
        <p:nvPicPr>
          <p:cNvPr id="36868" name="Picture 5" descr="Desktop Computers">
            <a:extLst>
              <a:ext uri="{FF2B5EF4-FFF2-40B4-BE49-F238E27FC236}">
                <a16:creationId xmlns:a16="http://schemas.microsoft.com/office/drawing/2014/main" id="{1D3ACBA1-FE07-AA47-5914-9411F4A64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4629150"/>
            <a:ext cx="21907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BFE441E-B265-6A6C-B6C1-5E7D07605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History Phase IV:  Distributed Systems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349434A-7364-DD84-EC8A-32825BAE9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Hardware:  computers with networks</a:t>
            </a:r>
          </a:p>
          <a:p>
            <a:pPr eaLnBrk="1" hangingPunct="1"/>
            <a:r>
              <a:rPr lang="en-US" altLang="en-US"/>
              <a:t>OS design goal:  ease of resource sharing among machines</a:t>
            </a:r>
          </a:p>
          <a:p>
            <a:pPr eaLnBrk="1" hangingPunct="1"/>
            <a:endParaRPr lang="en-US" altLang="en-US"/>
          </a:p>
        </p:txBody>
      </p:sp>
      <p:pic>
        <p:nvPicPr>
          <p:cNvPr id="38916" name="Picture 1">
            <a:extLst>
              <a:ext uri="{FF2B5EF4-FFF2-40B4-BE49-F238E27FC236}">
                <a16:creationId xmlns:a16="http://schemas.microsoft.com/office/drawing/2014/main" id="{6B6923AB-4055-84BB-4F5F-1FC4221B71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4267200"/>
            <a:ext cx="28194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C3C60DE4-7025-CF4F-58EC-D911C1D2E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History Phase V, VI, VII?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800B9F5E-8BB5-8BE2-CFC4-B185A5D885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Mobile computing (ubiquitous computing)?</a:t>
            </a:r>
          </a:p>
          <a:p>
            <a:r>
              <a:rPr lang="en-US" altLang="en-US"/>
              <a:t>Cloud computing?</a:t>
            </a:r>
          </a:p>
          <a:p>
            <a:r>
              <a:rPr lang="en-US" altLang="en-US"/>
              <a:t>Internet of things?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EB6E42E-0D26-E132-1E6C-19A84932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Bottom Line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055FD9A-EF9A-FBE1-89DA-13D66BBCF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OS designs need to adapt to changing technology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E51CF13-FEC0-683A-866A-E072FFD5B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Faster OS, the Better?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664522A-2ACC-0723-0126-04EC48EC2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535D3F5-EE8E-621B-A8FE-DA969B308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Faster OS, the Better?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E88D091-B09C-3414-C2D1-26130BE00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 necessarily</a:t>
            </a:r>
          </a:p>
          <a:p>
            <a:pPr lvl="1" eaLnBrk="1" hangingPunct="1"/>
            <a:r>
              <a:rPr lang="en-US" altLang="en-US"/>
              <a:t>e.g., OS for microwave</a:t>
            </a:r>
          </a:p>
          <a:p>
            <a:pPr lvl="1" eaLnBrk="1" hangingPunct="1"/>
            <a:r>
              <a:rPr lang="en-US" altLang="en-US"/>
              <a:t>More complexity</a:t>
            </a:r>
          </a:p>
          <a:p>
            <a:pPr lvl="2" eaLnBrk="1" hangingPunct="1"/>
            <a:r>
              <a:rPr lang="en-US" altLang="en-US"/>
              <a:t>Less secure </a:t>
            </a:r>
          </a:p>
          <a:p>
            <a:pPr lvl="2" eaLnBrk="1" hangingPunct="1"/>
            <a:r>
              <a:rPr lang="en-US" altLang="en-US"/>
              <a:t>Less stable and reliable </a:t>
            </a:r>
          </a:p>
          <a:p>
            <a:pPr lvl="2" eaLnBrk="1" hangingPunct="1"/>
            <a:r>
              <a:rPr lang="en-US" altLang="en-US"/>
              <a:t>More bugs</a:t>
            </a:r>
          </a:p>
          <a:p>
            <a:pPr lvl="1" eaLnBrk="1" hangingPunct="1"/>
            <a:r>
              <a:rPr lang="en-US" altLang="en-US"/>
              <a:t>Energy may be the bottleneck</a:t>
            </a:r>
          </a:p>
          <a:p>
            <a:pPr lvl="2" eaLnBrk="1" hangingPunct="1"/>
            <a:r>
              <a:rPr lang="en-US" altLang="en-US"/>
              <a:t>e.g., mobile phones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A08811F-A658-981D-A9A8-6ED203DFE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1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B6398A1F-56B2-DB1E-F8B7-F8E21F727E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Posted on Canvas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735B2D1-B72C-C22B-7346-088E8D93F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an Operating System?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4EE6D84-4FED-9AD7-9E0F-48A22E913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virtual machine</a:t>
            </a:r>
          </a:p>
          <a:p>
            <a:pPr lvl="1" eaLnBrk="1" hangingPunct="1"/>
            <a:r>
              <a:rPr lang="en-US" altLang="en-US"/>
              <a:t>Hides the complexity and limitations of hardware from application programmers</a:t>
            </a:r>
          </a:p>
        </p:txBody>
      </p:sp>
      <p:grpSp>
        <p:nvGrpSpPr>
          <p:cNvPr id="9220" name="Group 19">
            <a:extLst>
              <a:ext uri="{FF2B5EF4-FFF2-40B4-BE49-F238E27FC236}">
                <a16:creationId xmlns:a16="http://schemas.microsoft.com/office/drawing/2014/main" id="{D7CFC8EC-457B-757C-F203-9FCE9697D923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886200"/>
            <a:ext cx="2743200" cy="1981200"/>
            <a:chOff x="2112" y="1776"/>
            <a:chExt cx="1728" cy="1248"/>
          </a:xfrm>
        </p:grpSpPr>
        <p:sp>
          <p:nvSpPr>
            <p:cNvPr id="9225" name="Rectangle 18">
              <a:extLst>
                <a:ext uri="{FF2B5EF4-FFF2-40B4-BE49-F238E27FC236}">
                  <a16:creationId xmlns:a16="http://schemas.microsoft.com/office/drawing/2014/main" id="{B23AFF74-BC6E-930A-7AB6-7172EBDB7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776"/>
              <a:ext cx="1728" cy="38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9226" name="Rectangle 17">
              <a:extLst>
                <a:ext uri="{FF2B5EF4-FFF2-40B4-BE49-F238E27FC236}">
                  <a16:creationId xmlns:a16="http://schemas.microsoft.com/office/drawing/2014/main" id="{EE598A32-4490-8877-951A-4F36D310A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688"/>
              <a:ext cx="1728" cy="33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9227" name="Rectangle 16">
              <a:extLst>
                <a:ext uri="{FF2B5EF4-FFF2-40B4-BE49-F238E27FC236}">
                  <a16:creationId xmlns:a16="http://schemas.microsoft.com/office/drawing/2014/main" id="{53C5B871-AE54-383A-D657-D3498CCE0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160"/>
              <a:ext cx="1728" cy="52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9228" name="Text Box 12">
              <a:extLst>
                <a:ext uri="{FF2B5EF4-FFF2-40B4-BE49-F238E27FC236}">
                  <a16:creationId xmlns:a16="http://schemas.microsoft.com/office/drawing/2014/main" id="{A454BA94-1D94-42CB-4DE7-3ADF242AD7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824"/>
              <a:ext cx="16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Applications</a:t>
              </a:r>
            </a:p>
          </p:txBody>
        </p:sp>
        <p:sp>
          <p:nvSpPr>
            <p:cNvPr id="9229" name="Text Box 13">
              <a:extLst>
                <a:ext uri="{FF2B5EF4-FFF2-40B4-BE49-F238E27FC236}">
                  <a16:creationId xmlns:a16="http://schemas.microsoft.com/office/drawing/2014/main" id="{B69B3DB2-5C61-6897-F27D-B32679553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8" y="2137"/>
              <a:ext cx="1627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Operating system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(virtual machine)</a:t>
              </a:r>
            </a:p>
          </p:txBody>
        </p:sp>
        <p:sp>
          <p:nvSpPr>
            <p:cNvPr id="9230" name="Text Box 15">
              <a:extLst>
                <a:ext uri="{FF2B5EF4-FFF2-40B4-BE49-F238E27FC236}">
                  <a16:creationId xmlns:a16="http://schemas.microsoft.com/office/drawing/2014/main" id="{BBAC860A-F763-5BFC-9967-ED9A984F95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688"/>
              <a:ext cx="16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FFF00"/>
                </a:buClr>
                <a:buSzPct val="80000"/>
                <a:buFont typeface="Wingdings" panose="05000000000000000000" pitchFamily="2" charset="2"/>
                <a:buChar char="®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00"/>
                </a:buClr>
                <a:buSzPct val="70000"/>
                <a:buFont typeface="Wingdings" panose="05000000000000000000" pitchFamily="2" charset="2"/>
                <a:buChar char="®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9900"/>
                </a:buClr>
                <a:buSzPct val="60000"/>
                <a:buFont typeface="Wingdings" panose="05000000000000000000" pitchFamily="2" charset="2"/>
                <a:buChar char="®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Raw machine</a:t>
              </a:r>
            </a:p>
          </p:txBody>
        </p:sp>
      </p:grpSp>
      <p:sp>
        <p:nvSpPr>
          <p:cNvPr id="9221" name="Line 20">
            <a:extLst>
              <a:ext uri="{FF2B5EF4-FFF2-40B4-BE49-F238E27FC236}">
                <a16:creationId xmlns:a16="http://schemas.microsoft.com/office/drawing/2014/main" id="{205741B1-4AB5-BF70-0B51-048E7B7BFF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5334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2" name="Line 21">
            <a:extLst>
              <a:ext uri="{FF2B5EF4-FFF2-40B4-BE49-F238E27FC236}">
                <a16:creationId xmlns:a16="http://schemas.microsoft.com/office/drawing/2014/main" id="{833ACC61-964C-A723-A173-22F4F17E26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495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3" name="Text Box 22">
            <a:extLst>
              <a:ext uri="{FF2B5EF4-FFF2-40B4-BE49-F238E27FC236}">
                <a16:creationId xmlns:a16="http://schemas.microsoft.com/office/drawing/2014/main" id="{7FB84814-4987-F52E-3EA1-967955CB9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4267200"/>
            <a:ext cx="3541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Virtual machine interface</a:t>
            </a:r>
          </a:p>
        </p:txBody>
      </p:sp>
      <p:sp>
        <p:nvSpPr>
          <p:cNvPr id="9224" name="Text Box 23">
            <a:extLst>
              <a:ext uri="{FF2B5EF4-FFF2-40B4-BE49-F238E27FC236}">
                <a16:creationId xmlns:a16="http://schemas.microsoft.com/office/drawing/2014/main" id="{6AF48DDA-760B-C573-24A3-9B8ED85C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5105400"/>
            <a:ext cx="381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Physical machine interface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0A438C4-36D2-8A61-A2F1-3E56A68D36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Hiding Complexity of Hardware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D190157-BAF9-562E-D81A-BF9B847FCF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DD64E85-CCE6-AF03-695F-131C22BB0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Hiding Complexity of Hardware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030C7FE-B619-9FFC-3EA2-4EC971DDA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</a:t>
            </a:r>
          </a:p>
          <a:p>
            <a:pPr lvl="1" eaLnBrk="1" hangingPunct="1"/>
            <a:r>
              <a:rPr lang="en-US" altLang="en-US"/>
              <a:t>Simpler user model </a:t>
            </a:r>
          </a:p>
          <a:p>
            <a:pPr lvl="2" eaLnBrk="1" hangingPunct="1"/>
            <a:r>
              <a:rPr lang="en-US" altLang="en-US"/>
              <a:t>Can access flash and disk drives in the same way</a:t>
            </a:r>
          </a:p>
          <a:p>
            <a:pPr lvl="1" eaLnBrk="1" hangingPunct="1"/>
            <a:r>
              <a:rPr lang="en-US" altLang="en-US"/>
              <a:t>Don’t need to worry about physical limitations</a:t>
            </a:r>
          </a:p>
          <a:p>
            <a:pPr lvl="2" eaLnBrk="1" hangingPunct="1"/>
            <a:r>
              <a:rPr lang="en-US" altLang="en-US"/>
              <a:t>e.g., the illusion of infinite memory size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E9D2083-0A18-0E44-59F7-43E2D95D7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Hiding Complexity of Hardware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CECBCAC-B6AF-6E4E-651D-154933021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Disadvantages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96006D6-6363-1CB7-A867-73D5F01650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Hiding Complexity of Hardware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44CF075-8AC4-8211-6424-D280F50B9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Disadvantages</a:t>
            </a:r>
          </a:p>
          <a:p>
            <a:pPr lvl="1" eaLnBrk="1" hangingPunct="1"/>
            <a:r>
              <a:rPr lang="en-US" altLang="en-US"/>
              <a:t>Lack of control</a:t>
            </a:r>
          </a:p>
          <a:p>
            <a:pPr lvl="1" eaLnBrk="1" hangingPunct="1"/>
            <a:r>
              <a:rPr lang="en-US" altLang="en-US"/>
              <a:t>Can make false assumptions about the black box</a:t>
            </a:r>
          </a:p>
          <a:p>
            <a:pPr lvl="2" eaLnBrk="1" hangingPunct="1"/>
            <a:r>
              <a:rPr lang="en-US" altLang="en-US"/>
              <a:t>e.g., everything runs in memory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0D22C36-326D-CA77-C5A5-EE8CABE06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Each OS Component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29EA9B5-5564-7771-52DE-E8A21D053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There are two major design questions:</a:t>
            </a:r>
          </a:p>
          <a:p>
            <a:pPr lvl="1" eaLnBrk="1" hangingPunct="1"/>
            <a:r>
              <a:rPr lang="en-US" altLang="en-US"/>
              <a:t>What is the hardware interface?</a:t>
            </a:r>
          </a:p>
          <a:p>
            <a:pPr lvl="2" eaLnBrk="1" hangingPunct="1"/>
            <a:r>
              <a:rPr lang="en-US" altLang="en-US"/>
              <a:t>The physical reality</a:t>
            </a:r>
          </a:p>
          <a:p>
            <a:pPr lvl="1" eaLnBrk="1" hangingPunct="1"/>
            <a:r>
              <a:rPr lang="en-US" altLang="en-US"/>
              <a:t>What is the application interface?</a:t>
            </a:r>
          </a:p>
          <a:p>
            <a:pPr lvl="2" eaLnBrk="1" hangingPunct="1"/>
            <a:r>
              <a:rPr lang="en-US" altLang="en-US"/>
              <a:t>The nicer abstraction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AF02150-C5EC-0949-1C8E-F3057EC23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Reality vs. Abstraction</a:t>
            </a:r>
          </a:p>
        </p:txBody>
      </p:sp>
      <p:graphicFrame>
        <p:nvGraphicFramePr>
          <p:cNvPr id="60450" name="Group 34">
            <a:extLst>
              <a:ext uri="{FF2B5EF4-FFF2-40B4-BE49-F238E27FC236}">
                <a16:creationId xmlns:a16="http://schemas.microsoft.com/office/drawing/2014/main" id="{3C795C59-EEEB-3C5A-AB41-38CA57C4F3ED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066800" y="1752600"/>
          <a:ext cx="7772400" cy="4556126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Reality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Abstraction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single CPU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Multiple CPUs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Limited RAM capacity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 capacity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Solid-State Disk (SSD)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speed access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Insecure and unreliable networks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Reliable and secure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Many physical machines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single machine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tory">
  <a:themeElements>
    <a:clrScheme name="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cto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886</TotalTime>
  <Words>845</Words>
  <Application>Microsoft Office PowerPoint</Application>
  <PresentationFormat>On-screen Show (4:3)</PresentationFormat>
  <Paragraphs>199</Paragraphs>
  <Slides>26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Arial Narrow</vt:lpstr>
      <vt:lpstr>Courier New</vt:lpstr>
      <vt:lpstr>Times New Roman</vt:lpstr>
      <vt:lpstr>Wingdings</vt:lpstr>
      <vt:lpstr>Factory</vt:lpstr>
      <vt:lpstr>Introduction and History  </vt:lpstr>
      <vt:lpstr>What is an Operating System?</vt:lpstr>
      <vt:lpstr>What is an Operating System?</vt:lpstr>
      <vt:lpstr>Hiding Complexity of Hardware</vt:lpstr>
      <vt:lpstr>Hiding Complexity of Hardware</vt:lpstr>
      <vt:lpstr>Hiding Complexity of Hardware</vt:lpstr>
      <vt:lpstr>Hiding Complexity of Hardware</vt:lpstr>
      <vt:lpstr>For Each OS Component</vt:lpstr>
      <vt:lpstr>Reality vs. Abstraction</vt:lpstr>
      <vt:lpstr>Two General OS Functions</vt:lpstr>
      <vt:lpstr>Standard Services</vt:lpstr>
      <vt:lpstr>SSD Access</vt:lpstr>
      <vt:lpstr>Coordination</vt:lpstr>
      <vt:lpstr>Four Recurring Themes</vt:lpstr>
      <vt:lpstr>History of OS:  Change!</vt:lpstr>
      <vt:lpstr>Amount of Storage Needed</vt:lpstr>
      <vt:lpstr>History Phase I:  Hardware Expensive, Humans Cheap</vt:lpstr>
      <vt:lpstr>OS Design Goal</vt:lpstr>
      <vt:lpstr>History Phase II:  Hardware Cheap, Humans Expensive</vt:lpstr>
      <vt:lpstr>History Phase III:  Hardware Very Cheap, Humans Very Expensive</vt:lpstr>
      <vt:lpstr>History Phase IV:  Distributed Systems</vt:lpstr>
      <vt:lpstr>History Phase V, VI, VII?</vt:lpstr>
      <vt:lpstr>The Bottom Line</vt:lpstr>
      <vt:lpstr>The Faster OS, the Better?</vt:lpstr>
      <vt:lpstr>The Faster OS, the Better?</vt:lpstr>
      <vt:lpstr>Homework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Wang</dc:creator>
  <cp:lastModifiedBy>An-I Wang</cp:lastModifiedBy>
  <cp:revision>125</cp:revision>
  <dcterms:created xsi:type="dcterms:W3CDTF">1601-01-01T00:00:00Z</dcterms:created>
  <dcterms:modified xsi:type="dcterms:W3CDTF">2025-08-26T12:47:01Z</dcterms:modified>
</cp:coreProperties>
</file>