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43"/>
  </p:notesMasterIdLst>
  <p:sldIdLst>
    <p:sldId id="256" r:id="rId2"/>
    <p:sldId id="297" r:id="rId3"/>
    <p:sldId id="257" r:id="rId4"/>
    <p:sldId id="258" r:id="rId5"/>
    <p:sldId id="293" r:id="rId6"/>
    <p:sldId id="264" r:id="rId7"/>
    <p:sldId id="260" r:id="rId8"/>
    <p:sldId id="261" r:id="rId9"/>
    <p:sldId id="262" r:id="rId10"/>
    <p:sldId id="295" r:id="rId11"/>
    <p:sldId id="263" r:id="rId12"/>
    <p:sldId id="267" r:id="rId13"/>
    <p:sldId id="284" r:id="rId14"/>
    <p:sldId id="285" r:id="rId15"/>
    <p:sldId id="303" r:id="rId16"/>
    <p:sldId id="304" r:id="rId17"/>
    <p:sldId id="287" r:id="rId18"/>
    <p:sldId id="268" r:id="rId19"/>
    <p:sldId id="269" r:id="rId20"/>
    <p:sldId id="272" r:id="rId21"/>
    <p:sldId id="299" r:id="rId22"/>
    <p:sldId id="270" r:id="rId23"/>
    <p:sldId id="271" r:id="rId24"/>
    <p:sldId id="305" r:id="rId25"/>
    <p:sldId id="306" r:id="rId26"/>
    <p:sldId id="288" r:id="rId27"/>
    <p:sldId id="273" r:id="rId28"/>
    <p:sldId id="275" r:id="rId29"/>
    <p:sldId id="286" r:id="rId30"/>
    <p:sldId id="291" r:id="rId31"/>
    <p:sldId id="300" r:id="rId32"/>
    <p:sldId id="301" r:id="rId33"/>
    <p:sldId id="307" r:id="rId34"/>
    <p:sldId id="302" r:id="rId35"/>
    <p:sldId id="289" r:id="rId36"/>
    <p:sldId id="278" r:id="rId37"/>
    <p:sldId id="283" r:id="rId38"/>
    <p:sldId id="290" r:id="rId39"/>
    <p:sldId id="279" r:id="rId40"/>
    <p:sldId id="294" r:id="rId41"/>
    <p:sldId id="276" r:id="rId4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000000"/>
    <a:srgbClr val="CCFFFF"/>
    <a:srgbClr val="66FFFF"/>
    <a:srgbClr val="FFCCFF"/>
    <a:srgbClr val="FFFF99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1656" y="34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527AD485-562B-4665-A9D0-23B05C9719F5}" type="datetimeFigureOut">
              <a:rPr lang="en-US"/>
              <a:pPr>
                <a:defRPr/>
              </a:pPr>
              <a:t>3/4/2025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3C7733C1-ED98-490B-A49D-DE1AD88F890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027141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32C8AA6B-14C3-41FC-BBF9-DE12AB2E4290}" type="slidenum">
              <a:rPr lang="en-US" altLang="en-US" smtClean="0"/>
              <a:pPr/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2888432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28124208-B1B3-47A0-AC10-8B5F34814209}" type="slidenum">
              <a:rPr lang="en-US" altLang="en-US" smtClean="0"/>
              <a:pPr/>
              <a:t>11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0260050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D7A72E95-15FC-4B64-9C39-ED54F0BBC11B}" type="slidenum">
              <a:rPr lang="en-US" altLang="en-US" smtClean="0"/>
              <a:pPr/>
              <a:t>12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2304755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307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B3A4F0C9-1859-44F4-8504-003201F107D1}" type="slidenum">
              <a:rPr lang="en-US" altLang="en-US" smtClean="0"/>
              <a:pPr/>
              <a:t>13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391203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327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70FF1905-713D-4032-8A31-3EAC630DBE2C}" type="slidenum">
              <a:rPr lang="en-US" altLang="en-US" smtClean="0"/>
              <a:pPr/>
              <a:t>14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2781318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327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70FF1905-713D-4032-8A31-3EAC630DBE2C}" type="slidenum">
              <a:rPr lang="en-US" altLang="en-US" smtClean="0"/>
              <a:pPr/>
              <a:t>15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6227225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327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70FF1905-713D-4032-8A31-3EAC630DBE2C}" type="slidenum">
              <a:rPr lang="en-US" altLang="en-US" smtClean="0"/>
              <a:pPr/>
              <a:t>16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965108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481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3482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28D975E5-CDC6-43BD-8EC2-82910BF98581}" type="slidenum">
              <a:rPr lang="en-US" altLang="en-US" smtClean="0"/>
              <a:pPr/>
              <a:t>17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2996421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686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3686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636D1236-E834-4EC7-A021-5C780952C8D0}" type="slidenum">
              <a:rPr lang="en-US" altLang="en-US" smtClean="0"/>
              <a:pPr/>
              <a:t>18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7664582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891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3891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7867EF30-AE91-4762-81CF-6218F7E9125F}" type="slidenum">
              <a:rPr lang="en-US" altLang="en-US" smtClean="0"/>
              <a:pPr/>
              <a:t>19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6245119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6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4096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20B38712-3A0A-483F-88D0-7E28F010A949}" type="slidenum">
              <a:rPr lang="en-US" altLang="en-US" smtClean="0"/>
              <a:pPr/>
              <a:t>20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725870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819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4FDF3770-C036-4484-8634-12C8312A3105}" type="slidenum">
              <a:rPr lang="en-US" altLang="en-US" smtClean="0"/>
              <a:pPr/>
              <a:t>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8912335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403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4403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DDE9C8A9-C33E-4EA1-B54E-CA01B0A2114F}" type="slidenum">
              <a:rPr lang="en-US" altLang="en-US" smtClean="0"/>
              <a:pPr/>
              <a:t>22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481700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60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460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7D9DD911-65D6-4B7D-B353-C675CF219B15}" type="slidenum">
              <a:rPr lang="en-US" altLang="en-US" smtClean="0"/>
              <a:pPr/>
              <a:t>23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2444340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60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460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7D9DD911-65D6-4B7D-B353-C675CF219B15}" type="slidenum">
              <a:rPr lang="en-US" altLang="en-US" smtClean="0"/>
              <a:pPr/>
              <a:t>24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7792953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60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460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7D9DD911-65D6-4B7D-B353-C675CF219B15}" type="slidenum">
              <a:rPr lang="en-US" altLang="en-US" smtClean="0"/>
              <a:pPr/>
              <a:t>25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57866578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813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4813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72EFC4A5-6C61-480F-9CB9-A77AF312F4B1}" type="slidenum">
              <a:rPr lang="en-US" altLang="en-US" smtClean="0"/>
              <a:pPr/>
              <a:t>26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65349083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017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5018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DF193A1C-0B46-4B59-AB0F-29815EF2BD2F}" type="slidenum">
              <a:rPr lang="en-US" altLang="en-US" smtClean="0"/>
              <a:pPr/>
              <a:t>27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79325343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63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563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0EB11C2F-A1DE-4D61-B70E-BB6CC2413361}" type="slidenum">
              <a:rPr lang="en-US" altLang="en-US" smtClean="0"/>
              <a:pPr/>
              <a:t>28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79088612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83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583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72AAFFF6-0125-41BA-BDAC-E4BF1FA58F2F}" type="slidenum">
              <a:rPr lang="en-US" altLang="en-US" smtClean="0"/>
              <a:pPr/>
              <a:t>29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22369126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041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6042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62F7D4B7-814D-48A0-884F-1AFDEDD41326}" type="slidenum">
              <a:rPr lang="en-US" altLang="en-US" smtClean="0"/>
              <a:pPr/>
              <a:t>30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01951574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83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583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72AAFFF6-0125-41BA-BDAC-E4BF1FA58F2F}" type="slidenum">
              <a:rPr lang="en-US" altLang="en-US" smtClean="0"/>
              <a:pPr/>
              <a:t>31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2106057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1024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95D1A85E-DD14-428C-A3D2-1E064876AF00}" type="slidenum">
              <a:rPr lang="en-US" altLang="en-US" smtClean="0"/>
              <a:pPr/>
              <a:t>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03048176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A54751D8-7102-4A06-B1E9-22143CCA865A}" type="slidenum">
              <a:rPr lang="en-US" altLang="en-US" smtClean="0"/>
              <a:pPr/>
              <a:t>32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56653282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83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583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72AAFFF6-0125-41BA-BDAC-E4BF1FA58F2F}" type="slidenum">
              <a:rPr lang="en-US" altLang="en-US" smtClean="0"/>
              <a:pPr/>
              <a:t>33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93817393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83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583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72AAFFF6-0125-41BA-BDAC-E4BF1FA58F2F}" type="slidenum">
              <a:rPr lang="en-US" altLang="en-US" smtClean="0"/>
              <a:pPr/>
              <a:t>34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11520247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246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6246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5D22C14C-C003-4F6B-9BE9-FBF832BA8712}" type="slidenum">
              <a:rPr lang="en-US" altLang="en-US" smtClean="0"/>
              <a:pPr/>
              <a:t>35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82789938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451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6451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8D9166C2-3401-46AE-AD05-ED17BEDA635D}" type="slidenum">
              <a:rPr lang="en-US" altLang="en-US" smtClean="0"/>
              <a:pPr/>
              <a:t>36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50416674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656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6656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2895A2E0-1481-418A-9215-B366856C7DD5}" type="slidenum">
              <a:rPr lang="en-US" altLang="en-US" smtClean="0"/>
              <a:pPr/>
              <a:t>37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18526947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861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6861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EAC79834-812D-43F8-A23B-D33910E51189}" type="slidenum">
              <a:rPr lang="en-US" altLang="en-US" smtClean="0"/>
              <a:pPr/>
              <a:t>38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98896401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065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7066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ADF927B7-76B4-4F56-98DA-052ACBF2D46A}" type="slidenum">
              <a:rPr lang="en-US" altLang="en-US" smtClean="0"/>
              <a:pPr/>
              <a:t>39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16663825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270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7270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D8874885-5E8B-4948-8970-26D6ED794E51}" type="slidenum">
              <a:rPr lang="en-US" altLang="en-US" smtClean="0"/>
              <a:pPr/>
              <a:t>40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72113628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747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4524303C-DD49-4519-83FB-54BD130EDA48}" type="slidenum">
              <a:rPr lang="en-US" altLang="en-US" smtClean="0"/>
              <a:pPr/>
              <a:t>41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0383374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1968409A-17A2-4F01-9970-9DA22E0B6D04}" type="slidenum">
              <a:rPr lang="en-US" altLang="en-US" smtClean="0"/>
              <a:pPr/>
              <a:t>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4127609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6D06EA44-98BF-4DF9-BAC0-CEBC6C9844FC}" type="slidenum">
              <a:rPr lang="en-US" altLang="en-US" smtClean="0"/>
              <a:pPr/>
              <a:t>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7448754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9EB1EEE9-E5E6-405B-B9CD-D07C58653D0A}" type="slidenum">
              <a:rPr lang="en-US" altLang="en-US" smtClean="0"/>
              <a:pPr/>
              <a:t>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3438031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3314FF49-B478-445F-B976-58B563AFB09A}" type="slidenum">
              <a:rPr lang="en-US" altLang="en-US" smtClean="0"/>
              <a:pPr/>
              <a:t>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963035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EA3BEE66-D01C-4C1C-A041-36A53D9BEEF1}" type="slidenum">
              <a:rPr lang="en-US" altLang="en-US" smtClean="0"/>
              <a:pPr/>
              <a:t>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045056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B8CE649D-40F4-43D5-BA88-34D51DD1F52F}" type="slidenum">
              <a:rPr lang="en-US" altLang="en-US" smtClean="0"/>
              <a:pPr/>
              <a:t>10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769818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gradFill rotWithShape="0">
          <a:gsLst>
            <a:gs pos="0">
              <a:schemeClr val="bg1"/>
            </a:gs>
            <a:gs pos="100000">
              <a:srgbClr val="32324A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-498475" y="1311275"/>
            <a:ext cx="10429875" cy="5908675"/>
            <a:chOff x="-313" y="824"/>
            <a:chExt cx="6570" cy="3722"/>
          </a:xfrm>
        </p:grpSpPr>
        <p:sp>
          <p:nvSpPr>
            <p:cNvPr id="5" name="Rectangle 3"/>
            <p:cNvSpPr>
              <a:spLocks noChangeArrowheads="1"/>
            </p:cNvSpPr>
            <p:nvPr userDrawn="1"/>
          </p:nvSpPr>
          <p:spPr bwMode="hidden">
            <a:xfrm rot="20798144" flipV="1">
              <a:off x="-14" y="1033"/>
              <a:ext cx="1744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" name="Rectangle 4"/>
            <p:cNvSpPr>
              <a:spLocks noChangeArrowheads="1"/>
            </p:cNvSpPr>
            <p:nvPr userDrawn="1"/>
          </p:nvSpPr>
          <p:spPr bwMode="hidden">
            <a:xfrm rot="20774366" flipV="1">
              <a:off x="-24" y="1127"/>
              <a:ext cx="203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" name="Rectangle 5"/>
            <p:cNvSpPr>
              <a:spLocks noChangeArrowheads="1"/>
            </p:cNvSpPr>
            <p:nvPr userDrawn="1"/>
          </p:nvSpPr>
          <p:spPr bwMode="hidden">
            <a:xfrm rot="20757421" flipV="1">
              <a:off x="-27" y="1198"/>
              <a:ext cx="224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8" name="Rectangle 6"/>
            <p:cNvSpPr>
              <a:spLocks noChangeArrowheads="1"/>
            </p:cNvSpPr>
            <p:nvPr userDrawn="1"/>
          </p:nvSpPr>
          <p:spPr bwMode="hidden">
            <a:xfrm rot="20684206" flipV="1">
              <a:off x="-43" y="1283"/>
              <a:ext cx="247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9" name="Rectangle 7"/>
            <p:cNvSpPr>
              <a:spLocks noChangeArrowheads="1"/>
            </p:cNvSpPr>
            <p:nvPr userDrawn="1"/>
          </p:nvSpPr>
          <p:spPr bwMode="hidden">
            <a:xfrm rot="20631226" flipV="1">
              <a:off x="-51" y="1397"/>
              <a:ext cx="2770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0" name="Rectangle 8"/>
            <p:cNvSpPr>
              <a:spLocks noChangeArrowheads="1"/>
            </p:cNvSpPr>
            <p:nvPr userDrawn="1"/>
          </p:nvSpPr>
          <p:spPr bwMode="hidden">
            <a:xfrm rot="20554235" flipV="1">
              <a:off x="-65" y="1523"/>
              <a:ext cx="3058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1" name="Rectangle 9"/>
            <p:cNvSpPr>
              <a:spLocks noChangeArrowheads="1"/>
            </p:cNvSpPr>
            <p:nvPr userDrawn="1"/>
          </p:nvSpPr>
          <p:spPr bwMode="hidden">
            <a:xfrm rot="20466593" flipV="1">
              <a:off x="-93" y="1694"/>
              <a:ext cx="340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2" name="Rectangle 10"/>
            <p:cNvSpPr>
              <a:spLocks noChangeArrowheads="1"/>
            </p:cNvSpPr>
            <p:nvPr userDrawn="1"/>
          </p:nvSpPr>
          <p:spPr bwMode="hidden">
            <a:xfrm rot="20343219" flipV="1">
              <a:off x="-99" y="1863"/>
              <a:ext cx="374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3" name="Rectangle 11"/>
            <p:cNvSpPr>
              <a:spLocks noChangeArrowheads="1"/>
            </p:cNvSpPr>
            <p:nvPr userDrawn="1"/>
          </p:nvSpPr>
          <p:spPr bwMode="hidden">
            <a:xfrm rot="20211065" flipV="1">
              <a:off x="-165" y="2053"/>
              <a:ext cx="420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4" name="Rectangle 12"/>
            <p:cNvSpPr>
              <a:spLocks noChangeArrowheads="1"/>
            </p:cNvSpPr>
            <p:nvPr userDrawn="1"/>
          </p:nvSpPr>
          <p:spPr bwMode="hidden">
            <a:xfrm rot="20102912" flipV="1">
              <a:off x="-214" y="2289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5" name="Rectangle 13"/>
            <p:cNvSpPr>
              <a:spLocks noChangeArrowheads="1"/>
            </p:cNvSpPr>
            <p:nvPr userDrawn="1"/>
          </p:nvSpPr>
          <p:spPr bwMode="hidden">
            <a:xfrm rot="19923405" flipV="1">
              <a:off x="-313" y="2617"/>
              <a:ext cx="52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6" name="Rectangle 14"/>
            <p:cNvSpPr>
              <a:spLocks noChangeArrowheads="1"/>
            </p:cNvSpPr>
            <p:nvPr userDrawn="1"/>
          </p:nvSpPr>
          <p:spPr bwMode="hidden">
            <a:xfrm rot="19686284" flipV="1">
              <a:off x="9" y="2881"/>
              <a:ext cx="54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7" name="Rectangle 15"/>
            <p:cNvSpPr>
              <a:spLocks noChangeArrowheads="1"/>
            </p:cNvSpPr>
            <p:nvPr userDrawn="1"/>
          </p:nvSpPr>
          <p:spPr bwMode="hidden">
            <a:xfrm rot="19383534" flipV="1">
              <a:off x="1319" y="2928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019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8" name="Rectangle 16"/>
            <p:cNvSpPr>
              <a:spLocks noChangeArrowheads="1"/>
            </p:cNvSpPr>
            <p:nvPr userDrawn="1"/>
          </p:nvSpPr>
          <p:spPr bwMode="hidden">
            <a:xfrm rot="18994182" flipV="1">
              <a:off x="2681" y="3071"/>
              <a:ext cx="35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13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9" name="Rectangle 17"/>
            <p:cNvSpPr>
              <a:spLocks noChangeArrowheads="1"/>
            </p:cNvSpPr>
            <p:nvPr userDrawn="1"/>
          </p:nvSpPr>
          <p:spPr bwMode="hidden">
            <a:xfrm rot="18603245" flipV="1">
              <a:off x="4054" y="3503"/>
              <a:ext cx="207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20" name="Rectangle 18"/>
            <p:cNvSpPr>
              <a:spLocks noChangeArrowheads="1"/>
            </p:cNvSpPr>
            <p:nvPr userDrawn="1"/>
          </p:nvSpPr>
          <p:spPr bwMode="hidden">
            <a:xfrm rot="39991575" flipH="1" flipV="1">
              <a:off x="5386" y="4167"/>
              <a:ext cx="5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21" name="Rectangle 19"/>
            <p:cNvSpPr>
              <a:spLocks noChangeArrowheads="1"/>
            </p:cNvSpPr>
            <p:nvPr userDrawn="1"/>
          </p:nvSpPr>
          <p:spPr bwMode="hidden">
            <a:xfrm rot="-20541361">
              <a:off x="-146" y="2360"/>
              <a:ext cx="604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22" name="Rectangle 20"/>
            <p:cNvSpPr>
              <a:spLocks noChangeArrowheads="1"/>
            </p:cNvSpPr>
            <p:nvPr userDrawn="1"/>
          </p:nvSpPr>
          <p:spPr bwMode="hidden">
            <a:xfrm rot="-20036206">
              <a:off x="-198" y="3396"/>
              <a:ext cx="414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23" name="Rectangle 21"/>
            <p:cNvSpPr>
              <a:spLocks noChangeArrowheads="1"/>
            </p:cNvSpPr>
            <p:nvPr userDrawn="1"/>
          </p:nvSpPr>
          <p:spPr bwMode="hidden">
            <a:xfrm rot="1732981">
              <a:off x="-165" y="3624"/>
              <a:ext cx="28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24" name="Rectangle 22"/>
            <p:cNvSpPr>
              <a:spLocks noChangeArrowheads="1"/>
            </p:cNvSpPr>
            <p:nvPr userDrawn="1"/>
          </p:nvSpPr>
          <p:spPr bwMode="hidden">
            <a:xfrm rot="1969083">
              <a:off x="-110" y="3922"/>
              <a:ext cx="14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25" name="Rectangle 23"/>
            <p:cNvSpPr>
              <a:spLocks noChangeArrowheads="1"/>
            </p:cNvSpPr>
            <p:nvPr userDrawn="1"/>
          </p:nvSpPr>
          <p:spPr bwMode="hidden">
            <a:xfrm rot="-20213826">
              <a:off x="-216" y="3221"/>
              <a:ext cx="547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862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26" name="Rectangle 24"/>
            <p:cNvSpPr>
              <a:spLocks noChangeArrowheads="1"/>
            </p:cNvSpPr>
            <p:nvPr userDrawn="1"/>
          </p:nvSpPr>
          <p:spPr bwMode="hidden">
            <a:xfrm rot="22583969">
              <a:off x="-115" y="2129"/>
              <a:ext cx="601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27" name="Rectangle 25"/>
            <p:cNvSpPr>
              <a:spLocks noChangeArrowheads="1"/>
            </p:cNvSpPr>
            <p:nvPr userDrawn="1"/>
          </p:nvSpPr>
          <p:spPr bwMode="hidden">
            <a:xfrm rot="930109" flipV="1">
              <a:off x="80" y="1946"/>
              <a:ext cx="575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28" name="Rectangle 26"/>
            <p:cNvSpPr>
              <a:spLocks noChangeArrowheads="1"/>
            </p:cNvSpPr>
            <p:nvPr userDrawn="1"/>
          </p:nvSpPr>
          <p:spPr bwMode="hidden">
            <a:xfrm rot="-20731987">
              <a:off x="374" y="1802"/>
              <a:ext cx="5475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29" name="Rectangle 27"/>
            <p:cNvSpPr>
              <a:spLocks noChangeArrowheads="1"/>
            </p:cNvSpPr>
            <p:nvPr userDrawn="1"/>
          </p:nvSpPr>
          <p:spPr bwMode="hidden">
            <a:xfrm rot="-64024402">
              <a:off x="848" y="1582"/>
              <a:ext cx="49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30" name="Rectangle 28"/>
            <p:cNvSpPr>
              <a:spLocks noChangeArrowheads="1"/>
            </p:cNvSpPr>
            <p:nvPr userDrawn="1"/>
          </p:nvSpPr>
          <p:spPr bwMode="hidden">
            <a:xfrm rot="-42464612">
              <a:off x="1053" y="1476"/>
              <a:ext cx="475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31" name="Rectangle 29"/>
            <p:cNvSpPr>
              <a:spLocks noChangeArrowheads="1"/>
            </p:cNvSpPr>
            <p:nvPr userDrawn="1"/>
          </p:nvSpPr>
          <p:spPr bwMode="hidden">
            <a:xfrm rot="-20907336">
              <a:off x="1244" y="1377"/>
              <a:ext cx="455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32" name="Rectangle 30"/>
            <p:cNvSpPr>
              <a:spLocks noChangeArrowheads="1"/>
            </p:cNvSpPr>
            <p:nvPr userDrawn="1"/>
          </p:nvSpPr>
          <p:spPr bwMode="hidden">
            <a:xfrm rot="655690" flipV="1">
              <a:off x="1487" y="1305"/>
              <a:ext cx="431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33" name="Rectangle 31"/>
            <p:cNvSpPr>
              <a:spLocks noChangeArrowheads="1"/>
            </p:cNvSpPr>
            <p:nvPr userDrawn="1"/>
          </p:nvSpPr>
          <p:spPr bwMode="hidden">
            <a:xfrm rot="636921" flipV="1">
              <a:off x="1650" y="1218"/>
              <a:ext cx="415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34" name="Rectangle 32"/>
            <p:cNvSpPr>
              <a:spLocks noChangeArrowheads="1"/>
            </p:cNvSpPr>
            <p:nvPr userDrawn="1"/>
          </p:nvSpPr>
          <p:spPr bwMode="hidden">
            <a:xfrm rot="803987" flipV="1">
              <a:off x="611" y="1684"/>
              <a:ext cx="52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35" name="Rectangle 33"/>
            <p:cNvSpPr>
              <a:spLocks noChangeArrowheads="1"/>
            </p:cNvSpPr>
            <p:nvPr userDrawn="1"/>
          </p:nvSpPr>
          <p:spPr bwMode="hidden">
            <a:xfrm rot="1273217" flipV="1">
              <a:off x="-204" y="2976"/>
              <a:ext cx="615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36" name="Rectangle 34"/>
            <p:cNvSpPr>
              <a:spLocks noChangeArrowheads="1"/>
            </p:cNvSpPr>
            <p:nvPr userDrawn="1"/>
          </p:nvSpPr>
          <p:spPr bwMode="hidden">
            <a:xfrm rot="1169729" flipV="1">
              <a:off x="-174" y="2663"/>
              <a:ext cx="61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1373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37" name="Oval 35"/>
            <p:cNvSpPr>
              <a:spLocks noChangeArrowheads="1"/>
            </p:cNvSpPr>
            <p:nvPr/>
          </p:nvSpPr>
          <p:spPr bwMode="hidden">
            <a:xfrm>
              <a:off x="740" y="3359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38" name="Oval 36"/>
            <p:cNvSpPr>
              <a:spLocks noChangeArrowheads="1"/>
            </p:cNvSpPr>
            <p:nvPr/>
          </p:nvSpPr>
          <p:spPr bwMode="hidden">
            <a:xfrm>
              <a:off x="236" y="3074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39" name="Oval 37"/>
            <p:cNvSpPr>
              <a:spLocks noChangeArrowheads="1"/>
            </p:cNvSpPr>
            <p:nvPr/>
          </p:nvSpPr>
          <p:spPr bwMode="hidden">
            <a:xfrm>
              <a:off x="159" y="3652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40" name="Oval 38"/>
            <p:cNvSpPr>
              <a:spLocks noChangeArrowheads="1"/>
            </p:cNvSpPr>
            <p:nvPr/>
          </p:nvSpPr>
          <p:spPr bwMode="hidden">
            <a:xfrm>
              <a:off x="2077" y="2661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41" name="Oval 39"/>
            <p:cNvSpPr>
              <a:spLocks noChangeArrowheads="1"/>
            </p:cNvSpPr>
            <p:nvPr/>
          </p:nvSpPr>
          <p:spPr bwMode="hidden">
            <a:xfrm>
              <a:off x="1223" y="307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42" name="Oval 40"/>
            <p:cNvSpPr>
              <a:spLocks noChangeArrowheads="1"/>
            </p:cNvSpPr>
            <p:nvPr/>
          </p:nvSpPr>
          <p:spPr bwMode="hidden">
            <a:xfrm>
              <a:off x="1686" y="2857"/>
              <a:ext cx="156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43" name="Oval 41"/>
            <p:cNvSpPr>
              <a:spLocks noChangeArrowheads="1"/>
            </p:cNvSpPr>
            <p:nvPr/>
          </p:nvSpPr>
          <p:spPr bwMode="hidden">
            <a:xfrm>
              <a:off x="750" y="2839"/>
              <a:ext cx="151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44" name="Oval 42"/>
            <p:cNvSpPr>
              <a:spLocks noChangeArrowheads="1"/>
            </p:cNvSpPr>
            <p:nvPr/>
          </p:nvSpPr>
          <p:spPr bwMode="hidden">
            <a:xfrm>
              <a:off x="367" y="2656"/>
              <a:ext cx="150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45" name="Oval 43"/>
            <p:cNvSpPr>
              <a:spLocks noChangeArrowheads="1"/>
            </p:cNvSpPr>
            <p:nvPr/>
          </p:nvSpPr>
          <p:spPr bwMode="hidden">
            <a:xfrm>
              <a:off x="1172" y="2642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46" name="Oval 44"/>
            <p:cNvSpPr>
              <a:spLocks noChangeArrowheads="1"/>
            </p:cNvSpPr>
            <p:nvPr/>
          </p:nvSpPr>
          <p:spPr bwMode="hidden">
            <a:xfrm>
              <a:off x="2401" y="2485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47" name="Oval 45"/>
            <p:cNvSpPr>
              <a:spLocks noChangeArrowheads="1"/>
            </p:cNvSpPr>
            <p:nvPr/>
          </p:nvSpPr>
          <p:spPr bwMode="hidden">
            <a:xfrm>
              <a:off x="1910" y="231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48" name="Oval 46"/>
            <p:cNvSpPr>
              <a:spLocks noChangeArrowheads="1"/>
            </p:cNvSpPr>
            <p:nvPr/>
          </p:nvSpPr>
          <p:spPr bwMode="hidden">
            <a:xfrm>
              <a:off x="2254" y="2154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49" name="Oval 47"/>
            <p:cNvSpPr>
              <a:spLocks noChangeArrowheads="1"/>
            </p:cNvSpPr>
            <p:nvPr/>
          </p:nvSpPr>
          <p:spPr bwMode="hidden">
            <a:xfrm>
              <a:off x="2742" y="230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50" name="Oval 48"/>
            <p:cNvSpPr>
              <a:spLocks noChangeArrowheads="1"/>
            </p:cNvSpPr>
            <p:nvPr/>
          </p:nvSpPr>
          <p:spPr bwMode="hidden">
            <a:xfrm>
              <a:off x="2812" y="1898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51" name="Oval 49"/>
            <p:cNvSpPr>
              <a:spLocks noChangeArrowheads="1"/>
            </p:cNvSpPr>
            <p:nvPr/>
          </p:nvSpPr>
          <p:spPr bwMode="hidden">
            <a:xfrm>
              <a:off x="3721" y="179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52" name="Oval 50"/>
            <p:cNvSpPr>
              <a:spLocks noChangeArrowheads="1"/>
            </p:cNvSpPr>
            <p:nvPr/>
          </p:nvSpPr>
          <p:spPr bwMode="hidden">
            <a:xfrm>
              <a:off x="3528" y="189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53" name="Oval 51"/>
            <p:cNvSpPr>
              <a:spLocks noChangeArrowheads="1"/>
            </p:cNvSpPr>
            <p:nvPr/>
          </p:nvSpPr>
          <p:spPr bwMode="hidden">
            <a:xfrm>
              <a:off x="3064" y="1778"/>
              <a:ext cx="128" cy="6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54" name="Oval 52"/>
            <p:cNvSpPr>
              <a:spLocks noChangeArrowheads="1"/>
            </p:cNvSpPr>
            <p:nvPr/>
          </p:nvSpPr>
          <p:spPr bwMode="hidden">
            <a:xfrm>
              <a:off x="3277" y="202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55" name="Oval 53"/>
            <p:cNvSpPr>
              <a:spLocks noChangeArrowheads="1"/>
            </p:cNvSpPr>
            <p:nvPr/>
          </p:nvSpPr>
          <p:spPr bwMode="hidden">
            <a:xfrm>
              <a:off x="3027" y="2160"/>
              <a:ext cx="133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56" name="Oval 54"/>
            <p:cNvSpPr>
              <a:spLocks noChangeArrowheads="1"/>
            </p:cNvSpPr>
            <p:nvPr/>
          </p:nvSpPr>
          <p:spPr bwMode="hidden">
            <a:xfrm>
              <a:off x="1569" y="2453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57" name="Oval 55"/>
            <p:cNvSpPr>
              <a:spLocks noChangeArrowheads="1"/>
            </p:cNvSpPr>
            <p:nvPr/>
          </p:nvSpPr>
          <p:spPr bwMode="hidden">
            <a:xfrm>
              <a:off x="1863" y="2028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58" name="Oval 56"/>
            <p:cNvSpPr>
              <a:spLocks noChangeArrowheads="1"/>
            </p:cNvSpPr>
            <p:nvPr/>
          </p:nvSpPr>
          <p:spPr bwMode="hidden">
            <a:xfrm>
              <a:off x="1513" y="2175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59" name="Oval 57"/>
            <p:cNvSpPr>
              <a:spLocks noChangeArrowheads="1"/>
            </p:cNvSpPr>
            <p:nvPr/>
          </p:nvSpPr>
          <p:spPr bwMode="hidden">
            <a:xfrm>
              <a:off x="1191" y="2311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0" name="Oval 58"/>
            <p:cNvSpPr>
              <a:spLocks noChangeArrowheads="1"/>
            </p:cNvSpPr>
            <p:nvPr/>
          </p:nvSpPr>
          <p:spPr bwMode="hidden">
            <a:xfrm>
              <a:off x="1154" y="2047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1" name="Oval 59"/>
            <p:cNvSpPr>
              <a:spLocks noChangeArrowheads="1"/>
            </p:cNvSpPr>
            <p:nvPr/>
          </p:nvSpPr>
          <p:spPr bwMode="hidden">
            <a:xfrm>
              <a:off x="1142" y="180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2" name="Oval 60"/>
            <p:cNvSpPr>
              <a:spLocks noChangeArrowheads="1"/>
            </p:cNvSpPr>
            <p:nvPr/>
          </p:nvSpPr>
          <p:spPr bwMode="hidden">
            <a:xfrm>
              <a:off x="1500" y="191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3" name="Oval 61"/>
            <p:cNvSpPr>
              <a:spLocks noChangeArrowheads="1"/>
            </p:cNvSpPr>
            <p:nvPr/>
          </p:nvSpPr>
          <p:spPr bwMode="hidden">
            <a:xfrm>
              <a:off x="1804" y="18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4" name="Oval 62"/>
            <p:cNvSpPr>
              <a:spLocks noChangeArrowheads="1"/>
            </p:cNvSpPr>
            <p:nvPr/>
          </p:nvSpPr>
          <p:spPr bwMode="hidden">
            <a:xfrm>
              <a:off x="2159" y="1905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5" name="Oval 63"/>
            <p:cNvSpPr>
              <a:spLocks noChangeArrowheads="1"/>
            </p:cNvSpPr>
            <p:nvPr/>
          </p:nvSpPr>
          <p:spPr bwMode="hidden">
            <a:xfrm>
              <a:off x="2432" y="178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6" name="Oval 64"/>
            <p:cNvSpPr>
              <a:spLocks noChangeArrowheads="1"/>
            </p:cNvSpPr>
            <p:nvPr/>
          </p:nvSpPr>
          <p:spPr bwMode="hidden">
            <a:xfrm>
              <a:off x="470" y="203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7" name="Oval 65"/>
            <p:cNvSpPr>
              <a:spLocks noChangeArrowheads="1"/>
            </p:cNvSpPr>
            <p:nvPr/>
          </p:nvSpPr>
          <p:spPr bwMode="hidden">
            <a:xfrm>
              <a:off x="68" y="2166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8" name="Oval 66"/>
            <p:cNvSpPr>
              <a:spLocks noChangeArrowheads="1"/>
            </p:cNvSpPr>
            <p:nvPr/>
          </p:nvSpPr>
          <p:spPr bwMode="hidden">
            <a:xfrm>
              <a:off x="798" y="191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9" name="Oval 67"/>
            <p:cNvSpPr>
              <a:spLocks noChangeArrowheads="1"/>
            </p:cNvSpPr>
            <p:nvPr/>
          </p:nvSpPr>
          <p:spPr bwMode="hidden">
            <a:xfrm>
              <a:off x="455" y="179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0" name="Oval 68"/>
            <p:cNvSpPr>
              <a:spLocks noChangeArrowheads="1"/>
            </p:cNvSpPr>
            <p:nvPr/>
          </p:nvSpPr>
          <p:spPr bwMode="hidden">
            <a:xfrm>
              <a:off x="113" y="19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1" name="Oval 69"/>
            <p:cNvSpPr>
              <a:spLocks noChangeArrowheads="1"/>
            </p:cNvSpPr>
            <p:nvPr/>
          </p:nvSpPr>
          <p:spPr bwMode="hidden">
            <a:xfrm>
              <a:off x="432" y="2323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2" name="Oval 70"/>
            <p:cNvSpPr>
              <a:spLocks noChangeArrowheads="1"/>
            </p:cNvSpPr>
            <p:nvPr/>
          </p:nvSpPr>
          <p:spPr bwMode="hidden">
            <a:xfrm>
              <a:off x="814" y="217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3" name="Oval 71"/>
            <p:cNvSpPr>
              <a:spLocks noChangeArrowheads="1"/>
            </p:cNvSpPr>
            <p:nvPr/>
          </p:nvSpPr>
          <p:spPr bwMode="hidden">
            <a:xfrm>
              <a:off x="789" y="2472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4" name="Oval 72"/>
            <p:cNvSpPr>
              <a:spLocks noChangeArrowheads="1"/>
            </p:cNvSpPr>
            <p:nvPr/>
          </p:nvSpPr>
          <p:spPr bwMode="hidden">
            <a:xfrm>
              <a:off x="2544" y="201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5" name="Oval 73"/>
            <p:cNvSpPr>
              <a:spLocks noChangeArrowheads="1"/>
            </p:cNvSpPr>
            <p:nvPr/>
          </p:nvSpPr>
          <p:spPr bwMode="hidden">
            <a:xfrm>
              <a:off x="1457" y="1700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6" name="Oval 74"/>
            <p:cNvSpPr>
              <a:spLocks noChangeArrowheads="1"/>
            </p:cNvSpPr>
            <p:nvPr/>
          </p:nvSpPr>
          <p:spPr bwMode="hidden">
            <a:xfrm>
              <a:off x="1747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7" name="Oval 75"/>
            <p:cNvSpPr>
              <a:spLocks noChangeArrowheads="1"/>
            </p:cNvSpPr>
            <p:nvPr/>
          </p:nvSpPr>
          <p:spPr bwMode="hidden">
            <a:xfrm>
              <a:off x="1385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8" name="Oval 76"/>
            <p:cNvSpPr>
              <a:spLocks noChangeArrowheads="1"/>
            </p:cNvSpPr>
            <p:nvPr/>
          </p:nvSpPr>
          <p:spPr bwMode="hidden">
            <a:xfrm>
              <a:off x="1093" y="1595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9" name="Oval 77"/>
            <p:cNvSpPr>
              <a:spLocks noChangeArrowheads="1"/>
            </p:cNvSpPr>
            <p:nvPr/>
          </p:nvSpPr>
          <p:spPr bwMode="hidden">
            <a:xfrm>
              <a:off x="792" y="169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80" name="Oval 78"/>
            <p:cNvSpPr>
              <a:spLocks noChangeArrowheads="1"/>
            </p:cNvSpPr>
            <p:nvPr/>
          </p:nvSpPr>
          <p:spPr bwMode="hidden">
            <a:xfrm>
              <a:off x="2011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81" name="Oval 79"/>
            <p:cNvSpPr>
              <a:spLocks noChangeArrowheads="1"/>
            </p:cNvSpPr>
            <p:nvPr/>
          </p:nvSpPr>
          <p:spPr bwMode="hidden">
            <a:xfrm>
              <a:off x="2087" y="169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82" name="Oval 80"/>
            <p:cNvSpPr>
              <a:spLocks noChangeArrowheads="1"/>
            </p:cNvSpPr>
            <p:nvPr/>
          </p:nvSpPr>
          <p:spPr bwMode="hidden">
            <a:xfrm>
              <a:off x="2345" y="1601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83" name="Oval 81"/>
            <p:cNvSpPr>
              <a:spLocks noChangeArrowheads="1"/>
            </p:cNvSpPr>
            <p:nvPr/>
          </p:nvSpPr>
          <p:spPr bwMode="hidden">
            <a:xfrm>
              <a:off x="2684" y="168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84" name="Oval 82"/>
            <p:cNvSpPr>
              <a:spLocks noChangeArrowheads="1"/>
            </p:cNvSpPr>
            <p:nvPr/>
          </p:nvSpPr>
          <p:spPr bwMode="hidden">
            <a:xfrm>
              <a:off x="806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85" name="Oval 83"/>
            <p:cNvSpPr>
              <a:spLocks noChangeArrowheads="1"/>
            </p:cNvSpPr>
            <p:nvPr/>
          </p:nvSpPr>
          <p:spPr bwMode="hidden">
            <a:xfrm>
              <a:off x="495" y="1597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86" name="Oval 84"/>
            <p:cNvSpPr>
              <a:spLocks noChangeArrowheads="1"/>
            </p:cNvSpPr>
            <p:nvPr/>
          </p:nvSpPr>
          <p:spPr bwMode="hidden">
            <a:xfrm>
              <a:off x="228" y="150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87" name="Oval 85"/>
            <p:cNvSpPr>
              <a:spLocks noChangeArrowheads="1"/>
            </p:cNvSpPr>
            <p:nvPr/>
          </p:nvSpPr>
          <p:spPr bwMode="hidden">
            <a:xfrm>
              <a:off x="157" y="169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88" name="Oval 86"/>
            <p:cNvSpPr>
              <a:spLocks noChangeArrowheads="1"/>
            </p:cNvSpPr>
            <p:nvPr/>
          </p:nvSpPr>
          <p:spPr bwMode="hidden">
            <a:xfrm>
              <a:off x="2887" y="1595"/>
              <a:ext cx="124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89" name="Oval 87"/>
            <p:cNvSpPr>
              <a:spLocks noChangeArrowheads="1"/>
            </p:cNvSpPr>
            <p:nvPr/>
          </p:nvSpPr>
          <p:spPr bwMode="hidden">
            <a:xfrm>
              <a:off x="3079" y="1511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90" name="Oval 88"/>
            <p:cNvSpPr>
              <a:spLocks noChangeArrowheads="1"/>
            </p:cNvSpPr>
            <p:nvPr/>
          </p:nvSpPr>
          <p:spPr bwMode="hidden">
            <a:xfrm>
              <a:off x="3270" y="1688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91" name="Oval 89"/>
            <p:cNvSpPr>
              <a:spLocks noChangeArrowheads="1"/>
            </p:cNvSpPr>
            <p:nvPr/>
          </p:nvSpPr>
          <p:spPr bwMode="hidden">
            <a:xfrm>
              <a:off x="3453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92" name="Oval 90"/>
            <p:cNvSpPr>
              <a:spLocks noChangeArrowheads="1"/>
            </p:cNvSpPr>
            <p:nvPr/>
          </p:nvSpPr>
          <p:spPr bwMode="hidden">
            <a:xfrm>
              <a:off x="3651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93" name="Oval 91"/>
            <p:cNvSpPr>
              <a:spLocks noChangeArrowheads="1"/>
            </p:cNvSpPr>
            <p:nvPr/>
          </p:nvSpPr>
          <p:spPr bwMode="hidden">
            <a:xfrm>
              <a:off x="4251" y="1513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94" name="Oval 92"/>
            <p:cNvSpPr>
              <a:spLocks noChangeArrowheads="1"/>
            </p:cNvSpPr>
            <p:nvPr/>
          </p:nvSpPr>
          <p:spPr bwMode="hidden">
            <a:xfrm>
              <a:off x="3901" y="1701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95" name="Oval 93"/>
            <p:cNvSpPr>
              <a:spLocks noChangeArrowheads="1"/>
            </p:cNvSpPr>
            <p:nvPr/>
          </p:nvSpPr>
          <p:spPr bwMode="hidden">
            <a:xfrm>
              <a:off x="4086" y="1608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96" name="Oval 94"/>
            <p:cNvSpPr>
              <a:spLocks noChangeArrowheads="1"/>
            </p:cNvSpPr>
            <p:nvPr/>
          </p:nvSpPr>
          <p:spPr bwMode="hidden">
            <a:xfrm>
              <a:off x="1282" y="365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97" name="Oval 95"/>
            <p:cNvSpPr>
              <a:spLocks noChangeArrowheads="1"/>
            </p:cNvSpPr>
            <p:nvPr/>
          </p:nvSpPr>
          <p:spPr bwMode="hidden">
            <a:xfrm>
              <a:off x="707" y="4014"/>
              <a:ext cx="191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98" name="Oval 96"/>
            <p:cNvSpPr>
              <a:spLocks noChangeArrowheads="1"/>
            </p:cNvSpPr>
            <p:nvPr/>
          </p:nvSpPr>
          <p:spPr bwMode="hidden">
            <a:xfrm>
              <a:off x="2229" y="309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99" name="Oval 97"/>
            <p:cNvSpPr>
              <a:spLocks noChangeArrowheads="1"/>
            </p:cNvSpPr>
            <p:nvPr/>
          </p:nvSpPr>
          <p:spPr bwMode="hidden">
            <a:xfrm>
              <a:off x="2604" y="286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00" name="Oval 98"/>
            <p:cNvSpPr>
              <a:spLocks noChangeArrowheads="1"/>
            </p:cNvSpPr>
            <p:nvPr/>
          </p:nvSpPr>
          <p:spPr bwMode="hidden">
            <a:xfrm>
              <a:off x="2907" y="266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01" name="Oval 99"/>
            <p:cNvSpPr>
              <a:spLocks noChangeArrowheads="1"/>
            </p:cNvSpPr>
            <p:nvPr/>
          </p:nvSpPr>
          <p:spPr bwMode="hidden">
            <a:xfrm>
              <a:off x="3248" y="2454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02" name="Oval 100"/>
            <p:cNvSpPr>
              <a:spLocks noChangeArrowheads="1"/>
            </p:cNvSpPr>
            <p:nvPr/>
          </p:nvSpPr>
          <p:spPr bwMode="hidden">
            <a:xfrm>
              <a:off x="1801" y="336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03" name="Oval 101"/>
            <p:cNvSpPr>
              <a:spLocks noChangeArrowheads="1"/>
            </p:cNvSpPr>
            <p:nvPr/>
          </p:nvSpPr>
          <p:spPr bwMode="hidden">
            <a:xfrm>
              <a:off x="3512" y="230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04" name="Oval 102"/>
            <p:cNvSpPr>
              <a:spLocks noChangeArrowheads="1"/>
            </p:cNvSpPr>
            <p:nvPr/>
          </p:nvSpPr>
          <p:spPr bwMode="hidden">
            <a:xfrm>
              <a:off x="3980" y="20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05" name="Oval 103"/>
            <p:cNvSpPr>
              <a:spLocks noChangeArrowheads="1"/>
            </p:cNvSpPr>
            <p:nvPr/>
          </p:nvSpPr>
          <p:spPr bwMode="hidden">
            <a:xfrm>
              <a:off x="3753" y="215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06" name="Oval 104"/>
            <p:cNvSpPr>
              <a:spLocks noChangeArrowheads="1"/>
            </p:cNvSpPr>
            <p:nvPr/>
          </p:nvSpPr>
          <p:spPr bwMode="hidden">
            <a:xfrm>
              <a:off x="4176" y="1898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07" name="Oval 105"/>
            <p:cNvSpPr>
              <a:spLocks noChangeArrowheads="1"/>
            </p:cNvSpPr>
            <p:nvPr/>
          </p:nvSpPr>
          <p:spPr bwMode="hidden">
            <a:xfrm>
              <a:off x="4338" y="1797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08" name="Oval 106"/>
            <p:cNvSpPr>
              <a:spLocks noChangeArrowheads="1"/>
            </p:cNvSpPr>
            <p:nvPr/>
          </p:nvSpPr>
          <p:spPr bwMode="hidden">
            <a:xfrm>
              <a:off x="4505" y="170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09" name="Oval 107"/>
            <p:cNvSpPr>
              <a:spLocks noChangeArrowheads="1"/>
            </p:cNvSpPr>
            <p:nvPr/>
          </p:nvSpPr>
          <p:spPr bwMode="hidden">
            <a:xfrm>
              <a:off x="4661" y="1603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10" name="Oval 108"/>
            <p:cNvSpPr>
              <a:spLocks noChangeArrowheads="1"/>
            </p:cNvSpPr>
            <p:nvPr/>
          </p:nvSpPr>
          <p:spPr bwMode="hidden">
            <a:xfrm>
              <a:off x="4803" y="1512"/>
              <a:ext cx="128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11" name="Oval 109"/>
            <p:cNvSpPr>
              <a:spLocks noChangeArrowheads="1"/>
            </p:cNvSpPr>
            <p:nvPr/>
          </p:nvSpPr>
          <p:spPr bwMode="hidden">
            <a:xfrm>
              <a:off x="4930" y="1431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12" name="Oval 110"/>
            <p:cNvSpPr>
              <a:spLocks noChangeArrowheads="1"/>
            </p:cNvSpPr>
            <p:nvPr/>
          </p:nvSpPr>
          <p:spPr bwMode="hidden">
            <a:xfrm>
              <a:off x="3835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13" name="Oval 111"/>
            <p:cNvSpPr>
              <a:spLocks noChangeArrowheads="1"/>
            </p:cNvSpPr>
            <p:nvPr/>
          </p:nvSpPr>
          <p:spPr bwMode="hidden">
            <a:xfrm>
              <a:off x="3286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14" name="Oval 112"/>
            <p:cNvSpPr>
              <a:spLocks noChangeArrowheads="1"/>
            </p:cNvSpPr>
            <p:nvPr/>
          </p:nvSpPr>
          <p:spPr bwMode="hidden">
            <a:xfrm>
              <a:off x="2972" y="1366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15" name="Oval 113"/>
            <p:cNvSpPr>
              <a:spLocks noChangeArrowheads="1"/>
            </p:cNvSpPr>
            <p:nvPr/>
          </p:nvSpPr>
          <p:spPr bwMode="hidden">
            <a:xfrm>
              <a:off x="3152" y="1292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16" name="Oval 114"/>
            <p:cNvSpPr>
              <a:spLocks noChangeArrowheads="1"/>
            </p:cNvSpPr>
            <p:nvPr/>
          </p:nvSpPr>
          <p:spPr bwMode="hidden">
            <a:xfrm>
              <a:off x="3020" y="117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17" name="Oval 115"/>
            <p:cNvSpPr>
              <a:spLocks noChangeArrowheads="1"/>
            </p:cNvSpPr>
            <p:nvPr/>
          </p:nvSpPr>
          <p:spPr bwMode="hidden">
            <a:xfrm>
              <a:off x="2443" y="1368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18" name="Oval 116"/>
            <p:cNvSpPr>
              <a:spLocks noChangeArrowheads="1"/>
            </p:cNvSpPr>
            <p:nvPr/>
          </p:nvSpPr>
          <p:spPr bwMode="hidden">
            <a:xfrm>
              <a:off x="2301" y="1220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19" name="Oval 117"/>
            <p:cNvSpPr>
              <a:spLocks noChangeArrowheads="1"/>
            </p:cNvSpPr>
            <p:nvPr/>
          </p:nvSpPr>
          <p:spPr bwMode="hidden">
            <a:xfrm>
              <a:off x="2095" y="1284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20" name="Oval 118"/>
            <p:cNvSpPr>
              <a:spLocks noChangeArrowheads="1"/>
            </p:cNvSpPr>
            <p:nvPr/>
          </p:nvSpPr>
          <p:spPr bwMode="hidden">
            <a:xfrm>
              <a:off x="2228" y="1442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21" name="Oval 119"/>
            <p:cNvSpPr>
              <a:spLocks noChangeArrowheads="1"/>
            </p:cNvSpPr>
            <p:nvPr/>
          </p:nvSpPr>
          <p:spPr bwMode="hidden">
            <a:xfrm>
              <a:off x="1109" y="142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22" name="Oval 120"/>
            <p:cNvSpPr>
              <a:spLocks noChangeArrowheads="1"/>
            </p:cNvSpPr>
            <p:nvPr/>
          </p:nvSpPr>
          <p:spPr bwMode="hidden">
            <a:xfrm>
              <a:off x="611" y="1284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23" name="Oval 121"/>
            <p:cNvSpPr>
              <a:spLocks noChangeArrowheads="1"/>
            </p:cNvSpPr>
            <p:nvPr/>
          </p:nvSpPr>
          <p:spPr bwMode="hidden">
            <a:xfrm>
              <a:off x="305" y="1358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24" name="Oval 122"/>
            <p:cNvSpPr>
              <a:spLocks noChangeArrowheads="1"/>
            </p:cNvSpPr>
            <p:nvPr/>
          </p:nvSpPr>
          <p:spPr bwMode="hidden">
            <a:xfrm>
              <a:off x="156" y="115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25" name="Oval 123"/>
            <p:cNvSpPr>
              <a:spLocks noChangeArrowheads="1"/>
            </p:cNvSpPr>
            <p:nvPr/>
          </p:nvSpPr>
          <p:spPr bwMode="hidden">
            <a:xfrm>
              <a:off x="4538" y="136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26" name="Oval 124"/>
            <p:cNvSpPr>
              <a:spLocks noChangeArrowheads="1"/>
            </p:cNvSpPr>
            <p:nvPr/>
          </p:nvSpPr>
          <p:spPr bwMode="hidden">
            <a:xfrm>
              <a:off x="4407" y="1440"/>
              <a:ext cx="105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27" name="Oval 125"/>
            <p:cNvSpPr>
              <a:spLocks noChangeArrowheads="1"/>
            </p:cNvSpPr>
            <p:nvPr/>
          </p:nvSpPr>
          <p:spPr bwMode="hidden">
            <a:xfrm>
              <a:off x="3992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28" name="Oval 126"/>
            <p:cNvSpPr>
              <a:spLocks noChangeArrowheads="1"/>
            </p:cNvSpPr>
            <p:nvPr/>
          </p:nvSpPr>
          <p:spPr bwMode="hidden">
            <a:xfrm>
              <a:off x="3466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29" name="Oval 127"/>
            <p:cNvSpPr>
              <a:spLocks noChangeArrowheads="1"/>
            </p:cNvSpPr>
            <p:nvPr/>
          </p:nvSpPr>
          <p:spPr bwMode="hidden">
            <a:xfrm>
              <a:off x="2852" y="1228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30" name="Oval 128"/>
            <p:cNvSpPr>
              <a:spLocks noChangeArrowheads="1"/>
            </p:cNvSpPr>
            <p:nvPr/>
          </p:nvSpPr>
          <p:spPr bwMode="hidden">
            <a:xfrm>
              <a:off x="2678" y="1109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31" name="Oval 129"/>
            <p:cNvSpPr>
              <a:spLocks noChangeArrowheads="1"/>
            </p:cNvSpPr>
            <p:nvPr/>
          </p:nvSpPr>
          <p:spPr bwMode="hidden">
            <a:xfrm>
              <a:off x="2859" y="104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32" name="Oval 130"/>
            <p:cNvSpPr>
              <a:spLocks noChangeArrowheads="1"/>
            </p:cNvSpPr>
            <p:nvPr/>
          </p:nvSpPr>
          <p:spPr bwMode="hidden">
            <a:xfrm>
              <a:off x="1942" y="104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33" name="Oval 131"/>
            <p:cNvSpPr>
              <a:spLocks noChangeArrowheads="1"/>
            </p:cNvSpPr>
            <p:nvPr/>
          </p:nvSpPr>
          <p:spPr bwMode="hidden">
            <a:xfrm>
              <a:off x="1088" y="1277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34" name="Oval 132"/>
            <p:cNvSpPr>
              <a:spLocks noChangeArrowheads="1"/>
            </p:cNvSpPr>
            <p:nvPr/>
          </p:nvSpPr>
          <p:spPr bwMode="hidden">
            <a:xfrm>
              <a:off x="827" y="13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35" name="Oval 133"/>
            <p:cNvSpPr>
              <a:spLocks noChangeArrowheads="1"/>
            </p:cNvSpPr>
            <p:nvPr/>
          </p:nvSpPr>
          <p:spPr bwMode="hidden">
            <a:xfrm>
              <a:off x="537" y="1428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36" name="Oval 134"/>
            <p:cNvSpPr>
              <a:spLocks noChangeArrowheads="1"/>
            </p:cNvSpPr>
            <p:nvPr/>
          </p:nvSpPr>
          <p:spPr bwMode="hidden">
            <a:xfrm>
              <a:off x="635" y="106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37" name="Oval 135"/>
            <p:cNvSpPr>
              <a:spLocks noChangeArrowheads="1"/>
            </p:cNvSpPr>
            <p:nvPr/>
          </p:nvSpPr>
          <p:spPr bwMode="hidden">
            <a:xfrm>
              <a:off x="1540" y="10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38" name="Oval 136"/>
            <p:cNvSpPr>
              <a:spLocks noChangeArrowheads="1"/>
            </p:cNvSpPr>
            <p:nvPr/>
          </p:nvSpPr>
          <p:spPr bwMode="hidden">
            <a:xfrm>
              <a:off x="1120" y="1063"/>
              <a:ext cx="10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39" name="Oval 137"/>
            <p:cNvSpPr>
              <a:spLocks noChangeArrowheads="1"/>
            </p:cNvSpPr>
            <p:nvPr/>
          </p:nvSpPr>
          <p:spPr bwMode="hidden">
            <a:xfrm>
              <a:off x="4131" y="1284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40" name="Oval 138"/>
            <p:cNvSpPr>
              <a:spLocks noChangeArrowheads="1"/>
            </p:cNvSpPr>
            <p:nvPr/>
          </p:nvSpPr>
          <p:spPr bwMode="hidden">
            <a:xfrm>
              <a:off x="3477" y="116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41" name="Oval 139"/>
            <p:cNvSpPr>
              <a:spLocks noChangeArrowheads="1"/>
            </p:cNvSpPr>
            <p:nvPr/>
          </p:nvSpPr>
          <p:spPr bwMode="hidden">
            <a:xfrm>
              <a:off x="3315" y="122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42" name="Oval 140"/>
            <p:cNvSpPr>
              <a:spLocks noChangeArrowheads="1"/>
            </p:cNvSpPr>
            <p:nvPr/>
          </p:nvSpPr>
          <p:spPr bwMode="hidden">
            <a:xfrm>
              <a:off x="317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43" name="Oval 141"/>
            <p:cNvSpPr>
              <a:spLocks noChangeArrowheads="1"/>
            </p:cNvSpPr>
            <p:nvPr/>
          </p:nvSpPr>
          <p:spPr bwMode="hidden">
            <a:xfrm>
              <a:off x="2396" y="105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44" name="Oval 142"/>
            <p:cNvSpPr>
              <a:spLocks noChangeArrowheads="1"/>
            </p:cNvSpPr>
            <p:nvPr/>
          </p:nvSpPr>
          <p:spPr bwMode="hidden">
            <a:xfrm>
              <a:off x="2769" y="1446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45" name="Oval 143"/>
            <p:cNvSpPr>
              <a:spLocks noChangeArrowheads="1"/>
            </p:cNvSpPr>
            <p:nvPr/>
          </p:nvSpPr>
          <p:spPr bwMode="hidden">
            <a:xfrm>
              <a:off x="2656" y="1294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46" name="Oval 144"/>
            <p:cNvSpPr>
              <a:spLocks noChangeArrowheads="1"/>
            </p:cNvSpPr>
            <p:nvPr/>
          </p:nvSpPr>
          <p:spPr bwMode="hidden">
            <a:xfrm>
              <a:off x="2501" y="1159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47" name="Oval 145"/>
            <p:cNvSpPr>
              <a:spLocks noChangeArrowheads="1"/>
            </p:cNvSpPr>
            <p:nvPr/>
          </p:nvSpPr>
          <p:spPr bwMode="hidden">
            <a:xfrm>
              <a:off x="2222" y="1101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48" name="Oval 146"/>
            <p:cNvSpPr>
              <a:spLocks noChangeArrowheads="1"/>
            </p:cNvSpPr>
            <p:nvPr/>
          </p:nvSpPr>
          <p:spPr bwMode="hidden">
            <a:xfrm>
              <a:off x="2029" y="1162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49" name="Oval 147"/>
            <p:cNvSpPr>
              <a:spLocks noChangeArrowheads="1"/>
            </p:cNvSpPr>
            <p:nvPr/>
          </p:nvSpPr>
          <p:spPr bwMode="hidden">
            <a:xfrm>
              <a:off x="1875" y="13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50" name="Oval 148"/>
            <p:cNvSpPr>
              <a:spLocks noChangeArrowheads="1"/>
            </p:cNvSpPr>
            <p:nvPr/>
          </p:nvSpPr>
          <p:spPr bwMode="hidden">
            <a:xfrm>
              <a:off x="1809" y="1223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51" name="Oval 149"/>
            <p:cNvSpPr>
              <a:spLocks noChangeArrowheads="1"/>
            </p:cNvSpPr>
            <p:nvPr/>
          </p:nvSpPr>
          <p:spPr bwMode="hidden">
            <a:xfrm>
              <a:off x="1738" y="1098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52" name="Oval 150"/>
            <p:cNvSpPr>
              <a:spLocks noChangeArrowheads="1"/>
            </p:cNvSpPr>
            <p:nvPr/>
          </p:nvSpPr>
          <p:spPr bwMode="hidden">
            <a:xfrm>
              <a:off x="1583" y="128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53" name="Oval 151"/>
            <p:cNvSpPr>
              <a:spLocks noChangeArrowheads="1"/>
            </p:cNvSpPr>
            <p:nvPr/>
          </p:nvSpPr>
          <p:spPr bwMode="hidden">
            <a:xfrm>
              <a:off x="1379" y="134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54" name="Oval 152"/>
            <p:cNvSpPr>
              <a:spLocks noChangeArrowheads="1"/>
            </p:cNvSpPr>
            <p:nvPr/>
          </p:nvSpPr>
          <p:spPr bwMode="hidden">
            <a:xfrm>
              <a:off x="1529" y="11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55" name="Oval 153"/>
            <p:cNvSpPr>
              <a:spLocks noChangeArrowheads="1"/>
            </p:cNvSpPr>
            <p:nvPr/>
          </p:nvSpPr>
          <p:spPr bwMode="hidden">
            <a:xfrm>
              <a:off x="1294" y="1222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56" name="Oval 154"/>
            <p:cNvSpPr>
              <a:spLocks noChangeArrowheads="1"/>
            </p:cNvSpPr>
            <p:nvPr/>
          </p:nvSpPr>
          <p:spPr bwMode="hidden">
            <a:xfrm>
              <a:off x="131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57" name="Oval 155"/>
            <p:cNvSpPr>
              <a:spLocks noChangeArrowheads="1"/>
            </p:cNvSpPr>
            <p:nvPr/>
          </p:nvSpPr>
          <p:spPr bwMode="hidden">
            <a:xfrm>
              <a:off x="1082" y="116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58" name="Oval 156"/>
            <p:cNvSpPr>
              <a:spLocks noChangeArrowheads="1"/>
            </p:cNvSpPr>
            <p:nvPr/>
          </p:nvSpPr>
          <p:spPr bwMode="hidden">
            <a:xfrm>
              <a:off x="877" y="112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59" name="Oval 157"/>
            <p:cNvSpPr>
              <a:spLocks noChangeArrowheads="1"/>
            </p:cNvSpPr>
            <p:nvPr/>
          </p:nvSpPr>
          <p:spPr bwMode="hidden">
            <a:xfrm>
              <a:off x="875" y="121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60" name="Oval 158"/>
            <p:cNvSpPr>
              <a:spLocks noChangeArrowheads="1"/>
            </p:cNvSpPr>
            <p:nvPr/>
          </p:nvSpPr>
          <p:spPr bwMode="hidden">
            <a:xfrm>
              <a:off x="680" y="117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61" name="Oval 159"/>
            <p:cNvSpPr>
              <a:spLocks noChangeArrowheads="1"/>
            </p:cNvSpPr>
            <p:nvPr/>
          </p:nvSpPr>
          <p:spPr bwMode="hidden">
            <a:xfrm>
              <a:off x="411" y="123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62" name="Oval 160"/>
            <p:cNvSpPr>
              <a:spLocks noChangeArrowheads="1"/>
            </p:cNvSpPr>
            <p:nvPr/>
          </p:nvSpPr>
          <p:spPr bwMode="hidden">
            <a:xfrm>
              <a:off x="434" y="110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63" name="Oval 161"/>
            <p:cNvSpPr>
              <a:spLocks noChangeArrowheads="1"/>
            </p:cNvSpPr>
            <p:nvPr/>
          </p:nvSpPr>
          <p:spPr bwMode="hidden">
            <a:xfrm>
              <a:off x="119" y="131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64" name="Oval 162"/>
            <p:cNvSpPr>
              <a:spLocks noChangeArrowheads="1"/>
            </p:cNvSpPr>
            <p:nvPr/>
          </p:nvSpPr>
          <p:spPr bwMode="hidden">
            <a:xfrm>
              <a:off x="858" y="1001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65" name="Oval 163"/>
            <p:cNvSpPr>
              <a:spLocks noChangeArrowheads="1"/>
            </p:cNvSpPr>
            <p:nvPr/>
          </p:nvSpPr>
          <p:spPr bwMode="hidden">
            <a:xfrm>
              <a:off x="1341" y="1013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66" name="Oval 164"/>
            <p:cNvSpPr>
              <a:spLocks noChangeArrowheads="1"/>
            </p:cNvSpPr>
            <p:nvPr/>
          </p:nvSpPr>
          <p:spPr bwMode="hidden">
            <a:xfrm>
              <a:off x="1739" y="1008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67" name="Oval 165"/>
            <p:cNvSpPr>
              <a:spLocks noChangeArrowheads="1"/>
            </p:cNvSpPr>
            <p:nvPr/>
          </p:nvSpPr>
          <p:spPr bwMode="hidden">
            <a:xfrm>
              <a:off x="2116" y="1001"/>
              <a:ext cx="100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68" name="Oval 166"/>
            <p:cNvSpPr>
              <a:spLocks noChangeArrowheads="1"/>
            </p:cNvSpPr>
            <p:nvPr/>
          </p:nvSpPr>
          <p:spPr bwMode="hidden">
            <a:xfrm>
              <a:off x="2320" y="941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69" name="Oval 167"/>
            <p:cNvSpPr>
              <a:spLocks noChangeArrowheads="1"/>
            </p:cNvSpPr>
            <p:nvPr/>
          </p:nvSpPr>
          <p:spPr bwMode="hidden">
            <a:xfrm>
              <a:off x="2601" y="995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70" name="Oval 168"/>
            <p:cNvSpPr>
              <a:spLocks noChangeArrowheads="1"/>
            </p:cNvSpPr>
            <p:nvPr/>
          </p:nvSpPr>
          <p:spPr bwMode="hidden">
            <a:xfrm>
              <a:off x="1667" y="1420"/>
              <a:ext cx="106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71" name="Oval 169"/>
            <p:cNvSpPr>
              <a:spLocks noChangeArrowheads="1"/>
            </p:cNvSpPr>
            <p:nvPr/>
          </p:nvSpPr>
          <p:spPr bwMode="hidden">
            <a:xfrm>
              <a:off x="2557" y="151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72" name="Oval 170"/>
            <p:cNvSpPr>
              <a:spLocks noChangeArrowheads="1"/>
            </p:cNvSpPr>
            <p:nvPr/>
          </p:nvSpPr>
          <p:spPr bwMode="hidden">
            <a:xfrm>
              <a:off x="3619" y="1287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73" name="Oval 171"/>
            <p:cNvSpPr>
              <a:spLocks noChangeArrowheads="1"/>
            </p:cNvSpPr>
            <p:nvPr/>
          </p:nvSpPr>
          <p:spPr bwMode="hidden">
            <a:xfrm>
              <a:off x="3791" y="1212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74" name="Oval 172"/>
            <p:cNvSpPr>
              <a:spLocks noChangeArrowheads="1"/>
            </p:cNvSpPr>
            <p:nvPr/>
          </p:nvSpPr>
          <p:spPr bwMode="hidden">
            <a:xfrm>
              <a:off x="213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75" name="Oval 173"/>
            <p:cNvSpPr>
              <a:spLocks noChangeArrowheads="1"/>
            </p:cNvSpPr>
            <p:nvPr/>
          </p:nvSpPr>
          <p:spPr bwMode="hidden">
            <a:xfrm>
              <a:off x="126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76" name="Oval 174"/>
            <p:cNvSpPr>
              <a:spLocks noChangeArrowheads="1"/>
            </p:cNvSpPr>
            <p:nvPr/>
          </p:nvSpPr>
          <p:spPr bwMode="hidden">
            <a:xfrm>
              <a:off x="1471" y="869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77" name="Oval 175"/>
            <p:cNvSpPr>
              <a:spLocks noChangeArrowheads="1"/>
            </p:cNvSpPr>
            <p:nvPr/>
          </p:nvSpPr>
          <p:spPr bwMode="hidden">
            <a:xfrm>
              <a:off x="1650" y="824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78" name="Oval 176"/>
            <p:cNvSpPr>
              <a:spLocks noChangeArrowheads="1"/>
            </p:cNvSpPr>
            <p:nvPr/>
          </p:nvSpPr>
          <p:spPr bwMode="hidden">
            <a:xfrm>
              <a:off x="1918" y="869"/>
              <a:ext cx="84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79" name="Oval 177"/>
            <p:cNvSpPr>
              <a:spLocks noChangeArrowheads="1"/>
            </p:cNvSpPr>
            <p:nvPr/>
          </p:nvSpPr>
          <p:spPr bwMode="hidden">
            <a:xfrm>
              <a:off x="1720" y="923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80" name="Oval 178"/>
            <p:cNvSpPr>
              <a:spLocks noChangeArrowheads="1"/>
            </p:cNvSpPr>
            <p:nvPr/>
          </p:nvSpPr>
          <p:spPr bwMode="hidden">
            <a:xfrm>
              <a:off x="1913" y="957"/>
              <a:ext cx="9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81" name="Oval 179"/>
            <p:cNvSpPr>
              <a:spLocks noChangeArrowheads="1"/>
            </p:cNvSpPr>
            <p:nvPr/>
          </p:nvSpPr>
          <p:spPr bwMode="hidden">
            <a:xfrm>
              <a:off x="1541" y="962"/>
              <a:ext cx="89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82" name="Oval 180"/>
            <p:cNvSpPr>
              <a:spLocks noChangeArrowheads="1"/>
            </p:cNvSpPr>
            <p:nvPr/>
          </p:nvSpPr>
          <p:spPr bwMode="hidden">
            <a:xfrm>
              <a:off x="1076" y="953"/>
              <a:ext cx="10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83" name="Oval 181"/>
            <p:cNvSpPr>
              <a:spLocks noChangeArrowheads="1"/>
            </p:cNvSpPr>
            <p:nvPr/>
          </p:nvSpPr>
          <p:spPr bwMode="hidden">
            <a:xfrm>
              <a:off x="1983" y="4027"/>
              <a:ext cx="195" cy="10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84" name="Oval 182"/>
            <p:cNvSpPr>
              <a:spLocks noChangeArrowheads="1"/>
            </p:cNvSpPr>
            <p:nvPr/>
          </p:nvSpPr>
          <p:spPr bwMode="hidden">
            <a:xfrm>
              <a:off x="2460" y="3671"/>
              <a:ext cx="196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85" name="Oval 183"/>
            <p:cNvSpPr>
              <a:spLocks noChangeArrowheads="1"/>
            </p:cNvSpPr>
            <p:nvPr/>
          </p:nvSpPr>
          <p:spPr bwMode="hidden">
            <a:xfrm>
              <a:off x="3238" y="3121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86" name="Oval 184"/>
            <p:cNvSpPr>
              <a:spLocks noChangeArrowheads="1"/>
            </p:cNvSpPr>
            <p:nvPr/>
          </p:nvSpPr>
          <p:spPr bwMode="hidden">
            <a:xfrm>
              <a:off x="3550" y="2880"/>
              <a:ext cx="157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87" name="Oval 185"/>
            <p:cNvSpPr>
              <a:spLocks noChangeArrowheads="1"/>
            </p:cNvSpPr>
            <p:nvPr/>
          </p:nvSpPr>
          <p:spPr bwMode="hidden">
            <a:xfrm>
              <a:off x="2892" y="3377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88" name="Oval 186"/>
            <p:cNvSpPr>
              <a:spLocks noChangeArrowheads="1"/>
            </p:cNvSpPr>
            <p:nvPr/>
          </p:nvSpPr>
          <p:spPr bwMode="hidden">
            <a:xfrm>
              <a:off x="3869" y="2657"/>
              <a:ext cx="151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89" name="Oval 187"/>
            <p:cNvSpPr>
              <a:spLocks noChangeArrowheads="1"/>
            </p:cNvSpPr>
            <p:nvPr/>
          </p:nvSpPr>
          <p:spPr bwMode="hidden">
            <a:xfrm>
              <a:off x="4090" y="2475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90" name="Oval 188"/>
            <p:cNvSpPr>
              <a:spLocks noChangeArrowheads="1"/>
            </p:cNvSpPr>
            <p:nvPr/>
          </p:nvSpPr>
          <p:spPr bwMode="hidden">
            <a:xfrm>
              <a:off x="4327" y="23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91" name="Oval 189"/>
            <p:cNvSpPr>
              <a:spLocks noChangeArrowheads="1"/>
            </p:cNvSpPr>
            <p:nvPr/>
          </p:nvSpPr>
          <p:spPr bwMode="hidden">
            <a:xfrm>
              <a:off x="4712" y="202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92" name="Oval 190"/>
            <p:cNvSpPr>
              <a:spLocks noChangeArrowheads="1"/>
            </p:cNvSpPr>
            <p:nvPr/>
          </p:nvSpPr>
          <p:spPr bwMode="hidden">
            <a:xfrm>
              <a:off x="4533" y="2162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93" name="Oval 191"/>
            <p:cNvSpPr>
              <a:spLocks noChangeArrowheads="1"/>
            </p:cNvSpPr>
            <p:nvPr/>
          </p:nvSpPr>
          <p:spPr bwMode="hidden">
            <a:xfrm>
              <a:off x="4863" y="1920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94" name="Oval 192"/>
            <p:cNvSpPr>
              <a:spLocks noChangeArrowheads="1"/>
            </p:cNvSpPr>
            <p:nvPr/>
          </p:nvSpPr>
          <p:spPr bwMode="hidden">
            <a:xfrm>
              <a:off x="5009" y="180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95" name="Oval 193"/>
            <p:cNvSpPr>
              <a:spLocks noChangeArrowheads="1"/>
            </p:cNvSpPr>
            <p:nvPr/>
          </p:nvSpPr>
          <p:spPr bwMode="hidden">
            <a:xfrm>
              <a:off x="5161" y="170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96" name="Oval 194"/>
            <p:cNvSpPr>
              <a:spLocks noChangeArrowheads="1"/>
            </p:cNvSpPr>
            <p:nvPr/>
          </p:nvSpPr>
          <p:spPr bwMode="hidden">
            <a:xfrm>
              <a:off x="5277" y="1614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97" name="Oval 195"/>
            <p:cNvSpPr>
              <a:spLocks noChangeArrowheads="1"/>
            </p:cNvSpPr>
            <p:nvPr/>
          </p:nvSpPr>
          <p:spPr bwMode="hidden">
            <a:xfrm>
              <a:off x="5398" y="1521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98" name="Oval 196"/>
            <p:cNvSpPr>
              <a:spLocks noChangeArrowheads="1"/>
            </p:cNvSpPr>
            <p:nvPr/>
          </p:nvSpPr>
          <p:spPr bwMode="hidden">
            <a:xfrm>
              <a:off x="3255" y="4071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99" name="Oval 197"/>
            <p:cNvSpPr>
              <a:spLocks noChangeArrowheads="1"/>
            </p:cNvSpPr>
            <p:nvPr/>
          </p:nvSpPr>
          <p:spPr bwMode="hidden">
            <a:xfrm>
              <a:off x="3651" y="369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200" name="Oval 198"/>
            <p:cNvSpPr>
              <a:spLocks noChangeArrowheads="1"/>
            </p:cNvSpPr>
            <p:nvPr/>
          </p:nvSpPr>
          <p:spPr bwMode="hidden">
            <a:xfrm>
              <a:off x="4773" y="3705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201" name="Oval 199"/>
            <p:cNvSpPr>
              <a:spLocks noChangeArrowheads="1"/>
            </p:cNvSpPr>
            <p:nvPr/>
          </p:nvSpPr>
          <p:spPr bwMode="hidden">
            <a:xfrm>
              <a:off x="4491" y="4049"/>
              <a:ext cx="196" cy="10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202" name="Oval 200"/>
            <p:cNvSpPr>
              <a:spLocks noChangeArrowheads="1"/>
            </p:cNvSpPr>
            <p:nvPr/>
          </p:nvSpPr>
          <p:spPr bwMode="hidden">
            <a:xfrm>
              <a:off x="3989" y="3396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203" name="Oval 201"/>
            <p:cNvSpPr>
              <a:spLocks noChangeArrowheads="1"/>
            </p:cNvSpPr>
            <p:nvPr/>
          </p:nvSpPr>
          <p:spPr bwMode="hidden">
            <a:xfrm>
              <a:off x="4263" y="3141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204" name="Oval 202"/>
            <p:cNvSpPr>
              <a:spLocks noChangeArrowheads="1"/>
            </p:cNvSpPr>
            <p:nvPr/>
          </p:nvSpPr>
          <p:spPr bwMode="hidden">
            <a:xfrm>
              <a:off x="5044" y="3418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205" name="Oval 203"/>
            <p:cNvSpPr>
              <a:spLocks noChangeArrowheads="1"/>
            </p:cNvSpPr>
            <p:nvPr/>
          </p:nvSpPr>
          <p:spPr bwMode="hidden">
            <a:xfrm>
              <a:off x="4553" y="28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206" name="Oval 204"/>
            <p:cNvSpPr>
              <a:spLocks noChangeArrowheads="1"/>
            </p:cNvSpPr>
            <p:nvPr/>
          </p:nvSpPr>
          <p:spPr bwMode="hidden">
            <a:xfrm>
              <a:off x="5293" y="311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207" name="Oval 205"/>
            <p:cNvSpPr>
              <a:spLocks noChangeArrowheads="1"/>
            </p:cNvSpPr>
            <p:nvPr/>
          </p:nvSpPr>
          <p:spPr bwMode="hidden">
            <a:xfrm>
              <a:off x="5497" y="2879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208" name="Oval 206"/>
            <p:cNvSpPr>
              <a:spLocks noChangeArrowheads="1"/>
            </p:cNvSpPr>
            <p:nvPr/>
          </p:nvSpPr>
          <p:spPr bwMode="hidden">
            <a:xfrm>
              <a:off x="4772" y="26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209" name="Oval 207"/>
            <p:cNvSpPr>
              <a:spLocks noChangeArrowheads="1"/>
            </p:cNvSpPr>
            <p:nvPr/>
          </p:nvSpPr>
          <p:spPr bwMode="hidden">
            <a:xfrm>
              <a:off x="4966" y="248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210" name="Oval 208"/>
            <p:cNvSpPr>
              <a:spLocks noChangeArrowheads="1"/>
            </p:cNvSpPr>
            <p:nvPr/>
          </p:nvSpPr>
          <p:spPr bwMode="hidden">
            <a:xfrm>
              <a:off x="5444" y="205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211" name="Oval 209"/>
            <p:cNvSpPr>
              <a:spLocks noChangeArrowheads="1"/>
            </p:cNvSpPr>
            <p:nvPr/>
          </p:nvSpPr>
          <p:spPr bwMode="hidden">
            <a:xfrm>
              <a:off x="5161" y="2314"/>
              <a:ext cx="140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212" name="Oval 210"/>
            <p:cNvSpPr>
              <a:spLocks noChangeArrowheads="1"/>
            </p:cNvSpPr>
            <p:nvPr/>
          </p:nvSpPr>
          <p:spPr bwMode="hidden">
            <a:xfrm>
              <a:off x="5318" y="2176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213" name="Oval 211"/>
            <p:cNvSpPr>
              <a:spLocks noChangeArrowheads="1"/>
            </p:cNvSpPr>
            <p:nvPr/>
          </p:nvSpPr>
          <p:spPr bwMode="hidden">
            <a:xfrm>
              <a:off x="5581" y="193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214" name="Oval 212"/>
            <p:cNvSpPr>
              <a:spLocks noChangeArrowheads="1"/>
            </p:cNvSpPr>
            <p:nvPr/>
          </p:nvSpPr>
          <p:spPr bwMode="hidden">
            <a:xfrm>
              <a:off x="5689" y="181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215" name="Oval 213"/>
            <p:cNvSpPr>
              <a:spLocks noChangeArrowheads="1"/>
            </p:cNvSpPr>
            <p:nvPr/>
          </p:nvSpPr>
          <p:spPr bwMode="hidden">
            <a:xfrm>
              <a:off x="5663" y="2680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216" name="Oval 214"/>
            <p:cNvSpPr>
              <a:spLocks noChangeArrowheads="1"/>
            </p:cNvSpPr>
            <p:nvPr/>
          </p:nvSpPr>
          <p:spPr bwMode="hidden">
            <a:xfrm>
              <a:off x="-65" y="2865"/>
              <a:ext cx="150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217" name="Oval 215"/>
            <p:cNvSpPr>
              <a:spLocks noChangeArrowheads="1"/>
            </p:cNvSpPr>
            <p:nvPr/>
          </p:nvSpPr>
          <p:spPr bwMode="hidden">
            <a:xfrm>
              <a:off x="2" y="247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218" name="Oval 216"/>
            <p:cNvSpPr>
              <a:spLocks noChangeArrowheads="1"/>
            </p:cNvSpPr>
            <p:nvPr/>
          </p:nvSpPr>
          <p:spPr bwMode="hidden">
            <a:xfrm>
              <a:off x="-9" y="1436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219" name="Oval 217"/>
            <p:cNvSpPr>
              <a:spLocks noChangeArrowheads="1"/>
            </p:cNvSpPr>
            <p:nvPr/>
          </p:nvSpPr>
          <p:spPr bwMode="hidden">
            <a:xfrm>
              <a:off x="5624" y="4010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</p:grpSp>
      <p:sp>
        <p:nvSpPr>
          <p:cNvPr id="7386" name="Rectangle 218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44675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387" name="Rectangle 219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20" name="Rectangle 220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1" name="Rectangle 221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2" name="Rectangle 222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3DCB20-A300-4D9B-8C5F-B2F4A91D2B2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208818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DA26CA-510A-489F-A3AF-15D09227D23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5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94108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94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94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0FDEBE-C472-46BC-82EB-9471C0B42AE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5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25745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E40439-1246-412F-B7F2-48EBF1E017E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5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45369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41D434-732C-4DA8-A9F6-257D7C2FCE9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5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3566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3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3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5B0408-378A-4FAD-969C-82767CB6C89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6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42357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04C6F5-6106-4D8C-9EF0-0F125A26341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8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43745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64537D-F62B-4B57-A5A1-CC6C66445D3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4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96801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5D6DEC-EEB0-4CFA-B501-831AADDE64E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3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49036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76EA81-BEA0-4C57-B27E-1CEC4BC2C78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6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592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A65BD0-9C4B-4F1B-963A-DFD51077CC1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6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35580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rgbClr val="2F2F47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-496888" y="1308100"/>
            <a:ext cx="10429876" cy="5908675"/>
            <a:chOff x="-313" y="824"/>
            <a:chExt cx="6570" cy="3722"/>
          </a:xfrm>
        </p:grpSpPr>
        <p:sp>
          <p:nvSpPr>
            <p:cNvPr id="6147" name="Rectangle 3"/>
            <p:cNvSpPr>
              <a:spLocks noChangeArrowheads="1"/>
            </p:cNvSpPr>
            <p:nvPr userDrawn="1"/>
          </p:nvSpPr>
          <p:spPr bwMode="hidden">
            <a:xfrm rot="20798144" flipV="1">
              <a:off x="-14" y="1033"/>
              <a:ext cx="1744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6148" name="Rectangle 4"/>
            <p:cNvSpPr>
              <a:spLocks noChangeArrowheads="1"/>
            </p:cNvSpPr>
            <p:nvPr userDrawn="1"/>
          </p:nvSpPr>
          <p:spPr bwMode="hidden">
            <a:xfrm rot="20774366" flipV="1">
              <a:off x="-24" y="1127"/>
              <a:ext cx="203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6149" name="Rectangle 5"/>
            <p:cNvSpPr>
              <a:spLocks noChangeArrowheads="1"/>
            </p:cNvSpPr>
            <p:nvPr userDrawn="1"/>
          </p:nvSpPr>
          <p:spPr bwMode="hidden">
            <a:xfrm rot="20757421" flipV="1">
              <a:off x="-27" y="1198"/>
              <a:ext cx="224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6150" name="Rectangle 6"/>
            <p:cNvSpPr>
              <a:spLocks noChangeArrowheads="1"/>
            </p:cNvSpPr>
            <p:nvPr userDrawn="1"/>
          </p:nvSpPr>
          <p:spPr bwMode="hidden">
            <a:xfrm rot="20684206" flipV="1">
              <a:off x="-43" y="1283"/>
              <a:ext cx="247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6151" name="Rectangle 7"/>
            <p:cNvSpPr>
              <a:spLocks noChangeArrowheads="1"/>
            </p:cNvSpPr>
            <p:nvPr userDrawn="1"/>
          </p:nvSpPr>
          <p:spPr bwMode="hidden">
            <a:xfrm rot="20631226" flipV="1">
              <a:off x="-51" y="1397"/>
              <a:ext cx="2770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6152" name="Rectangle 8"/>
            <p:cNvSpPr>
              <a:spLocks noChangeArrowheads="1"/>
            </p:cNvSpPr>
            <p:nvPr userDrawn="1"/>
          </p:nvSpPr>
          <p:spPr bwMode="hidden">
            <a:xfrm rot="20554235" flipV="1">
              <a:off x="-65" y="1523"/>
              <a:ext cx="3058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6153" name="Rectangle 9"/>
            <p:cNvSpPr>
              <a:spLocks noChangeArrowheads="1"/>
            </p:cNvSpPr>
            <p:nvPr userDrawn="1"/>
          </p:nvSpPr>
          <p:spPr bwMode="hidden">
            <a:xfrm rot="20466593" flipV="1">
              <a:off x="-93" y="1694"/>
              <a:ext cx="340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6154" name="Rectangle 10"/>
            <p:cNvSpPr>
              <a:spLocks noChangeArrowheads="1"/>
            </p:cNvSpPr>
            <p:nvPr userDrawn="1"/>
          </p:nvSpPr>
          <p:spPr bwMode="hidden">
            <a:xfrm rot="20343219" flipV="1">
              <a:off x="-99" y="1863"/>
              <a:ext cx="374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6155" name="Rectangle 11"/>
            <p:cNvSpPr>
              <a:spLocks noChangeArrowheads="1"/>
            </p:cNvSpPr>
            <p:nvPr userDrawn="1"/>
          </p:nvSpPr>
          <p:spPr bwMode="hidden">
            <a:xfrm rot="20211065" flipV="1">
              <a:off x="-165" y="2053"/>
              <a:ext cx="420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6156" name="Rectangle 12"/>
            <p:cNvSpPr>
              <a:spLocks noChangeArrowheads="1"/>
            </p:cNvSpPr>
            <p:nvPr userDrawn="1"/>
          </p:nvSpPr>
          <p:spPr bwMode="hidden">
            <a:xfrm rot="20102912" flipV="1">
              <a:off x="-214" y="2289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6157" name="Rectangle 13"/>
            <p:cNvSpPr>
              <a:spLocks noChangeArrowheads="1"/>
            </p:cNvSpPr>
            <p:nvPr userDrawn="1"/>
          </p:nvSpPr>
          <p:spPr bwMode="hidden">
            <a:xfrm rot="19923405" flipV="1">
              <a:off x="-313" y="2617"/>
              <a:ext cx="52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6158" name="Rectangle 14"/>
            <p:cNvSpPr>
              <a:spLocks noChangeArrowheads="1"/>
            </p:cNvSpPr>
            <p:nvPr userDrawn="1"/>
          </p:nvSpPr>
          <p:spPr bwMode="hidden">
            <a:xfrm rot="19686284" flipV="1">
              <a:off x="9" y="2881"/>
              <a:ext cx="54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6159" name="Rectangle 15"/>
            <p:cNvSpPr>
              <a:spLocks noChangeArrowheads="1"/>
            </p:cNvSpPr>
            <p:nvPr userDrawn="1"/>
          </p:nvSpPr>
          <p:spPr bwMode="hidden">
            <a:xfrm rot="19383534" flipV="1">
              <a:off x="1319" y="2928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019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6160" name="Rectangle 16"/>
            <p:cNvSpPr>
              <a:spLocks noChangeArrowheads="1"/>
            </p:cNvSpPr>
            <p:nvPr userDrawn="1"/>
          </p:nvSpPr>
          <p:spPr bwMode="hidden">
            <a:xfrm rot="18994182" flipV="1">
              <a:off x="2681" y="3071"/>
              <a:ext cx="35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13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6161" name="Rectangle 17"/>
            <p:cNvSpPr>
              <a:spLocks noChangeArrowheads="1"/>
            </p:cNvSpPr>
            <p:nvPr userDrawn="1"/>
          </p:nvSpPr>
          <p:spPr bwMode="hidden">
            <a:xfrm rot="18603245" flipV="1">
              <a:off x="4053" y="3503"/>
              <a:ext cx="207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6162" name="Rectangle 18"/>
            <p:cNvSpPr>
              <a:spLocks noChangeArrowheads="1"/>
            </p:cNvSpPr>
            <p:nvPr userDrawn="1"/>
          </p:nvSpPr>
          <p:spPr bwMode="hidden">
            <a:xfrm rot="39991575" flipH="1" flipV="1">
              <a:off x="5368" y="4167"/>
              <a:ext cx="5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6163" name="Rectangle 19"/>
            <p:cNvSpPr>
              <a:spLocks noChangeArrowheads="1"/>
            </p:cNvSpPr>
            <p:nvPr userDrawn="1"/>
          </p:nvSpPr>
          <p:spPr bwMode="hidden">
            <a:xfrm rot="-20541361">
              <a:off x="-146" y="2360"/>
              <a:ext cx="604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6164" name="Rectangle 20"/>
            <p:cNvSpPr>
              <a:spLocks noChangeArrowheads="1"/>
            </p:cNvSpPr>
            <p:nvPr userDrawn="1"/>
          </p:nvSpPr>
          <p:spPr bwMode="hidden">
            <a:xfrm rot="-20036206">
              <a:off x="-198" y="3396"/>
              <a:ext cx="414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6165" name="Rectangle 21"/>
            <p:cNvSpPr>
              <a:spLocks noChangeArrowheads="1"/>
            </p:cNvSpPr>
            <p:nvPr userDrawn="1"/>
          </p:nvSpPr>
          <p:spPr bwMode="hidden">
            <a:xfrm rot="1732981">
              <a:off x="-165" y="3624"/>
              <a:ext cx="28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6166" name="Rectangle 22"/>
            <p:cNvSpPr>
              <a:spLocks noChangeArrowheads="1"/>
            </p:cNvSpPr>
            <p:nvPr userDrawn="1"/>
          </p:nvSpPr>
          <p:spPr bwMode="hidden">
            <a:xfrm rot="1969083">
              <a:off x="-110" y="3922"/>
              <a:ext cx="14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6167" name="Rectangle 23"/>
            <p:cNvSpPr>
              <a:spLocks noChangeArrowheads="1"/>
            </p:cNvSpPr>
            <p:nvPr userDrawn="1"/>
          </p:nvSpPr>
          <p:spPr bwMode="hidden">
            <a:xfrm rot="-20213826">
              <a:off x="-216" y="3221"/>
              <a:ext cx="547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862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6168" name="Rectangle 24"/>
            <p:cNvSpPr>
              <a:spLocks noChangeArrowheads="1"/>
            </p:cNvSpPr>
            <p:nvPr userDrawn="1"/>
          </p:nvSpPr>
          <p:spPr bwMode="hidden">
            <a:xfrm rot="22583969">
              <a:off x="-115" y="2129"/>
              <a:ext cx="601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6169" name="Rectangle 25"/>
            <p:cNvSpPr>
              <a:spLocks noChangeArrowheads="1"/>
            </p:cNvSpPr>
            <p:nvPr userDrawn="1"/>
          </p:nvSpPr>
          <p:spPr bwMode="hidden">
            <a:xfrm rot="930109" flipV="1">
              <a:off x="80" y="1946"/>
              <a:ext cx="575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6170" name="Rectangle 26"/>
            <p:cNvSpPr>
              <a:spLocks noChangeArrowheads="1"/>
            </p:cNvSpPr>
            <p:nvPr userDrawn="1"/>
          </p:nvSpPr>
          <p:spPr bwMode="hidden">
            <a:xfrm rot="-20731987">
              <a:off x="374" y="1802"/>
              <a:ext cx="5475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6171" name="Rectangle 27"/>
            <p:cNvSpPr>
              <a:spLocks noChangeArrowheads="1"/>
            </p:cNvSpPr>
            <p:nvPr userDrawn="1"/>
          </p:nvSpPr>
          <p:spPr bwMode="hidden">
            <a:xfrm rot="-64024402">
              <a:off x="848" y="1582"/>
              <a:ext cx="49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6172" name="Rectangle 28"/>
            <p:cNvSpPr>
              <a:spLocks noChangeArrowheads="1"/>
            </p:cNvSpPr>
            <p:nvPr userDrawn="1"/>
          </p:nvSpPr>
          <p:spPr bwMode="hidden">
            <a:xfrm rot="-42464612">
              <a:off x="1053" y="1476"/>
              <a:ext cx="475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6173" name="Rectangle 29"/>
            <p:cNvSpPr>
              <a:spLocks noChangeArrowheads="1"/>
            </p:cNvSpPr>
            <p:nvPr userDrawn="1"/>
          </p:nvSpPr>
          <p:spPr bwMode="hidden">
            <a:xfrm rot="-20907336">
              <a:off x="1244" y="1377"/>
              <a:ext cx="455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6174" name="Rectangle 30"/>
            <p:cNvSpPr>
              <a:spLocks noChangeArrowheads="1"/>
            </p:cNvSpPr>
            <p:nvPr userDrawn="1"/>
          </p:nvSpPr>
          <p:spPr bwMode="hidden">
            <a:xfrm rot="655690" flipV="1">
              <a:off x="1487" y="1305"/>
              <a:ext cx="431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6175" name="Rectangle 31"/>
            <p:cNvSpPr>
              <a:spLocks noChangeArrowheads="1"/>
            </p:cNvSpPr>
            <p:nvPr userDrawn="1"/>
          </p:nvSpPr>
          <p:spPr bwMode="hidden">
            <a:xfrm rot="636921" flipV="1">
              <a:off x="1650" y="1218"/>
              <a:ext cx="415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6176" name="Rectangle 32"/>
            <p:cNvSpPr>
              <a:spLocks noChangeArrowheads="1"/>
            </p:cNvSpPr>
            <p:nvPr userDrawn="1"/>
          </p:nvSpPr>
          <p:spPr bwMode="hidden">
            <a:xfrm rot="803987" flipV="1">
              <a:off x="611" y="1684"/>
              <a:ext cx="52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6177" name="Rectangle 33"/>
            <p:cNvSpPr>
              <a:spLocks noChangeArrowheads="1"/>
            </p:cNvSpPr>
            <p:nvPr userDrawn="1"/>
          </p:nvSpPr>
          <p:spPr bwMode="hidden">
            <a:xfrm rot="1273217" flipV="1">
              <a:off x="-204" y="2976"/>
              <a:ext cx="615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6178" name="Rectangle 34"/>
            <p:cNvSpPr>
              <a:spLocks noChangeArrowheads="1"/>
            </p:cNvSpPr>
            <p:nvPr userDrawn="1"/>
          </p:nvSpPr>
          <p:spPr bwMode="hidden">
            <a:xfrm rot="1169729" flipV="1">
              <a:off x="-174" y="2663"/>
              <a:ext cx="61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1373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6179" name="Oval 35"/>
            <p:cNvSpPr>
              <a:spLocks noChangeArrowheads="1"/>
            </p:cNvSpPr>
            <p:nvPr/>
          </p:nvSpPr>
          <p:spPr bwMode="hidden">
            <a:xfrm>
              <a:off x="740" y="3359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180" name="Oval 36"/>
            <p:cNvSpPr>
              <a:spLocks noChangeArrowheads="1"/>
            </p:cNvSpPr>
            <p:nvPr/>
          </p:nvSpPr>
          <p:spPr bwMode="hidden">
            <a:xfrm>
              <a:off x="236" y="3074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181" name="Oval 37"/>
            <p:cNvSpPr>
              <a:spLocks noChangeArrowheads="1"/>
            </p:cNvSpPr>
            <p:nvPr/>
          </p:nvSpPr>
          <p:spPr bwMode="hidden">
            <a:xfrm>
              <a:off x="159" y="3652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182" name="Oval 38"/>
            <p:cNvSpPr>
              <a:spLocks noChangeArrowheads="1"/>
            </p:cNvSpPr>
            <p:nvPr/>
          </p:nvSpPr>
          <p:spPr bwMode="hidden">
            <a:xfrm>
              <a:off x="2077" y="2661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183" name="Oval 39"/>
            <p:cNvSpPr>
              <a:spLocks noChangeArrowheads="1"/>
            </p:cNvSpPr>
            <p:nvPr/>
          </p:nvSpPr>
          <p:spPr bwMode="hidden">
            <a:xfrm>
              <a:off x="1223" y="307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184" name="Oval 40"/>
            <p:cNvSpPr>
              <a:spLocks noChangeArrowheads="1"/>
            </p:cNvSpPr>
            <p:nvPr/>
          </p:nvSpPr>
          <p:spPr bwMode="hidden">
            <a:xfrm>
              <a:off x="1686" y="2857"/>
              <a:ext cx="156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185" name="Oval 41"/>
            <p:cNvSpPr>
              <a:spLocks noChangeArrowheads="1"/>
            </p:cNvSpPr>
            <p:nvPr/>
          </p:nvSpPr>
          <p:spPr bwMode="hidden">
            <a:xfrm>
              <a:off x="750" y="2839"/>
              <a:ext cx="151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186" name="Oval 42"/>
            <p:cNvSpPr>
              <a:spLocks noChangeArrowheads="1"/>
            </p:cNvSpPr>
            <p:nvPr/>
          </p:nvSpPr>
          <p:spPr bwMode="hidden">
            <a:xfrm>
              <a:off x="367" y="2656"/>
              <a:ext cx="150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187" name="Oval 43"/>
            <p:cNvSpPr>
              <a:spLocks noChangeArrowheads="1"/>
            </p:cNvSpPr>
            <p:nvPr/>
          </p:nvSpPr>
          <p:spPr bwMode="hidden">
            <a:xfrm>
              <a:off x="1172" y="2642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188" name="Oval 44"/>
            <p:cNvSpPr>
              <a:spLocks noChangeArrowheads="1"/>
            </p:cNvSpPr>
            <p:nvPr/>
          </p:nvSpPr>
          <p:spPr bwMode="hidden">
            <a:xfrm>
              <a:off x="2401" y="2485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189" name="Oval 45"/>
            <p:cNvSpPr>
              <a:spLocks noChangeArrowheads="1"/>
            </p:cNvSpPr>
            <p:nvPr/>
          </p:nvSpPr>
          <p:spPr bwMode="hidden">
            <a:xfrm>
              <a:off x="1910" y="231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190" name="Oval 46"/>
            <p:cNvSpPr>
              <a:spLocks noChangeArrowheads="1"/>
            </p:cNvSpPr>
            <p:nvPr/>
          </p:nvSpPr>
          <p:spPr bwMode="hidden">
            <a:xfrm>
              <a:off x="2254" y="2154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191" name="Oval 47"/>
            <p:cNvSpPr>
              <a:spLocks noChangeArrowheads="1"/>
            </p:cNvSpPr>
            <p:nvPr/>
          </p:nvSpPr>
          <p:spPr bwMode="hidden">
            <a:xfrm>
              <a:off x="2742" y="230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192" name="Oval 48"/>
            <p:cNvSpPr>
              <a:spLocks noChangeArrowheads="1"/>
            </p:cNvSpPr>
            <p:nvPr/>
          </p:nvSpPr>
          <p:spPr bwMode="hidden">
            <a:xfrm>
              <a:off x="2812" y="1898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193" name="Oval 49"/>
            <p:cNvSpPr>
              <a:spLocks noChangeArrowheads="1"/>
            </p:cNvSpPr>
            <p:nvPr/>
          </p:nvSpPr>
          <p:spPr bwMode="hidden">
            <a:xfrm>
              <a:off x="3721" y="179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194" name="Oval 50"/>
            <p:cNvSpPr>
              <a:spLocks noChangeArrowheads="1"/>
            </p:cNvSpPr>
            <p:nvPr/>
          </p:nvSpPr>
          <p:spPr bwMode="hidden">
            <a:xfrm>
              <a:off x="3528" y="189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195" name="Oval 51"/>
            <p:cNvSpPr>
              <a:spLocks noChangeArrowheads="1"/>
            </p:cNvSpPr>
            <p:nvPr/>
          </p:nvSpPr>
          <p:spPr bwMode="hidden">
            <a:xfrm>
              <a:off x="3064" y="1778"/>
              <a:ext cx="128" cy="6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196" name="Oval 52"/>
            <p:cNvSpPr>
              <a:spLocks noChangeArrowheads="1"/>
            </p:cNvSpPr>
            <p:nvPr/>
          </p:nvSpPr>
          <p:spPr bwMode="hidden">
            <a:xfrm>
              <a:off x="3277" y="202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197" name="Oval 53"/>
            <p:cNvSpPr>
              <a:spLocks noChangeArrowheads="1"/>
            </p:cNvSpPr>
            <p:nvPr/>
          </p:nvSpPr>
          <p:spPr bwMode="hidden">
            <a:xfrm>
              <a:off x="3027" y="2160"/>
              <a:ext cx="133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198" name="Oval 54"/>
            <p:cNvSpPr>
              <a:spLocks noChangeArrowheads="1"/>
            </p:cNvSpPr>
            <p:nvPr/>
          </p:nvSpPr>
          <p:spPr bwMode="hidden">
            <a:xfrm>
              <a:off x="1569" y="2453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199" name="Oval 55"/>
            <p:cNvSpPr>
              <a:spLocks noChangeArrowheads="1"/>
            </p:cNvSpPr>
            <p:nvPr/>
          </p:nvSpPr>
          <p:spPr bwMode="hidden">
            <a:xfrm>
              <a:off x="1863" y="2028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200" name="Oval 56"/>
            <p:cNvSpPr>
              <a:spLocks noChangeArrowheads="1"/>
            </p:cNvSpPr>
            <p:nvPr/>
          </p:nvSpPr>
          <p:spPr bwMode="hidden">
            <a:xfrm>
              <a:off x="1513" y="2175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201" name="Oval 57"/>
            <p:cNvSpPr>
              <a:spLocks noChangeArrowheads="1"/>
            </p:cNvSpPr>
            <p:nvPr/>
          </p:nvSpPr>
          <p:spPr bwMode="hidden">
            <a:xfrm>
              <a:off x="1191" y="2311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202" name="Oval 58"/>
            <p:cNvSpPr>
              <a:spLocks noChangeArrowheads="1"/>
            </p:cNvSpPr>
            <p:nvPr/>
          </p:nvSpPr>
          <p:spPr bwMode="hidden">
            <a:xfrm>
              <a:off x="1154" y="2047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203" name="Oval 59"/>
            <p:cNvSpPr>
              <a:spLocks noChangeArrowheads="1"/>
            </p:cNvSpPr>
            <p:nvPr/>
          </p:nvSpPr>
          <p:spPr bwMode="hidden">
            <a:xfrm>
              <a:off x="1142" y="180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204" name="Oval 60"/>
            <p:cNvSpPr>
              <a:spLocks noChangeArrowheads="1"/>
            </p:cNvSpPr>
            <p:nvPr/>
          </p:nvSpPr>
          <p:spPr bwMode="hidden">
            <a:xfrm>
              <a:off x="1500" y="191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205" name="Oval 61"/>
            <p:cNvSpPr>
              <a:spLocks noChangeArrowheads="1"/>
            </p:cNvSpPr>
            <p:nvPr/>
          </p:nvSpPr>
          <p:spPr bwMode="hidden">
            <a:xfrm>
              <a:off x="1804" y="18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206" name="Oval 62"/>
            <p:cNvSpPr>
              <a:spLocks noChangeArrowheads="1"/>
            </p:cNvSpPr>
            <p:nvPr/>
          </p:nvSpPr>
          <p:spPr bwMode="hidden">
            <a:xfrm>
              <a:off x="2159" y="1905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207" name="Oval 63"/>
            <p:cNvSpPr>
              <a:spLocks noChangeArrowheads="1"/>
            </p:cNvSpPr>
            <p:nvPr/>
          </p:nvSpPr>
          <p:spPr bwMode="hidden">
            <a:xfrm>
              <a:off x="2432" y="178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208" name="Oval 64"/>
            <p:cNvSpPr>
              <a:spLocks noChangeArrowheads="1"/>
            </p:cNvSpPr>
            <p:nvPr/>
          </p:nvSpPr>
          <p:spPr bwMode="hidden">
            <a:xfrm>
              <a:off x="470" y="203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209" name="Oval 65"/>
            <p:cNvSpPr>
              <a:spLocks noChangeArrowheads="1"/>
            </p:cNvSpPr>
            <p:nvPr/>
          </p:nvSpPr>
          <p:spPr bwMode="hidden">
            <a:xfrm>
              <a:off x="68" y="2166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210" name="Oval 66"/>
            <p:cNvSpPr>
              <a:spLocks noChangeArrowheads="1"/>
            </p:cNvSpPr>
            <p:nvPr/>
          </p:nvSpPr>
          <p:spPr bwMode="hidden">
            <a:xfrm>
              <a:off x="798" y="191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211" name="Oval 67"/>
            <p:cNvSpPr>
              <a:spLocks noChangeArrowheads="1"/>
            </p:cNvSpPr>
            <p:nvPr/>
          </p:nvSpPr>
          <p:spPr bwMode="hidden">
            <a:xfrm>
              <a:off x="455" y="179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212" name="Oval 68"/>
            <p:cNvSpPr>
              <a:spLocks noChangeArrowheads="1"/>
            </p:cNvSpPr>
            <p:nvPr/>
          </p:nvSpPr>
          <p:spPr bwMode="hidden">
            <a:xfrm>
              <a:off x="113" y="19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213" name="Oval 69"/>
            <p:cNvSpPr>
              <a:spLocks noChangeArrowheads="1"/>
            </p:cNvSpPr>
            <p:nvPr/>
          </p:nvSpPr>
          <p:spPr bwMode="hidden">
            <a:xfrm>
              <a:off x="432" y="2323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214" name="Oval 70"/>
            <p:cNvSpPr>
              <a:spLocks noChangeArrowheads="1"/>
            </p:cNvSpPr>
            <p:nvPr/>
          </p:nvSpPr>
          <p:spPr bwMode="hidden">
            <a:xfrm>
              <a:off x="814" y="217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215" name="Oval 71"/>
            <p:cNvSpPr>
              <a:spLocks noChangeArrowheads="1"/>
            </p:cNvSpPr>
            <p:nvPr/>
          </p:nvSpPr>
          <p:spPr bwMode="hidden">
            <a:xfrm>
              <a:off x="789" y="2472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216" name="Oval 72"/>
            <p:cNvSpPr>
              <a:spLocks noChangeArrowheads="1"/>
            </p:cNvSpPr>
            <p:nvPr/>
          </p:nvSpPr>
          <p:spPr bwMode="hidden">
            <a:xfrm>
              <a:off x="2544" y="201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217" name="Oval 73"/>
            <p:cNvSpPr>
              <a:spLocks noChangeArrowheads="1"/>
            </p:cNvSpPr>
            <p:nvPr/>
          </p:nvSpPr>
          <p:spPr bwMode="hidden">
            <a:xfrm>
              <a:off x="1457" y="1700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218" name="Oval 74"/>
            <p:cNvSpPr>
              <a:spLocks noChangeArrowheads="1"/>
            </p:cNvSpPr>
            <p:nvPr/>
          </p:nvSpPr>
          <p:spPr bwMode="hidden">
            <a:xfrm>
              <a:off x="1747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219" name="Oval 75"/>
            <p:cNvSpPr>
              <a:spLocks noChangeArrowheads="1"/>
            </p:cNvSpPr>
            <p:nvPr/>
          </p:nvSpPr>
          <p:spPr bwMode="hidden">
            <a:xfrm>
              <a:off x="1385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220" name="Oval 76"/>
            <p:cNvSpPr>
              <a:spLocks noChangeArrowheads="1"/>
            </p:cNvSpPr>
            <p:nvPr/>
          </p:nvSpPr>
          <p:spPr bwMode="hidden">
            <a:xfrm>
              <a:off x="1093" y="1595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221" name="Oval 77"/>
            <p:cNvSpPr>
              <a:spLocks noChangeArrowheads="1"/>
            </p:cNvSpPr>
            <p:nvPr/>
          </p:nvSpPr>
          <p:spPr bwMode="hidden">
            <a:xfrm>
              <a:off x="792" y="169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222" name="Oval 78"/>
            <p:cNvSpPr>
              <a:spLocks noChangeArrowheads="1"/>
            </p:cNvSpPr>
            <p:nvPr/>
          </p:nvSpPr>
          <p:spPr bwMode="hidden">
            <a:xfrm>
              <a:off x="2011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223" name="Oval 79"/>
            <p:cNvSpPr>
              <a:spLocks noChangeArrowheads="1"/>
            </p:cNvSpPr>
            <p:nvPr/>
          </p:nvSpPr>
          <p:spPr bwMode="hidden">
            <a:xfrm>
              <a:off x="2087" y="169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224" name="Oval 80"/>
            <p:cNvSpPr>
              <a:spLocks noChangeArrowheads="1"/>
            </p:cNvSpPr>
            <p:nvPr/>
          </p:nvSpPr>
          <p:spPr bwMode="hidden">
            <a:xfrm>
              <a:off x="2345" y="1601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225" name="Oval 81"/>
            <p:cNvSpPr>
              <a:spLocks noChangeArrowheads="1"/>
            </p:cNvSpPr>
            <p:nvPr/>
          </p:nvSpPr>
          <p:spPr bwMode="hidden">
            <a:xfrm>
              <a:off x="2684" y="168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226" name="Oval 82"/>
            <p:cNvSpPr>
              <a:spLocks noChangeArrowheads="1"/>
            </p:cNvSpPr>
            <p:nvPr/>
          </p:nvSpPr>
          <p:spPr bwMode="hidden">
            <a:xfrm>
              <a:off x="806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227" name="Oval 83"/>
            <p:cNvSpPr>
              <a:spLocks noChangeArrowheads="1"/>
            </p:cNvSpPr>
            <p:nvPr/>
          </p:nvSpPr>
          <p:spPr bwMode="hidden">
            <a:xfrm>
              <a:off x="495" y="1597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228" name="Oval 84"/>
            <p:cNvSpPr>
              <a:spLocks noChangeArrowheads="1"/>
            </p:cNvSpPr>
            <p:nvPr/>
          </p:nvSpPr>
          <p:spPr bwMode="hidden">
            <a:xfrm>
              <a:off x="228" y="150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229" name="Oval 85"/>
            <p:cNvSpPr>
              <a:spLocks noChangeArrowheads="1"/>
            </p:cNvSpPr>
            <p:nvPr/>
          </p:nvSpPr>
          <p:spPr bwMode="hidden">
            <a:xfrm>
              <a:off x="157" y="169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230" name="Oval 86"/>
            <p:cNvSpPr>
              <a:spLocks noChangeArrowheads="1"/>
            </p:cNvSpPr>
            <p:nvPr/>
          </p:nvSpPr>
          <p:spPr bwMode="hidden">
            <a:xfrm>
              <a:off x="2887" y="1595"/>
              <a:ext cx="124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231" name="Oval 87"/>
            <p:cNvSpPr>
              <a:spLocks noChangeArrowheads="1"/>
            </p:cNvSpPr>
            <p:nvPr/>
          </p:nvSpPr>
          <p:spPr bwMode="hidden">
            <a:xfrm>
              <a:off x="3079" y="1511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232" name="Oval 88"/>
            <p:cNvSpPr>
              <a:spLocks noChangeArrowheads="1"/>
            </p:cNvSpPr>
            <p:nvPr/>
          </p:nvSpPr>
          <p:spPr bwMode="hidden">
            <a:xfrm>
              <a:off x="3270" y="1688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233" name="Oval 89"/>
            <p:cNvSpPr>
              <a:spLocks noChangeArrowheads="1"/>
            </p:cNvSpPr>
            <p:nvPr/>
          </p:nvSpPr>
          <p:spPr bwMode="hidden">
            <a:xfrm>
              <a:off x="3453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234" name="Oval 90"/>
            <p:cNvSpPr>
              <a:spLocks noChangeArrowheads="1"/>
            </p:cNvSpPr>
            <p:nvPr/>
          </p:nvSpPr>
          <p:spPr bwMode="hidden">
            <a:xfrm>
              <a:off x="3651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235" name="Oval 91"/>
            <p:cNvSpPr>
              <a:spLocks noChangeArrowheads="1"/>
            </p:cNvSpPr>
            <p:nvPr/>
          </p:nvSpPr>
          <p:spPr bwMode="hidden">
            <a:xfrm>
              <a:off x="4251" y="1513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236" name="Oval 92"/>
            <p:cNvSpPr>
              <a:spLocks noChangeArrowheads="1"/>
            </p:cNvSpPr>
            <p:nvPr/>
          </p:nvSpPr>
          <p:spPr bwMode="hidden">
            <a:xfrm>
              <a:off x="3901" y="1701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237" name="Oval 93"/>
            <p:cNvSpPr>
              <a:spLocks noChangeArrowheads="1"/>
            </p:cNvSpPr>
            <p:nvPr/>
          </p:nvSpPr>
          <p:spPr bwMode="hidden">
            <a:xfrm>
              <a:off x="4086" y="1608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238" name="Oval 94"/>
            <p:cNvSpPr>
              <a:spLocks noChangeArrowheads="1"/>
            </p:cNvSpPr>
            <p:nvPr/>
          </p:nvSpPr>
          <p:spPr bwMode="hidden">
            <a:xfrm>
              <a:off x="1282" y="365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239" name="Oval 95"/>
            <p:cNvSpPr>
              <a:spLocks noChangeArrowheads="1"/>
            </p:cNvSpPr>
            <p:nvPr/>
          </p:nvSpPr>
          <p:spPr bwMode="hidden">
            <a:xfrm>
              <a:off x="707" y="4014"/>
              <a:ext cx="191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240" name="Oval 96"/>
            <p:cNvSpPr>
              <a:spLocks noChangeArrowheads="1"/>
            </p:cNvSpPr>
            <p:nvPr/>
          </p:nvSpPr>
          <p:spPr bwMode="hidden">
            <a:xfrm>
              <a:off x="2229" y="309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241" name="Oval 97"/>
            <p:cNvSpPr>
              <a:spLocks noChangeArrowheads="1"/>
            </p:cNvSpPr>
            <p:nvPr/>
          </p:nvSpPr>
          <p:spPr bwMode="hidden">
            <a:xfrm>
              <a:off x="2604" y="286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242" name="Oval 98"/>
            <p:cNvSpPr>
              <a:spLocks noChangeArrowheads="1"/>
            </p:cNvSpPr>
            <p:nvPr/>
          </p:nvSpPr>
          <p:spPr bwMode="hidden">
            <a:xfrm>
              <a:off x="2907" y="266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243" name="Oval 99"/>
            <p:cNvSpPr>
              <a:spLocks noChangeArrowheads="1"/>
            </p:cNvSpPr>
            <p:nvPr/>
          </p:nvSpPr>
          <p:spPr bwMode="hidden">
            <a:xfrm>
              <a:off x="3248" y="2454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244" name="Oval 100"/>
            <p:cNvSpPr>
              <a:spLocks noChangeArrowheads="1"/>
            </p:cNvSpPr>
            <p:nvPr/>
          </p:nvSpPr>
          <p:spPr bwMode="hidden">
            <a:xfrm>
              <a:off x="1801" y="336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245" name="Oval 101"/>
            <p:cNvSpPr>
              <a:spLocks noChangeArrowheads="1"/>
            </p:cNvSpPr>
            <p:nvPr/>
          </p:nvSpPr>
          <p:spPr bwMode="hidden">
            <a:xfrm>
              <a:off x="3512" y="230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246" name="Oval 102"/>
            <p:cNvSpPr>
              <a:spLocks noChangeArrowheads="1"/>
            </p:cNvSpPr>
            <p:nvPr/>
          </p:nvSpPr>
          <p:spPr bwMode="hidden">
            <a:xfrm>
              <a:off x="3980" y="20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247" name="Oval 103"/>
            <p:cNvSpPr>
              <a:spLocks noChangeArrowheads="1"/>
            </p:cNvSpPr>
            <p:nvPr/>
          </p:nvSpPr>
          <p:spPr bwMode="hidden">
            <a:xfrm>
              <a:off x="3753" y="215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248" name="Oval 104"/>
            <p:cNvSpPr>
              <a:spLocks noChangeArrowheads="1"/>
            </p:cNvSpPr>
            <p:nvPr/>
          </p:nvSpPr>
          <p:spPr bwMode="hidden">
            <a:xfrm>
              <a:off x="4176" y="1898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249" name="Oval 105"/>
            <p:cNvSpPr>
              <a:spLocks noChangeArrowheads="1"/>
            </p:cNvSpPr>
            <p:nvPr/>
          </p:nvSpPr>
          <p:spPr bwMode="hidden">
            <a:xfrm>
              <a:off x="4338" y="1797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250" name="Oval 106"/>
            <p:cNvSpPr>
              <a:spLocks noChangeArrowheads="1"/>
            </p:cNvSpPr>
            <p:nvPr/>
          </p:nvSpPr>
          <p:spPr bwMode="hidden">
            <a:xfrm>
              <a:off x="4505" y="170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251" name="Oval 107"/>
            <p:cNvSpPr>
              <a:spLocks noChangeArrowheads="1"/>
            </p:cNvSpPr>
            <p:nvPr/>
          </p:nvSpPr>
          <p:spPr bwMode="hidden">
            <a:xfrm>
              <a:off x="4661" y="1603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252" name="Oval 108"/>
            <p:cNvSpPr>
              <a:spLocks noChangeArrowheads="1"/>
            </p:cNvSpPr>
            <p:nvPr/>
          </p:nvSpPr>
          <p:spPr bwMode="hidden">
            <a:xfrm>
              <a:off x="4803" y="1512"/>
              <a:ext cx="128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253" name="Oval 109"/>
            <p:cNvSpPr>
              <a:spLocks noChangeArrowheads="1"/>
            </p:cNvSpPr>
            <p:nvPr/>
          </p:nvSpPr>
          <p:spPr bwMode="hidden">
            <a:xfrm>
              <a:off x="4930" y="1431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254" name="Oval 110"/>
            <p:cNvSpPr>
              <a:spLocks noChangeArrowheads="1"/>
            </p:cNvSpPr>
            <p:nvPr/>
          </p:nvSpPr>
          <p:spPr bwMode="hidden">
            <a:xfrm>
              <a:off x="3835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255" name="Oval 111"/>
            <p:cNvSpPr>
              <a:spLocks noChangeArrowheads="1"/>
            </p:cNvSpPr>
            <p:nvPr/>
          </p:nvSpPr>
          <p:spPr bwMode="hidden">
            <a:xfrm>
              <a:off x="3286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256" name="Oval 112"/>
            <p:cNvSpPr>
              <a:spLocks noChangeArrowheads="1"/>
            </p:cNvSpPr>
            <p:nvPr/>
          </p:nvSpPr>
          <p:spPr bwMode="hidden">
            <a:xfrm>
              <a:off x="2972" y="1366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257" name="Oval 113"/>
            <p:cNvSpPr>
              <a:spLocks noChangeArrowheads="1"/>
            </p:cNvSpPr>
            <p:nvPr/>
          </p:nvSpPr>
          <p:spPr bwMode="hidden">
            <a:xfrm>
              <a:off x="3152" y="1292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258" name="Oval 114"/>
            <p:cNvSpPr>
              <a:spLocks noChangeArrowheads="1"/>
            </p:cNvSpPr>
            <p:nvPr/>
          </p:nvSpPr>
          <p:spPr bwMode="hidden">
            <a:xfrm>
              <a:off x="3020" y="117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259" name="Oval 115"/>
            <p:cNvSpPr>
              <a:spLocks noChangeArrowheads="1"/>
            </p:cNvSpPr>
            <p:nvPr/>
          </p:nvSpPr>
          <p:spPr bwMode="hidden">
            <a:xfrm>
              <a:off x="2443" y="1368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260" name="Oval 116"/>
            <p:cNvSpPr>
              <a:spLocks noChangeArrowheads="1"/>
            </p:cNvSpPr>
            <p:nvPr/>
          </p:nvSpPr>
          <p:spPr bwMode="hidden">
            <a:xfrm>
              <a:off x="2301" y="1220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261" name="Oval 117"/>
            <p:cNvSpPr>
              <a:spLocks noChangeArrowheads="1"/>
            </p:cNvSpPr>
            <p:nvPr/>
          </p:nvSpPr>
          <p:spPr bwMode="hidden">
            <a:xfrm>
              <a:off x="2095" y="1284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262" name="Oval 118"/>
            <p:cNvSpPr>
              <a:spLocks noChangeArrowheads="1"/>
            </p:cNvSpPr>
            <p:nvPr/>
          </p:nvSpPr>
          <p:spPr bwMode="hidden">
            <a:xfrm>
              <a:off x="2228" y="1442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263" name="Oval 119"/>
            <p:cNvSpPr>
              <a:spLocks noChangeArrowheads="1"/>
            </p:cNvSpPr>
            <p:nvPr/>
          </p:nvSpPr>
          <p:spPr bwMode="hidden">
            <a:xfrm>
              <a:off x="1109" y="142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264" name="Oval 120"/>
            <p:cNvSpPr>
              <a:spLocks noChangeArrowheads="1"/>
            </p:cNvSpPr>
            <p:nvPr/>
          </p:nvSpPr>
          <p:spPr bwMode="hidden">
            <a:xfrm>
              <a:off x="611" y="1284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265" name="Oval 121"/>
            <p:cNvSpPr>
              <a:spLocks noChangeArrowheads="1"/>
            </p:cNvSpPr>
            <p:nvPr/>
          </p:nvSpPr>
          <p:spPr bwMode="hidden">
            <a:xfrm>
              <a:off x="305" y="1358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266" name="Oval 122"/>
            <p:cNvSpPr>
              <a:spLocks noChangeArrowheads="1"/>
            </p:cNvSpPr>
            <p:nvPr/>
          </p:nvSpPr>
          <p:spPr bwMode="hidden">
            <a:xfrm>
              <a:off x="156" y="115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267" name="Oval 123"/>
            <p:cNvSpPr>
              <a:spLocks noChangeArrowheads="1"/>
            </p:cNvSpPr>
            <p:nvPr/>
          </p:nvSpPr>
          <p:spPr bwMode="hidden">
            <a:xfrm>
              <a:off x="4538" y="136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268" name="Oval 124"/>
            <p:cNvSpPr>
              <a:spLocks noChangeArrowheads="1"/>
            </p:cNvSpPr>
            <p:nvPr/>
          </p:nvSpPr>
          <p:spPr bwMode="hidden">
            <a:xfrm>
              <a:off x="4407" y="1440"/>
              <a:ext cx="105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269" name="Oval 125"/>
            <p:cNvSpPr>
              <a:spLocks noChangeArrowheads="1"/>
            </p:cNvSpPr>
            <p:nvPr/>
          </p:nvSpPr>
          <p:spPr bwMode="hidden">
            <a:xfrm>
              <a:off x="3992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270" name="Oval 126"/>
            <p:cNvSpPr>
              <a:spLocks noChangeArrowheads="1"/>
            </p:cNvSpPr>
            <p:nvPr/>
          </p:nvSpPr>
          <p:spPr bwMode="hidden">
            <a:xfrm>
              <a:off x="3466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271" name="Oval 127"/>
            <p:cNvSpPr>
              <a:spLocks noChangeArrowheads="1"/>
            </p:cNvSpPr>
            <p:nvPr/>
          </p:nvSpPr>
          <p:spPr bwMode="hidden">
            <a:xfrm>
              <a:off x="2852" y="1228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272" name="Oval 128"/>
            <p:cNvSpPr>
              <a:spLocks noChangeArrowheads="1"/>
            </p:cNvSpPr>
            <p:nvPr/>
          </p:nvSpPr>
          <p:spPr bwMode="hidden">
            <a:xfrm>
              <a:off x="2678" y="1109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273" name="Oval 129"/>
            <p:cNvSpPr>
              <a:spLocks noChangeArrowheads="1"/>
            </p:cNvSpPr>
            <p:nvPr/>
          </p:nvSpPr>
          <p:spPr bwMode="hidden">
            <a:xfrm>
              <a:off x="2859" y="104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274" name="Oval 130"/>
            <p:cNvSpPr>
              <a:spLocks noChangeArrowheads="1"/>
            </p:cNvSpPr>
            <p:nvPr/>
          </p:nvSpPr>
          <p:spPr bwMode="hidden">
            <a:xfrm>
              <a:off x="1942" y="104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275" name="Oval 131"/>
            <p:cNvSpPr>
              <a:spLocks noChangeArrowheads="1"/>
            </p:cNvSpPr>
            <p:nvPr/>
          </p:nvSpPr>
          <p:spPr bwMode="hidden">
            <a:xfrm>
              <a:off x="1088" y="1277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276" name="Oval 132"/>
            <p:cNvSpPr>
              <a:spLocks noChangeArrowheads="1"/>
            </p:cNvSpPr>
            <p:nvPr/>
          </p:nvSpPr>
          <p:spPr bwMode="hidden">
            <a:xfrm>
              <a:off x="827" y="13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277" name="Oval 133"/>
            <p:cNvSpPr>
              <a:spLocks noChangeArrowheads="1"/>
            </p:cNvSpPr>
            <p:nvPr/>
          </p:nvSpPr>
          <p:spPr bwMode="hidden">
            <a:xfrm>
              <a:off x="537" y="1428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278" name="Oval 134"/>
            <p:cNvSpPr>
              <a:spLocks noChangeArrowheads="1"/>
            </p:cNvSpPr>
            <p:nvPr/>
          </p:nvSpPr>
          <p:spPr bwMode="hidden">
            <a:xfrm>
              <a:off x="635" y="106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279" name="Oval 135"/>
            <p:cNvSpPr>
              <a:spLocks noChangeArrowheads="1"/>
            </p:cNvSpPr>
            <p:nvPr/>
          </p:nvSpPr>
          <p:spPr bwMode="hidden">
            <a:xfrm>
              <a:off x="1540" y="10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280" name="Oval 136"/>
            <p:cNvSpPr>
              <a:spLocks noChangeArrowheads="1"/>
            </p:cNvSpPr>
            <p:nvPr/>
          </p:nvSpPr>
          <p:spPr bwMode="hidden">
            <a:xfrm>
              <a:off x="1120" y="1063"/>
              <a:ext cx="10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281" name="Oval 137"/>
            <p:cNvSpPr>
              <a:spLocks noChangeArrowheads="1"/>
            </p:cNvSpPr>
            <p:nvPr/>
          </p:nvSpPr>
          <p:spPr bwMode="hidden">
            <a:xfrm>
              <a:off x="4131" y="1284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282" name="Oval 138"/>
            <p:cNvSpPr>
              <a:spLocks noChangeArrowheads="1"/>
            </p:cNvSpPr>
            <p:nvPr/>
          </p:nvSpPr>
          <p:spPr bwMode="hidden">
            <a:xfrm>
              <a:off x="3477" y="116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283" name="Oval 139"/>
            <p:cNvSpPr>
              <a:spLocks noChangeArrowheads="1"/>
            </p:cNvSpPr>
            <p:nvPr/>
          </p:nvSpPr>
          <p:spPr bwMode="hidden">
            <a:xfrm>
              <a:off x="3315" y="122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284" name="Oval 140"/>
            <p:cNvSpPr>
              <a:spLocks noChangeArrowheads="1"/>
            </p:cNvSpPr>
            <p:nvPr/>
          </p:nvSpPr>
          <p:spPr bwMode="hidden">
            <a:xfrm>
              <a:off x="317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285" name="Oval 141"/>
            <p:cNvSpPr>
              <a:spLocks noChangeArrowheads="1"/>
            </p:cNvSpPr>
            <p:nvPr/>
          </p:nvSpPr>
          <p:spPr bwMode="hidden">
            <a:xfrm>
              <a:off x="2396" y="105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286" name="Oval 142"/>
            <p:cNvSpPr>
              <a:spLocks noChangeArrowheads="1"/>
            </p:cNvSpPr>
            <p:nvPr/>
          </p:nvSpPr>
          <p:spPr bwMode="hidden">
            <a:xfrm>
              <a:off x="2769" y="1446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287" name="Oval 143"/>
            <p:cNvSpPr>
              <a:spLocks noChangeArrowheads="1"/>
            </p:cNvSpPr>
            <p:nvPr/>
          </p:nvSpPr>
          <p:spPr bwMode="hidden">
            <a:xfrm>
              <a:off x="2656" y="1294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288" name="Oval 144"/>
            <p:cNvSpPr>
              <a:spLocks noChangeArrowheads="1"/>
            </p:cNvSpPr>
            <p:nvPr/>
          </p:nvSpPr>
          <p:spPr bwMode="hidden">
            <a:xfrm>
              <a:off x="2501" y="1159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289" name="Oval 145"/>
            <p:cNvSpPr>
              <a:spLocks noChangeArrowheads="1"/>
            </p:cNvSpPr>
            <p:nvPr/>
          </p:nvSpPr>
          <p:spPr bwMode="hidden">
            <a:xfrm>
              <a:off x="2222" y="1101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290" name="Oval 146"/>
            <p:cNvSpPr>
              <a:spLocks noChangeArrowheads="1"/>
            </p:cNvSpPr>
            <p:nvPr/>
          </p:nvSpPr>
          <p:spPr bwMode="hidden">
            <a:xfrm>
              <a:off x="2029" y="1162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291" name="Oval 147"/>
            <p:cNvSpPr>
              <a:spLocks noChangeArrowheads="1"/>
            </p:cNvSpPr>
            <p:nvPr/>
          </p:nvSpPr>
          <p:spPr bwMode="hidden">
            <a:xfrm>
              <a:off x="1875" y="13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292" name="Oval 148"/>
            <p:cNvSpPr>
              <a:spLocks noChangeArrowheads="1"/>
            </p:cNvSpPr>
            <p:nvPr/>
          </p:nvSpPr>
          <p:spPr bwMode="hidden">
            <a:xfrm>
              <a:off x="1809" y="1223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293" name="Oval 149"/>
            <p:cNvSpPr>
              <a:spLocks noChangeArrowheads="1"/>
            </p:cNvSpPr>
            <p:nvPr/>
          </p:nvSpPr>
          <p:spPr bwMode="hidden">
            <a:xfrm>
              <a:off x="1738" y="1098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294" name="Oval 150"/>
            <p:cNvSpPr>
              <a:spLocks noChangeArrowheads="1"/>
            </p:cNvSpPr>
            <p:nvPr/>
          </p:nvSpPr>
          <p:spPr bwMode="hidden">
            <a:xfrm>
              <a:off x="1583" y="128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295" name="Oval 151"/>
            <p:cNvSpPr>
              <a:spLocks noChangeArrowheads="1"/>
            </p:cNvSpPr>
            <p:nvPr/>
          </p:nvSpPr>
          <p:spPr bwMode="hidden">
            <a:xfrm>
              <a:off x="1379" y="134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296" name="Oval 152"/>
            <p:cNvSpPr>
              <a:spLocks noChangeArrowheads="1"/>
            </p:cNvSpPr>
            <p:nvPr/>
          </p:nvSpPr>
          <p:spPr bwMode="hidden">
            <a:xfrm>
              <a:off x="1529" y="11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297" name="Oval 153"/>
            <p:cNvSpPr>
              <a:spLocks noChangeArrowheads="1"/>
            </p:cNvSpPr>
            <p:nvPr/>
          </p:nvSpPr>
          <p:spPr bwMode="hidden">
            <a:xfrm>
              <a:off x="1294" y="1222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298" name="Oval 154"/>
            <p:cNvSpPr>
              <a:spLocks noChangeArrowheads="1"/>
            </p:cNvSpPr>
            <p:nvPr/>
          </p:nvSpPr>
          <p:spPr bwMode="hidden">
            <a:xfrm>
              <a:off x="131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299" name="Oval 155"/>
            <p:cNvSpPr>
              <a:spLocks noChangeArrowheads="1"/>
            </p:cNvSpPr>
            <p:nvPr/>
          </p:nvSpPr>
          <p:spPr bwMode="hidden">
            <a:xfrm>
              <a:off x="1082" y="116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300" name="Oval 156"/>
            <p:cNvSpPr>
              <a:spLocks noChangeArrowheads="1"/>
            </p:cNvSpPr>
            <p:nvPr/>
          </p:nvSpPr>
          <p:spPr bwMode="hidden">
            <a:xfrm>
              <a:off x="877" y="112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301" name="Oval 157"/>
            <p:cNvSpPr>
              <a:spLocks noChangeArrowheads="1"/>
            </p:cNvSpPr>
            <p:nvPr/>
          </p:nvSpPr>
          <p:spPr bwMode="hidden">
            <a:xfrm>
              <a:off x="875" y="121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302" name="Oval 158"/>
            <p:cNvSpPr>
              <a:spLocks noChangeArrowheads="1"/>
            </p:cNvSpPr>
            <p:nvPr/>
          </p:nvSpPr>
          <p:spPr bwMode="hidden">
            <a:xfrm>
              <a:off x="680" y="117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303" name="Oval 159"/>
            <p:cNvSpPr>
              <a:spLocks noChangeArrowheads="1"/>
            </p:cNvSpPr>
            <p:nvPr/>
          </p:nvSpPr>
          <p:spPr bwMode="hidden">
            <a:xfrm>
              <a:off x="411" y="123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304" name="Oval 160"/>
            <p:cNvSpPr>
              <a:spLocks noChangeArrowheads="1"/>
            </p:cNvSpPr>
            <p:nvPr/>
          </p:nvSpPr>
          <p:spPr bwMode="hidden">
            <a:xfrm>
              <a:off x="434" y="110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305" name="Oval 161"/>
            <p:cNvSpPr>
              <a:spLocks noChangeArrowheads="1"/>
            </p:cNvSpPr>
            <p:nvPr/>
          </p:nvSpPr>
          <p:spPr bwMode="hidden">
            <a:xfrm>
              <a:off x="119" y="131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306" name="Oval 162"/>
            <p:cNvSpPr>
              <a:spLocks noChangeArrowheads="1"/>
            </p:cNvSpPr>
            <p:nvPr/>
          </p:nvSpPr>
          <p:spPr bwMode="hidden">
            <a:xfrm>
              <a:off x="858" y="1001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307" name="Oval 163"/>
            <p:cNvSpPr>
              <a:spLocks noChangeArrowheads="1"/>
            </p:cNvSpPr>
            <p:nvPr/>
          </p:nvSpPr>
          <p:spPr bwMode="hidden">
            <a:xfrm>
              <a:off x="1341" y="1013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308" name="Oval 164"/>
            <p:cNvSpPr>
              <a:spLocks noChangeArrowheads="1"/>
            </p:cNvSpPr>
            <p:nvPr/>
          </p:nvSpPr>
          <p:spPr bwMode="hidden">
            <a:xfrm>
              <a:off x="1739" y="1008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309" name="Oval 165"/>
            <p:cNvSpPr>
              <a:spLocks noChangeArrowheads="1"/>
            </p:cNvSpPr>
            <p:nvPr/>
          </p:nvSpPr>
          <p:spPr bwMode="hidden">
            <a:xfrm>
              <a:off x="2116" y="1001"/>
              <a:ext cx="100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310" name="Oval 166"/>
            <p:cNvSpPr>
              <a:spLocks noChangeArrowheads="1"/>
            </p:cNvSpPr>
            <p:nvPr/>
          </p:nvSpPr>
          <p:spPr bwMode="hidden">
            <a:xfrm>
              <a:off x="2320" y="941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311" name="Oval 167"/>
            <p:cNvSpPr>
              <a:spLocks noChangeArrowheads="1"/>
            </p:cNvSpPr>
            <p:nvPr/>
          </p:nvSpPr>
          <p:spPr bwMode="hidden">
            <a:xfrm>
              <a:off x="2601" y="995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312" name="Oval 168"/>
            <p:cNvSpPr>
              <a:spLocks noChangeArrowheads="1"/>
            </p:cNvSpPr>
            <p:nvPr/>
          </p:nvSpPr>
          <p:spPr bwMode="hidden">
            <a:xfrm>
              <a:off x="1667" y="1420"/>
              <a:ext cx="106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313" name="Oval 169"/>
            <p:cNvSpPr>
              <a:spLocks noChangeArrowheads="1"/>
            </p:cNvSpPr>
            <p:nvPr/>
          </p:nvSpPr>
          <p:spPr bwMode="hidden">
            <a:xfrm>
              <a:off x="2557" y="151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314" name="Oval 170"/>
            <p:cNvSpPr>
              <a:spLocks noChangeArrowheads="1"/>
            </p:cNvSpPr>
            <p:nvPr/>
          </p:nvSpPr>
          <p:spPr bwMode="hidden">
            <a:xfrm>
              <a:off x="3619" y="1287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315" name="Oval 171"/>
            <p:cNvSpPr>
              <a:spLocks noChangeArrowheads="1"/>
            </p:cNvSpPr>
            <p:nvPr/>
          </p:nvSpPr>
          <p:spPr bwMode="hidden">
            <a:xfrm>
              <a:off x="3791" y="1212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316" name="Oval 172"/>
            <p:cNvSpPr>
              <a:spLocks noChangeArrowheads="1"/>
            </p:cNvSpPr>
            <p:nvPr/>
          </p:nvSpPr>
          <p:spPr bwMode="hidden">
            <a:xfrm>
              <a:off x="213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317" name="Oval 173"/>
            <p:cNvSpPr>
              <a:spLocks noChangeArrowheads="1"/>
            </p:cNvSpPr>
            <p:nvPr/>
          </p:nvSpPr>
          <p:spPr bwMode="hidden">
            <a:xfrm>
              <a:off x="126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318" name="Oval 174"/>
            <p:cNvSpPr>
              <a:spLocks noChangeArrowheads="1"/>
            </p:cNvSpPr>
            <p:nvPr/>
          </p:nvSpPr>
          <p:spPr bwMode="hidden">
            <a:xfrm>
              <a:off x="1471" y="869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319" name="Oval 175"/>
            <p:cNvSpPr>
              <a:spLocks noChangeArrowheads="1"/>
            </p:cNvSpPr>
            <p:nvPr/>
          </p:nvSpPr>
          <p:spPr bwMode="hidden">
            <a:xfrm>
              <a:off x="1650" y="824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320" name="Oval 176"/>
            <p:cNvSpPr>
              <a:spLocks noChangeArrowheads="1"/>
            </p:cNvSpPr>
            <p:nvPr/>
          </p:nvSpPr>
          <p:spPr bwMode="hidden">
            <a:xfrm>
              <a:off x="1918" y="869"/>
              <a:ext cx="84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321" name="Oval 177"/>
            <p:cNvSpPr>
              <a:spLocks noChangeArrowheads="1"/>
            </p:cNvSpPr>
            <p:nvPr/>
          </p:nvSpPr>
          <p:spPr bwMode="hidden">
            <a:xfrm>
              <a:off x="1720" y="923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322" name="Oval 178"/>
            <p:cNvSpPr>
              <a:spLocks noChangeArrowheads="1"/>
            </p:cNvSpPr>
            <p:nvPr/>
          </p:nvSpPr>
          <p:spPr bwMode="hidden">
            <a:xfrm>
              <a:off x="1913" y="957"/>
              <a:ext cx="9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323" name="Oval 179"/>
            <p:cNvSpPr>
              <a:spLocks noChangeArrowheads="1"/>
            </p:cNvSpPr>
            <p:nvPr/>
          </p:nvSpPr>
          <p:spPr bwMode="hidden">
            <a:xfrm>
              <a:off x="1541" y="962"/>
              <a:ext cx="89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324" name="Oval 180"/>
            <p:cNvSpPr>
              <a:spLocks noChangeArrowheads="1"/>
            </p:cNvSpPr>
            <p:nvPr/>
          </p:nvSpPr>
          <p:spPr bwMode="hidden">
            <a:xfrm>
              <a:off x="1076" y="953"/>
              <a:ext cx="10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325" name="Oval 181"/>
            <p:cNvSpPr>
              <a:spLocks noChangeArrowheads="1"/>
            </p:cNvSpPr>
            <p:nvPr/>
          </p:nvSpPr>
          <p:spPr bwMode="hidden">
            <a:xfrm>
              <a:off x="1983" y="4027"/>
              <a:ext cx="195" cy="10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326" name="Oval 182"/>
            <p:cNvSpPr>
              <a:spLocks noChangeArrowheads="1"/>
            </p:cNvSpPr>
            <p:nvPr/>
          </p:nvSpPr>
          <p:spPr bwMode="hidden">
            <a:xfrm>
              <a:off x="2460" y="3671"/>
              <a:ext cx="196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327" name="Oval 183"/>
            <p:cNvSpPr>
              <a:spLocks noChangeArrowheads="1"/>
            </p:cNvSpPr>
            <p:nvPr/>
          </p:nvSpPr>
          <p:spPr bwMode="hidden">
            <a:xfrm>
              <a:off x="3238" y="3121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328" name="Oval 184"/>
            <p:cNvSpPr>
              <a:spLocks noChangeArrowheads="1"/>
            </p:cNvSpPr>
            <p:nvPr/>
          </p:nvSpPr>
          <p:spPr bwMode="hidden">
            <a:xfrm>
              <a:off x="3550" y="2880"/>
              <a:ext cx="157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329" name="Oval 185"/>
            <p:cNvSpPr>
              <a:spLocks noChangeArrowheads="1"/>
            </p:cNvSpPr>
            <p:nvPr/>
          </p:nvSpPr>
          <p:spPr bwMode="hidden">
            <a:xfrm>
              <a:off x="2892" y="3377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330" name="Oval 186"/>
            <p:cNvSpPr>
              <a:spLocks noChangeArrowheads="1"/>
            </p:cNvSpPr>
            <p:nvPr/>
          </p:nvSpPr>
          <p:spPr bwMode="hidden">
            <a:xfrm>
              <a:off x="3869" y="2657"/>
              <a:ext cx="151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331" name="Oval 187"/>
            <p:cNvSpPr>
              <a:spLocks noChangeArrowheads="1"/>
            </p:cNvSpPr>
            <p:nvPr/>
          </p:nvSpPr>
          <p:spPr bwMode="hidden">
            <a:xfrm>
              <a:off x="4090" y="2475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332" name="Oval 188"/>
            <p:cNvSpPr>
              <a:spLocks noChangeArrowheads="1"/>
            </p:cNvSpPr>
            <p:nvPr/>
          </p:nvSpPr>
          <p:spPr bwMode="hidden">
            <a:xfrm>
              <a:off x="4327" y="23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333" name="Oval 189"/>
            <p:cNvSpPr>
              <a:spLocks noChangeArrowheads="1"/>
            </p:cNvSpPr>
            <p:nvPr/>
          </p:nvSpPr>
          <p:spPr bwMode="hidden">
            <a:xfrm>
              <a:off x="4712" y="202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334" name="Oval 190"/>
            <p:cNvSpPr>
              <a:spLocks noChangeArrowheads="1"/>
            </p:cNvSpPr>
            <p:nvPr/>
          </p:nvSpPr>
          <p:spPr bwMode="hidden">
            <a:xfrm>
              <a:off x="4533" y="2162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335" name="Oval 191"/>
            <p:cNvSpPr>
              <a:spLocks noChangeArrowheads="1"/>
            </p:cNvSpPr>
            <p:nvPr/>
          </p:nvSpPr>
          <p:spPr bwMode="hidden">
            <a:xfrm>
              <a:off x="4863" y="1920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336" name="Oval 192"/>
            <p:cNvSpPr>
              <a:spLocks noChangeArrowheads="1"/>
            </p:cNvSpPr>
            <p:nvPr/>
          </p:nvSpPr>
          <p:spPr bwMode="hidden">
            <a:xfrm>
              <a:off x="5009" y="180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337" name="Oval 193"/>
            <p:cNvSpPr>
              <a:spLocks noChangeArrowheads="1"/>
            </p:cNvSpPr>
            <p:nvPr/>
          </p:nvSpPr>
          <p:spPr bwMode="hidden">
            <a:xfrm>
              <a:off x="5161" y="170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338" name="Oval 194"/>
            <p:cNvSpPr>
              <a:spLocks noChangeArrowheads="1"/>
            </p:cNvSpPr>
            <p:nvPr/>
          </p:nvSpPr>
          <p:spPr bwMode="hidden">
            <a:xfrm>
              <a:off x="5277" y="1614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339" name="Oval 195"/>
            <p:cNvSpPr>
              <a:spLocks noChangeArrowheads="1"/>
            </p:cNvSpPr>
            <p:nvPr/>
          </p:nvSpPr>
          <p:spPr bwMode="hidden">
            <a:xfrm>
              <a:off x="5398" y="1521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340" name="Oval 196"/>
            <p:cNvSpPr>
              <a:spLocks noChangeArrowheads="1"/>
            </p:cNvSpPr>
            <p:nvPr/>
          </p:nvSpPr>
          <p:spPr bwMode="hidden">
            <a:xfrm>
              <a:off x="3255" y="4071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341" name="Oval 197"/>
            <p:cNvSpPr>
              <a:spLocks noChangeArrowheads="1"/>
            </p:cNvSpPr>
            <p:nvPr/>
          </p:nvSpPr>
          <p:spPr bwMode="hidden">
            <a:xfrm>
              <a:off x="3651" y="369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342" name="Oval 198"/>
            <p:cNvSpPr>
              <a:spLocks noChangeArrowheads="1"/>
            </p:cNvSpPr>
            <p:nvPr/>
          </p:nvSpPr>
          <p:spPr bwMode="hidden">
            <a:xfrm>
              <a:off x="4773" y="3705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343" name="Oval 199"/>
            <p:cNvSpPr>
              <a:spLocks noChangeArrowheads="1"/>
            </p:cNvSpPr>
            <p:nvPr/>
          </p:nvSpPr>
          <p:spPr bwMode="hidden">
            <a:xfrm>
              <a:off x="4491" y="4049"/>
              <a:ext cx="196" cy="10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344" name="Oval 200"/>
            <p:cNvSpPr>
              <a:spLocks noChangeArrowheads="1"/>
            </p:cNvSpPr>
            <p:nvPr/>
          </p:nvSpPr>
          <p:spPr bwMode="hidden">
            <a:xfrm>
              <a:off x="3989" y="3396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345" name="Oval 201"/>
            <p:cNvSpPr>
              <a:spLocks noChangeArrowheads="1"/>
            </p:cNvSpPr>
            <p:nvPr/>
          </p:nvSpPr>
          <p:spPr bwMode="hidden">
            <a:xfrm>
              <a:off x="4263" y="3141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346" name="Oval 202"/>
            <p:cNvSpPr>
              <a:spLocks noChangeArrowheads="1"/>
            </p:cNvSpPr>
            <p:nvPr/>
          </p:nvSpPr>
          <p:spPr bwMode="hidden">
            <a:xfrm>
              <a:off x="5044" y="3418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347" name="Oval 203"/>
            <p:cNvSpPr>
              <a:spLocks noChangeArrowheads="1"/>
            </p:cNvSpPr>
            <p:nvPr/>
          </p:nvSpPr>
          <p:spPr bwMode="hidden">
            <a:xfrm>
              <a:off x="4553" y="28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348" name="Oval 204"/>
            <p:cNvSpPr>
              <a:spLocks noChangeArrowheads="1"/>
            </p:cNvSpPr>
            <p:nvPr/>
          </p:nvSpPr>
          <p:spPr bwMode="hidden">
            <a:xfrm>
              <a:off x="5293" y="311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349" name="Oval 205"/>
            <p:cNvSpPr>
              <a:spLocks noChangeArrowheads="1"/>
            </p:cNvSpPr>
            <p:nvPr/>
          </p:nvSpPr>
          <p:spPr bwMode="hidden">
            <a:xfrm>
              <a:off x="5497" y="2879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350" name="Oval 206"/>
            <p:cNvSpPr>
              <a:spLocks noChangeArrowheads="1"/>
            </p:cNvSpPr>
            <p:nvPr/>
          </p:nvSpPr>
          <p:spPr bwMode="hidden">
            <a:xfrm>
              <a:off x="4772" y="26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351" name="Oval 207"/>
            <p:cNvSpPr>
              <a:spLocks noChangeArrowheads="1"/>
            </p:cNvSpPr>
            <p:nvPr/>
          </p:nvSpPr>
          <p:spPr bwMode="hidden">
            <a:xfrm>
              <a:off x="4966" y="248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352" name="Oval 208"/>
            <p:cNvSpPr>
              <a:spLocks noChangeArrowheads="1"/>
            </p:cNvSpPr>
            <p:nvPr/>
          </p:nvSpPr>
          <p:spPr bwMode="hidden">
            <a:xfrm>
              <a:off x="5444" y="205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353" name="Oval 209"/>
            <p:cNvSpPr>
              <a:spLocks noChangeArrowheads="1"/>
            </p:cNvSpPr>
            <p:nvPr/>
          </p:nvSpPr>
          <p:spPr bwMode="hidden">
            <a:xfrm>
              <a:off x="5161" y="2314"/>
              <a:ext cx="140" cy="7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354" name="Oval 210"/>
            <p:cNvSpPr>
              <a:spLocks noChangeArrowheads="1"/>
            </p:cNvSpPr>
            <p:nvPr/>
          </p:nvSpPr>
          <p:spPr bwMode="hidden">
            <a:xfrm>
              <a:off x="5318" y="2176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355" name="Oval 211"/>
            <p:cNvSpPr>
              <a:spLocks noChangeArrowheads="1"/>
            </p:cNvSpPr>
            <p:nvPr/>
          </p:nvSpPr>
          <p:spPr bwMode="hidden">
            <a:xfrm>
              <a:off x="5581" y="193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356" name="Oval 212"/>
            <p:cNvSpPr>
              <a:spLocks noChangeArrowheads="1"/>
            </p:cNvSpPr>
            <p:nvPr/>
          </p:nvSpPr>
          <p:spPr bwMode="hidden">
            <a:xfrm>
              <a:off x="5689" y="181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357" name="Oval 213"/>
            <p:cNvSpPr>
              <a:spLocks noChangeArrowheads="1"/>
            </p:cNvSpPr>
            <p:nvPr/>
          </p:nvSpPr>
          <p:spPr bwMode="hidden">
            <a:xfrm>
              <a:off x="5663" y="2680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358" name="Oval 214"/>
            <p:cNvSpPr>
              <a:spLocks noChangeArrowheads="1"/>
            </p:cNvSpPr>
            <p:nvPr/>
          </p:nvSpPr>
          <p:spPr bwMode="hidden">
            <a:xfrm>
              <a:off x="-65" y="2865"/>
              <a:ext cx="150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359" name="Oval 215"/>
            <p:cNvSpPr>
              <a:spLocks noChangeArrowheads="1"/>
            </p:cNvSpPr>
            <p:nvPr/>
          </p:nvSpPr>
          <p:spPr bwMode="hidden">
            <a:xfrm>
              <a:off x="2" y="247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360" name="Oval 216"/>
            <p:cNvSpPr>
              <a:spLocks noChangeArrowheads="1"/>
            </p:cNvSpPr>
            <p:nvPr/>
          </p:nvSpPr>
          <p:spPr bwMode="hidden">
            <a:xfrm>
              <a:off x="-9" y="1436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361" name="Oval 217"/>
            <p:cNvSpPr>
              <a:spLocks noChangeArrowheads="1"/>
            </p:cNvSpPr>
            <p:nvPr/>
          </p:nvSpPr>
          <p:spPr bwMode="hidden">
            <a:xfrm>
              <a:off x="5624" y="4010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</p:grpSp>
      <p:sp>
        <p:nvSpPr>
          <p:cNvPr id="6362" name="Rectangle 21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CE4A5DBD-F10A-4DC3-99B4-341B6911271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6363" name="Rectangle 21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364" name="Rectangle 22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3638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365" name="Rectangle 22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366" name="Rectangle 22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76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Blip>
          <a:blip r:embed="rId13"/>
        </a:buBlip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anose="05000000000000000000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Blip>
          <a:blip r:embed="rId13"/>
        </a:buBlip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Blip>
          <a:blip r:embed="rId13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Address Translation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Andy Wang</a:t>
            </a:r>
          </a:p>
          <a:p>
            <a:pPr eaLnBrk="1" hangingPunct="1">
              <a:defRPr/>
            </a:pPr>
            <a:r>
              <a:rPr lang="en-US"/>
              <a:t>Operating Systems</a:t>
            </a:r>
          </a:p>
          <a:p>
            <a:pPr eaLnBrk="1" hangingPunct="1">
              <a:defRPr/>
            </a:pPr>
            <a:r>
              <a:rPr lang="en-US"/>
              <a:t>COP 4610 / CGS 5765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000" dirty="0"/>
              <a:t>Pros/Cons of Base-and-Bound Translation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dirty="0"/>
              <a:t>- Memory allocation is complex</a:t>
            </a:r>
          </a:p>
          <a:p>
            <a:pPr lvl="1" eaLnBrk="1" hangingPunct="1">
              <a:defRPr/>
            </a:pPr>
            <a:r>
              <a:rPr lang="en-US" dirty="0"/>
              <a:t>Need to find contiguous chunks of free memory</a:t>
            </a:r>
          </a:p>
          <a:p>
            <a:pPr lvl="2" eaLnBrk="1" hangingPunct="1">
              <a:defRPr/>
            </a:pPr>
            <a:r>
              <a:rPr lang="en-US" b="1" i="1" dirty="0">
                <a:solidFill>
                  <a:srgbClr val="FFFF00"/>
                </a:solidFill>
              </a:rPr>
              <a:t>First fit</a:t>
            </a:r>
            <a:r>
              <a:rPr lang="en-US" dirty="0"/>
              <a:t>: Use the first free memory region that is big enough</a:t>
            </a:r>
          </a:p>
          <a:p>
            <a:pPr lvl="2" eaLnBrk="1" hangingPunct="1">
              <a:defRPr/>
            </a:pPr>
            <a:r>
              <a:rPr lang="en-US" b="1" i="1" dirty="0">
                <a:solidFill>
                  <a:srgbClr val="FFFF00"/>
                </a:solidFill>
              </a:rPr>
              <a:t>Best fit</a:t>
            </a:r>
            <a:r>
              <a:rPr lang="en-US" dirty="0"/>
              <a:t>:  Use the smallest free memory region</a:t>
            </a:r>
          </a:p>
          <a:p>
            <a:pPr lvl="2" eaLnBrk="1" hangingPunct="1">
              <a:defRPr/>
            </a:pPr>
            <a:r>
              <a:rPr lang="en-US" b="1" i="1" dirty="0">
                <a:solidFill>
                  <a:srgbClr val="FFFF00"/>
                </a:solidFill>
              </a:rPr>
              <a:t>Worst fit</a:t>
            </a:r>
            <a:r>
              <a:rPr lang="en-US" dirty="0"/>
              <a:t>:  Use the largest free memory region </a:t>
            </a:r>
          </a:p>
          <a:p>
            <a:pPr lvl="1" eaLnBrk="1" hangingPunct="1">
              <a:defRPr/>
            </a:pPr>
            <a:r>
              <a:rPr lang="en-US" dirty="0"/>
              <a:t>Reorganization involves copying 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dirty="0"/>
              <a:t>- Does not work well when address spaces grow and shrink dynamically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Segmentation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b="1" i="1" dirty="0">
                <a:solidFill>
                  <a:srgbClr val="FFFF00"/>
                </a:solidFill>
              </a:rPr>
              <a:t>Segment</a:t>
            </a:r>
            <a:r>
              <a:rPr lang="en-US" dirty="0"/>
              <a:t>:  a logically contiguous memory region</a:t>
            </a:r>
          </a:p>
          <a:p>
            <a:pPr eaLnBrk="1" hangingPunct="1">
              <a:defRPr/>
            </a:pPr>
            <a:r>
              <a:rPr lang="en-US" b="1" i="1" dirty="0">
                <a:solidFill>
                  <a:srgbClr val="FFFF00"/>
                </a:solidFill>
              </a:rPr>
              <a:t>Segmentation-based translation</a:t>
            </a:r>
            <a:r>
              <a:rPr lang="en-US" dirty="0"/>
              <a:t>:  use a table of base-and-bound pairs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Segmentation Illustrated</a:t>
            </a:r>
          </a:p>
        </p:txBody>
      </p:sp>
      <p:sp>
        <p:nvSpPr>
          <p:cNvPr id="27651" name="Rectangle 4"/>
          <p:cNvSpPr>
            <a:spLocks noChangeArrowheads="1"/>
          </p:cNvSpPr>
          <p:nvPr/>
        </p:nvSpPr>
        <p:spPr bwMode="auto">
          <a:xfrm>
            <a:off x="2089150" y="1716088"/>
            <a:ext cx="1676400" cy="3733800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endParaRPr lang="en-US" altLang="en-US" sz="1800">
              <a:solidFill>
                <a:srgbClr val="000000"/>
              </a:solidFill>
            </a:endParaRPr>
          </a:p>
        </p:txBody>
      </p:sp>
      <p:sp>
        <p:nvSpPr>
          <p:cNvPr id="27652" name="Rectangle 5"/>
          <p:cNvSpPr>
            <a:spLocks noChangeArrowheads="1"/>
          </p:cNvSpPr>
          <p:nvPr/>
        </p:nvSpPr>
        <p:spPr bwMode="auto">
          <a:xfrm>
            <a:off x="5321300" y="1716088"/>
            <a:ext cx="1676400" cy="4800600"/>
          </a:xfrm>
          <a:prstGeom prst="rect">
            <a:avLst/>
          </a:prstGeom>
          <a:solidFill>
            <a:srgbClr val="CC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endParaRPr lang="en-US" altLang="en-US" sz="1800">
              <a:solidFill>
                <a:srgbClr val="000000"/>
              </a:solidFill>
            </a:endParaRPr>
          </a:p>
        </p:txBody>
      </p:sp>
      <p:sp>
        <p:nvSpPr>
          <p:cNvPr id="27653" name="Text Box 6"/>
          <p:cNvSpPr txBox="1">
            <a:spLocks noChangeArrowheads="1"/>
          </p:cNvSpPr>
          <p:nvPr/>
        </p:nvSpPr>
        <p:spPr bwMode="auto">
          <a:xfrm>
            <a:off x="1936750" y="1295400"/>
            <a:ext cx="19494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800"/>
              <a:t>Virtual addresses</a:t>
            </a:r>
          </a:p>
        </p:txBody>
      </p:sp>
      <p:sp>
        <p:nvSpPr>
          <p:cNvPr id="27654" name="Text Box 7"/>
          <p:cNvSpPr txBox="1">
            <a:spLocks noChangeArrowheads="1"/>
          </p:cNvSpPr>
          <p:nvPr/>
        </p:nvSpPr>
        <p:spPr bwMode="auto">
          <a:xfrm>
            <a:off x="5092700" y="1335088"/>
            <a:ext cx="21526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800"/>
              <a:t>Physical addresses</a:t>
            </a:r>
          </a:p>
        </p:txBody>
      </p:sp>
      <p:grpSp>
        <p:nvGrpSpPr>
          <p:cNvPr id="2" name="Group 31"/>
          <p:cNvGrpSpPr>
            <a:grpSpLocks/>
          </p:cNvGrpSpPr>
          <p:nvPr/>
        </p:nvGrpSpPr>
        <p:grpSpPr bwMode="auto">
          <a:xfrm>
            <a:off x="5321300" y="5318125"/>
            <a:ext cx="2679700" cy="900113"/>
            <a:chOff x="3352" y="3277"/>
            <a:chExt cx="1688" cy="567"/>
          </a:xfrm>
        </p:grpSpPr>
        <p:sp>
          <p:nvSpPr>
            <p:cNvPr id="27676" name="Rectangle 11"/>
            <p:cNvSpPr>
              <a:spLocks noChangeArrowheads="1"/>
            </p:cNvSpPr>
            <p:nvPr/>
          </p:nvSpPr>
          <p:spPr bwMode="auto">
            <a:xfrm>
              <a:off x="3352" y="3360"/>
              <a:ext cx="1056" cy="384"/>
            </a:xfrm>
            <a:prstGeom prst="rect">
              <a:avLst/>
            </a:prstGeom>
            <a:gradFill rotWithShape="1">
              <a:gsLst>
                <a:gs pos="0">
                  <a:srgbClr val="767647"/>
                </a:gs>
                <a:gs pos="100000">
                  <a:srgbClr val="FFFF99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solidFill>
                    <a:srgbClr val="000000"/>
                  </a:solidFill>
                </a:rPr>
                <a:t>code</a:t>
              </a:r>
            </a:p>
          </p:txBody>
        </p:sp>
        <p:sp>
          <p:nvSpPr>
            <p:cNvPr id="27677" name="Text Box 12"/>
            <p:cNvSpPr txBox="1">
              <a:spLocks noChangeArrowheads="1"/>
            </p:cNvSpPr>
            <p:nvPr/>
          </p:nvSpPr>
          <p:spPr bwMode="auto">
            <a:xfrm>
              <a:off x="4408" y="3277"/>
              <a:ext cx="63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 b="1">
                  <a:latin typeface="Courier New" panose="02070309020205020404" pitchFamily="49" charset="0"/>
                </a:rPr>
                <a:t>0x4000</a:t>
              </a:r>
            </a:p>
          </p:txBody>
        </p:sp>
        <p:sp>
          <p:nvSpPr>
            <p:cNvPr id="27678" name="Text Box 13"/>
            <p:cNvSpPr txBox="1">
              <a:spLocks noChangeArrowheads="1"/>
            </p:cNvSpPr>
            <p:nvPr/>
          </p:nvSpPr>
          <p:spPr bwMode="auto">
            <a:xfrm>
              <a:off x="4408" y="3613"/>
              <a:ext cx="63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 b="1">
                  <a:latin typeface="Courier New" panose="02070309020205020404" pitchFamily="49" charset="0"/>
                </a:rPr>
                <a:t>0x46ff</a:t>
              </a:r>
            </a:p>
          </p:txBody>
        </p:sp>
      </p:grpSp>
      <p:grpSp>
        <p:nvGrpSpPr>
          <p:cNvPr id="3" name="Group 30"/>
          <p:cNvGrpSpPr>
            <a:grpSpLocks/>
          </p:cNvGrpSpPr>
          <p:nvPr/>
        </p:nvGrpSpPr>
        <p:grpSpPr bwMode="auto">
          <a:xfrm>
            <a:off x="1174750" y="1584325"/>
            <a:ext cx="2590800" cy="900113"/>
            <a:chOff x="740" y="925"/>
            <a:chExt cx="1632" cy="567"/>
          </a:xfrm>
        </p:grpSpPr>
        <p:sp>
          <p:nvSpPr>
            <p:cNvPr id="27673" name="Text Box 8"/>
            <p:cNvSpPr txBox="1">
              <a:spLocks noChangeArrowheads="1"/>
            </p:cNvSpPr>
            <p:nvPr/>
          </p:nvSpPr>
          <p:spPr bwMode="auto">
            <a:xfrm>
              <a:off x="932" y="925"/>
              <a:ext cx="37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 b="1">
                  <a:latin typeface="Courier New" panose="02070309020205020404" pitchFamily="49" charset="0"/>
                </a:rPr>
                <a:t>0x0</a:t>
              </a:r>
            </a:p>
          </p:txBody>
        </p:sp>
        <p:sp>
          <p:nvSpPr>
            <p:cNvPr id="27674" name="Text Box 9"/>
            <p:cNvSpPr txBox="1">
              <a:spLocks noChangeArrowheads="1"/>
            </p:cNvSpPr>
            <p:nvPr/>
          </p:nvSpPr>
          <p:spPr bwMode="auto">
            <a:xfrm>
              <a:off x="740" y="1261"/>
              <a:ext cx="54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 b="1">
                  <a:latin typeface="Courier New" panose="02070309020205020404" pitchFamily="49" charset="0"/>
                </a:rPr>
                <a:t>0x6ff</a:t>
              </a:r>
            </a:p>
          </p:txBody>
        </p:sp>
        <p:sp>
          <p:nvSpPr>
            <p:cNvPr id="27675" name="Rectangle 16"/>
            <p:cNvSpPr>
              <a:spLocks noChangeArrowheads="1"/>
            </p:cNvSpPr>
            <p:nvPr/>
          </p:nvSpPr>
          <p:spPr bwMode="auto">
            <a:xfrm>
              <a:off x="1316" y="1008"/>
              <a:ext cx="1056" cy="384"/>
            </a:xfrm>
            <a:prstGeom prst="rect">
              <a:avLst/>
            </a:prstGeom>
            <a:gradFill rotWithShape="1">
              <a:gsLst>
                <a:gs pos="0">
                  <a:srgbClr val="767647"/>
                </a:gs>
                <a:gs pos="100000">
                  <a:srgbClr val="FFFF99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solidFill>
                    <a:srgbClr val="000000"/>
                  </a:solidFill>
                </a:rPr>
                <a:t>code</a:t>
              </a:r>
            </a:p>
          </p:txBody>
        </p:sp>
      </p:grpSp>
      <p:grpSp>
        <p:nvGrpSpPr>
          <p:cNvPr id="4" name="Group 33"/>
          <p:cNvGrpSpPr>
            <a:grpSpLocks/>
          </p:cNvGrpSpPr>
          <p:nvPr/>
        </p:nvGrpSpPr>
        <p:grpSpPr bwMode="auto">
          <a:xfrm>
            <a:off x="1022350" y="2498725"/>
            <a:ext cx="2743200" cy="823913"/>
            <a:chOff x="644" y="1501"/>
            <a:chExt cx="1728" cy="519"/>
          </a:xfrm>
        </p:grpSpPr>
        <p:sp>
          <p:nvSpPr>
            <p:cNvPr id="27670" name="Rectangle 17"/>
            <p:cNvSpPr>
              <a:spLocks noChangeArrowheads="1"/>
            </p:cNvSpPr>
            <p:nvPr/>
          </p:nvSpPr>
          <p:spPr bwMode="auto">
            <a:xfrm>
              <a:off x="1316" y="1584"/>
              <a:ext cx="1056" cy="336"/>
            </a:xfrm>
            <a:prstGeom prst="rect">
              <a:avLst/>
            </a:prstGeom>
            <a:gradFill rotWithShape="1">
              <a:gsLst>
                <a:gs pos="0">
                  <a:srgbClr val="FFFF99"/>
                </a:gs>
                <a:gs pos="100000">
                  <a:srgbClr val="767647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solidFill>
                    <a:srgbClr val="000000"/>
                  </a:solidFill>
                </a:rPr>
                <a:t>data</a:t>
              </a:r>
            </a:p>
          </p:txBody>
        </p:sp>
        <p:sp>
          <p:nvSpPr>
            <p:cNvPr id="27671" name="Text Box 18"/>
            <p:cNvSpPr txBox="1">
              <a:spLocks noChangeArrowheads="1"/>
            </p:cNvSpPr>
            <p:nvPr/>
          </p:nvSpPr>
          <p:spPr bwMode="auto">
            <a:xfrm>
              <a:off x="644" y="1501"/>
              <a:ext cx="63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 b="1">
                  <a:latin typeface="Courier New" panose="02070309020205020404" pitchFamily="49" charset="0"/>
                </a:rPr>
                <a:t>0x1000</a:t>
              </a:r>
            </a:p>
          </p:txBody>
        </p:sp>
        <p:sp>
          <p:nvSpPr>
            <p:cNvPr id="27672" name="Text Box 19"/>
            <p:cNvSpPr txBox="1">
              <a:spLocks noChangeArrowheads="1"/>
            </p:cNvSpPr>
            <p:nvPr/>
          </p:nvSpPr>
          <p:spPr bwMode="auto">
            <a:xfrm>
              <a:off x="644" y="1789"/>
              <a:ext cx="63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 b="1">
                  <a:latin typeface="Courier New" panose="02070309020205020404" pitchFamily="49" charset="0"/>
                </a:rPr>
                <a:t>0x14ff</a:t>
              </a:r>
            </a:p>
          </p:txBody>
        </p:sp>
      </p:grpSp>
      <p:grpSp>
        <p:nvGrpSpPr>
          <p:cNvPr id="5" name="Group 32"/>
          <p:cNvGrpSpPr>
            <a:grpSpLocks/>
          </p:cNvGrpSpPr>
          <p:nvPr/>
        </p:nvGrpSpPr>
        <p:grpSpPr bwMode="auto">
          <a:xfrm>
            <a:off x="5321300" y="1577975"/>
            <a:ext cx="2543175" cy="900113"/>
            <a:chOff x="3352" y="921"/>
            <a:chExt cx="1602" cy="567"/>
          </a:xfrm>
        </p:grpSpPr>
        <p:sp>
          <p:nvSpPr>
            <p:cNvPr id="27667" name="Rectangle 20"/>
            <p:cNvSpPr>
              <a:spLocks noChangeArrowheads="1"/>
            </p:cNvSpPr>
            <p:nvPr/>
          </p:nvSpPr>
          <p:spPr bwMode="auto">
            <a:xfrm>
              <a:off x="3352" y="1008"/>
              <a:ext cx="1056" cy="336"/>
            </a:xfrm>
            <a:prstGeom prst="rect">
              <a:avLst/>
            </a:prstGeom>
            <a:gradFill rotWithShape="1">
              <a:gsLst>
                <a:gs pos="0">
                  <a:srgbClr val="FFFF99"/>
                </a:gs>
                <a:gs pos="100000">
                  <a:srgbClr val="767647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solidFill>
                    <a:srgbClr val="000000"/>
                  </a:solidFill>
                </a:rPr>
                <a:t>data</a:t>
              </a:r>
            </a:p>
          </p:txBody>
        </p:sp>
        <p:sp>
          <p:nvSpPr>
            <p:cNvPr id="27668" name="Text Box 21"/>
            <p:cNvSpPr txBox="1">
              <a:spLocks noChangeArrowheads="1"/>
            </p:cNvSpPr>
            <p:nvPr/>
          </p:nvSpPr>
          <p:spPr bwMode="auto">
            <a:xfrm>
              <a:off x="4408" y="921"/>
              <a:ext cx="37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 b="1">
                  <a:latin typeface="Courier New" panose="02070309020205020404" pitchFamily="49" charset="0"/>
                </a:rPr>
                <a:t>0x0</a:t>
              </a:r>
            </a:p>
          </p:txBody>
        </p:sp>
        <p:sp>
          <p:nvSpPr>
            <p:cNvPr id="27669" name="Text Box 22"/>
            <p:cNvSpPr txBox="1">
              <a:spLocks noChangeArrowheads="1"/>
            </p:cNvSpPr>
            <p:nvPr/>
          </p:nvSpPr>
          <p:spPr bwMode="auto">
            <a:xfrm>
              <a:off x="4408" y="1257"/>
              <a:ext cx="54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 b="1">
                  <a:latin typeface="Courier New" panose="02070309020205020404" pitchFamily="49" charset="0"/>
                </a:rPr>
                <a:t>0x4ff</a:t>
              </a:r>
            </a:p>
          </p:txBody>
        </p:sp>
      </p:grpSp>
      <p:grpSp>
        <p:nvGrpSpPr>
          <p:cNvPr id="6" name="Group 34"/>
          <p:cNvGrpSpPr>
            <a:grpSpLocks/>
          </p:cNvGrpSpPr>
          <p:nvPr/>
        </p:nvGrpSpPr>
        <p:grpSpPr bwMode="auto">
          <a:xfrm>
            <a:off x="1022350" y="4459288"/>
            <a:ext cx="2743200" cy="1128712"/>
            <a:chOff x="644" y="2736"/>
            <a:chExt cx="1728" cy="711"/>
          </a:xfrm>
        </p:grpSpPr>
        <p:sp>
          <p:nvSpPr>
            <p:cNvPr id="27664" name="Rectangle 23"/>
            <p:cNvSpPr>
              <a:spLocks noChangeArrowheads="1"/>
            </p:cNvSpPr>
            <p:nvPr/>
          </p:nvSpPr>
          <p:spPr bwMode="auto">
            <a:xfrm>
              <a:off x="1316" y="2784"/>
              <a:ext cx="1056" cy="576"/>
            </a:xfrm>
            <a:prstGeom prst="rect">
              <a:avLst/>
            </a:prstGeom>
            <a:gradFill rotWithShape="1">
              <a:gsLst>
                <a:gs pos="0">
                  <a:srgbClr val="767647"/>
                </a:gs>
                <a:gs pos="100000">
                  <a:srgbClr val="FFFF99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solidFill>
                    <a:srgbClr val="000000"/>
                  </a:solidFill>
                </a:rPr>
                <a:t>stack</a:t>
              </a:r>
            </a:p>
          </p:txBody>
        </p:sp>
        <p:sp>
          <p:nvSpPr>
            <p:cNvPr id="27665" name="Text Box 24"/>
            <p:cNvSpPr txBox="1">
              <a:spLocks noChangeArrowheads="1"/>
            </p:cNvSpPr>
            <p:nvPr/>
          </p:nvSpPr>
          <p:spPr bwMode="auto">
            <a:xfrm>
              <a:off x="644" y="2736"/>
              <a:ext cx="63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 b="1">
                  <a:latin typeface="Courier New" panose="02070309020205020404" pitchFamily="49" charset="0"/>
                </a:rPr>
                <a:t>0x3000</a:t>
              </a:r>
            </a:p>
          </p:txBody>
        </p:sp>
        <p:sp>
          <p:nvSpPr>
            <p:cNvPr id="27666" name="Text Box 25"/>
            <p:cNvSpPr txBox="1">
              <a:spLocks noChangeArrowheads="1"/>
            </p:cNvSpPr>
            <p:nvPr/>
          </p:nvSpPr>
          <p:spPr bwMode="auto">
            <a:xfrm>
              <a:off x="644" y="3216"/>
              <a:ext cx="63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 b="1">
                  <a:latin typeface="Courier New" panose="02070309020205020404" pitchFamily="49" charset="0"/>
                </a:rPr>
                <a:t>0x3fff</a:t>
              </a:r>
            </a:p>
          </p:txBody>
        </p:sp>
      </p:grpSp>
      <p:grpSp>
        <p:nvGrpSpPr>
          <p:cNvPr id="7" name="Group 35"/>
          <p:cNvGrpSpPr>
            <a:grpSpLocks/>
          </p:cNvGrpSpPr>
          <p:nvPr/>
        </p:nvGrpSpPr>
        <p:grpSpPr bwMode="auto">
          <a:xfrm>
            <a:off x="5321300" y="3468688"/>
            <a:ext cx="2679700" cy="1219200"/>
            <a:chOff x="3352" y="2112"/>
            <a:chExt cx="1688" cy="768"/>
          </a:xfrm>
        </p:grpSpPr>
        <p:sp>
          <p:nvSpPr>
            <p:cNvPr id="27661" name="Rectangle 26"/>
            <p:cNvSpPr>
              <a:spLocks noChangeArrowheads="1"/>
            </p:cNvSpPr>
            <p:nvPr/>
          </p:nvSpPr>
          <p:spPr bwMode="auto">
            <a:xfrm>
              <a:off x="3352" y="2208"/>
              <a:ext cx="1056" cy="576"/>
            </a:xfrm>
            <a:prstGeom prst="rect">
              <a:avLst/>
            </a:prstGeom>
            <a:gradFill rotWithShape="1">
              <a:gsLst>
                <a:gs pos="0">
                  <a:srgbClr val="767647"/>
                </a:gs>
                <a:gs pos="100000">
                  <a:srgbClr val="FFFF99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solidFill>
                    <a:srgbClr val="000000"/>
                  </a:solidFill>
                </a:rPr>
                <a:t>stack</a:t>
              </a:r>
            </a:p>
          </p:txBody>
        </p:sp>
        <p:sp>
          <p:nvSpPr>
            <p:cNvPr id="27662" name="Text Box 28"/>
            <p:cNvSpPr txBox="1">
              <a:spLocks noChangeArrowheads="1"/>
            </p:cNvSpPr>
            <p:nvPr/>
          </p:nvSpPr>
          <p:spPr bwMode="auto">
            <a:xfrm>
              <a:off x="4408" y="2112"/>
              <a:ext cx="63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 b="1">
                  <a:latin typeface="Courier New" panose="02070309020205020404" pitchFamily="49" charset="0"/>
                </a:rPr>
                <a:t>0x2000</a:t>
              </a:r>
            </a:p>
          </p:txBody>
        </p:sp>
        <p:sp>
          <p:nvSpPr>
            <p:cNvPr id="27663" name="Text Box 29"/>
            <p:cNvSpPr txBox="1">
              <a:spLocks noChangeArrowheads="1"/>
            </p:cNvSpPr>
            <p:nvPr/>
          </p:nvSpPr>
          <p:spPr bwMode="auto">
            <a:xfrm>
              <a:off x="4408" y="2649"/>
              <a:ext cx="63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 b="1">
                  <a:latin typeface="Courier New" panose="02070309020205020404" pitchFamily="49" charset="0"/>
                </a:rPr>
                <a:t>0x2fff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Segmentation Diagram</a:t>
            </a:r>
          </a:p>
        </p:txBody>
      </p:sp>
      <p:sp>
        <p:nvSpPr>
          <p:cNvPr id="29699" name="Rectangle 4"/>
          <p:cNvSpPr>
            <a:spLocks noChangeArrowheads="1"/>
          </p:cNvSpPr>
          <p:nvPr/>
        </p:nvSpPr>
        <p:spPr bwMode="auto">
          <a:xfrm>
            <a:off x="76200" y="3886200"/>
            <a:ext cx="1371600" cy="457200"/>
          </a:xfrm>
          <a:prstGeom prst="rect">
            <a:avLst/>
          </a:prstGeom>
          <a:solidFill>
            <a:srgbClr val="FFFF99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solidFill>
                  <a:srgbClr val="000000"/>
                </a:solidFill>
              </a:rPr>
              <a:t>Virt seg #</a:t>
            </a:r>
          </a:p>
        </p:txBody>
      </p:sp>
      <p:sp>
        <p:nvSpPr>
          <p:cNvPr id="29700" name="Rectangle 5"/>
          <p:cNvSpPr>
            <a:spLocks noChangeArrowheads="1"/>
          </p:cNvSpPr>
          <p:nvPr/>
        </p:nvSpPr>
        <p:spPr bwMode="auto">
          <a:xfrm>
            <a:off x="1447800" y="3886200"/>
            <a:ext cx="2209800" cy="457200"/>
          </a:xfrm>
          <a:prstGeom prst="rect">
            <a:avLst/>
          </a:prstGeom>
          <a:solidFill>
            <a:srgbClr val="FFFF99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solidFill>
                  <a:srgbClr val="000000"/>
                </a:solidFill>
              </a:rPr>
              <a:t>Offset</a:t>
            </a:r>
          </a:p>
        </p:txBody>
      </p:sp>
      <p:grpSp>
        <p:nvGrpSpPr>
          <p:cNvPr id="2" name="Group 66"/>
          <p:cNvGrpSpPr>
            <a:grpSpLocks/>
          </p:cNvGrpSpPr>
          <p:nvPr/>
        </p:nvGrpSpPr>
        <p:grpSpPr bwMode="auto">
          <a:xfrm>
            <a:off x="762000" y="1981200"/>
            <a:ext cx="7620000" cy="2362200"/>
            <a:chOff x="480" y="1248"/>
            <a:chExt cx="4800" cy="1488"/>
          </a:xfrm>
        </p:grpSpPr>
        <p:sp>
          <p:nvSpPr>
            <p:cNvPr id="29736" name="Rectangle 7"/>
            <p:cNvSpPr>
              <a:spLocks noChangeArrowheads="1"/>
            </p:cNvSpPr>
            <p:nvPr/>
          </p:nvSpPr>
          <p:spPr bwMode="auto">
            <a:xfrm>
              <a:off x="3888" y="2448"/>
              <a:ext cx="1392" cy="288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solidFill>
                    <a:srgbClr val="000000"/>
                  </a:solidFill>
                </a:rPr>
                <a:t>Phy addr</a:t>
              </a:r>
            </a:p>
          </p:txBody>
        </p:sp>
        <p:grpSp>
          <p:nvGrpSpPr>
            <p:cNvPr id="29737" name="Group 65"/>
            <p:cNvGrpSpPr>
              <a:grpSpLocks/>
            </p:cNvGrpSpPr>
            <p:nvPr/>
          </p:nvGrpSpPr>
          <p:grpSpPr bwMode="auto">
            <a:xfrm>
              <a:off x="1584" y="1248"/>
              <a:ext cx="2784" cy="864"/>
              <a:chOff x="1584" y="1248"/>
              <a:chExt cx="2784" cy="864"/>
            </a:xfrm>
          </p:grpSpPr>
          <p:sp>
            <p:nvSpPr>
              <p:cNvPr id="29743" name="Rectangle 9"/>
              <p:cNvSpPr>
                <a:spLocks noChangeArrowheads="1"/>
              </p:cNvSpPr>
              <p:nvPr/>
            </p:nvSpPr>
            <p:spPr bwMode="auto">
              <a:xfrm>
                <a:off x="1584" y="1248"/>
                <a:ext cx="1392" cy="288"/>
              </a:xfrm>
              <a:prstGeom prst="rect">
                <a:avLst/>
              </a:prstGeom>
              <a:solidFill>
                <a:srgbClr val="FFCC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folHlink"/>
                  </a:buClr>
                  <a:buSzPct val="50000"/>
                  <a:buFont typeface="Wingdings" panose="05000000000000000000" pitchFamily="2" charset="2"/>
                  <a:buChar char="n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folHlink"/>
                  </a:buClr>
                  <a:buSzPct val="5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FontTx/>
                  <a:buNone/>
                </a:pPr>
                <a:r>
                  <a:rPr lang="en-US" altLang="en-US" sz="1800">
                    <a:solidFill>
                      <a:srgbClr val="000000"/>
                    </a:solidFill>
                  </a:rPr>
                  <a:t>Physical seg base</a:t>
                </a:r>
              </a:p>
            </p:txBody>
          </p:sp>
          <p:sp>
            <p:nvSpPr>
              <p:cNvPr id="29744" name="Rectangle 10"/>
              <p:cNvSpPr>
                <a:spLocks noChangeArrowheads="1"/>
              </p:cNvSpPr>
              <p:nvPr/>
            </p:nvSpPr>
            <p:spPr bwMode="auto">
              <a:xfrm>
                <a:off x="2976" y="1248"/>
                <a:ext cx="1392" cy="288"/>
              </a:xfrm>
              <a:prstGeom prst="rect">
                <a:avLst/>
              </a:prstGeom>
              <a:solidFill>
                <a:srgbClr val="FFCC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folHlink"/>
                  </a:buClr>
                  <a:buSzPct val="50000"/>
                  <a:buFont typeface="Wingdings" panose="05000000000000000000" pitchFamily="2" charset="2"/>
                  <a:buChar char="n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folHlink"/>
                  </a:buClr>
                  <a:buSzPct val="5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FontTx/>
                  <a:buNone/>
                </a:pPr>
                <a:r>
                  <a:rPr lang="en-US" altLang="en-US" sz="1800">
                    <a:solidFill>
                      <a:srgbClr val="000000"/>
                    </a:solidFill>
                  </a:rPr>
                  <a:t>Seg bound</a:t>
                </a:r>
              </a:p>
            </p:txBody>
          </p:sp>
          <p:sp>
            <p:nvSpPr>
              <p:cNvPr id="29745" name="Rectangle 11"/>
              <p:cNvSpPr>
                <a:spLocks noChangeArrowheads="1"/>
              </p:cNvSpPr>
              <p:nvPr/>
            </p:nvSpPr>
            <p:spPr bwMode="auto">
              <a:xfrm>
                <a:off x="1584" y="1536"/>
                <a:ext cx="1392" cy="288"/>
              </a:xfrm>
              <a:prstGeom prst="rect">
                <a:avLst/>
              </a:prstGeom>
              <a:solidFill>
                <a:srgbClr val="FFCC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folHlink"/>
                  </a:buClr>
                  <a:buSzPct val="50000"/>
                  <a:buFont typeface="Wingdings" panose="05000000000000000000" pitchFamily="2" charset="2"/>
                  <a:buChar char="n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folHlink"/>
                  </a:buClr>
                  <a:buSzPct val="5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FontTx/>
                  <a:buNone/>
                </a:pPr>
                <a:r>
                  <a:rPr lang="en-US" altLang="en-US" sz="1800">
                    <a:solidFill>
                      <a:srgbClr val="000000"/>
                    </a:solidFill>
                  </a:rPr>
                  <a:t>Physical seg base</a:t>
                </a:r>
              </a:p>
            </p:txBody>
          </p:sp>
          <p:sp>
            <p:nvSpPr>
              <p:cNvPr id="29746" name="Rectangle 12"/>
              <p:cNvSpPr>
                <a:spLocks noChangeArrowheads="1"/>
              </p:cNvSpPr>
              <p:nvPr/>
            </p:nvSpPr>
            <p:spPr bwMode="auto">
              <a:xfrm>
                <a:off x="2976" y="1536"/>
                <a:ext cx="1392" cy="288"/>
              </a:xfrm>
              <a:prstGeom prst="rect">
                <a:avLst/>
              </a:prstGeom>
              <a:solidFill>
                <a:srgbClr val="FFCC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folHlink"/>
                  </a:buClr>
                  <a:buSzPct val="50000"/>
                  <a:buFont typeface="Wingdings" panose="05000000000000000000" pitchFamily="2" charset="2"/>
                  <a:buChar char="n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folHlink"/>
                  </a:buClr>
                  <a:buSzPct val="5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FontTx/>
                  <a:buNone/>
                </a:pPr>
                <a:r>
                  <a:rPr lang="en-US" altLang="en-US" sz="1800">
                    <a:solidFill>
                      <a:srgbClr val="000000"/>
                    </a:solidFill>
                  </a:rPr>
                  <a:t>Seg bound</a:t>
                </a:r>
              </a:p>
            </p:txBody>
          </p:sp>
          <p:sp>
            <p:nvSpPr>
              <p:cNvPr id="29747" name="Rectangle 13"/>
              <p:cNvSpPr>
                <a:spLocks noChangeArrowheads="1"/>
              </p:cNvSpPr>
              <p:nvPr/>
            </p:nvSpPr>
            <p:spPr bwMode="auto">
              <a:xfrm>
                <a:off x="1584" y="1824"/>
                <a:ext cx="1392" cy="288"/>
              </a:xfrm>
              <a:prstGeom prst="rect">
                <a:avLst/>
              </a:prstGeom>
              <a:solidFill>
                <a:srgbClr val="FFCC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folHlink"/>
                  </a:buClr>
                  <a:buSzPct val="50000"/>
                  <a:buFont typeface="Wingdings" panose="05000000000000000000" pitchFamily="2" charset="2"/>
                  <a:buChar char="n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folHlink"/>
                  </a:buClr>
                  <a:buSzPct val="5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FontTx/>
                  <a:buNone/>
                </a:pPr>
                <a:r>
                  <a:rPr lang="en-US" altLang="en-US" sz="1800">
                    <a:solidFill>
                      <a:srgbClr val="0000CC"/>
                    </a:solidFill>
                  </a:rPr>
                  <a:t>Physical seg base</a:t>
                </a:r>
              </a:p>
            </p:txBody>
          </p:sp>
          <p:sp>
            <p:nvSpPr>
              <p:cNvPr id="29748" name="Rectangle 14"/>
              <p:cNvSpPr>
                <a:spLocks noChangeArrowheads="1"/>
              </p:cNvSpPr>
              <p:nvPr/>
            </p:nvSpPr>
            <p:spPr bwMode="auto">
              <a:xfrm>
                <a:off x="2976" y="1824"/>
                <a:ext cx="1392" cy="288"/>
              </a:xfrm>
              <a:prstGeom prst="rect">
                <a:avLst/>
              </a:prstGeom>
              <a:solidFill>
                <a:srgbClr val="FFCC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folHlink"/>
                  </a:buClr>
                  <a:buSzPct val="50000"/>
                  <a:buFont typeface="Wingdings" panose="05000000000000000000" pitchFamily="2" charset="2"/>
                  <a:buChar char="n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folHlink"/>
                  </a:buClr>
                  <a:buSzPct val="5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FontTx/>
                  <a:buNone/>
                </a:pPr>
                <a:r>
                  <a:rPr lang="en-US" altLang="en-US" sz="1800">
                    <a:solidFill>
                      <a:srgbClr val="0000CC"/>
                    </a:solidFill>
                  </a:rPr>
                  <a:t>Seg bound</a:t>
                </a:r>
              </a:p>
            </p:txBody>
          </p:sp>
        </p:grpSp>
        <p:cxnSp>
          <p:nvCxnSpPr>
            <p:cNvPr id="29738" name="AutoShape 15"/>
            <p:cNvCxnSpPr>
              <a:cxnSpLocks noChangeShapeType="1"/>
              <a:stCxn id="29699" idx="0"/>
              <a:endCxn id="29747" idx="1"/>
            </p:cNvCxnSpPr>
            <p:nvPr/>
          </p:nvCxnSpPr>
          <p:spPr bwMode="auto">
            <a:xfrm rot="-5400000">
              <a:off x="792" y="1656"/>
              <a:ext cx="480" cy="1104"/>
            </a:xfrm>
            <a:prstGeom prst="bentConnector2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9739" name="Oval 16"/>
            <p:cNvSpPr>
              <a:spLocks noChangeArrowheads="1"/>
            </p:cNvSpPr>
            <p:nvPr/>
          </p:nvSpPr>
          <p:spPr bwMode="auto">
            <a:xfrm>
              <a:off x="2592" y="2448"/>
              <a:ext cx="288" cy="288"/>
            </a:xfrm>
            <a:prstGeom prst="ellipse">
              <a:avLst/>
            </a:prstGeom>
            <a:solidFill>
              <a:srgbClr val="FFCC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solidFill>
                    <a:srgbClr val="000000"/>
                  </a:solidFill>
                </a:rPr>
                <a:t>+</a:t>
              </a:r>
            </a:p>
          </p:txBody>
        </p:sp>
        <p:cxnSp>
          <p:nvCxnSpPr>
            <p:cNvPr id="29740" name="AutoShape 17"/>
            <p:cNvCxnSpPr>
              <a:cxnSpLocks noChangeShapeType="1"/>
              <a:stCxn id="29700" idx="3"/>
              <a:endCxn id="29739" idx="2"/>
            </p:cNvCxnSpPr>
            <p:nvPr/>
          </p:nvCxnSpPr>
          <p:spPr bwMode="auto">
            <a:xfrm>
              <a:off x="2304" y="2592"/>
              <a:ext cx="288" cy="0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9741" name="AutoShape 18"/>
            <p:cNvCxnSpPr>
              <a:cxnSpLocks noChangeShapeType="1"/>
              <a:stCxn id="29739" idx="6"/>
              <a:endCxn id="29736" idx="1"/>
            </p:cNvCxnSpPr>
            <p:nvPr/>
          </p:nvCxnSpPr>
          <p:spPr bwMode="auto">
            <a:xfrm>
              <a:off x="2880" y="2592"/>
              <a:ext cx="1008" cy="0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9742" name="Line 19"/>
            <p:cNvSpPr>
              <a:spLocks noChangeShapeType="1"/>
            </p:cNvSpPr>
            <p:nvPr/>
          </p:nvSpPr>
          <p:spPr bwMode="auto">
            <a:xfrm>
              <a:off x="2736" y="2112"/>
              <a:ext cx="0" cy="33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" name="Group 69"/>
          <p:cNvGrpSpPr>
            <a:grpSpLocks/>
          </p:cNvGrpSpPr>
          <p:nvPr/>
        </p:nvGrpSpPr>
        <p:grpSpPr bwMode="auto">
          <a:xfrm>
            <a:off x="2552700" y="3352800"/>
            <a:ext cx="5829300" cy="2362200"/>
            <a:chOff x="1608" y="2112"/>
            <a:chExt cx="3672" cy="1488"/>
          </a:xfrm>
        </p:grpSpPr>
        <p:sp>
          <p:nvSpPr>
            <p:cNvPr id="29731" name="Rectangle 21"/>
            <p:cNvSpPr>
              <a:spLocks noChangeArrowheads="1"/>
            </p:cNvSpPr>
            <p:nvPr/>
          </p:nvSpPr>
          <p:spPr bwMode="auto">
            <a:xfrm>
              <a:off x="3936" y="3264"/>
              <a:ext cx="1344" cy="28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/>
                <a:t>Error</a:t>
              </a:r>
            </a:p>
          </p:txBody>
        </p:sp>
        <p:cxnSp>
          <p:nvCxnSpPr>
            <p:cNvPr id="29732" name="AutoShape 22"/>
            <p:cNvCxnSpPr>
              <a:cxnSpLocks noChangeShapeType="1"/>
              <a:stCxn id="29733" idx="3"/>
              <a:endCxn id="29731" idx="1"/>
            </p:cNvCxnSpPr>
            <p:nvPr/>
          </p:nvCxnSpPr>
          <p:spPr bwMode="auto">
            <a:xfrm flipV="1">
              <a:off x="3456" y="3408"/>
              <a:ext cx="480" cy="9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9733" name="AutoShape 23"/>
            <p:cNvSpPr>
              <a:spLocks noChangeArrowheads="1"/>
            </p:cNvSpPr>
            <p:nvPr/>
          </p:nvSpPr>
          <p:spPr bwMode="auto">
            <a:xfrm>
              <a:off x="3072" y="3234"/>
              <a:ext cx="384" cy="366"/>
            </a:xfrm>
            <a:prstGeom prst="diamond">
              <a:avLst/>
            </a:prstGeom>
            <a:solidFill>
              <a:srgbClr val="FF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solidFill>
                    <a:srgbClr val="000000"/>
                  </a:solidFill>
                </a:rPr>
                <a:t>&gt;</a:t>
              </a:r>
            </a:p>
          </p:txBody>
        </p:sp>
        <p:cxnSp>
          <p:nvCxnSpPr>
            <p:cNvPr id="29734" name="AutoShape 24"/>
            <p:cNvCxnSpPr>
              <a:cxnSpLocks noChangeShapeType="1"/>
              <a:stCxn id="29700" idx="2"/>
              <a:endCxn id="29733" idx="1"/>
            </p:cNvCxnSpPr>
            <p:nvPr/>
          </p:nvCxnSpPr>
          <p:spPr bwMode="auto">
            <a:xfrm rot="16200000" flipH="1">
              <a:off x="1999" y="2345"/>
              <a:ext cx="681" cy="1464"/>
            </a:xfrm>
            <a:prstGeom prst="bentConnector2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9735" name="Line 25"/>
            <p:cNvSpPr>
              <a:spLocks noChangeShapeType="1"/>
            </p:cNvSpPr>
            <p:nvPr/>
          </p:nvSpPr>
          <p:spPr bwMode="auto">
            <a:xfrm>
              <a:off x="3264" y="2112"/>
              <a:ext cx="0" cy="115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" name="Group 38"/>
          <p:cNvGrpSpPr>
            <a:grpSpLocks/>
          </p:cNvGrpSpPr>
          <p:nvPr/>
        </p:nvGrpSpPr>
        <p:grpSpPr bwMode="auto">
          <a:xfrm>
            <a:off x="5287963" y="4419600"/>
            <a:ext cx="3856037" cy="595313"/>
            <a:chOff x="3475" y="2784"/>
            <a:chExt cx="2429" cy="375"/>
          </a:xfrm>
        </p:grpSpPr>
        <p:sp>
          <p:nvSpPr>
            <p:cNvPr id="29721" name="AutoShape 27"/>
            <p:cNvSpPr>
              <a:spLocks/>
            </p:cNvSpPr>
            <p:nvPr/>
          </p:nvSpPr>
          <p:spPr bwMode="auto">
            <a:xfrm rot="5400000">
              <a:off x="4647" y="2150"/>
              <a:ext cx="96" cy="1363"/>
            </a:xfrm>
            <a:prstGeom prst="rightBrace">
              <a:avLst>
                <a:gd name="adj1" fmla="val 118316"/>
                <a:gd name="adj2" fmla="val 50000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endParaRPr lang="en-US" altLang="en-US" sz="1800"/>
            </a:p>
          </p:txBody>
        </p:sp>
        <p:grpSp>
          <p:nvGrpSpPr>
            <p:cNvPr id="29722" name="Group 37"/>
            <p:cNvGrpSpPr>
              <a:grpSpLocks/>
            </p:cNvGrpSpPr>
            <p:nvPr/>
          </p:nvGrpSpPr>
          <p:grpSpPr bwMode="auto">
            <a:xfrm>
              <a:off x="3475" y="2928"/>
              <a:ext cx="2429" cy="231"/>
              <a:chOff x="3744" y="2928"/>
              <a:chExt cx="2429" cy="231"/>
            </a:xfrm>
          </p:grpSpPr>
          <p:sp>
            <p:nvSpPr>
              <p:cNvPr id="29723" name="Text Box 28"/>
              <p:cNvSpPr txBox="1">
                <a:spLocks noChangeArrowheads="1"/>
              </p:cNvSpPr>
              <p:nvPr/>
            </p:nvSpPr>
            <p:spPr bwMode="auto">
              <a:xfrm>
                <a:off x="3744" y="2928"/>
                <a:ext cx="2429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folHlink"/>
                  </a:buClr>
                  <a:buSzPct val="50000"/>
                  <a:buFont typeface="Wingdings" panose="05000000000000000000" pitchFamily="2" charset="2"/>
                  <a:buChar char="n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folHlink"/>
                  </a:buClr>
                  <a:buSzPct val="5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FontTx/>
                  <a:buNone/>
                </a:pPr>
                <a:r>
                  <a:rPr lang="en-US" altLang="en-US" sz="1800"/>
                  <a:t>log</a:t>
                </a:r>
                <a:r>
                  <a:rPr lang="en-US" altLang="en-US" sz="1800" baseline="-25000"/>
                  <a:t>2</a:t>
                </a:r>
                <a:r>
                  <a:rPr lang="en-US" altLang="en-US" sz="1800"/>
                  <a:t>(1GB)  = 30 bits for 1GB of RAM</a:t>
                </a:r>
              </a:p>
            </p:txBody>
          </p:sp>
          <p:grpSp>
            <p:nvGrpSpPr>
              <p:cNvPr id="29724" name="Group 29"/>
              <p:cNvGrpSpPr>
                <a:grpSpLocks/>
              </p:cNvGrpSpPr>
              <p:nvPr/>
            </p:nvGrpSpPr>
            <p:grpSpPr bwMode="auto">
              <a:xfrm>
                <a:off x="3756" y="2928"/>
                <a:ext cx="720" cy="144"/>
                <a:chOff x="1296" y="3840"/>
                <a:chExt cx="720" cy="144"/>
              </a:xfrm>
            </p:grpSpPr>
            <p:grpSp>
              <p:nvGrpSpPr>
                <p:cNvPr id="29725" name="Group 30"/>
                <p:cNvGrpSpPr>
                  <a:grpSpLocks/>
                </p:cNvGrpSpPr>
                <p:nvPr/>
              </p:nvGrpSpPr>
              <p:grpSpPr bwMode="auto">
                <a:xfrm>
                  <a:off x="1296" y="3840"/>
                  <a:ext cx="96" cy="144"/>
                  <a:chOff x="1296" y="3840"/>
                  <a:chExt cx="96" cy="144"/>
                </a:xfrm>
              </p:grpSpPr>
              <p:sp>
                <p:nvSpPr>
                  <p:cNvPr id="29729" name="Line 31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1296" y="3840"/>
                    <a:ext cx="0" cy="144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9730" name="Line 32"/>
                  <p:cNvSpPr>
                    <a:spLocks noChangeShapeType="1"/>
                  </p:cNvSpPr>
                  <p:nvPr/>
                </p:nvSpPr>
                <p:spPr bwMode="auto">
                  <a:xfrm>
                    <a:off x="1296" y="3840"/>
                    <a:ext cx="96" cy="0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29726" name="Group 33"/>
                <p:cNvGrpSpPr>
                  <a:grpSpLocks/>
                </p:cNvGrpSpPr>
                <p:nvPr/>
              </p:nvGrpSpPr>
              <p:grpSpPr bwMode="auto">
                <a:xfrm flipH="1">
                  <a:off x="1920" y="3840"/>
                  <a:ext cx="96" cy="144"/>
                  <a:chOff x="1296" y="3840"/>
                  <a:chExt cx="96" cy="144"/>
                </a:xfrm>
              </p:grpSpPr>
              <p:sp>
                <p:nvSpPr>
                  <p:cNvPr id="29727" name="Line 34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1296" y="3840"/>
                    <a:ext cx="0" cy="144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9728" name="Line 35"/>
                  <p:cNvSpPr>
                    <a:spLocks noChangeShapeType="1"/>
                  </p:cNvSpPr>
                  <p:nvPr/>
                </p:nvSpPr>
                <p:spPr bwMode="auto">
                  <a:xfrm>
                    <a:off x="1296" y="3840"/>
                    <a:ext cx="96" cy="0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</p:grpSp>
      </p:grpSp>
      <p:grpSp>
        <p:nvGrpSpPr>
          <p:cNvPr id="10" name="Group 68"/>
          <p:cNvGrpSpPr>
            <a:grpSpLocks/>
          </p:cNvGrpSpPr>
          <p:nvPr/>
        </p:nvGrpSpPr>
        <p:grpSpPr bwMode="auto">
          <a:xfrm>
            <a:off x="1447800" y="1331913"/>
            <a:ext cx="5486400" cy="2517775"/>
            <a:chOff x="912" y="839"/>
            <a:chExt cx="3456" cy="1586"/>
          </a:xfrm>
        </p:grpSpPr>
        <p:grpSp>
          <p:nvGrpSpPr>
            <p:cNvPr id="29711" name="Group 67"/>
            <p:cNvGrpSpPr>
              <a:grpSpLocks/>
            </p:cNvGrpSpPr>
            <p:nvPr/>
          </p:nvGrpSpPr>
          <p:grpSpPr bwMode="auto">
            <a:xfrm>
              <a:off x="1613" y="839"/>
              <a:ext cx="2755" cy="361"/>
              <a:chOff x="1613" y="839"/>
              <a:chExt cx="2755" cy="361"/>
            </a:xfrm>
          </p:grpSpPr>
          <p:grpSp>
            <p:nvGrpSpPr>
              <p:cNvPr id="29715" name="Group 51"/>
              <p:cNvGrpSpPr>
                <a:grpSpLocks/>
              </p:cNvGrpSpPr>
              <p:nvPr/>
            </p:nvGrpSpPr>
            <p:grpSpPr bwMode="auto">
              <a:xfrm>
                <a:off x="1613" y="839"/>
                <a:ext cx="1363" cy="361"/>
                <a:chOff x="1613" y="839"/>
                <a:chExt cx="1363" cy="361"/>
              </a:xfrm>
            </p:grpSpPr>
            <p:sp>
              <p:nvSpPr>
                <p:cNvPr id="29719" name="AutoShape 40"/>
                <p:cNvSpPr>
                  <a:spLocks/>
                </p:cNvSpPr>
                <p:nvPr/>
              </p:nvSpPr>
              <p:spPr bwMode="auto">
                <a:xfrm rot="16200000" flipV="1">
                  <a:off x="2247" y="470"/>
                  <a:ext cx="96" cy="1363"/>
                </a:xfrm>
                <a:prstGeom prst="rightBrace">
                  <a:avLst>
                    <a:gd name="adj1" fmla="val 118316"/>
                    <a:gd name="adj2" fmla="val 50000"/>
                  </a:avLst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Font typeface="Wingdings" panose="05000000000000000000" pitchFamily="2" charset="2"/>
                    <a:buBlip>
                      <a:blip r:embed="rId3"/>
                    </a:buBlip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folHlink"/>
                    </a:buClr>
                    <a:buSzPct val="50000"/>
                    <a:buFont typeface="Wingdings" panose="05000000000000000000" pitchFamily="2" charset="2"/>
                    <a:buChar char="n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Font typeface="Wingdings" panose="05000000000000000000" pitchFamily="2" charset="2"/>
                    <a:buBlip>
                      <a:blip r:embed="rId3"/>
                    </a:buBlip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folHlink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Font typeface="Wingdings" panose="05000000000000000000" pitchFamily="2" charset="2"/>
                    <a:buBlip>
                      <a:blip r:embed="rId3"/>
                    </a:buBlip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Font typeface="Wingdings" panose="05000000000000000000" pitchFamily="2" charset="2"/>
                    <a:buBlip>
                      <a:blip r:embed="rId3"/>
                    </a:buBlip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Font typeface="Wingdings" panose="05000000000000000000" pitchFamily="2" charset="2"/>
                    <a:buBlip>
                      <a:blip r:embed="rId3"/>
                    </a:buBlip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Font typeface="Wingdings" panose="05000000000000000000" pitchFamily="2" charset="2"/>
                    <a:buBlip>
                      <a:blip r:embed="rId3"/>
                    </a:buBlip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Font typeface="Wingdings" panose="05000000000000000000" pitchFamily="2" charset="2"/>
                    <a:buBlip>
                      <a:blip r:embed="rId3"/>
                    </a:buBlip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29720" name="Text Box 50"/>
                <p:cNvSpPr txBox="1">
                  <a:spLocks noChangeArrowheads="1"/>
                </p:cNvSpPr>
                <p:nvPr/>
              </p:nvSpPr>
              <p:spPr bwMode="auto">
                <a:xfrm>
                  <a:off x="2016" y="839"/>
                  <a:ext cx="540" cy="23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Font typeface="Wingdings" panose="05000000000000000000" pitchFamily="2" charset="2"/>
                    <a:buBlip>
                      <a:blip r:embed="rId3"/>
                    </a:buBlip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folHlink"/>
                    </a:buClr>
                    <a:buSzPct val="50000"/>
                    <a:buFont typeface="Wingdings" panose="05000000000000000000" pitchFamily="2" charset="2"/>
                    <a:buChar char="n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Font typeface="Wingdings" panose="05000000000000000000" pitchFamily="2" charset="2"/>
                    <a:buBlip>
                      <a:blip r:embed="rId3"/>
                    </a:buBlip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folHlink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Font typeface="Wingdings" panose="05000000000000000000" pitchFamily="2" charset="2"/>
                    <a:buBlip>
                      <a:blip r:embed="rId3"/>
                    </a:buBlip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Font typeface="Wingdings" panose="05000000000000000000" pitchFamily="2" charset="2"/>
                    <a:buBlip>
                      <a:blip r:embed="rId3"/>
                    </a:buBlip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Font typeface="Wingdings" panose="05000000000000000000" pitchFamily="2" charset="2"/>
                    <a:buBlip>
                      <a:blip r:embed="rId3"/>
                    </a:buBlip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Font typeface="Wingdings" panose="05000000000000000000" pitchFamily="2" charset="2"/>
                    <a:buBlip>
                      <a:blip r:embed="rId3"/>
                    </a:buBlip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Font typeface="Wingdings" panose="05000000000000000000" pitchFamily="2" charset="2"/>
                    <a:buBlip>
                      <a:blip r:embed="rId3"/>
                    </a:buBlip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FontTx/>
                    <a:buNone/>
                  </a:pPr>
                  <a:r>
                    <a:rPr lang="en-US" altLang="en-US" sz="1800"/>
                    <a:t>30 bits</a:t>
                  </a:r>
                </a:p>
              </p:txBody>
            </p:sp>
          </p:grpSp>
          <p:grpSp>
            <p:nvGrpSpPr>
              <p:cNvPr id="29716" name="Group 52"/>
              <p:cNvGrpSpPr>
                <a:grpSpLocks/>
              </p:cNvGrpSpPr>
              <p:nvPr/>
            </p:nvGrpSpPr>
            <p:grpSpPr bwMode="auto">
              <a:xfrm>
                <a:off x="3005" y="839"/>
                <a:ext cx="1363" cy="361"/>
                <a:chOff x="1613" y="839"/>
                <a:chExt cx="1363" cy="361"/>
              </a:xfrm>
            </p:grpSpPr>
            <p:sp>
              <p:nvSpPr>
                <p:cNvPr id="29717" name="AutoShape 53"/>
                <p:cNvSpPr>
                  <a:spLocks/>
                </p:cNvSpPr>
                <p:nvPr/>
              </p:nvSpPr>
              <p:spPr bwMode="auto">
                <a:xfrm rot="16200000" flipV="1">
                  <a:off x="2247" y="470"/>
                  <a:ext cx="96" cy="1363"/>
                </a:xfrm>
                <a:prstGeom prst="rightBrace">
                  <a:avLst>
                    <a:gd name="adj1" fmla="val 118316"/>
                    <a:gd name="adj2" fmla="val 50000"/>
                  </a:avLst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Font typeface="Wingdings" panose="05000000000000000000" pitchFamily="2" charset="2"/>
                    <a:buBlip>
                      <a:blip r:embed="rId3"/>
                    </a:buBlip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folHlink"/>
                    </a:buClr>
                    <a:buSzPct val="50000"/>
                    <a:buFont typeface="Wingdings" panose="05000000000000000000" pitchFamily="2" charset="2"/>
                    <a:buChar char="n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Font typeface="Wingdings" panose="05000000000000000000" pitchFamily="2" charset="2"/>
                    <a:buBlip>
                      <a:blip r:embed="rId3"/>
                    </a:buBlip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folHlink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Font typeface="Wingdings" panose="05000000000000000000" pitchFamily="2" charset="2"/>
                    <a:buBlip>
                      <a:blip r:embed="rId3"/>
                    </a:buBlip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Font typeface="Wingdings" panose="05000000000000000000" pitchFamily="2" charset="2"/>
                    <a:buBlip>
                      <a:blip r:embed="rId3"/>
                    </a:buBlip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Font typeface="Wingdings" panose="05000000000000000000" pitchFamily="2" charset="2"/>
                    <a:buBlip>
                      <a:blip r:embed="rId3"/>
                    </a:buBlip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Font typeface="Wingdings" panose="05000000000000000000" pitchFamily="2" charset="2"/>
                    <a:buBlip>
                      <a:blip r:embed="rId3"/>
                    </a:buBlip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Font typeface="Wingdings" panose="05000000000000000000" pitchFamily="2" charset="2"/>
                    <a:buBlip>
                      <a:blip r:embed="rId3"/>
                    </a:buBlip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29718" name="Text Box 54"/>
                <p:cNvSpPr txBox="1">
                  <a:spLocks noChangeArrowheads="1"/>
                </p:cNvSpPr>
                <p:nvPr/>
              </p:nvSpPr>
              <p:spPr bwMode="auto">
                <a:xfrm>
                  <a:off x="1836" y="839"/>
                  <a:ext cx="900" cy="23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Font typeface="Wingdings" panose="05000000000000000000" pitchFamily="2" charset="2"/>
                    <a:buBlip>
                      <a:blip r:embed="rId3"/>
                    </a:buBlip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folHlink"/>
                    </a:buClr>
                    <a:buSzPct val="50000"/>
                    <a:buFont typeface="Wingdings" panose="05000000000000000000" pitchFamily="2" charset="2"/>
                    <a:buChar char="n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Font typeface="Wingdings" panose="05000000000000000000" pitchFamily="2" charset="2"/>
                    <a:buBlip>
                      <a:blip r:embed="rId3"/>
                    </a:buBlip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folHlink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Font typeface="Wingdings" panose="05000000000000000000" pitchFamily="2" charset="2"/>
                    <a:buBlip>
                      <a:blip r:embed="rId3"/>
                    </a:buBlip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Font typeface="Wingdings" panose="05000000000000000000" pitchFamily="2" charset="2"/>
                    <a:buBlip>
                      <a:blip r:embed="rId3"/>
                    </a:buBlip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Font typeface="Wingdings" panose="05000000000000000000" pitchFamily="2" charset="2"/>
                    <a:buBlip>
                      <a:blip r:embed="rId3"/>
                    </a:buBlip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Font typeface="Wingdings" panose="05000000000000000000" pitchFamily="2" charset="2"/>
                    <a:buBlip>
                      <a:blip r:embed="rId3"/>
                    </a:buBlip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Font typeface="Wingdings" panose="05000000000000000000" pitchFamily="2" charset="2"/>
                    <a:buBlip>
                      <a:blip r:embed="rId3"/>
                    </a:buBlip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ClrTx/>
                    <a:buFontTx/>
                    <a:buNone/>
                  </a:pPr>
                  <a:r>
                    <a:rPr lang="en-US" altLang="en-US" sz="1800"/>
                    <a:t>up to 30 bits</a:t>
                  </a:r>
                </a:p>
              </p:txBody>
            </p:sp>
          </p:grpSp>
        </p:grpSp>
        <p:grpSp>
          <p:nvGrpSpPr>
            <p:cNvPr id="29712" name="Group 64"/>
            <p:cNvGrpSpPr>
              <a:grpSpLocks/>
            </p:cNvGrpSpPr>
            <p:nvPr/>
          </p:nvGrpSpPr>
          <p:grpSpPr bwMode="auto">
            <a:xfrm>
              <a:off x="912" y="2112"/>
              <a:ext cx="1363" cy="313"/>
              <a:chOff x="912" y="2112"/>
              <a:chExt cx="1363" cy="313"/>
            </a:xfrm>
          </p:grpSpPr>
          <p:sp>
            <p:nvSpPr>
              <p:cNvPr id="29713" name="AutoShape 56"/>
              <p:cNvSpPr>
                <a:spLocks/>
              </p:cNvSpPr>
              <p:nvPr/>
            </p:nvSpPr>
            <p:spPr bwMode="auto">
              <a:xfrm rot="16200000" flipV="1">
                <a:off x="1546" y="1695"/>
                <a:ext cx="96" cy="1363"/>
              </a:xfrm>
              <a:prstGeom prst="rightBrace">
                <a:avLst>
                  <a:gd name="adj1" fmla="val 118316"/>
                  <a:gd name="adj2" fmla="val 50000"/>
                </a:avLst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folHlink"/>
                  </a:buClr>
                  <a:buSzPct val="50000"/>
                  <a:buFont typeface="Wingdings" panose="05000000000000000000" pitchFamily="2" charset="2"/>
                  <a:buChar char="n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folHlink"/>
                  </a:buClr>
                  <a:buSzPct val="5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29714" name="Text Box 57"/>
              <p:cNvSpPr txBox="1">
                <a:spLocks noChangeArrowheads="1"/>
              </p:cNvSpPr>
              <p:nvPr/>
            </p:nvSpPr>
            <p:spPr bwMode="auto">
              <a:xfrm>
                <a:off x="1152" y="2112"/>
                <a:ext cx="900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folHlink"/>
                  </a:buClr>
                  <a:buSzPct val="50000"/>
                  <a:buFont typeface="Wingdings" panose="05000000000000000000" pitchFamily="2" charset="2"/>
                  <a:buChar char="n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folHlink"/>
                  </a:buClr>
                  <a:buSzPct val="5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FontTx/>
                  <a:buNone/>
                </a:pPr>
                <a:r>
                  <a:rPr lang="en-US" altLang="en-US" sz="1800"/>
                  <a:t>up to 30 bits</a:t>
                </a:r>
              </a:p>
            </p:txBody>
          </p:sp>
        </p:grpSp>
      </p:grpSp>
      <p:grpSp>
        <p:nvGrpSpPr>
          <p:cNvPr id="15" name="Group 60"/>
          <p:cNvGrpSpPr>
            <a:grpSpLocks/>
          </p:cNvGrpSpPr>
          <p:nvPr/>
        </p:nvGrpSpPr>
        <p:grpSpPr bwMode="auto">
          <a:xfrm>
            <a:off x="76200" y="4419600"/>
            <a:ext cx="2127250" cy="906463"/>
            <a:chOff x="48" y="2784"/>
            <a:chExt cx="1340" cy="571"/>
          </a:xfrm>
        </p:grpSpPr>
        <p:sp>
          <p:nvSpPr>
            <p:cNvPr id="29709" name="AutoShape 58"/>
            <p:cNvSpPr>
              <a:spLocks/>
            </p:cNvSpPr>
            <p:nvPr/>
          </p:nvSpPr>
          <p:spPr bwMode="auto">
            <a:xfrm rot="5400000" flipV="1">
              <a:off x="432" y="2448"/>
              <a:ext cx="144" cy="816"/>
            </a:xfrm>
            <a:prstGeom prst="rightBrace">
              <a:avLst>
                <a:gd name="adj1" fmla="val 47222"/>
                <a:gd name="adj2" fmla="val 50000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endParaRPr lang="en-US" altLang="en-US" sz="1800"/>
            </a:p>
          </p:txBody>
        </p:sp>
        <p:sp>
          <p:nvSpPr>
            <p:cNvPr id="29710" name="Text Box 59"/>
            <p:cNvSpPr txBox="1">
              <a:spLocks noChangeArrowheads="1"/>
            </p:cNvSpPr>
            <p:nvPr/>
          </p:nvSpPr>
          <p:spPr bwMode="auto">
            <a:xfrm>
              <a:off x="48" y="2951"/>
              <a:ext cx="1340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/>
                <a:t>32 - 30 = 2 bits</a:t>
              </a:r>
            </a:p>
            <a:p>
              <a:pPr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/>
                <a:t>for 32-bit machines</a:t>
              </a:r>
            </a:p>
          </p:txBody>
        </p:sp>
      </p:grpSp>
      <p:grpSp>
        <p:nvGrpSpPr>
          <p:cNvPr id="16" name="Group 63"/>
          <p:cNvGrpSpPr>
            <a:grpSpLocks/>
          </p:cNvGrpSpPr>
          <p:nvPr/>
        </p:nvGrpSpPr>
        <p:grpSpPr bwMode="auto">
          <a:xfrm>
            <a:off x="7010400" y="1981200"/>
            <a:ext cx="1433513" cy="1295400"/>
            <a:chOff x="4416" y="1248"/>
            <a:chExt cx="903" cy="816"/>
          </a:xfrm>
        </p:grpSpPr>
        <p:sp>
          <p:nvSpPr>
            <p:cNvPr id="29707" name="AutoShape 61"/>
            <p:cNvSpPr>
              <a:spLocks/>
            </p:cNvSpPr>
            <p:nvPr/>
          </p:nvSpPr>
          <p:spPr bwMode="auto">
            <a:xfrm>
              <a:off x="4416" y="1248"/>
              <a:ext cx="144" cy="816"/>
            </a:xfrm>
            <a:prstGeom prst="rightBrace">
              <a:avLst>
                <a:gd name="adj1" fmla="val 47222"/>
                <a:gd name="adj2" fmla="val 50000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endParaRPr lang="en-US" altLang="en-US" sz="1800"/>
            </a:p>
          </p:txBody>
        </p:sp>
        <p:sp>
          <p:nvSpPr>
            <p:cNvPr id="29708" name="Text Box 62"/>
            <p:cNvSpPr txBox="1">
              <a:spLocks noChangeArrowheads="1"/>
            </p:cNvSpPr>
            <p:nvPr/>
          </p:nvSpPr>
          <p:spPr bwMode="auto">
            <a:xfrm>
              <a:off x="4598" y="1511"/>
              <a:ext cx="721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/>
                <a:t>2</a:t>
              </a:r>
              <a:r>
                <a:rPr lang="en-US" altLang="en-US" sz="1800" baseline="30000"/>
                <a:t>2</a:t>
              </a:r>
              <a:r>
                <a:rPr lang="en-US" altLang="en-US" sz="1800"/>
                <a:t> entries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Segmentation Diagram</a:t>
            </a:r>
          </a:p>
        </p:txBody>
      </p:sp>
      <p:sp>
        <p:nvSpPr>
          <p:cNvPr id="31747" name="Rectangle 3"/>
          <p:cNvSpPr>
            <a:spLocks noChangeArrowheads="1"/>
          </p:cNvSpPr>
          <p:nvPr/>
        </p:nvSpPr>
        <p:spPr bwMode="auto">
          <a:xfrm>
            <a:off x="76200" y="3886200"/>
            <a:ext cx="1371600" cy="457200"/>
          </a:xfrm>
          <a:prstGeom prst="rect">
            <a:avLst/>
          </a:prstGeom>
          <a:solidFill>
            <a:srgbClr val="FFFF99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solidFill>
                  <a:srgbClr val="000000"/>
                </a:solidFill>
              </a:rPr>
              <a:t>2</a:t>
            </a:r>
          </a:p>
        </p:txBody>
      </p:sp>
      <p:sp>
        <p:nvSpPr>
          <p:cNvPr id="31748" name="Rectangle 4"/>
          <p:cNvSpPr>
            <a:spLocks noChangeArrowheads="1"/>
          </p:cNvSpPr>
          <p:nvPr/>
        </p:nvSpPr>
        <p:spPr bwMode="auto">
          <a:xfrm>
            <a:off x="76200" y="3886200"/>
            <a:ext cx="3581400" cy="457200"/>
          </a:xfrm>
          <a:prstGeom prst="rect">
            <a:avLst/>
          </a:prstGeom>
          <a:solidFill>
            <a:srgbClr val="FFFF99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solidFill>
                  <a:srgbClr val="000000"/>
                </a:solidFill>
              </a:rPr>
              <a:t>0x80000200</a:t>
            </a:r>
          </a:p>
        </p:txBody>
      </p:sp>
      <p:grpSp>
        <p:nvGrpSpPr>
          <p:cNvPr id="2" name="Group 57"/>
          <p:cNvGrpSpPr>
            <a:grpSpLocks/>
          </p:cNvGrpSpPr>
          <p:nvPr/>
        </p:nvGrpSpPr>
        <p:grpSpPr bwMode="auto">
          <a:xfrm>
            <a:off x="1866900" y="3352800"/>
            <a:ext cx="3619500" cy="2362200"/>
            <a:chOff x="1176" y="2112"/>
            <a:chExt cx="2280" cy="1488"/>
          </a:xfrm>
        </p:grpSpPr>
        <p:sp>
          <p:nvSpPr>
            <p:cNvPr id="31773" name="AutoShape 22"/>
            <p:cNvSpPr>
              <a:spLocks noChangeArrowheads="1"/>
            </p:cNvSpPr>
            <p:nvPr/>
          </p:nvSpPr>
          <p:spPr bwMode="auto">
            <a:xfrm>
              <a:off x="3072" y="3234"/>
              <a:ext cx="384" cy="366"/>
            </a:xfrm>
            <a:prstGeom prst="diamond">
              <a:avLst/>
            </a:prstGeom>
            <a:solidFill>
              <a:srgbClr val="FF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solidFill>
                    <a:srgbClr val="000000"/>
                  </a:solidFill>
                </a:rPr>
                <a:t>&gt;</a:t>
              </a:r>
            </a:p>
          </p:txBody>
        </p:sp>
        <p:cxnSp>
          <p:nvCxnSpPr>
            <p:cNvPr id="31774" name="AutoShape 23"/>
            <p:cNvCxnSpPr>
              <a:cxnSpLocks noChangeShapeType="1"/>
              <a:stCxn id="31748" idx="2"/>
              <a:endCxn id="31773" idx="1"/>
            </p:cNvCxnSpPr>
            <p:nvPr/>
          </p:nvCxnSpPr>
          <p:spPr bwMode="auto">
            <a:xfrm rot="16200000" flipH="1">
              <a:off x="1783" y="2129"/>
              <a:ext cx="681" cy="1896"/>
            </a:xfrm>
            <a:prstGeom prst="bentConnector2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31775" name="Line 24"/>
            <p:cNvSpPr>
              <a:spLocks noChangeShapeType="1"/>
            </p:cNvSpPr>
            <p:nvPr/>
          </p:nvSpPr>
          <p:spPr bwMode="auto">
            <a:xfrm>
              <a:off x="3264" y="2112"/>
              <a:ext cx="0" cy="115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" name="Group 3"/>
          <p:cNvGrpSpPr>
            <a:grpSpLocks/>
          </p:cNvGrpSpPr>
          <p:nvPr/>
        </p:nvGrpSpPr>
        <p:grpSpPr bwMode="auto">
          <a:xfrm>
            <a:off x="1524000" y="1981200"/>
            <a:ext cx="6858000" cy="2362200"/>
            <a:chOff x="1524000" y="1981200"/>
            <a:chExt cx="6858000" cy="2362200"/>
          </a:xfrm>
        </p:grpSpPr>
        <p:grpSp>
          <p:nvGrpSpPr>
            <p:cNvPr id="31752" name="Group 56"/>
            <p:cNvGrpSpPr>
              <a:grpSpLocks/>
            </p:cNvGrpSpPr>
            <p:nvPr/>
          </p:nvGrpSpPr>
          <p:grpSpPr bwMode="auto">
            <a:xfrm>
              <a:off x="1524000" y="1981200"/>
              <a:ext cx="6858000" cy="2362200"/>
              <a:chOff x="960" y="1248"/>
              <a:chExt cx="4320" cy="1488"/>
            </a:xfrm>
          </p:grpSpPr>
          <p:grpSp>
            <p:nvGrpSpPr>
              <p:cNvPr id="31756" name="Group 5"/>
              <p:cNvGrpSpPr>
                <a:grpSpLocks/>
              </p:cNvGrpSpPr>
              <p:nvPr/>
            </p:nvGrpSpPr>
            <p:grpSpPr bwMode="auto">
              <a:xfrm>
                <a:off x="960" y="1248"/>
                <a:ext cx="4320" cy="1488"/>
                <a:chOff x="960" y="1248"/>
                <a:chExt cx="4320" cy="1488"/>
              </a:xfrm>
            </p:grpSpPr>
            <p:sp>
              <p:nvSpPr>
                <p:cNvPr id="31760" name="Rectangle 6"/>
                <p:cNvSpPr>
                  <a:spLocks noChangeArrowheads="1"/>
                </p:cNvSpPr>
                <p:nvPr/>
              </p:nvSpPr>
              <p:spPr bwMode="auto">
                <a:xfrm>
                  <a:off x="3888" y="2448"/>
                  <a:ext cx="1392" cy="288"/>
                </a:xfrm>
                <a:prstGeom prst="rect">
                  <a:avLst/>
                </a:prstGeom>
                <a:solidFill>
                  <a:srgbClr val="CC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Font typeface="Wingdings" panose="05000000000000000000" pitchFamily="2" charset="2"/>
                    <a:buBlip>
                      <a:blip r:embed="rId3"/>
                    </a:buBlip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folHlink"/>
                    </a:buClr>
                    <a:buSzPct val="50000"/>
                    <a:buFont typeface="Wingdings" panose="05000000000000000000" pitchFamily="2" charset="2"/>
                    <a:buChar char="n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Font typeface="Wingdings" panose="05000000000000000000" pitchFamily="2" charset="2"/>
                    <a:buBlip>
                      <a:blip r:embed="rId3"/>
                    </a:buBlip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folHlink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Font typeface="Wingdings" panose="05000000000000000000" pitchFamily="2" charset="2"/>
                    <a:buBlip>
                      <a:blip r:embed="rId3"/>
                    </a:buBlip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Font typeface="Wingdings" panose="05000000000000000000" pitchFamily="2" charset="2"/>
                    <a:buBlip>
                      <a:blip r:embed="rId3"/>
                    </a:buBlip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Font typeface="Wingdings" panose="05000000000000000000" pitchFamily="2" charset="2"/>
                    <a:buBlip>
                      <a:blip r:embed="rId3"/>
                    </a:buBlip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Font typeface="Wingdings" panose="05000000000000000000" pitchFamily="2" charset="2"/>
                    <a:buBlip>
                      <a:blip r:embed="rId3"/>
                    </a:buBlip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Font typeface="Wingdings" panose="05000000000000000000" pitchFamily="2" charset="2"/>
                    <a:buBlip>
                      <a:blip r:embed="rId3"/>
                    </a:buBlip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ClrTx/>
                    <a:buFontTx/>
                    <a:buNone/>
                  </a:pPr>
                  <a:r>
                    <a:rPr lang="en-US" altLang="en-US" sz="1800">
                      <a:solidFill>
                        <a:srgbClr val="000000"/>
                      </a:solidFill>
                    </a:rPr>
                    <a:t>0x2200</a:t>
                  </a:r>
                </a:p>
              </p:txBody>
            </p:sp>
            <p:grpSp>
              <p:nvGrpSpPr>
                <p:cNvPr id="31761" name="Group 7"/>
                <p:cNvGrpSpPr>
                  <a:grpSpLocks/>
                </p:cNvGrpSpPr>
                <p:nvPr/>
              </p:nvGrpSpPr>
              <p:grpSpPr bwMode="auto">
                <a:xfrm>
                  <a:off x="1584" y="1248"/>
                  <a:ext cx="2784" cy="864"/>
                  <a:chOff x="1584" y="1248"/>
                  <a:chExt cx="2784" cy="864"/>
                </a:xfrm>
              </p:grpSpPr>
              <p:sp>
                <p:nvSpPr>
                  <p:cNvPr id="31767" name="Rectangle 8"/>
                  <p:cNvSpPr>
                    <a:spLocks noChangeArrowheads="1"/>
                  </p:cNvSpPr>
                  <p:nvPr/>
                </p:nvSpPr>
                <p:spPr bwMode="auto">
                  <a:xfrm>
                    <a:off x="1584" y="1248"/>
                    <a:ext cx="1392" cy="288"/>
                  </a:xfrm>
                  <a:prstGeom prst="rect">
                    <a:avLst/>
                  </a:prstGeom>
                  <a:solidFill>
                    <a:srgbClr val="FFCC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spcBef>
                        <a:spcPct val="20000"/>
                      </a:spcBef>
                      <a:buClr>
                        <a:schemeClr val="hlink"/>
                      </a:buClr>
                      <a:buFont typeface="Wingdings" panose="05000000000000000000" pitchFamily="2" charset="2"/>
                      <a:buBlip>
                        <a:blip r:embed="rId3"/>
                      </a:buBlip>
                      <a:defRPr sz="32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folHlink"/>
                      </a:buClr>
                      <a:buSzPct val="50000"/>
                      <a:buFont typeface="Wingdings" panose="05000000000000000000" pitchFamily="2" charset="2"/>
                      <a:buChar char="n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hlink"/>
                      </a:buClr>
                      <a:buFont typeface="Wingdings" panose="05000000000000000000" pitchFamily="2" charset="2"/>
                      <a:buBlip>
                        <a:blip r:embed="rId3"/>
                      </a:buBlip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folHlink"/>
                      </a:buClr>
                      <a:buSzPct val="50000"/>
                      <a:buFont typeface="Wingdings" panose="05000000000000000000" pitchFamily="2" charset="2"/>
                      <a:buChar char="n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hlink"/>
                      </a:buClr>
                      <a:buFont typeface="Wingdings" panose="05000000000000000000" pitchFamily="2" charset="2"/>
                      <a:buBlip>
                        <a:blip r:embed="rId3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hlink"/>
                      </a:buClr>
                      <a:buFont typeface="Wingdings" panose="05000000000000000000" pitchFamily="2" charset="2"/>
                      <a:buBlip>
                        <a:blip r:embed="rId3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hlink"/>
                      </a:buClr>
                      <a:buFont typeface="Wingdings" panose="05000000000000000000" pitchFamily="2" charset="2"/>
                      <a:buBlip>
                        <a:blip r:embed="rId3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hlink"/>
                      </a:buClr>
                      <a:buFont typeface="Wingdings" panose="05000000000000000000" pitchFamily="2" charset="2"/>
                      <a:buBlip>
                        <a:blip r:embed="rId3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hlink"/>
                      </a:buClr>
                      <a:buFont typeface="Wingdings" panose="05000000000000000000" pitchFamily="2" charset="2"/>
                      <a:buBlip>
                        <a:blip r:embed="rId3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algn="ctr">
                      <a:spcBef>
                        <a:spcPct val="0"/>
                      </a:spcBef>
                      <a:buClrTx/>
                      <a:buFontTx/>
                      <a:buNone/>
                    </a:pPr>
                    <a:r>
                      <a:rPr lang="en-US" altLang="en-US" sz="1800">
                        <a:solidFill>
                          <a:srgbClr val="000000"/>
                        </a:solidFill>
                      </a:rPr>
                      <a:t>0x4000</a:t>
                    </a:r>
                  </a:p>
                </p:txBody>
              </p:sp>
              <p:sp>
                <p:nvSpPr>
                  <p:cNvPr id="31768" name="Rectangle 9"/>
                  <p:cNvSpPr>
                    <a:spLocks noChangeArrowheads="1"/>
                  </p:cNvSpPr>
                  <p:nvPr/>
                </p:nvSpPr>
                <p:spPr bwMode="auto">
                  <a:xfrm>
                    <a:off x="2976" y="1248"/>
                    <a:ext cx="1392" cy="288"/>
                  </a:xfrm>
                  <a:prstGeom prst="rect">
                    <a:avLst/>
                  </a:prstGeom>
                  <a:solidFill>
                    <a:srgbClr val="FFCC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spcBef>
                        <a:spcPct val="20000"/>
                      </a:spcBef>
                      <a:buClr>
                        <a:schemeClr val="hlink"/>
                      </a:buClr>
                      <a:buFont typeface="Wingdings" panose="05000000000000000000" pitchFamily="2" charset="2"/>
                      <a:buBlip>
                        <a:blip r:embed="rId3"/>
                      </a:buBlip>
                      <a:defRPr sz="32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folHlink"/>
                      </a:buClr>
                      <a:buSzPct val="50000"/>
                      <a:buFont typeface="Wingdings" panose="05000000000000000000" pitchFamily="2" charset="2"/>
                      <a:buChar char="n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hlink"/>
                      </a:buClr>
                      <a:buFont typeface="Wingdings" panose="05000000000000000000" pitchFamily="2" charset="2"/>
                      <a:buBlip>
                        <a:blip r:embed="rId3"/>
                      </a:buBlip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folHlink"/>
                      </a:buClr>
                      <a:buSzPct val="50000"/>
                      <a:buFont typeface="Wingdings" panose="05000000000000000000" pitchFamily="2" charset="2"/>
                      <a:buChar char="n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hlink"/>
                      </a:buClr>
                      <a:buFont typeface="Wingdings" panose="05000000000000000000" pitchFamily="2" charset="2"/>
                      <a:buBlip>
                        <a:blip r:embed="rId3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hlink"/>
                      </a:buClr>
                      <a:buFont typeface="Wingdings" panose="05000000000000000000" pitchFamily="2" charset="2"/>
                      <a:buBlip>
                        <a:blip r:embed="rId3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hlink"/>
                      </a:buClr>
                      <a:buFont typeface="Wingdings" panose="05000000000000000000" pitchFamily="2" charset="2"/>
                      <a:buBlip>
                        <a:blip r:embed="rId3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hlink"/>
                      </a:buClr>
                      <a:buFont typeface="Wingdings" panose="05000000000000000000" pitchFamily="2" charset="2"/>
                      <a:buBlip>
                        <a:blip r:embed="rId3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hlink"/>
                      </a:buClr>
                      <a:buFont typeface="Wingdings" panose="05000000000000000000" pitchFamily="2" charset="2"/>
                      <a:buBlip>
                        <a:blip r:embed="rId3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algn="ctr">
                      <a:spcBef>
                        <a:spcPct val="0"/>
                      </a:spcBef>
                      <a:buClrTx/>
                      <a:buFontTx/>
                      <a:buNone/>
                    </a:pPr>
                    <a:r>
                      <a:rPr lang="en-US" altLang="en-US" sz="1800">
                        <a:solidFill>
                          <a:srgbClr val="000000"/>
                        </a:solidFill>
                      </a:rPr>
                      <a:t>0x700</a:t>
                    </a:r>
                  </a:p>
                </p:txBody>
              </p:sp>
              <p:sp>
                <p:nvSpPr>
                  <p:cNvPr id="31769" name="Rectangle 10"/>
                  <p:cNvSpPr>
                    <a:spLocks noChangeArrowheads="1"/>
                  </p:cNvSpPr>
                  <p:nvPr/>
                </p:nvSpPr>
                <p:spPr bwMode="auto">
                  <a:xfrm>
                    <a:off x="1584" y="1536"/>
                    <a:ext cx="1392" cy="288"/>
                  </a:xfrm>
                  <a:prstGeom prst="rect">
                    <a:avLst/>
                  </a:prstGeom>
                  <a:solidFill>
                    <a:srgbClr val="FFCC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spcBef>
                        <a:spcPct val="20000"/>
                      </a:spcBef>
                      <a:buClr>
                        <a:schemeClr val="hlink"/>
                      </a:buClr>
                      <a:buFont typeface="Wingdings" panose="05000000000000000000" pitchFamily="2" charset="2"/>
                      <a:buBlip>
                        <a:blip r:embed="rId3"/>
                      </a:buBlip>
                      <a:defRPr sz="32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folHlink"/>
                      </a:buClr>
                      <a:buSzPct val="50000"/>
                      <a:buFont typeface="Wingdings" panose="05000000000000000000" pitchFamily="2" charset="2"/>
                      <a:buChar char="n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hlink"/>
                      </a:buClr>
                      <a:buFont typeface="Wingdings" panose="05000000000000000000" pitchFamily="2" charset="2"/>
                      <a:buBlip>
                        <a:blip r:embed="rId3"/>
                      </a:buBlip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folHlink"/>
                      </a:buClr>
                      <a:buSzPct val="50000"/>
                      <a:buFont typeface="Wingdings" panose="05000000000000000000" pitchFamily="2" charset="2"/>
                      <a:buChar char="n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hlink"/>
                      </a:buClr>
                      <a:buFont typeface="Wingdings" panose="05000000000000000000" pitchFamily="2" charset="2"/>
                      <a:buBlip>
                        <a:blip r:embed="rId3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hlink"/>
                      </a:buClr>
                      <a:buFont typeface="Wingdings" panose="05000000000000000000" pitchFamily="2" charset="2"/>
                      <a:buBlip>
                        <a:blip r:embed="rId3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hlink"/>
                      </a:buClr>
                      <a:buFont typeface="Wingdings" panose="05000000000000000000" pitchFamily="2" charset="2"/>
                      <a:buBlip>
                        <a:blip r:embed="rId3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hlink"/>
                      </a:buClr>
                      <a:buFont typeface="Wingdings" panose="05000000000000000000" pitchFamily="2" charset="2"/>
                      <a:buBlip>
                        <a:blip r:embed="rId3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hlink"/>
                      </a:buClr>
                      <a:buFont typeface="Wingdings" panose="05000000000000000000" pitchFamily="2" charset="2"/>
                      <a:buBlip>
                        <a:blip r:embed="rId3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algn="ctr">
                      <a:spcBef>
                        <a:spcPct val="0"/>
                      </a:spcBef>
                      <a:buClrTx/>
                      <a:buFontTx/>
                      <a:buNone/>
                    </a:pPr>
                    <a:r>
                      <a:rPr lang="en-US" altLang="en-US" sz="1800">
                        <a:solidFill>
                          <a:srgbClr val="000000"/>
                        </a:solidFill>
                      </a:rPr>
                      <a:t>0x0</a:t>
                    </a:r>
                  </a:p>
                </p:txBody>
              </p:sp>
              <p:sp>
                <p:nvSpPr>
                  <p:cNvPr id="31770" name="Rectangle 11"/>
                  <p:cNvSpPr>
                    <a:spLocks noChangeArrowheads="1"/>
                  </p:cNvSpPr>
                  <p:nvPr/>
                </p:nvSpPr>
                <p:spPr bwMode="auto">
                  <a:xfrm>
                    <a:off x="2976" y="1536"/>
                    <a:ext cx="1392" cy="288"/>
                  </a:xfrm>
                  <a:prstGeom prst="rect">
                    <a:avLst/>
                  </a:prstGeom>
                  <a:solidFill>
                    <a:srgbClr val="FFCC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spcBef>
                        <a:spcPct val="20000"/>
                      </a:spcBef>
                      <a:buClr>
                        <a:schemeClr val="hlink"/>
                      </a:buClr>
                      <a:buFont typeface="Wingdings" panose="05000000000000000000" pitchFamily="2" charset="2"/>
                      <a:buBlip>
                        <a:blip r:embed="rId3"/>
                      </a:buBlip>
                      <a:defRPr sz="32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folHlink"/>
                      </a:buClr>
                      <a:buSzPct val="50000"/>
                      <a:buFont typeface="Wingdings" panose="05000000000000000000" pitchFamily="2" charset="2"/>
                      <a:buChar char="n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hlink"/>
                      </a:buClr>
                      <a:buFont typeface="Wingdings" panose="05000000000000000000" pitchFamily="2" charset="2"/>
                      <a:buBlip>
                        <a:blip r:embed="rId3"/>
                      </a:buBlip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folHlink"/>
                      </a:buClr>
                      <a:buSzPct val="50000"/>
                      <a:buFont typeface="Wingdings" panose="05000000000000000000" pitchFamily="2" charset="2"/>
                      <a:buChar char="n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hlink"/>
                      </a:buClr>
                      <a:buFont typeface="Wingdings" panose="05000000000000000000" pitchFamily="2" charset="2"/>
                      <a:buBlip>
                        <a:blip r:embed="rId3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hlink"/>
                      </a:buClr>
                      <a:buFont typeface="Wingdings" panose="05000000000000000000" pitchFamily="2" charset="2"/>
                      <a:buBlip>
                        <a:blip r:embed="rId3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hlink"/>
                      </a:buClr>
                      <a:buFont typeface="Wingdings" panose="05000000000000000000" pitchFamily="2" charset="2"/>
                      <a:buBlip>
                        <a:blip r:embed="rId3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hlink"/>
                      </a:buClr>
                      <a:buFont typeface="Wingdings" panose="05000000000000000000" pitchFamily="2" charset="2"/>
                      <a:buBlip>
                        <a:blip r:embed="rId3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hlink"/>
                      </a:buClr>
                      <a:buFont typeface="Wingdings" panose="05000000000000000000" pitchFamily="2" charset="2"/>
                      <a:buBlip>
                        <a:blip r:embed="rId3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algn="ctr">
                      <a:spcBef>
                        <a:spcPct val="0"/>
                      </a:spcBef>
                      <a:buClrTx/>
                      <a:buFontTx/>
                      <a:buNone/>
                    </a:pPr>
                    <a:r>
                      <a:rPr lang="en-US" altLang="en-US" sz="1800">
                        <a:solidFill>
                          <a:srgbClr val="000000"/>
                        </a:solidFill>
                      </a:rPr>
                      <a:t>0x500</a:t>
                    </a:r>
                  </a:p>
                </p:txBody>
              </p:sp>
              <p:sp>
                <p:nvSpPr>
                  <p:cNvPr id="31771" name="Rectangle 12"/>
                  <p:cNvSpPr>
                    <a:spLocks noChangeArrowheads="1"/>
                  </p:cNvSpPr>
                  <p:nvPr/>
                </p:nvSpPr>
                <p:spPr bwMode="auto">
                  <a:xfrm>
                    <a:off x="1584" y="1824"/>
                    <a:ext cx="1392" cy="288"/>
                  </a:xfrm>
                  <a:prstGeom prst="rect">
                    <a:avLst/>
                  </a:prstGeom>
                  <a:solidFill>
                    <a:srgbClr val="FFCC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spcBef>
                        <a:spcPct val="20000"/>
                      </a:spcBef>
                      <a:buClr>
                        <a:schemeClr val="hlink"/>
                      </a:buClr>
                      <a:buFont typeface="Wingdings" panose="05000000000000000000" pitchFamily="2" charset="2"/>
                      <a:buBlip>
                        <a:blip r:embed="rId3"/>
                      </a:buBlip>
                      <a:defRPr sz="32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folHlink"/>
                      </a:buClr>
                      <a:buSzPct val="50000"/>
                      <a:buFont typeface="Wingdings" panose="05000000000000000000" pitchFamily="2" charset="2"/>
                      <a:buChar char="n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hlink"/>
                      </a:buClr>
                      <a:buFont typeface="Wingdings" panose="05000000000000000000" pitchFamily="2" charset="2"/>
                      <a:buBlip>
                        <a:blip r:embed="rId3"/>
                      </a:buBlip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folHlink"/>
                      </a:buClr>
                      <a:buSzPct val="50000"/>
                      <a:buFont typeface="Wingdings" panose="05000000000000000000" pitchFamily="2" charset="2"/>
                      <a:buChar char="n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hlink"/>
                      </a:buClr>
                      <a:buFont typeface="Wingdings" panose="05000000000000000000" pitchFamily="2" charset="2"/>
                      <a:buBlip>
                        <a:blip r:embed="rId3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hlink"/>
                      </a:buClr>
                      <a:buFont typeface="Wingdings" panose="05000000000000000000" pitchFamily="2" charset="2"/>
                      <a:buBlip>
                        <a:blip r:embed="rId3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hlink"/>
                      </a:buClr>
                      <a:buFont typeface="Wingdings" panose="05000000000000000000" pitchFamily="2" charset="2"/>
                      <a:buBlip>
                        <a:blip r:embed="rId3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hlink"/>
                      </a:buClr>
                      <a:buFont typeface="Wingdings" panose="05000000000000000000" pitchFamily="2" charset="2"/>
                      <a:buBlip>
                        <a:blip r:embed="rId3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hlink"/>
                      </a:buClr>
                      <a:buFont typeface="Wingdings" panose="05000000000000000000" pitchFamily="2" charset="2"/>
                      <a:buBlip>
                        <a:blip r:embed="rId3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algn="ctr">
                      <a:spcBef>
                        <a:spcPct val="0"/>
                      </a:spcBef>
                      <a:buClrTx/>
                      <a:buFontTx/>
                      <a:buNone/>
                    </a:pPr>
                    <a:r>
                      <a:rPr lang="en-US" altLang="en-US" sz="1800">
                        <a:solidFill>
                          <a:srgbClr val="0000CC"/>
                        </a:solidFill>
                      </a:rPr>
                      <a:t>0x2000</a:t>
                    </a:r>
                  </a:p>
                </p:txBody>
              </p:sp>
              <p:sp>
                <p:nvSpPr>
                  <p:cNvPr id="31772" name="Rectangle 13"/>
                  <p:cNvSpPr>
                    <a:spLocks noChangeArrowheads="1"/>
                  </p:cNvSpPr>
                  <p:nvPr/>
                </p:nvSpPr>
                <p:spPr bwMode="auto">
                  <a:xfrm>
                    <a:off x="2976" y="1824"/>
                    <a:ext cx="1392" cy="288"/>
                  </a:xfrm>
                  <a:prstGeom prst="rect">
                    <a:avLst/>
                  </a:prstGeom>
                  <a:solidFill>
                    <a:srgbClr val="FFCC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spcBef>
                        <a:spcPct val="20000"/>
                      </a:spcBef>
                      <a:buClr>
                        <a:schemeClr val="hlink"/>
                      </a:buClr>
                      <a:buFont typeface="Wingdings" panose="05000000000000000000" pitchFamily="2" charset="2"/>
                      <a:buBlip>
                        <a:blip r:embed="rId3"/>
                      </a:buBlip>
                      <a:defRPr sz="32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folHlink"/>
                      </a:buClr>
                      <a:buSzPct val="50000"/>
                      <a:buFont typeface="Wingdings" panose="05000000000000000000" pitchFamily="2" charset="2"/>
                      <a:buChar char="n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hlink"/>
                      </a:buClr>
                      <a:buFont typeface="Wingdings" panose="05000000000000000000" pitchFamily="2" charset="2"/>
                      <a:buBlip>
                        <a:blip r:embed="rId3"/>
                      </a:buBlip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folHlink"/>
                      </a:buClr>
                      <a:buSzPct val="50000"/>
                      <a:buFont typeface="Wingdings" panose="05000000000000000000" pitchFamily="2" charset="2"/>
                      <a:buChar char="n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hlink"/>
                      </a:buClr>
                      <a:buFont typeface="Wingdings" panose="05000000000000000000" pitchFamily="2" charset="2"/>
                      <a:buBlip>
                        <a:blip r:embed="rId3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hlink"/>
                      </a:buClr>
                      <a:buFont typeface="Wingdings" panose="05000000000000000000" pitchFamily="2" charset="2"/>
                      <a:buBlip>
                        <a:blip r:embed="rId3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hlink"/>
                      </a:buClr>
                      <a:buFont typeface="Wingdings" panose="05000000000000000000" pitchFamily="2" charset="2"/>
                      <a:buBlip>
                        <a:blip r:embed="rId3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hlink"/>
                      </a:buClr>
                      <a:buFont typeface="Wingdings" panose="05000000000000000000" pitchFamily="2" charset="2"/>
                      <a:buBlip>
                        <a:blip r:embed="rId3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hlink"/>
                      </a:buClr>
                      <a:buFont typeface="Wingdings" panose="05000000000000000000" pitchFamily="2" charset="2"/>
                      <a:buBlip>
                        <a:blip r:embed="rId3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algn="ctr">
                      <a:spcBef>
                        <a:spcPct val="0"/>
                      </a:spcBef>
                      <a:buClrTx/>
                      <a:buFontTx/>
                      <a:buNone/>
                    </a:pPr>
                    <a:r>
                      <a:rPr lang="en-US" altLang="en-US" sz="1800">
                        <a:solidFill>
                          <a:srgbClr val="0000CC"/>
                        </a:solidFill>
                      </a:rPr>
                      <a:t>0x1000</a:t>
                    </a:r>
                  </a:p>
                </p:txBody>
              </p:sp>
            </p:grpSp>
            <p:cxnSp>
              <p:nvCxnSpPr>
                <p:cNvPr id="31762" name="AutoShape 14"/>
                <p:cNvCxnSpPr>
                  <a:cxnSpLocks noChangeShapeType="1"/>
                  <a:endCxn id="31771" idx="1"/>
                </p:cNvCxnSpPr>
                <p:nvPr/>
              </p:nvCxnSpPr>
              <p:spPr bwMode="auto">
                <a:xfrm flipV="1">
                  <a:off x="960" y="1968"/>
                  <a:ext cx="624" cy="480"/>
                </a:xfrm>
                <a:prstGeom prst="bentConnector3">
                  <a:avLst>
                    <a:gd name="adj1" fmla="val -926"/>
                  </a:avLst>
                </a:prstGeom>
                <a:noFill/>
                <a:ln w="28575">
                  <a:solidFill>
                    <a:schemeClr val="tx1"/>
                  </a:solidFill>
                  <a:miter lim="800000"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sp>
              <p:nvSpPr>
                <p:cNvPr id="31763" name="Oval 15"/>
                <p:cNvSpPr>
                  <a:spLocks noChangeArrowheads="1"/>
                </p:cNvSpPr>
                <p:nvPr/>
              </p:nvSpPr>
              <p:spPr bwMode="auto">
                <a:xfrm>
                  <a:off x="2592" y="2448"/>
                  <a:ext cx="288" cy="288"/>
                </a:xfrm>
                <a:prstGeom prst="ellipse">
                  <a:avLst/>
                </a:prstGeom>
                <a:solidFill>
                  <a:srgbClr val="FFCC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Font typeface="Wingdings" panose="05000000000000000000" pitchFamily="2" charset="2"/>
                    <a:buBlip>
                      <a:blip r:embed="rId3"/>
                    </a:buBlip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folHlink"/>
                    </a:buClr>
                    <a:buSzPct val="50000"/>
                    <a:buFont typeface="Wingdings" panose="05000000000000000000" pitchFamily="2" charset="2"/>
                    <a:buChar char="n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Font typeface="Wingdings" panose="05000000000000000000" pitchFamily="2" charset="2"/>
                    <a:buBlip>
                      <a:blip r:embed="rId3"/>
                    </a:buBlip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folHlink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Font typeface="Wingdings" panose="05000000000000000000" pitchFamily="2" charset="2"/>
                    <a:buBlip>
                      <a:blip r:embed="rId3"/>
                    </a:buBlip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Font typeface="Wingdings" panose="05000000000000000000" pitchFamily="2" charset="2"/>
                    <a:buBlip>
                      <a:blip r:embed="rId3"/>
                    </a:buBlip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Font typeface="Wingdings" panose="05000000000000000000" pitchFamily="2" charset="2"/>
                    <a:buBlip>
                      <a:blip r:embed="rId3"/>
                    </a:buBlip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Font typeface="Wingdings" panose="05000000000000000000" pitchFamily="2" charset="2"/>
                    <a:buBlip>
                      <a:blip r:embed="rId3"/>
                    </a:buBlip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Font typeface="Wingdings" panose="05000000000000000000" pitchFamily="2" charset="2"/>
                    <a:buBlip>
                      <a:blip r:embed="rId3"/>
                    </a:buBlip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ClrTx/>
                    <a:buFontTx/>
                    <a:buNone/>
                  </a:pPr>
                  <a:r>
                    <a:rPr lang="en-US" altLang="en-US" sz="1800">
                      <a:solidFill>
                        <a:srgbClr val="000000"/>
                      </a:solidFill>
                    </a:rPr>
                    <a:t>+</a:t>
                  </a:r>
                </a:p>
              </p:txBody>
            </p:sp>
            <p:cxnSp>
              <p:nvCxnSpPr>
                <p:cNvPr id="31764" name="AutoShape 16"/>
                <p:cNvCxnSpPr>
                  <a:cxnSpLocks noChangeShapeType="1"/>
                  <a:stCxn id="31748" idx="3"/>
                  <a:endCxn id="31763" idx="2"/>
                </p:cNvCxnSpPr>
                <p:nvPr/>
              </p:nvCxnSpPr>
              <p:spPr bwMode="auto">
                <a:xfrm>
                  <a:off x="2304" y="2592"/>
                  <a:ext cx="288" cy="0"/>
                </a:xfrm>
                <a:prstGeom prst="straightConnector1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31765" name="AutoShape 17"/>
                <p:cNvCxnSpPr>
                  <a:cxnSpLocks noChangeShapeType="1"/>
                  <a:stCxn id="31763" idx="6"/>
                  <a:endCxn id="31760" idx="1"/>
                </p:cNvCxnSpPr>
                <p:nvPr/>
              </p:nvCxnSpPr>
              <p:spPr bwMode="auto">
                <a:xfrm>
                  <a:off x="2880" y="2592"/>
                  <a:ext cx="1008" cy="0"/>
                </a:xfrm>
                <a:prstGeom prst="straightConnector1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sp>
              <p:nvSpPr>
                <p:cNvPr id="31766" name="Line 18"/>
                <p:cNvSpPr>
                  <a:spLocks noChangeShapeType="1"/>
                </p:cNvSpPr>
                <p:nvPr/>
              </p:nvSpPr>
              <p:spPr bwMode="auto">
                <a:xfrm>
                  <a:off x="2736" y="2112"/>
                  <a:ext cx="0" cy="33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31757" name="Text Box 53"/>
              <p:cNvSpPr txBox="1">
                <a:spLocks noChangeArrowheads="1"/>
              </p:cNvSpPr>
              <p:nvPr/>
            </p:nvSpPr>
            <p:spPr bwMode="auto">
              <a:xfrm>
                <a:off x="1574" y="1271"/>
                <a:ext cx="428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folHlink"/>
                  </a:buClr>
                  <a:buSzPct val="50000"/>
                  <a:buFont typeface="Wingdings" panose="05000000000000000000" pitchFamily="2" charset="2"/>
                  <a:buChar char="n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folHlink"/>
                  </a:buClr>
                  <a:buSzPct val="5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FontTx/>
                  <a:buNone/>
                </a:pPr>
                <a:r>
                  <a:rPr lang="en-US" altLang="en-US" sz="1800"/>
                  <a:t>code</a:t>
                </a:r>
              </a:p>
            </p:txBody>
          </p:sp>
          <p:sp>
            <p:nvSpPr>
              <p:cNvPr id="31758" name="Text Box 54"/>
              <p:cNvSpPr txBox="1">
                <a:spLocks noChangeArrowheads="1"/>
              </p:cNvSpPr>
              <p:nvPr/>
            </p:nvSpPr>
            <p:spPr bwMode="auto">
              <a:xfrm>
                <a:off x="1574" y="1559"/>
                <a:ext cx="396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folHlink"/>
                  </a:buClr>
                  <a:buSzPct val="50000"/>
                  <a:buFont typeface="Wingdings" panose="05000000000000000000" pitchFamily="2" charset="2"/>
                  <a:buChar char="n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folHlink"/>
                  </a:buClr>
                  <a:buSzPct val="5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FontTx/>
                  <a:buNone/>
                </a:pPr>
                <a:r>
                  <a:rPr lang="en-US" altLang="en-US" sz="1800"/>
                  <a:t>data</a:t>
                </a:r>
              </a:p>
            </p:txBody>
          </p:sp>
          <p:sp>
            <p:nvSpPr>
              <p:cNvPr id="31759" name="Text Box 55"/>
              <p:cNvSpPr txBox="1">
                <a:spLocks noChangeArrowheads="1"/>
              </p:cNvSpPr>
              <p:nvPr/>
            </p:nvSpPr>
            <p:spPr bwMode="auto">
              <a:xfrm>
                <a:off x="1574" y="1847"/>
                <a:ext cx="452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folHlink"/>
                  </a:buClr>
                  <a:buSzPct val="50000"/>
                  <a:buFont typeface="Wingdings" panose="05000000000000000000" pitchFamily="2" charset="2"/>
                  <a:buChar char="n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folHlink"/>
                  </a:buClr>
                  <a:buSzPct val="5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FontTx/>
                  <a:buNone/>
                </a:pPr>
                <a:r>
                  <a:rPr lang="en-US" altLang="en-US" sz="1800"/>
                  <a:t>stack</a:t>
                </a:r>
              </a:p>
            </p:txBody>
          </p:sp>
        </p:grpSp>
        <p:sp>
          <p:nvSpPr>
            <p:cNvPr id="31753" name="TextBox 3"/>
            <p:cNvSpPr txBox="1">
              <a:spLocks noChangeArrowheads="1"/>
            </p:cNvSpPr>
            <p:nvPr/>
          </p:nvSpPr>
          <p:spPr bwMode="auto">
            <a:xfrm>
              <a:off x="1879600" y="2017713"/>
              <a:ext cx="439738" cy="3698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/>
                <a:t>00</a:t>
              </a:r>
            </a:p>
          </p:txBody>
        </p:sp>
        <p:sp>
          <p:nvSpPr>
            <p:cNvPr id="31754" name="TextBox 4"/>
            <p:cNvSpPr txBox="1">
              <a:spLocks noChangeArrowheads="1"/>
            </p:cNvSpPr>
            <p:nvPr/>
          </p:nvSpPr>
          <p:spPr bwMode="auto">
            <a:xfrm>
              <a:off x="1889125" y="2482850"/>
              <a:ext cx="439738" cy="368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/>
                <a:t>01</a:t>
              </a:r>
            </a:p>
          </p:txBody>
        </p:sp>
        <p:sp>
          <p:nvSpPr>
            <p:cNvPr id="31755" name="TextBox 5"/>
            <p:cNvSpPr txBox="1">
              <a:spLocks noChangeArrowheads="1"/>
            </p:cNvSpPr>
            <p:nvPr/>
          </p:nvSpPr>
          <p:spPr bwMode="auto">
            <a:xfrm>
              <a:off x="1866900" y="2921000"/>
              <a:ext cx="441325" cy="368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/>
                <a:t>10</a:t>
              </a:r>
            </a:p>
          </p:txBody>
        </p:sp>
      </p:grpSp>
      <p:sp>
        <p:nvSpPr>
          <p:cNvPr id="31751" name="TextBox 6"/>
          <p:cNvSpPr txBox="1">
            <a:spLocks noChangeArrowheads="1"/>
          </p:cNvSpPr>
          <p:nvPr/>
        </p:nvSpPr>
        <p:spPr bwMode="auto">
          <a:xfrm>
            <a:off x="93663" y="4473575"/>
            <a:ext cx="47371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solidFill>
                  <a:srgbClr val="FFFF00"/>
                </a:solidFill>
              </a:rPr>
              <a:t>10</a:t>
            </a:r>
            <a:r>
              <a:rPr lang="en-US" altLang="en-US" sz="1800"/>
              <a:t>00 0000 0000 0000 0000 0010 0000 0000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Segmentation Diagram</a:t>
            </a:r>
          </a:p>
        </p:txBody>
      </p:sp>
      <p:sp>
        <p:nvSpPr>
          <p:cNvPr id="31747" name="Rectangle 3"/>
          <p:cNvSpPr>
            <a:spLocks noChangeArrowheads="1"/>
          </p:cNvSpPr>
          <p:nvPr/>
        </p:nvSpPr>
        <p:spPr bwMode="auto">
          <a:xfrm>
            <a:off x="76200" y="3886200"/>
            <a:ext cx="1371600" cy="457200"/>
          </a:xfrm>
          <a:prstGeom prst="rect">
            <a:avLst/>
          </a:prstGeom>
          <a:solidFill>
            <a:srgbClr val="FFFF99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solidFill>
                  <a:srgbClr val="000000"/>
                </a:solidFill>
              </a:rPr>
              <a:t>2</a:t>
            </a:r>
          </a:p>
        </p:txBody>
      </p:sp>
      <p:sp>
        <p:nvSpPr>
          <p:cNvPr id="31748" name="Rectangle 4"/>
          <p:cNvSpPr>
            <a:spLocks noChangeArrowheads="1"/>
          </p:cNvSpPr>
          <p:nvPr/>
        </p:nvSpPr>
        <p:spPr bwMode="auto">
          <a:xfrm>
            <a:off x="76200" y="3886200"/>
            <a:ext cx="3581400" cy="457200"/>
          </a:xfrm>
          <a:prstGeom prst="rect">
            <a:avLst/>
          </a:prstGeom>
          <a:solidFill>
            <a:srgbClr val="FFFF99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en-US" sz="1800" dirty="0">
                <a:solidFill>
                  <a:srgbClr val="000000"/>
                </a:solidFill>
              </a:rPr>
              <a:t>0x40000100</a:t>
            </a:r>
          </a:p>
        </p:txBody>
      </p:sp>
      <p:grpSp>
        <p:nvGrpSpPr>
          <p:cNvPr id="2" name="Group 57"/>
          <p:cNvGrpSpPr>
            <a:grpSpLocks/>
          </p:cNvGrpSpPr>
          <p:nvPr/>
        </p:nvGrpSpPr>
        <p:grpSpPr bwMode="auto">
          <a:xfrm>
            <a:off x="1866900" y="3352800"/>
            <a:ext cx="3619500" cy="2362200"/>
            <a:chOff x="1176" y="2112"/>
            <a:chExt cx="2280" cy="1488"/>
          </a:xfrm>
        </p:grpSpPr>
        <p:sp>
          <p:nvSpPr>
            <p:cNvPr id="31773" name="AutoShape 22"/>
            <p:cNvSpPr>
              <a:spLocks noChangeArrowheads="1"/>
            </p:cNvSpPr>
            <p:nvPr/>
          </p:nvSpPr>
          <p:spPr bwMode="auto">
            <a:xfrm>
              <a:off x="3072" y="3234"/>
              <a:ext cx="384" cy="366"/>
            </a:xfrm>
            <a:prstGeom prst="diamond">
              <a:avLst/>
            </a:prstGeom>
            <a:solidFill>
              <a:srgbClr val="FF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solidFill>
                    <a:srgbClr val="000000"/>
                  </a:solidFill>
                </a:rPr>
                <a:t>&gt;</a:t>
              </a:r>
            </a:p>
          </p:txBody>
        </p:sp>
        <p:cxnSp>
          <p:nvCxnSpPr>
            <p:cNvPr id="31774" name="AutoShape 23"/>
            <p:cNvCxnSpPr>
              <a:cxnSpLocks noChangeShapeType="1"/>
              <a:stCxn id="31748" idx="2"/>
              <a:endCxn id="31773" idx="1"/>
            </p:cNvCxnSpPr>
            <p:nvPr/>
          </p:nvCxnSpPr>
          <p:spPr bwMode="auto">
            <a:xfrm rot="16200000" flipH="1">
              <a:off x="1783" y="2129"/>
              <a:ext cx="681" cy="1896"/>
            </a:xfrm>
            <a:prstGeom prst="bentConnector2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31775" name="Line 24"/>
            <p:cNvSpPr>
              <a:spLocks noChangeShapeType="1"/>
            </p:cNvSpPr>
            <p:nvPr/>
          </p:nvSpPr>
          <p:spPr bwMode="auto">
            <a:xfrm>
              <a:off x="3264" y="2112"/>
              <a:ext cx="0" cy="115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1760" name="Rectangle 6"/>
          <p:cNvSpPr>
            <a:spLocks noChangeArrowheads="1"/>
          </p:cNvSpPr>
          <p:nvPr/>
        </p:nvSpPr>
        <p:spPr bwMode="auto">
          <a:xfrm>
            <a:off x="6172200" y="3886200"/>
            <a:ext cx="2209800" cy="457200"/>
          </a:xfrm>
          <a:prstGeom prst="rect">
            <a:avLst/>
          </a:prstGeom>
          <a:solidFill>
            <a:srgbClr val="CC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en-US" sz="1800" dirty="0">
                <a:solidFill>
                  <a:srgbClr val="000000"/>
                </a:solidFill>
              </a:rPr>
              <a:t>?</a:t>
            </a:r>
          </a:p>
        </p:txBody>
      </p:sp>
      <p:grpSp>
        <p:nvGrpSpPr>
          <p:cNvPr id="31761" name="Group 7"/>
          <p:cNvGrpSpPr>
            <a:grpSpLocks/>
          </p:cNvGrpSpPr>
          <p:nvPr/>
        </p:nvGrpSpPr>
        <p:grpSpPr bwMode="auto">
          <a:xfrm>
            <a:off x="2514600" y="1981200"/>
            <a:ext cx="4419600" cy="1371600"/>
            <a:chOff x="1584" y="1248"/>
            <a:chExt cx="2784" cy="864"/>
          </a:xfrm>
        </p:grpSpPr>
        <p:sp>
          <p:nvSpPr>
            <p:cNvPr id="31767" name="Rectangle 8"/>
            <p:cNvSpPr>
              <a:spLocks noChangeArrowheads="1"/>
            </p:cNvSpPr>
            <p:nvPr/>
          </p:nvSpPr>
          <p:spPr bwMode="auto">
            <a:xfrm>
              <a:off x="1584" y="1248"/>
              <a:ext cx="1392" cy="288"/>
            </a:xfrm>
            <a:prstGeom prst="rect">
              <a:avLst/>
            </a:prstGeom>
            <a:solidFill>
              <a:srgbClr val="FFCC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solidFill>
                    <a:srgbClr val="000000"/>
                  </a:solidFill>
                </a:rPr>
                <a:t>0x4000</a:t>
              </a:r>
            </a:p>
          </p:txBody>
        </p:sp>
        <p:sp>
          <p:nvSpPr>
            <p:cNvPr id="31768" name="Rectangle 9"/>
            <p:cNvSpPr>
              <a:spLocks noChangeArrowheads="1"/>
            </p:cNvSpPr>
            <p:nvPr/>
          </p:nvSpPr>
          <p:spPr bwMode="auto">
            <a:xfrm>
              <a:off x="2976" y="1248"/>
              <a:ext cx="1392" cy="288"/>
            </a:xfrm>
            <a:prstGeom prst="rect">
              <a:avLst/>
            </a:prstGeom>
            <a:solidFill>
              <a:srgbClr val="FFCC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solidFill>
                    <a:srgbClr val="000000"/>
                  </a:solidFill>
                </a:rPr>
                <a:t>0x700</a:t>
              </a:r>
            </a:p>
          </p:txBody>
        </p:sp>
        <p:sp>
          <p:nvSpPr>
            <p:cNvPr id="31769" name="Rectangle 10"/>
            <p:cNvSpPr>
              <a:spLocks noChangeArrowheads="1"/>
            </p:cNvSpPr>
            <p:nvPr/>
          </p:nvSpPr>
          <p:spPr bwMode="auto">
            <a:xfrm>
              <a:off x="1584" y="1536"/>
              <a:ext cx="1392" cy="288"/>
            </a:xfrm>
            <a:prstGeom prst="rect">
              <a:avLst/>
            </a:prstGeom>
            <a:solidFill>
              <a:srgbClr val="FFCC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solidFill>
                    <a:srgbClr val="000000"/>
                  </a:solidFill>
                </a:rPr>
                <a:t>0x0</a:t>
              </a:r>
            </a:p>
          </p:txBody>
        </p:sp>
        <p:sp>
          <p:nvSpPr>
            <p:cNvPr id="31770" name="Rectangle 11"/>
            <p:cNvSpPr>
              <a:spLocks noChangeArrowheads="1"/>
            </p:cNvSpPr>
            <p:nvPr/>
          </p:nvSpPr>
          <p:spPr bwMode="auto">
            <a:xfrm>
              <a:off x="2976" y="1536"/>
              <a:ext cx="1392" cy="288"/>
            </a:xfrm>
            <a:prstGeom prst="rect">
              <a:avLst/>
            </a:prstGeom>
            <a:solidFill>
              <a:srgbClr val="FFCC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solidFill>
                    <a:srgbClr val="000000"/>
                  </a:solidFill>
                </a:rPr>
                <a:t>0x500</a:t>
              </a:r>
            </a:p>
          </p:txBody>
        </p:sp>
        <p:sp>
          <p:nvSpPr>
            <p:cNvPr id="31771" name="Rectangle 12"/>
            <p:cNvSpPr>
              <a:spLocks noChangeArrowheads="1"/>
            </p:cNvSpPr>
            <p:nvPr/>
          </p:nvSpPr>
          <p:spPr bwMode="auto">
            <a:xfrm>
              <a:off x="1584" y="1824"/>
              <a:ext cx="1392" cy="288"/>
            </a:xfrm>
            <a:prstGeom prst="rect">
              <a:avLst/>
            </a:prstGeom>
            <a:solidFill>
              <a:srgbClr val="FFCC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 dirty="0">
                  <a:solidFill>
                    <a:schemeClr val="bg1">
                      <a:lumMod val="50000"/>
                    </a:schemeClr>
                  </a:solidFill>
                </a:rPr>
                <a:t>0x2000</a:t>
              </a:r>
            </a:p>
          </p:txBody>
        </p:sp>
        <p:sp>
          <p:nvSpPr>
            <p:cNvPr id="31772" name="Rectangle 13"/>
            <p:cNvSpPr>
              <a:spLocks noChangeArrowheads="1"/>
            </p:cNvSpPr>
            <p:nvPr/>
          </p:nvSpPr>
          <p:spPr bwMode="auto">
            <a:xfrm>
              <a:off x="2976" y="1824"/>
              <a:ext cx="1392" cy="288"/>
            </a:xfrm>
            <a:prstGeom prst="rect">
              <a:avLst/>
            </a:prstGeom>
            <a:solidFill>
              <a:srgbClr val="FFCC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 dirty="0">
                  <a:solidFill>
                    <a:schemeClr val="bg1">
                      <a:lumMod val="50000"/>
                    </a:schemeClr>
                  </a:solidFill>
                </a:rPr>
                <a:t>0x1000</a:t>
              </a:r>
            </a:p>
          </p:txBody>
        </p:sp>
      </p:grpSp>
      <p:sp>
        <p:nvSpPr>
          <p:cNvPr id="31763" name="Oval 15"/>
          <p:cNvSpPr>
            <a:spLocks noChangeArrowheads="1"/>
          </p:cNvSpPr>
          <p:nvPr/>
        </p:nvSpPr>
        <p:spPr bwMode="auto">
          <a:xfrm>
            <a:off x="4114800" y="3886200"/>
            <a:ext cx="457200" cy="457200"/>
          </a:xfrm>
          <a:prstGeom prst="ellipse">
            <a:avLst/>
          </a:prstGeom>
          <a:solidFill>
            <a:srgbClr val="FFCC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solidFill>
                  <a:srgbClr val="000000"/>
                </a:solidFill>
              </a:rPr>
              <a:t>+</a:t>
            </a:r>
          </a:p>
        </p:txBody>
      </p:sp>
      <p:cxnSp>
        <p:nvCxnSpPr>
          <p:cNvPr id="31764" name="AutoShape 16"/>
          <p:cNvCxnSpPr>
            <a:cxnSpLocks noChangeShapeType="1"/>
            <a:stCxn id="31748" idx="3"/>
            <a:endCxn id="31763" idx="2"/>
          </p:cNvCxnSpPr>
          <p:nvPr/>
        </p:nvCxnSpPr>
        <p:spPr bwMode="auto">
          <a:xfrm>
            <a:off x="3657600" y="4114800"/>
            <a:ext cx="457200" cy="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765" name="AutoShape 17"/>
          <p:cNvCxnSpPr>
            <a:cxnSpLocks noChangeShapeType="1"/>
            <a:stCxn id="31763" idx="6"/>
            <a:endCxn id="31760" idx="1"/>
          </p:cNvCxnSpPr>
          <p:nvPr/>
        </p:nvCxnSpPr>
        <p:spPr bwMode="auto">
          <a:xfrm>
            <a:off x="4572000" y="4114800"/>
            <a:ext cx="1600200" cy="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1766" name="Line 18"/>
          <p:cNvSpPr>
            <a:spLocks noChangeShapeType="1"/>
          </p:cNvSpPr>
          <p:nvPr/>
        </p:nvSpPr>
        <p:spPr bwMode="auto">
          <a:xfrm>
            <a:off x="4343400" y="3352800"/>
            <a:ext cx="0" cy="533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57" name="Text Box 53"/>
          <p:cNvSpPr txBox="1">
            <a:spLocks noChangeArrowheads="1"/>
          </p:cNvSpPr>
          <p:nvPr/>
        </p:nvSpPr>
        <p:spPr bwMode="auto">
          <a:xfrm>
            <a:off x="2498725" y="2017713"/>
            <a:ext cx="6794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800"/>
              <a:t>code</a:t>
            </a:r>
          </a:p>
        </p:txBody>
      </p:sp>
      <p:sp>
        <p:nvSpPr>
          <p:cNvPr id="31758" name="Text Box 54"/>
          <p:cNvSpPr txBox="1">
            <a:spLocks noChangeArrowheads="1"/>
          </p:cNvSpPr>
          <p:nvPr/>
        </p:nvSpPr>
        <p:spPr bwMode="auto">
          <a:xfrm>
            <a:off x="2498725" y="2474913"/>
            <a:ext cx="628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800"/>
              <a:t>data</a:t>
            </a:r>
          </a:p>
        </p:txBody>
      </p:sp>
      <p:sp>
        <p:nvSpPr>
          <p:cNvPr id="31759" name="Text Box 55"/>
          <p:cNvSpPr txBox="1">
            <a:spLocks noChangeArrowheads="1"/>
          </p:cNvSpPr>
          <p:nvPr/>
        </p:nvSpPr>
        <p:spPr bwMode="auto">
          <a:xfrm>
            <a:off x="2498725" y="2932113"/>
            <a:ext cx="7175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800"/>
              <a:t>stack</a:t>
            </a:r>
          </a:p>
        </p:txBody>
      </p:sp>
      <p:sp>
        <p:nvSpPr>
          <p:cNvPr id="31753" name="TextBox 3"/>
          <p:cNvSpPr txBox="1">
            <a:spLocks noChangeArrowheads="1"/>
          </p:cNvSpPr>
          <p:nvPr/>
        </p:nvSpPr>
        <p:spPr bwMode="auto">
          <a:xfrm>
            <a:off x="1879600" y="2017713"/>
            <a:ext cx="4397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800"/>
              <a:t>00</a:t>
            </a:r>
          </a:p>
        </p:txBody>
      </p:sp>
      <p:sp>
        <p:nvSpPr>
          <p:cNvPr id="31754" name="TextBox 4"/>
          <p:cNvSpPr txBox="1">
            <a:spLocks noChangeArrowheads="1"/>
          </p:cNvSpPr>
          <p:nvPr/>
        </p:nvSpPr>
        <p:spPr bwMode="auto">
          <a:xfrm>
            <a:off x="1889125" y="2482850"/>
            <a:ext cx="43973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800"/>
              <a:t>01</a:t>
            </a:r>
          </a:p>
        </p:txBody>
      </p:sp>
      <p:sp>
        <p:nvSpPr>
          <p:cNvPr id="31755" name="TextBox 5"/>
          <p:cNvSpPr txBox="1">
            <a:spLocks noChangeArrowheads="1"/>
          </p:cNvSpPr>
          <p:nvPr/>
        </p:nvSpPr>
        <p:spPr bwMode="auto">
          <a:xfrm>
            <a:off x="1866900" y="2921000"/>
            <a:ext cx="44132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800"/>
              <a:t>10</a:t>
            </a:r>
          </a:p>
        </p:txBody>
      </p:sp>
    </p:spTree>
    <p:extLst>
      <p:ext uri="{BB962C8B-B14F-4D97-AF65-F5344CB8AC3E}">
        <p14:creationId xmlns:p14="http://schemas.microsoft.com/office/powerpoint/2010/main" val="34168763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Segmentation Diagram</a:t>
            </a:r>
          </a:p>
        </p:txBody>
      </p:sp>
      <p:sp>
        <p:nvSpPr>
          <p:cNvPr id="31747" name="Rectangle 3"/>
          <p:cNvSpPr>
            <a:spLocks noChangeArrowheads="1"/>
          </p:cNvSpPr>
          <p:nvPr/>
        </p:nvSpPr>
        <p:spPr bwMode="auto">
          <a:xfrm>
            <a:off x="76200" y="3886200"/>
            <a:ext cx="1371600" cy="457200"/>
          </a:xfrm>
          <a:prstGeom prst="rect">
            <a:avLst/>
          </a:prstGeom>
          <a:solidFill>
            <a:srgbClr val="FFFF99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solidFill>
                  <a:srgbClr val="000000"/>
                </a:solidFill>
              </a:rPr>
              <a:t>2</a:t>
            </a:r>
          </a:p>
        </p:txBody>
      </p:sp>
      <p:sp>
        <p:nvSpPr>
          <p:cNvPr id="31748" name="Rectangle 4"/>
          <p:cNvSpPr>
            <a:spLocks noChangeArrowheads="1"/>
          </p:cNvSpPr>
          <p:nvPr/>
        </p:nvSpPr>
        <p:spPr bwMode="auto">
          <a:xfrm>
            <a:off x="76200" y="3886200"/>
            <a:ext cx="3581400" cy="457200"/>
          </a:xfrm>
          <a:prstGeom prst="rect">
            <a:avLst/>
          </a:prstGeom>
          <a:solidFill>
            <a:srgbClr val="FFFF99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en-US" sz="1800" dirty="0">
                <a:solidFill>
                  <a:srgbClr val="000000"/>
                </a:solidFill>
              </a:rPr>
              <a:t>0x00000800</a:t>
            </a:r>
          </a:p>
        </p:txBody>
      </p:sp>
      <p:grpSp>
        <p:nvGrpSpPr>
          <p:cNvPr id="2" name="Group 57"/>
          <p:cNvGrpSpPr>
            <a:grpSpLocks/>
          </p:cNvGrpSpPr>
          <p:nvPr/>
        </p:nvGrpSpPr>
        <p:grpSpPr bwMode="auto">
          <a:xfrm>
            <a:off x="1866900" y="3352800"/>
            <a:ext cx="3619500" cy="2362200"/>
            <a:chOff x="1176" y="2112"/>
            <a:chExt cx="2280" cy="1488"/>
          </a:xfrm>
        </p:grpSpPr>
        <p:sp>
          <p:nvSpPr>
            <p:cNvPr id="31773" name="AutoShape 22"/>
            <p:cNvSpPr>
              <a:spLocks noChangeArrowheads="1"/>
            </p:cNvSpPr>
            <p:nvPr/>
          </p:nvSpPr>
          <p:spPr bwMode="auto">
            <a:xfrm>
              <a:off x="3072" y="3234"/>
              <a:ext cx="384" cy="366"/>
            </a:xfrm>
            <a:prstGeom prst="diamond">
              <a:avLst/>
            </a:prstGeom>
            <a:solidFill>
              <a:srgbClr val="FF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solidFill>
                    <a:srgbClr val="000000"/>
                  </a:solidFill>
                </a:rPr>
                <a:t>&gt;</a:t>
              </a:r>
            </a:p>
          </p:txBody>
        </p:sp>
        <p:cxnSp>
          <p:nvCxnSpPr>
            <p:cNvPr id="31774" name="AutoShape 23"/>
            <p:cNvCxnSpPr>
              <a:cxnSpLocks noChangeShapeType="1"/>
              <a:stCxn id="31748" idx="2"/>
              <a:endCxn id="31773" idx="1"/>
            </p:cNvCxnSpPr>
            <p:nvPr/>
          </p:nvCxnSpPr>
          <p:spPr bwMode="auto">
            <a:xfrm rot="16200000" flipH="1">
              <a:off x="1783" y="2129"/>
              <a:ext cx="681" cy="1896"/>
            </a:xfrm>
            <a:prstGeom prst="bentConnector2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31775" name="Line 24"/>
            <p:cNvSpPr>
              <a:spLocks noChangeShapeType="1"/>
            </p:cNvSpPr>
            <p:nvPr/>
          </p:nvSpPr>
          <p:spPr bwMode="auto">
            <a:xfrm>
              <a:off x="3264" y="2112"/>
              <a:ext cx="0" cy="115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" name="Group 3"/>
          <p:cNvGrpSpPr>
            <a:grpSpLocks/>
          </p:cNvGrpSpPr>
          <p:nvPr/>
        </p:nvGrpSpPr>
        <p:grpSpPr bwMode="auto">
          <a:xfrm>
            <a:off x="1866900" y="1981200"/>
            <a:ext cx="6515100" cy="2362200"/>
            <a:chOff x="1866900" y="1981200"/>
            <a:chExt cx="6515100" cy="2362200"/>
          </a:xfrm>
        </p:grpSpPr>
        <p:grpSp>
          <p:nvGrpSpPr>
            <p:cNvPr id="31752" name="Group 56"/>
            <p:cNvGrpSpPr>
              <a:grpSpLocks/>
            </p:cNvGrpSpPr>
            <p:nvPr/>
          </p:nvGrpSpPr>
          <p:grpSpPr bwMode="auto">
            <a:xfrm>
              <a:off x="2498725" y="1981200"/>
              <a:ext cx="5883275" cy="2362200"/>
              <a:chOff x="1574" y="1248"/>
              <a:chExt cx="3706" cy="1488"/>
            </a:xfrm>
          </p:grpSpPr>
          <p:grpSp>
            <p:nvGrpSpPr>
              <p:cNvPr id="31756" name="Group 5"/>
              <p:cNvGrpSpPr>
                <a:grpSpLocks/>
              </p:cNvGrpSpPr>
              <p:nvPr/>
            </p:nvGrpSpPr>
            <p:grpSpPr bwMode="auto">
              <a:xfrm>
                <a:off x="1584" y="1248"/>
                <a:ext cx="3696" cy="1488"/>
                <a:chOff x="1584" y="1248"/>
                <a:chExt cx="3696" cy="1488"/>
              </a:xfrm>
            </p:grpSpPr>
            <p:sp>
              <p:nvSpPr>
                <p:cNvPr id="31760" name="Rectangle 6"/>
                <p:cNvSpPr>
                  <a:spLocks noChangeArrowheads="1"/>
                </p:cNvSpPr>
                <p:nvPr/>
              </p:nvSpPr>
              <p:spPr bwMode="auto">
                <a:xfrm>
                  <a:off x="3888" y="2448"/>
                  <a:ext cx="1392" cy="288"/>
                </a:xfrm>
                <a:prstGeom prst="rect">
                  <a:avLst/>
                </a:prstGeom>
                <a:solidFill>
                  <a:srgbClr val="CC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Font typeface="Wingdings" panose="05000000000000000000" pitchFamily="2" charset="2"/>
                    <a:buBlip>
                      <a:blip r:embed="rId3"/>
                    </a:buBlip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folHlink"/>
                    </a:buClr>
                    <a:buSzPct val="50000"/>
                    <a:buFont typeface="Wingdings" panose="05000000000000000000" pitchFamily="2" charset="2"/>
                    <a:buChar char="n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Font typeface="Wingdings" panose="05000000000000000000" pitchFamily="2" charset="2"/>
                    <a:buBlip>
                      <a:blip r:embed="rId3"/>
                    </a:buBlip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folHlink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Font typeface="Wingdings" panose="05000000000000000000" pitchFamily="2" charset="2"/>
                    <a:buBlip>
                      <a:blip r:embed="rId3"/>
                    </a:buBlip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Font typeface="Wingdings" panose="05000000000000000000" pitchFamily="2" charset="2"/>
                    <a:buBlip>
                      <a:blip r:embed="rId3"/>
                    </a:buBlip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Font typeface="Wingdings" panose="05000000000000000000" pitchFamily="2" charset="2"/>
                    <a:buBlip>
                      <a:blip r:embed="rId3"/>
                    </a:buBlip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Font typeface="Wingdings" panose="05000000000000000000" pitchFamily="2" charset="2"/>
                    <a:buBlip>
                      <a:blip r:embed="rId3"/>
                    </a:buBlip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Font typeface="Wingdings" panose="05000000000000000000" pitchFamily="2" charset="2"/>
                    <a:buBlip>
                      <a:blip r:embed="rId3"/>
                    </a:buBlip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ClrTx/>
                    <a:buFontTx/>
                    <a:buNone/>
                  </a:pPr>
                  <a:r>
                    <a:rPr lang="en-US" altLang="en-US" sz="1800" dirty="0">
                      <a:solidFill>
                        <a:srgbClr val="000000"/>
                      </a:solidFill>
                    </a:rPr>
                    <a:t>?</a:t>
                  </a:r>
                </a:p>
              </p:txBody>
            </p:sp>
            <p:grpSp>
              <p:nvGrpSpPr>
                <p:cNvPr id="31761" name="Group 7"/>
                <p:cNvGrpSpPr>
                  <a:grpSpLocks/>
                </p:cNvGrpSpPr>
                <p:nvPr/>
              </p:nvGrpSpPr>
              <p:grpSpPr bwMode="auto">
                <a:xfrm>
                  <a:off x="1584" y="1248"/>
                  <a:ext cx="2784" cy="864"/>
                  <a:chOff x="1584" y="1248"/>
                  <a:chExt cx="2784" cy="864"/>
                </a:xfrm>
              </p:grpSpPr>
              <p:sp>
                <p:nvSpPr>
                  <p:cNvPr id="31767" name="Rectangle 8"/>
                  <p:cNvSpPr>
                    <a:spLocks noChangeArrowheads="1"/>
                  </p:cNvSpPr>
                  <p:nvPr/>
                </p:nvSpPr>
                <p:spPr bwMode="auto">
                  <a:xfrm>
                    <a:off x="1584" y="1248"/>
                    <a:ext cx="1392" cy="288"/>
                  </a:xfrm>
                  <a:prstGeom prst="rect">
                    <a:avLst/>
                  </a:prstGeom>
                  <a:solidFill>
                    <a:srgbClr val="FFCC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spcBef>
                        <a:spcPct val="20000"/>
                      </a:spcBef>
                      <a:buClr>
                        <a:schemeClr val="hlink"/>
                      </a:buClr>
                      <a:buFont typeface="Wingdings" panose="05000000000000000000" pitchFamily="2" charset="2"/>
                      <a:buBlip>
                        <a:blip r:embed="rId3"/>
                      </a:buBlip>
                      <a:defRPr sz="32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folHlink"/>
                      </a:buClr>
                      <a:buSzPct val="50000"/>
                      <a:buFont typeface="Wingdings" panose="05000000000000000000" pitchFamily="2" charset="2"/>
                      <a:buChar char="n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hlink"/>
                      </a:buClr>
                      <a:buFont typeface="Wingdings" panose="05000000000000000000" pitchFamily="2" charset="2"/>
                      <a:buBlip>
                        <a:blip r:embed="rId3"/>
                      </a:buBlip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folHlink"/>
                      </a:buClr>
                      <a:buSzPct val="50000"/>
                      <a:buFont typeface="Wingdings" panose="05000000000000000000" pitchFamily="2" charset="2"/>
                      <a:buChar char="n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hlink"/>
                      </a:buClr>
                      <a:buFont typeface="Wingdings" panose="05000000000000000000" pitchFamily="2" charset="2"/>
                      <a:buBlip>
                        <a:blip r:embed="rId3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hlink"/>
                      </a:buClr>
                      <a:buFont typeface="Wingdings" panose="05000000000000000000" pitchFamily="2" charset="2"/>
                      <a:buBlip>
                        <a:blip r:embed="rId3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hlink"/>
                      </a:buClr>
                      <a:buFont typeface="Wingdings" panose="05000000000000000000" pitchFamily="2" charset="2"/>
                      <a:buBlip>
                        <a:blip r:embed="rId3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hlink"/>
                      </a:buClr>
                      <a:buFont typeface="Wingdings" panose="05000000000000000000" pitchFamily="2" charset="2"/>
                      <a:buBlip>
                        <a:blip r:embed="rId3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hlink"/>
                      </a:buClr>
                      <a:buFont typeface="Wingdings" panose="05000000000000000000" pitchFamily="2" charset="2"/>
                      <a:buBlip>
                        <a:blip r:embed="rId3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algn="ctr">
                      <a:spcBef>
                        <a:spcPct val="0"/>
                      </a:spcBef>
                      <a:buClrTx/>
                      <a:buFontTx/>
                      <a:buNone/>
                    </a:pPr>
                    <a:r>
                      <a:rPr lang="en-US" altLang="en-US" sz="1800">
                        <a:solidFill>
                          <a:srgbClr val="000000"/>
                        </a:solidFill>
                      </a:rPr>
                      <a:t>0x4000</a:t>
                    </a:r>
                  </a:p>
                </p:txBody>
              </p:sp>
              <p:sp>
                <p:nvSpPr>
                  <p:cNvPr id="31768" name="Rectangle 9"/>
                  <p:cNvSpPr>
                    <a:spLocks noChangeArrowheads="1"/>
                  </p:cNvSpPr>
                  <p:nvPr/>
                </p:nvSpPr>
                <p:spPr bwMode="auto">
                  <a:xfrm>
                    <a:off x="2976" y="1248"/>
                    <a:ext cx="1392" cy="288"/>
                  </a:xfrm>
                  <a:prstGeom prst="rect">
                    <a:avLst/>
                  </a:prstGeom>
                  <a:solidFill>
                    <a:srgbClr val="FFCC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spcBef>
                        <a:spcPct val="20000"/>
                      </a:spcBef>
                      <a:buClr>
                        <a:schemeClr val="hlink"/>
                      </a:buClr>
                      <a:buFont typeface="Wingdings" panose="05000000000000000000" pitchFamily="2" charset="2"/>
                      <a:buBlip>
                        <a:blip r:embed="rId3"/>
                      </a:buBlip>
                      <a:defRPr sz="32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folHlink"/>
                      </a:buClr>
                      <a:buSzPct val="50000"/>
                      <a:buFont typeface="Wingdings" panose="05000000000000000000" pitchFamily="2" charset="2"/>
                      <a:buChar char="n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hlink"/>
                      </a:buClr>
                      <a:buFont typeface="Wingdings" panose="05000000000000000000" pitchFamily="2" charset="2"/>
                      <a:buBlip>
                        <a:blip r:embed="rId3"/>
                      </a:buBlip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folHlink"/>
                      </a:buClr>
                      <a:buSzPct val="50000"/>
                      <a:buFont typeface="Wingdings" panose="05000000000000000000" pitchFamily="2" charset="2"/>
                      <a:buChar char="n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hlink"/>
                      </a:buClr>
                      <a:buFont typeface="Wingdings" panose="05000000000000000000" pitchFamily="2" charset="2"/>
                      <a:buBlip>
                        <a:blip r:embed="rId3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hlink"/>
                      </a:buClr>
                      <a:buFont typeface="Wingdings" panose="05000000000000000000" pitchFamily="2" charset="2"/>
                      <a:buBlip>
                        <a:blip r:embed="rId3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hlink"/>
                      </a:buClr>
                      <a:buFont typeface="Wingdings" panose="05000000000000000000" pitchFamily="2" charset="2"/>
                      <a:buBlip>
                        <a:blip r:embed="rId3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hlink"/>
                      </a:buClr>
                      <a:buFont typeface="Wingdings" panose="05000000000000000000" pitchFamily="2" charset="2"/>
                      <a:buBlip>
                        <a:blip r:embed="rId3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hlink"/>
                      </a:buClr>
                      <a:buFont typeface="Wingdings" panose="05000000000000000000" pitchFamily="2" charset="2"/>
                      <a:buBlip>
                        <a:blip r:embed="rId3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algn="ctr">
                      <a:spcBef>
                        <a:spcPct val="0"/>
                      </a:spcBef>
                      <a:buClrTx/>
                      <a:buFontTx/>
                      <a:buNone/>
                    </a:pPr>
                    <a:r>
                      <a:rPr lang="en-US" altLang="en-US" sz="1800">
                        <a:solidFill>
                          <a:srgbClr val="000000"/>
                        </a:solidFill>
                      </a:rPr>
                      <a:t>0x700</a:t>
                    </a:r>
                  </a:p>
                </p:txBody>
              </p:sp>
              <p:sp>
                <p:nvSpPr>
                  <p:cNvPr id="31769" name="Rectangle 10"/>
                  <p:cNvSpPr>
                    <a:spLocks noChangeArrowheads="1"/>
                  </p:cNvSpPr>
                  <p:nvPr/>
                </p:nvSpPr>
                <p:spPr bwMode="auto">
                  <a:xfrm>
                    <a:off x="1584" y="1536"/>
                    <a:ext cx="1392" cy="288"/>
                  </a:xfrm>
                  <a:prstGeom prst="rect">
                    <a:avLst/>
                  </a:prstGeom>
                  <a:solidFill>
                    <a:srgbClr val="FFCC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spcBef>
                        <a:spcPct val="20000"/>
                      </a:spcBef>
                      <a:buClr>
                        <a:schemeClr val="hlink"/>
                      </a:buClr>
                      <a:buFont typeface="Wingdings" panose="05000000000000000000" pitchFamily="2" charset="2"/>
                      <a:buBlip>
                        <a:blip r:embed="rId3"/>
                      </a:buBlip>
                      <a:defRPr sz="32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folHlink"/>
                      </a:buClr>
                      <a:buSzPct val="50000"/>
                      <a:buFont typeface="Wingdings" panose="05000000000000000000" pitchFamily="2" charset="2"/>
                      <a:buChar char="n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hlink"/>
                      </a:buClr>
                      <a:buFont typeface="Wingdings" panose="05000000000000000000" pitchFamily="2" charset="2"/>
                      <a:buBlip>
                        <a:blip r:embed="rId3"/>
                      </a:buBlip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folHlink"/>
                      </a:buClr>
                      <a:buSzPct val="50000"/>
                      <a:buFont typeface="Wingdings" panose="05000000000000000000" pitchFamily="2" charset="2"/>
                      <a:buChar char="n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hlink"/>
                      </a:buClr>
                      <a:buFont typeface="Wingdings" panose="05000000000000000000" pitchFamily="2" charset="2"/>
                      <a:buBlip>
                        <a:blip r:embed="rId3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hlink"/>
                      </a:buClr>
                      <a:buFont typeface="Wingdings" panose="05000000000000000000" pitchFamily="2" charset="2"/>
                      <a:buBlip>
                        <a:blip r:embed="rId3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hlink"/>
                      </a:buClr>
                      <a:buFont typeface="Wingdings" panose="05000000000000000000" pitchFamily="2" charset="2"/>
                      <a:buBlip>
                        <a:blip r:embed="rId3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hlink"/>
                      </a:buClr>
                      <a:buFont typeface="Wingdings" panose="05000000000000000000" pitchFamily="2" charset="2"/>
                      <a:buBlip>
                        <a:blip r:embed="rId3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hlink"/>
                      </a:buClr>
                      <a:buFont typeface="Wingdings" panose="05000000000000000000" pitchFamily="2" charset="2"/>
                      <a:buBlip>
                        <a:blip r:embed="rId3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algn="ctr">
                      <a:spcBef>
                        <a:spcPct val="0"/>
                      </a:spcBef>
                      <a:buClrTx/>
                      <a:buFontTx/>
                      <a:buNone/>
                    </a:pPr>
                    <a:r>
                      <a:rPr lang="en-US" altLang="en-US" sz="1800">
                        <a:solidFill>
                          <a:srgbClr val="000000"/>
                        </a:solidFill>
                      </a:rPr>
                      <a:t>0x0</a:t>
                    </a:r>
                  </a:p>
                </p:txBody>
              </p:sp>
              <p:sp>
                <p:nvSpPr>
                  <p:cNvPr id="31770" name="Rectangle 11"/>
                  <p:cNvSpPr>
                    <a:spLocks noChangeArrowheads="1"/>
                  </p:cNvSpPr>
                  <p:nvPr/>
                </p:nvSpPr>
                <p:spPr bwMode="auto">
                  <a:xfrm>
                    <a:off x="2976" y="1536"/>
                    <a:ext cx="1392" cy="288"/>
                  </a:xfrm>
                  <a:prstGeom prst="rect">
                    <a:avLst/>
                  </a:prstGeom>
                  <a:solidFill>
                    <a:srgbClr val="FFCC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spcBef>
                        <a:spcPct val="20000"/>
                      </a:spcBef>
                      <a:buClr>
                        <a:schemeClr val="hlink"/>
                      </a:buClr>
                      <a:buFont typeface="Wingdings" panose="05000000000000000000" pitchFamily="2" charset="2"/>
                      <a:buBlip>
                        <a:blip r:embed="rId3"/>
                      </a:buBlip>
                      <a:defRPr sz="32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folHlink"/>
                      </a:buClr>
                      <a:buSzPct val="50000"/>
                      <a:buFont typeface="Wingdings" panose="05000000000000000000" pitchFamily="2" charset="2"/>
                      <a:buChar char="n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hlink"/>
                      </a:buClr>
                      <a:buFont typeface="Wingdings" panose="05000000000000000000" pitchFamily="2" charset="2"/>
                      <a:buBlip>
                        <a:blip r:embed="rId3"/>
                      </a:buBlip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folHlink"/>
                      </a:buClr>
                      <a:buSzPct val="50000"/>
                      <a:buFont typeface="Wingdings" panose="05000000000000000000" pitchFamily="2" charset="2"/>
                      <a:buChar char="n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hlink"/>
                      </a:buClr>
                      <a:buFont typeface="Wingdings" panose="05000000000000000000" pitchFamily="2" charset="2"/>
                      <a:buBlip>
                        <a:blip r:embed="rId3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hlink"/>
                      </a:buClr>
                      <a:buFont typeface="Wingdings" panose="05000000000000000000" pitchFamily="2" charset="2"/>
                      <a:buBlip>
                        <a:blip r:embed="rId3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hlink"/>
                      </a:buClr>
                      <a:buFont typeface="Wingdings" panose="05000000000000000000" pitchFamily="2" charset="2"/>
                      <a:buBlip>
                        <a:blip r:embed="rId3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hlink"/>
                      </a:buClr>
                      <a:buFont typeface="Wingdings" panose="05000000000000000000" pitchFamily="2" charset="2"/>
                      <a:buBlip>
                        <a:blip r:embed="rId3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hlink"/>
                      </a:buClr>
                      <a:buFont typeface="Wingdings" panose="05000000000000000000" pitchFamily="2" charset="2"/>
                      <a:buBlip>
                        <a:blip r:embed="rId3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algn="ctr">
                      <a:spcBef>
                        <a:spcPct val="0"/>
                      </a:spcBef>
                      <a:buClrTx/>
                      <a:buFontTx/>
                      <a:buNone/>
                    </a:pPr>
                    <a:r>
                      <a:rPr lang="en-US" altLang="en-US" sz="1800">
                        <a:solidFill>
                          <a:srgbClr val="000000"/>
                        </a:solidFill>
                      </a:rPr>
                      <a:t>0x500</a:t>
                    </a:r>
                  </a:p>
                </p:txBody>
              </p:sp>
              <p:sp>
                <p:nvSpPr>
                  <p:cNvPr id="31771" name="Rectangle 12"/>
                  <p:cNvSpPr>
                    <a:spLocks noChangeArrowheads="1"/>
                  </p:cNvSpPr>
                  <p:nvPr/>
                </p:nvSpPr>
                <p:spPr bwMode="auto">
                  <a:xfrm>
                    <a:off x="1584" y="1824"/>
                    <a:ext cx="1392" cy="288"/>
                  </a:xfrm>
                  <a:prstGeom prst="rect">
                    <a:avLst/>
                  </a:prstGeom>
                  <a:solidFill>
                    <a:srgbClr val="FFCC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spcBef>
                        <a:spcPct val="20000"/>
                      </a:spcBef>
                      <a:buClr>
                        <a:schemeClr val="hlink"/>
                      </a:buClr>
                      <a:buFont typeface="Wingdings" panose="05000000000000000000" pitchFamily="2" charset="2"/>
                      <a:buBlip>
                        <a:blip r:embed="rId3"/>
                      </a:buBlip>
                      <a:defRPr sz="32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folHlink"/>
                      </a:buClr>
                      <a:buSzPct val="50000"/>
                      <a:buFont typeface="Wingdings" panose="05000000000000000000" pitchFamily="2" charset="2"/>
                      <a:buChar char="n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hlink"/>
                      </a:buClr>
                      <a:buFont typeface="Wingdings" panose="05000000000000000000" pitchFamily="2" charset="2"/>
                      <a:buBlip>
                        <a:blip r:embed="rId3"/>
                      </a:buBlip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folHlink"/>
                      </a:buClr>
                      <a:buSzPct val="50000"/>
                      <a:buFont typeface="Wingdings" panose="05000000000000000000" pitchFamily="2" charset="2"/>
                      <a:buChar char="n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hlink"/>
                      </a:buClr>
                      <a:buFont typeface="Wingdings" panose="05000000000000000000" pitchFamily="2" charset="2"/>
                      <a:buBlip>
                        <a:blip r:embed="rId3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hlink"/>
                      </a:buClr>
                      <a:buFont typeface="Wingdings" panose="05000000000000000000" pitchFamily="2" charset="2"/>
                      <a:buBlip>
                        <a:blip r:embed="rId3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hlink"/>
                      </a:buClr>
                      <a:buFont typeface="Wingdings" panose="05000000000000000000" pitchFamily="2" charset="2"/>
                      <a:buBlip>
                        <a:blip r:embed="rId3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hlink"/>
                      </a:buClr>
                      <a:buFont typeface="Wingdings" panose="05000000000000000000" pitchFamily="2" charset="2"/>
                      <a:buBlip>
                        <a:blip r:embed="rId3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hlink"/>
                      </a:buClr>
                      <a:buFont typeface="Wingdings" panose="05000000000000000000" pitchFamily="2" charset="2"/>
                      <a:buBlip>
                        <a:blip r:embed="rId3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algn="ctr">
                      <a:spcBef>
                        <a:spcPct val="0"/>
                      </a:spcBef>
                      <a:buClrTx/>
                      <a:buFontTx/>
                      <a:buNone/>
                    </a:pPr>
                    <a:r>
                      <a:rPr lang="en-US" altLang="en-US" sz="1800" dirty="0">
                        <a:solidFill>
                          <a:schemeClr val="bg1">
                            <a:lumMod val="50000"/>
                          </a:schemeClr>
                        </a:solidFill>
                      </a:rPr>
                      <a:t>0x2000</a:t>
                    </a:r>
                  </a:p>
                </p:txBody>
              </p:sp>
              <p:sp>
                <p:nvSpPr>
                  <p:cNvPr id="31772" name="Rectangle 13"/>
                  <p:cNvSpPr>
                    <a:spLocks noChangeArrowheads="1"/>
                  </p:cNvSpPr>
                  <p:nvPr/>
                </p:nvSpPr>
                <p:spPr bwMode="auto">
                  <a:xfrm>
                    <a:off x="2976" y="1824"/>
                    <a:ext cx="1392" cy="288"/>
                  </a:xfrm>
                  <a:prstGeom prst="rect">
                    <a:avLst/>
                  </a:prstGeom>
                  <a:solidFill>
                    <a:srgbClr val="FFCC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spcBef>
                        <a:spcPct val="20000"/>
                      </a:spcBef>
                      <a:buClr>
                        <a:schemeClr val="hlink"/>
                      </a:buClr>
                      <a:buFont typeface="Wingdings" panose="05000000000000000000" pitchFamily="2" charset="2"/>
                      <a:buBlip>
                        <a:blip r:embed="rId3"/>
                      </a:buBlip>
                      <a:defRPr sz="32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folHlink"/>
                      </a:buClr>
                      <a:buSzPct val="50000"/>
                      <a:buFont typeface="Wingdings" panose="05000000000000000000" pitchFamily="2" charset="2"/>
                      <a:buChar char="n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hlink"/>
                      </a:buClr>
                      <a:buFont typeface="Wingdings" panose="05000000000000000000" pitchFamily="2" charset="2"/>
                      <a:buBlip>
                        <a:blip r:embed="rId3"/>
                      </a:buBlip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folHlink"/>
                      </a:buClr>
                      <a:buSzPct val="50000"/>
                      <a:buFont typeface="Wingdings" panose="05000000000000000000" pitchFamily="2" charset="2"/>
                      <a:buChar char="n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hlink"/>
                      </a:buClr>
                      <a:buFont typeface="Wingdings" panose="05000000000000000000" pitchFamily="2" charset="2"/>
                      <a:buBlip>
                        <a:blip r:embed="rId3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hlink"/>
                      </a:buClr>
                      <a:buFont typeface="Wingdings" panose="05000000000000000000" pitchFamily="2" charset="2"/>
                      <a:buBlip>
                        <a:blip r:embed="rId3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hlink"/>
                      </a:buClr>
                      <a:buFont typeface="Wingdings" panose="05000000000000000000" pitchFamily="2" charset="2"/>
                      <a:buBlip>
                        <a:blip r:embed="rId3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hlink"/>
                      </a:buClr>
                      <a:buFont typeface="Wingdings" panose="05000000000000000000" pitchFamily="2" charset="2"/>
                      <a:buBlip>
                        <a:blip r:embed="rId3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hlink"/>
                      </a:buClr>
                      <a:buFont typeface="Wingdings" panose="05000000000000000000" pitchFamily="2" charset="2"/>
                      <a:buBlip>
                        <a:blip r:embed="rId3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algn="ctr">
                      <a:spcBef>
                        <a:spcPct val="0"/>
                      </a:spcBef>
                      <a:buClrTx/>
                      <a:buFontTx/>
                      <a:buNone/>
                    </a:pPr>
                    <a:r>
                      <a:rPr lang="en-US" altLang="en-US" sz="1800" dirty="0">
                        <a:solidFill>
                          <a:schemeClr val="bg1">
                            <a:lumMod val="50000"/>
                          </a:schemeClr>
                        </a:solidFill>
                      </a:rPr>
                      <a:t>0x1000</a:t>
                    </a:r>
                  </a:p>
                </p:txBody>
              </p:sp>
            </p:grpSp>
            <p:sp>
              <p:nvSpPr>
                <p:cNvPr id="31763" name="Oval 15"/>
                <p:cNvSpPr>
                  <a:spLocks noChangeArrowheads="1"/>
                </p:cNvSpPr>
                <p:nvPr/>
              </p:nvSpPr>
              <p:spPr bwMode="auto">
                <a:xfrm>
                  <a:off x="2592" y="2448"/>
                  <a:ext cx="288" cy="288"/>
                </a:xfrm>
                <a:prstGeom prst="ellipse">
                  <a:avLst/>
                </a:prstGeom>
                <a:solidFill>
                  <a:srgbClr val="FFCC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Font typeface="Wingdings" panose="05000000000000000000" pitchFamily="2" charset="2"/>
                    <a:buBlip>
                      <a:blip r:embed="rId3"/>
                    </a:buBlip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folHlink"/>
                    </a:buClr>
                    <a:buSzPct val="50000"/>
                    <a:buFont typeface="Wingdings" panose="05000000000000000000" pitchFamily="2" charset="2"/>
                    <a:buChar char="n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Font typeface="Wingdings" panose="05000000000000000000" pitchFamily="2" charset="2"/>
                    <a:buBlip>
                      <a:blip r:embed="rId3"/>
                    </a:buBlip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folHlink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Font typeface="Wingdings" panose="05000000000000000000" pitchFamily="2" charset="2"/>
                    <a:buBlip>
                      <a:blip r:embed="rId3"/>
                    </a:buBlip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Font typeface="Wingdings" panose="05000000000000000000" pitchFamily="2" charset="2"/>
                    <a:buBlip>
                      <a:blip r:embed="rId3"/>
                    </a:buBlip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Font typeface="Wingdings" panose="05000000000000000000" pitchFamily="2" charset="2"/>
                    <a:buBlip>
                      <a:blip r:embed="rId3"/>
                    </a:buBlip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Font typeface="Wingdings" panose="05000000000000000000" pitchFamily="2" charset="2"/>
                    <a:buBlip>
                      <a:blip r:embed="rId3"/>
                    </a:buBlip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Font typeface="Wingdings" panose="05000000000000000000" pitchFamily="2" charset="2"/>
                    <a:buBlip>
                      <a:blip r:embed="rId3"/>
                    </a:buBlip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ClrTx/>
                    <a:buFontTx/>
                    <a:buNone/>
                  </a:pPr>
                  <a:r>
                    <a:rPr lang="en-US" altLang="en-US" sz="1800">
                      <a:solidFill>
                        <a:srgbClr val="000000"/>
                      </a:solidFill>
                    </a:rPr>
                    <a:t>+</a:t>
                  </a:r>
                </a:p>
              </p:txBody>
            </p:sp>
            <p:cxnSp>
              <p:nvCxnSpPr>
                <p:cNvPr id="31764" name="AutoShape 16"/>
                <p:cNvCxnSpPr>
                  <a:cxnSpLocks noChangeShapeType="1"/>
                  <a:stCxn id="31748" idx="3"/>
                  <a:endCxn id="31763" idx="2"/>
                </p:cNvCxnSpPr>
                <p:nvPr/>
              </p:nvCxnSpPr>
              <p:spPr bwMode="auto">
                <a:xfrm>
                  <a:off x="2304" y="2592"/>
                  <a:ext cx="288" cy="0"/>
                </a:xfrm>
                <a:prstGeom prst="straightConnector1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31765" name="AutoShape 17"/>
                <p:cNvCxnSpPr>
                  <a:cxnSpLocks noChangeShapeType="1"/>
                  <a:stCxn id="31763" idx="6"/>
                  <a:endCxn id="31760" idx="1"/>
                </p:cNvCxnSpPr>
                <p:nvPr/>
              </p:nvCxnSpPr>
              <p:spPr bwMode="auto">
                <a:xfrm>
                  <a:off x="2880" y="2592"/>
                  <a:ext cx="1008" cy="0"/>
                </a:xfrm>
                <a:prstGeom prst="straightConnector1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sp>
              <p:nvSpPr>
                <p:cNvPr id="31766" name="Line 18"/>
                <p:cNvSpPr>
                  <a:spLocks noChangeShapeType="1"/>
                </p:cNvSpPr>
                <p:nvPr/>
              </p:nvSpPr>
              <p:spPr bwMode="auto">
                <a:xfrm>
                  <a:off x="2736" y="2112"/>
                  <a:ext cx="0" cy="33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31757" name="Text Box 53"/>
              <p:cNvSpPr txBox="1">
                <a:spLocks noChangeArrowheads="1"/>
              </p:cNvSpPr>
              <p:nvPr/>
            </p:nvSpPr>
            <p:spPr bwMode="auto">
              <a:xfrm>
                <a:off x="1574" y="1271"/>
                <a:ext cx="428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folHlink"/>
                  </a:buClr>
                  <a:buSzPct val="50000"/>
                  <a:buFont typeface="Wingdings" panose="05000000000000000000" pitchFamily="2" charset="2"/>
                  <a:buChar char="n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folHlink"/>
                  </a:buClr>
                  <a:buSzPct val="5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FontTx/>
                  <a:buNone/>
                </a:pPr>
                <a:r>
                  <a:rPr lang="en-US" altLang="en-US" sz="1800"/>
                  <a:t>code</a:t>
                </a:r>
              </a:p>
            </p:txBody>
          </p:sp>
          <p:sp>
            <p:nvSpPr>
              <p:cNvPr id="31758" name="Text Box 54"/>
              <p:cNvSpPr txBox="1">
                <a:spLocks noChangeArrowheads="1"/>
              </p:cNvSpPr>
              <p:nvPr/>
            </p:nvSpPr>
            <p:spPr bwMode="auto">
              <a:xfrm>
                <a:off x="1574" y="1559"/>
                <a:ext cx="396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folHlink"/>
                  </a:buClr>
                  <a:buSzPct val="50000"/>
                  <a:buFont typeface="Wingdings" panose="05000000000000000000" pitchFamily="2" charset="2"/>
                  <a:buChar char="n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folHlink"/>
                  </a:buClr>
                  <a:buSzPct val="5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FontTx/>
                  <a:buNone/>
                </a:pPr>
                <a:r>
                  <a:rPr lang="en-US" altLang="en-US" sz="1800"/>
                  <a:t>data</a:t>
                </a:r>
              </a:p>
            </p:txBody>
          </p:sp>
          <p:sp>
            <p:nvSpPr>
              <p:cNvPr id="31759" name="Text Box 55"/>
              <p:cNvSpPr txBox="1">
                <a:spLocks noChangeArrowheads="1"/>
              </p:cNvSpPr>
              <p:nvPr/>
            </p:nvSpPr>
            <p:spPr bwMode="auto">
              <a:xfrm>
                <a:off x="1574" y="1847"/>
                <a:ext cx="452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folHlink"/>
                  </a:buClr>
                  <a:buSzPct val="50000"/>
                  <a:buFont typeface="Wingdings" panose="05000000000000000000" pitchFamily="2" charset="2"/>
                  <a:buChar char="n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folHlink"/>
                  </a:buClr>
                  <a:buSzPct val="5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FontTx/>
                  <a:buNone/>
                </a:pPr>
                <a:r>
                  <a:rPr lang="en-US" altLang="en-US" sz="1800"/>
                  <a:t>stack</a:t>
                </a:r>
              </a:p>
            </p:txBody>
          </p:sp>
        </p:grpSp>
        <p:sp>
          <p:nvSpPr>
            <p:cNvPr id="31753" name="TextBox 3"/>
            <p:cNvSpPr txBox="1">
              <a:spLocks noChangeArrowheads="1"/>
            </p:cNvSpPr>
            <p:nvPr/>
          </p:nvSpPr>
          <p:spPr bwMode="auto">
            <a:xfrm>
              <a:off x="1879600" y="2017713"/>
              <a:ext cx="439738" cy="3698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/>
                <a:t>00</a:t>
              </a:r>
            </a:p>
          </p:txBody>
        </p:sp>
        <p:sp>
          <p:nvSpPr>
            <p:cNvPr id="31754" name="TextBox 4"/>
            <p:cNvSpPr txBox="1">
              <a:spLocks noChangeArrowheads="1"/>
            </p:cNvSpPr>
            <p:nvPr/>
          </p:nvSpPr>
          <p:spPr bwMode="auto">
            <a:xfrm>
              <a:off x="1889125" y="2482850"/>
              <a:ext cx="439738" cy="368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/>
                <a:t>01</a:t>
              </a:r>
            </a:p>
          </p:txBody>
        </p:sp>
        <p:sp>
          <p:nvSpPr>
            <p:cNvPr id="31755" name="TextBox 5"/>
            <p:cNvSpPr txBox="1">
              <a:spLocks noChangeArrowheads="1"/>
            </p:cNvSpPr>
            <p:nvPr/>
          </p:nvSpPr>
          <p:spPr bwMode="auto">
            <a:xfrm>
              <a:off x="1866900" y="2921000"/>
              <a:ext cx="441325" cy="368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/>
                <a:t>10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17265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Segmentation Translation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err="1"/>
              <a:t>virtual_address</a:t>
            </a:r>
            <a:r>
              <a:rPr lang="en-US" dirty="0"/>
              <a:t> = </a:t>
            </a:r>
            <a:r>
              <a:rPr lang="en-US" dirty="0" err="1">
                <a:solidFill>
                  <a:srgbClr val="FFFF00"/>
                </a:solidFill>
              </a:rPr>
              <a:t>virtual_segment_number</a:t>
            </a:r>
            <a:r>
              <a:rPr lang="en-US" dirty="0" err="1"/>
              <a:t>:</a:t>
            </a:r>
            <a:r>
              <a:rPr lang="en-US" dirty="0" err="1">
                <a:solidFill>
                  <a:srgbClr val="FFFF00"/>
                </a:solidFill>
              </a:rPr>
              <a:t>offset</a:t>
            </a:r>
            <a:endParaRPr lang="en-US" dirty="0">
              <a:solidFill>
                <a:srgbClr val="FFFF00"/>
              </a:solidFill>
            </a:endParaRPr>
          </a:p>
          <a:p>
            <a:pPr eaLnBrk="1" hangingPunct="1">
              <a:defRPr/>
            </a:pPr>
            <a:r>
              <a:rPr lang="en-US" dirty="0" err="1"/>
              <a:t>physical_base_address</a:t>
            </a:r>
            <a:r>
              <a:rPr lang="en-US" dirty="0"/>
              <a:t> = </a:t>
            </a:r>
            <a:r>
              <a:rPr lang="en-US" dirty="0" err="1"/>
              <a:t>segment_table</a:t>
            </a:r>
            <a:r>
              <a:rPr lang="en-US" dirty="0"/>
              <a:t>[</a:t>
            </a:r>
            <a:r>
              <a:rPr lang="en-US" dirty="0" err="1">
                <a:solidFill>
                  <a:srgbClr val="FFFF00"/>
                </a:solidFill>
              </a:rPr>
              <a:t>virtual_segment_number</a:t>
            </a:r>
            <a:r>
              <a:rPr lang="en-US" dirty="0"/>
              <a:t>]</a:t>
            </a:r>
          </a:p>
          <a:p>
            <a:pPr eaLnBrk="1" hangingPunct="1">
              <a:defRPr/>
            </a:pPr>
            <a:r>
              <a:rPr lang="en-US" dirty="0" err="1"/>
              <a:t>physical_address</a:t>
            </a:r>
            <a:r>
              <a:rPr lang="en-US" dirty="0"/>
              <a:t> = </a:t>
            </a:r>
            <a:r>
              <a:rPr lang="en-US" dirty="0" err="1"/>
              <a:t>physical_base_address</a:t>
            </a:r>
            <a:r>
              <a:rPr lang="en-US" dirty="0"/>
              <a:t> + </a:t>
            </a:r>
            <a:r>
              <a:rPr lang="en-US" dirty="0">
                <a:solidFill>
                  <a:srgbClr val="FFFF00"/>
                </a:solidFill>
              </a:rPr>
              <a:t>offset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/>
              <a:t>Pros/Cons of Segmentation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n-US" dirty="0"/>
              <a:t>+ Easier to grow/shrink individual segments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n-US" dirty="0"/>
              <a:t>+ Finer control of segment accesses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dirty="0"/>
              <a:t>e.g., read-only for shared code segment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dirty="0"/>
              <a:t>Recall the semantics of fork()…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n-US" dirty="0"/>
              <a:t>+ More efficient use of physical space 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n-US" dirty="0"/>
              <a:t>+ Multiple processes can share the same code segment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n-US" dirty="0"/>
              <a:t>- Memory allocation is still complex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dirty="0"/>
              <a:t>Requires contiguous allocation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Paging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b="1" i="1" dirty="0">
                <a:solidFill>
                  <a:srgbClr val="FFFF00"/>
                </a:solidFill>
              </a:rPr>
              <a:t>Paging-based translation</a:t>
            </a:r>
            <a:r>
              <a:rPr lang="en-US" dirty="0"/>
              <a:t>:  memory allocation via fixed-size chunks of memory, or </a:t>
            </a:r>
            <a:r>
              <a:rPr lang="en-US" b="1" i="1" dirty="0">
                <a:solidFill>
                  <a:srgbClr val="FFFF00"/>
                </a:solidFill>
              </a:rPr>
              <a:t>pages</a:t>
            </a:r>
          </a:p>
          <a:p>
            <a:pPr eaLnBrk="1" hangingPunct="1">
              <a:defRPr/>
            </a:pPr>
            <a:r>
              <a:rPr lang="en-US" dirty="0"/>
              <a:t>Uses a </a:t>
            </a:r>
            <a:r>
              <a:rPr lang="en-US" b="1" i="1" dirty="0">
                <a:solidFill>
                  <a:srgbClr val="FFFF00"/>
                </a:solidFill>
              </a:rPr>
              <a:t>bitmap</a:t>
            </a:r>
            <a:r>
              <a:rPr lang="en-US" dirty="0"/>
              <a:t> to track the allocation status of memory pages</a:t>
            </a:r>
          </a:p>
          <a:p>
            <a:pPr eaLnBrk="1" hangingPunct="1">
              <a:defRPr/>
            </a:pPr>
            <a:r>
              <a:rPr lang="en-US" dirty="0"/>
              <a:t>Translation granularity is a page</a:t>
            </a:r>
          </a:p>
          <a:p>
            <a:pPr lvl="1" eaLnBrk="1" hangingPunct="1">
              <a:buFont typeface="Wingdings" panose="05000000000000000000" pitchFamily="2" charset="2"/>
              <a:buNone/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Prelude on Memory Addresses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Memory is byte-addressable</a:t>
            </a:r>
          </a:p>
          <a:p>
            <a:pPr lvl="1">
              <a:defRPr/>
            </a:pPr>
            <a:r>
              <a:rPr lang="en-US" dirty="0"/>
              <a:t>Each memory address can specify the location of a byte</a:t>
            </a:r>
          </a:p>
          <a:p>
            <a:pPr>
              <a:defRPr/>
            </a:pPr>
            <a:r>
              <a:rPr lang="en-US" dirty="0"/>
              <a:t>unsigned char memory[MEMORY_SIZE]</a:t>
            </a:r>
          </a:p>
          <a:p>
            <a:pPr>
              <a:defRPr/>
            </a:pPr>
            <a:r>
              <a:rPr lang="en-US" dirty="0"/>
              <a:t>To access</a:t>
            </a:r>
          </a:p>
          <a:p>
            <a:pPr lvl="1">
              <a:defRPr/>
            </a:pPr>
            <a:r>
              <a:rPr lang="en-US" dirty="0"/>
              <a:t>memory[</a:t>
            </a:r>
            <a:r>
              <a:rPr lang="en-US" dirty="0" err="1"/>
              <a:t>virtual_memory_address</a:t>
            </a:r>
            <a:r>
              <a:rPr lang="en-US" dirty="0"/>
              <a:t>]</a:t>
            </a:r>
          </a:p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Paging Illustrated</a:t>
            </a:r>
          </a:p>
        </p:txBody>
      </p:sp>
      <p:sp>
        <p:nvSpPr>
          <p:cNvPr id="39939" name="Rectangle 3"/>
          <p:cNvSpPr>
            <a:spLocks noChangeArrowheads="1"/>
          </p:cNvSpPr>
          <p:nvPr/>
        </p:nvSpPr>
        <p:spPr bwMode="auto">
          <a:xfrm>
            <a:off x="2089150" y="1716088"/>
            <a:ext cx="1676400" cy="3733800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endParaRPr lang="en-US" altLang="en-US" sz="1800">
              <a:solidFill>
                <a:srgbClr val="000000"/>
              </a:solidFill>
            </a:endParaRPr>
          </a:p>
        </p:txBody>
      </p:sp>
      <p:sp>
        <p:nvSpPr>
          <p:cNvPr id="39940" name="Rectangle 4"/>
          <p:cNvSpPr>
            <a:spLocks noChangeArrowheads="1"/>
          </p:cNvSpPr>
          <p:nvPr/>
        </p:nvSpPr>
        <p:spPr bwMode="auto">
          <a:xfrm>
            <a:off x="5321300" y="1716088"/>
            <a:ext cx="1676400" cy="4800600"/>
          </a:xfrm>
          <a:prstGeom prst="rect">
            <a:avLst/>
          </a:prstGeom>
          <a:solidFill>
            <a:srgbClr val="CC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endParaRPr lang="en-US" altLang="en-US" sz="1800">
              <a:solidFill>
                <a:srgbClr val="000000"/>
              </a:solidFill>
            </a:endParaRPr>
          </a:p>
        </p:txBody>
      </p:sp>
      <p:sp>
        <p:nvSpPr>
          <p:cNvPr id="39941" name="Text Box 5"/>
          <p:cNvSpPr txBox="1">
            <a:spLocks noChangeArrowheads="1"/>
          </p:cNvSpPr>
          <p:nvPr/>
        </p:nvSpPr>
        <p:spPr bwMode="auto">
          <a:xfrm>
            <a:off x="1936750" y="1295400"/>
            <a:ext cx="19494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800"/>
              <a:t>Virtual addresses</a:t>
            </a:r>
          </a:p>
        </p:txBody>
      </p:sp>
      <p:sp>
        <p:nvSpPr>
          <p:cNvPr id="39942" name="Text Box 6"/>
          <p:cNvSpPr txBox="1">
            <a:spLocks noChangeArrowheads="1"/>
          </p:cNvSpPr>
          <p:nvPr/>
        </p:nvSpPr>
        <p:spPr bwMode="auto">
          <a:xfrm>
            <a:off x="5092700" y="1335088"/>
            <a:ext cx="21526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800"/>
              <a:t>Physical addresses</a:t>
            </a:r>
          </a:p>
        </p:txBody>
      </p:sp>
      <p:sp>
        <p:nvSpPr>
          <p:cNvPr id="24584" name="Rectangle 8" descr="60%"/>
          <p:cNvSpPr>
            <a:spLocks noChangeArrowheads="1"/>
          </p:cNvSpPr>
          <p:nvPr/>
        </p:nvSpPr>
        <p:spPr bwMode="auto">
          <a:xfrm>
            <a:off x="5321300" y="5449888"/>
            <a:ext cx="1676400" cy="874712"/>
          </a:xfrm>
          <a:prstGeom prst="rect">
            <a:avLst/>
          </a:prstGeom>
          <a:pattFill prst="pct60">
            <a:fgClr>
              <a:srgbClr val="FFFF99"/>
            </a:fgClr>
            <a:bgClr>
              <a:srgbClr val="767647"/>
            </a:bgClr>
          </a:patt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endParaRPr lang="en-US" altLang="en-US" sz="1800">
              <a:solidFill>
                <a:srgbClr val="000000"/>
              </a:solidFill>
            </a:endParaRPr>
          </a:p>
        </p:txBody>
      </p:sp>
      <p:sp>
        <p:nvSpPr>
          <p:cNvPr id="39944" name="Text Box 12"/>
          <p:cNvSpPr txBox="1">
            <a:spLocks noChangeArrowheads="1"/>
          </p:cNvSpPr>
          <p:nvPr/>
        </p:nvSpPr>
        <p:spPr bwMode="auto">
          <a:xfrm>
            <a:off x="1479550" y="1584325"/>
            <a:ext cx="5937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800" b="1">
                <a:latin typeface="Courier New" panose="02070309020205020404" pitchFamily="49" charset="0"/>
              </a:rPr>
              <a:t>0x0</a:t>
            </a:r>
          </a:p>
        </p:txBody>
      </p:sp>
      <p:sp>
        <p:nvSpPr>
          <p:cNvPr id="24590" name="Rectangle 14" descr="60%"/>
          <p:cNvSpPr>
            <a:spLocks noChangeArrowheads="1"/>
          </p:cNvSpPr>
          <p:nvPr/>
        </p:nvSpPr>
        <p:spPr bwMode="auto">
          <a:xfrm>
            <a:off x="2089150" y="1716088"/>
            <a:ext cx="1676400" cy="950912"/>
          </a:xfrm>
          <a:prstGeom prst="rect">
            <a:avLst/>
          </a:prstGeom>
          <a:pattFill prst="pct60">
            <a:fgClr>
              <a:srgbClr val="FFFF99"/>
            </a:fgClr>
            <a:bgClr>
              <a:srgbClr val="767647"/>
            </a:bgClr>
          </a:patt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endParaRPr lang="en-US" altLang="en-US" sz="1800">
              <a:solidFill>
                <a:srgbClr val="000000"/>
              </a:solidFill>
            </a:endParaRPr>
          </a:p>
        </p:txBody>
      </p:sp>
      <p:sp>
        <p:nvSpPr>
          <p:cNvPr id="24592" name="Rectangle 16" descr="Large grid"/>
          <p:cNvSpPr>
            <a:spLocks noChangeArrowheads="1"/>
          </p:cNvSpPr>
          <p:nvPr/>
        </p:nvSpPr>
        <p:spPr bwMode="auto">
          <a:xfrm>
            <a:off x="2089150" y="2630488"/>
            <a:ext cx="1676400" cy="950912"/>
          </a:xfrm>
          <a:prstGeom prst="rect">
            <a:avLst/>
          </a:prstGeom>
          <a:pattFill prst="lgGrid">
            <a:fgClr>
              <a:srgbClr val="FFFF99"/>
            </a:fgClr>
            <a:bgClr>
              <a:srgbClr val="767647"/>
            </a:bgClr>
          </a:patt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endParaRPr lang="en-US" altLang="en-US" sz="1800">
              <a:solidFill>
                <a:srgbClr val="000000"/>
              </a:solidFill>
            </a:endParaRPr>
          </a:p>
        </p:txBody>
      </p:sp>
      <p:sp>
        <p:nvSpPr>
          <p:cNvPr id="39947" name="Text Box 17"/>
          <p:cNvSpPr txBox="1">
            <a:spLocks noChangeArrowheads="1"/>
          </p:cNvSpPr>
          <p:nvPr/>
        </p:nvSpPr>
        <p:spPr bwMode="auto">
          <a:xfrm>
            <a:off x="1022350" y="2498725"/>
            <a:ext cx="10033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800" b="1">
                <a:latin typeface="Courier New" panose="02070309020205020404" pitchFamily="49" charset="0"/>
              </a:rPr>
              <a:t>0x1000</a:t>
            </a:r>
          </a:p>
        </p:txBody>
      </p:sp>
      <p:sp>
        <p:nvSpPr>
          <p:cNvPr id="39948" name="Text Box 18"/>
          <p:cNvSpPr txBox="1">
            <a:spLocks noChangeArrowheads="1"/>
          </p:cNvSpPr>
          <p:nvPr/>
        </p:nvSpPr>
        <p:spPr bwMode="auto">
          <a:xfrm>
            <a:off x="1022350" y="3443288"/>
            <a:ext cx="10033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800" b="1">
                <a:latin typeface="Courier New" panose="02070309020205020404" pitchFamily="49" charset="0"/>
              </a:rPr>
              <a:t>0x2000</a:t>
            </a:r>
          </a:p>
        </p:txBody>
      </p:sp>
      <p:sp>
        <p:nvSpPr>
          <p:cNvPr id="24596" name="Rectangle 20" descr="Large grid"/>
          <p:cNvSpPr>
            <a:spLocks noChangeArrowheads="1"/>
          </p:cNvSpPr>
          <p:nvPr/>
        </p:nvSpPr>
        <p:spPr bwMode="auto">
          <a:xfrm>
            <a:off x="5321300" y="1716088"/>
            <a:ext cx="1676400" cy="950912"/>
          </a:xfrm>
          <a:prstGeom prst="rect">
            <a:avLst/>
          </a:prstGeom>
          <a:pattFill prst="lgGrid">
            <a:fgClr>
              <a:srgbClr val="FFFF99"/>
            </a:fgClr>
            <a:bgClr>
              <a:srgbClr val="767647"/>
            </a:bgClr>
          </a:patt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endParaRPr lang="en-US" altLang="en-US" sz="1800">
              <a:solidFill>
                <a:srgbClr val="000000"/>
              </a:solidFill>
            </a:endParaRPr>
          </a:p>
        </p:txBody>
      </p:sp>
      <p:sp>
        <p:nvSpPr>
          <p:cNvPr id="39950" name="Text Box 21"/>
          <p:cNvSpPr txBox="1">
            <a:spLocks noChangeArrowheads="1"/>
          </p:cNvSpPr>
          <p:nvPr/>
        </p:nvSpPr>
        <p:spPr bwMode="auto">
          <a:xfrm>
            <a:off x="6997700" y="1577975"/>
            <a:ext cx="5937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800" b="1">
                <a:latin typeface="Courier New" panose="02070309020205020404" pitchFamily="49" charset="0"/>
              </a:rPr>
              <a:t>0x0</a:t>
            </a:r>
          </a:p>
        </p:txBody>
      </p:sp>
      <p:sp>
        <p:nvSpPr>
          <p:cNvPr id="24600" name="Rectangle 24"/>
          <p:cNvSpPr>
            <a:spLocks noChangeArrowheads="1"/>
          </p:cNvSpPr>
          <p:nvPr/>
        </p:nvSpPr>
        <p:spPr bwMode="auto">
          <a:xfrm>
            <a:off x="2089150" y="4495800"/>
            <a:ext cx="1676400" cy="954088"/>
          </a:xfrm>
          <a:prstGeom prst="rect">
            <a:avLst/>
          </a:prstGeom>
          <a:gradFill rotWithShape="1">
            <a:gsLst>
              <a:gs pos="0">
                <a:srgbClr val="767647"/>
              </a:gs>
              <a:gs pos="100000">
                <a:srgbClr val="FFFF99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endParaRPr lang="en-US" altLang="en-US" sz="1800">
              <a:solidFill>
                <a:srgbClr val="000000"/>
              </a:solidFill>
            </a:endParaRPr>
          </a:p>
        </p:txBody>
      </p:sp>
      <p:sp>
        <p:nvSpPr>
          <p:cNvPr id="39952" name="Text Box 25"/>
          <p:cNvSpPr txBox="1">
            <a:spLocks noChangeArrowheads="1"/>
          </p:cNvSpPr>
          <p:nvPr/>
        </p:nvSpPr>
        <p:spPr bwMode="auto">
          <a:xfrm>
            <a:off x="1022350" y="4343400"/>
            <a:ext cx="10033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800" b="1">
                <a:latin typeface="Courier New" panose="02070309020205020404" pitchFamily="49" charset="0"/>
              </a:rPr>
              <a:t>0x3000</a:t>
            </a:r>
          </a:p>
        </p:txBody>
      </p:sp>
      <p:sp>
        <p:nvSpPr>
          <p:cNvPr id="39953" name="Text Box 26"/>
          <p:cNvSpPr txBox="1">
            <a:spLocks noChangeArrowheads="1"/>
          </p:cNvSpPr>
          <p:nvPr/>
        </p:nvSpPr>
        <p:spPr bwMode="auto">
          <a:xfrm>
            <a:off x="1022350" y="5221288"/>
            <a:ext cx="10033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800" b="1">
                <a:latin typeface="Courier New" panose="02070309020205020404" pitchFamily="49" charset="0"/>
              </a:rPr>
              <a:t>0x3fff</a:t>
            </a:r>
          </a:p>
        </p:txBody>
      </p:sp>
      <p:sp>
        <p:nvSpPr>
          <p:cNvPr id="24604" name="Rectangle 28"/>
          <p:cNvSpPr>
            <a:spLocks noChangeArrowheads="1"/>
          </p:cNvSpPr>
          <p:nvPr/>
        </p:nvSpPr>
        <p:spPr bwMode="auto">
          <a:xfrm>
            <a:off x="5321300" y="3621088"/>
            <a:ext cx="1676400" cy="914400"/>
          </a:xfrm>
          <a:prstGeom prst="rect">
            <a:avLst/>
          </a:prstGeom>
          <a:gradFill rotWithShape="1">
            <a:gsLst>
              <a:gs pos="0">
                <a:srgbClr val="767647"/>
              </a:gs>
              <a:gs pos="100000">
                <a:srgbClr val="FFFF99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endParaRPr lang="en-US" altLang="en-US" sz="1800">
              <a:solidFill>
                <a:srgbClr val="000000"/>
              </a:solidFill>
            </a:endParaRPr>
          </a:p>
        </p:txBody>
      </p:sp>
      <p:sp>
        <p:nvSpPr>
          <p:cNvPr id="39955" name="Text Box 31"/>
          <p:cNvSpPr txBox="1">
            <a:spLocks noChangeArrowheads="1"/>
          </p:cNvSpPr>
          <p:nvPr/>
        </p:nvSpPr>
        <p:spPr bwMode="auto">
          <a:xfrm>
            <a:off x="6997700" y="2514600"/>
            <a:ext cx="10033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800" b="1">
                <a:latin typeface="Courier New" panose="02070309020205020404" pitchFamily="49" charset="0"/>
              </a:rPr>
              <a:t>0x1000</a:t>
            </a:r>
          </a:p>
        </p:txBody>
      </p:sp>
      <p:sp>
        <p:nvSpPr>
          <p:cNvPr id="39956" name="Text Box 32"/>
          <p:cNvSpPr txBox="1">
            <a:spLocks noChangeArrowheads="1"/>
          </p:cNvSpPr>
          <p:nvPr/>
        </p:nvSpPr>
        <p:spPr bwMode="auto">
          <a:xfrm>
            <a:off x="6997700" y="3459163"/>
            <a:ext cx="10033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800" b="1">
                <a:latin typeface="Courier New" panose="02070309020205020404" pitchFamily="49" charset="0"/>
              </a:rPr>
              <a:t>0x2000</a:t>
            </a:r>
          </a:p>
        </p:txBody>
      </p:sp>
      <p:sp>
        <p:nvSpPr>
          <p:cNvPr id="39957" name="Text Box 33"/>
          <p:cNvSpPr txBox="1">
            <a:spLocks noChangeArrowheads="1"/>
          </p:cNvSpPr>
          <p:nvPr/>
        </p:nvSpPr>
        <p:spPr bwMode="auto">
          <a:xfrm>
            <a:off x="6997700" y="4359275"/>
            <a:ext cx="10033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800" b="1">
                <a:latin typeface="Courier New" panose="02070309020205020404" pitchFamily="49" charset="0"/>
              </a:rPr>
              <a:t>0x3000</a:t>
            </a:r>
          </a:p>
        </p:txBody>
      </p:sp>
      <p:sp>
        <p:nvSpPr>
          <p:cNvPr id="39958" name="Text Box 34"/>
          <p:cNvSpPr txBox="1">
            <a:spLocks noChangeArrowheads="1"/>
          </p:cNvSpPr>
          <p:nvPr/>
        </p:nvSpPr>
        <p:spPr bwMode="auto">
          <a:xfrm>
            <a:off x="6997700" y="5237163"/>
            <a:ext cx="10033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800" b="1">
                <a:latin typeface="Courier New" panose="02070309020205020404" pitchFamily="49" charset="0"/>
              </a:rPr>
              <a:t>0x4000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45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45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245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245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246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246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84" grpId="0" animBg="1"/>
      <p:bldP spid="24590" grpId="0" animBg="1"/>
      <p:bldP spid="24592" grpId="0" animBg="1"/>
      <p:bldP spid="24596" grpId="0" animBg="1"/>
      <p:bldP spid="24600" grpId="0" animBg="1"/>
      <p:bldP spid="24604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Paged Memory </a:t>
            </a:r>
            <a:r>
              <a:rPr lang="en-US" dirty="0" err="1"/>
              <a:t>Acces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en-US" sz="2800" dirty="0"/>
              <a:t>unsigned char memory[N_PAGES][PAGE_SIZE]</a:t>
            </a:r>
          </a:p>
          <a:p>
            <a:pPr>
              <a:defRPr/>
            </a:pPr>
            <a:r>
              <a:rPr lang="en-US" dirty="0"/>
              <a:t>To access</a:t>
            </a:r>
          </a:p>
          <a:p>
            <a:pPr lvl="1">
              <a:defRPr/>
            </a:pPr>
            <a:r>
              <a:rPr lang="en-US" dirty="0"/>
              <a:t>memory[</a:t>
            </a:r>
            <a:r>
              <a:rPr lang="en-US" dirty="0" err="1"/>
              <a:t>virtual_page_number</a:t>
            </a:r>
            <a:r>
              <a:rPr lang="en-US" dirty="0"/>
              <a:t>][</a:t>
            </a:r>
            <a:r>
              <a:rPr lang="en-US" dirty="0" err="1"/>
              <a:t>page_offset</a:t>
            </a:r>
            <a:r>
              <a:rPr lang="en-US" dirty="0"/>
              <a:t>]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Paging Diagram</a:t>
            </a:r>
          </a:p>
        </p:txBody>
      </p:sp>
      <p:grpSp>
        <p:nvGrpSpPr>
          <p:cNvPr id="43011" name="Group 4"/>
          <p:cNvGrpSpPr>
            <a:grpSpLocks/>
          </p:cNvGrpSpPr>
          <p:nvPr/>
        </p:nvGrpSpPr>
        <p:grpSpPr bwMode="auto">
          <a:xfrm>
            <a:off x="2362200" y="1905000"/>
            <a:ext cx="3505200" cy="457200"/>
            <a:chOff x="768" y="1152"/>
            <a:chExt cx="2208" cy="288"/>
          </a:xfrm>
        </p:grpSpPr>
        <p:sp>
          <p:nvSpPr>
            <p:cNvPr id="43057" name="Rectangle 5"/>
            <p:cNvSpPr>
              <a:spLocks noChangeArrowheads="1"/>
            </p:cNvSpPr>
            <p:nvPr/>
          </p:nvSpPr>
          <p:spPr bwMode="auto">
            <a:xfrm>
              <a:off x="768" y="1152"/>
              <a:ext cx="1632" cy="288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solidFill>
                    <a:srgbClr val="000000"/>
                  </a:solidFill>
                </a:rPr>
                <a:t>Virtual page number</a:t>
              </a:r>
            </a:p>
          </p:txBody>
        </p:sp>
        <p:sp>
          <p:nvSpPr>
            <p:cNvPr id="43058" name="Rectangle 6"/>
            <p:cNvSpPr>
              <a:spLocks noChangeArrowheads="1"/>
            </p:cNvSpPr>
            <p:nvPr/>
          </p:nvSpPr>
          <p:spPr bwMode="auto">
            <a:xfrm>
              <a:off x="2400" y="1152"/>
              <a:ext cx="576" cy="288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solidFill>
                    <a:srgbClr val="000000"/>
                  </a:solidFill>
                </a:rPr>
                <a:t>Offset</a:t>
              </a:r>
            </a:p>
          </p:txBody>
        </p:sp>
      </p:grpSp>
      <p:grpSp>
        <p:nvGrpSpPr>
          <p:cNvPr id="3" name="Group 44"/>
          <p:cNvGrpSpPr>
            <a:grpSpLocks/>
          </p:cNvGrpSpPr>
          <p:nvPr/>
        </p:nvGrpSpPr>
        <p:grpSpPr bwMode="auto">
          <a:xfrm>
            <a:off x="2362200" y="2362200"/>
            <a:ext cx="3505200" cy="3352800"/>
            <a:chOff x="960" y="1488"/>
            <a:chExt cx="2208" cy="2112"/>
          </a:xfrm>
        </p:grpSpPr>
        <p:grpSp>
          <p:nvGrpSpPr>
            <p:cNvPr id="43047" name="Group 21"/>
            <p:cNvGrpSpPr>
              <a:grpSpLocks/>
            </p:cNvGrpSpPr>
            <p:nvPr/>
          </p:nvGrpSpPr>
          <p:grpSpPr bwMode="auto">
            <a:xfrm>
              <a:off x="960" y="2160"/>
              <a:ext cx="1632" cy="864"/>
              <a:chOff x="1488" y="2208"/>
              <a:chExt cx="1632" cy="864"/>
            </a:xfrm>
          </p:grpSpPr>
          <p:sp>
            <p:nvSpPr>
              <p:cNvPr id="43054" name="Rectangle 10"/>
              <p:cNvSpPr>
                <a:spLocks noChangeArrowheads="1"/>
              </p:cNvSpPr>
              <p:nvPr/>
            </p:nvSpPr>
            <p:spPr bwMode="auto">
              <a:xfrm>
                <a:off x="1488" y="2208"/>
                <a:ext cx="1632" cy="288"/>
              </a:xfrm>
              <a:prstGeom prst="rect">
                <a:avLst/>
              </a:prstGeom>
              <a:solidFill>
                <a:srgbClr val="FFCC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folHlink"/>
                  </a:buClr>
                  <a:buSzPct val="50000"/>
                  <a:buFont typeface="Wingdings" panose="05000000000000000000" pitchFamily="2" charset="2"/>
                  <a:buChar char="n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folHlink"/>
                  </a:buClr>
                  <a:buSzPct val="5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FontTx/>
                  <a:buNone/>
                </a:pPr>
                <a:r>
                  <a:rPr lang="en-US" altLang="en-US" sz="1800">
                    <a:solidFill>
                      <a:srgbClr val="000000"/>
                    </a:solidFill>
                  </a:rPr>
                  <a:t>Physical page number</a:t>
                </a:r>
              </a:p>
            </p:txBody>
          </p:sp>
          <p:sp>
            <p:nvSpPr>
              <p:cNvPr id="43055" name="Rectangle 12"/>
              <p:cNvSpPr>
                <a:spLocks noChangeArrowheads="1"/>
              </p:cNvSpPr>
              <p:nvPr/>
            </p:nvSpPr>
            <p:spPr bwMode="auto">
              <a:xfrm>
                <a:off x="1488" y="2496"/>
                <a:ext cx="1632" cy="288"/>
              </a:xfrm>
              <a:prstGeom prst="rect">
                <a:avLst/>
              </a:prstGeom>
              <a:solidFill>
                <a:srgbClr val="FFCC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folHlink"/>
                  </a:buClr>
                  <a:buSzPct val="50000"/>
                  <a:buFont typeface="Wingdings" panose="05000000000000000000" pitchFamily="2" charset="2"/>
                  <a:buChar char="n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folHlink"/>
                  </a:buClr>
                  <a:buSzPct val="5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FontTx/>
                  <a:buNone/>
                </a:pPr>
                <a:r>
                  <a:rPr lang="en-US" altLang="en-US" sz="1800">
                    <a:solidFill>
                      <a:srgbClr val="0000CC"/>
                    </a:solidFill>
                  </a:rPr>
                  <a:t>Physical page number</a:t>
                </a:r>
              </a:p>
            </p:txBody>
          </p:sp>
          <p:sp>
            <p:nvSpPr>
              <p:cNvPr id="43056" name="Rectangle 14"/>
              <p:cNvSpPr>
                <a:spLocks noChangeArrowheads="1"/>
              </p:cNvSpPr>
              <p:nvPr/>
            </p:nvSpPr>
            <p:spPr bwMode="auto">
              <a:xfrm>
                <a:off x="1488" y="2784"/>
                <a:ext cx="1632" cy="288"/>
              </a:xfrm>
              <a:prstGeom prst="rect">
                <a:avLst/>
              </a:prstGeom>
              <a:solidFill>
                <a:srgbClr val="FFCC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folHlink"/>
                  </a:buClr>
                  <a:buSzPct val="50000"/>
                  <a:buFont typeface="Wingdings" panose="05000000000000000000" pitchFamily="2" charset="2"/>
                  <a:buChar char="n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folHlink"/>
                  </a:buClr>
                  <a:buSzPct val="5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FontTx/>
                  <a:buNone/>
                </a:pPr>
                <a:r>
                  <a:rPr lang="en-US" altLang="en-US" sz="1800">
                    <a:solidFill>
                      <a:srgbClr val="000000"/>
                    </a:solidFill>
                  </a:rPr>
                  <a:t>Physical page number</a:t>
                </a:r>
              </a:p>
            </p:txBody>
          </p:sp>
        </p:grpSp>
        <p:grpSp>
          <p:nvGrpSpPr>
            <p:cNvPr id="43048" name="Group 22"/>
            <p:cNvGrpSpPr>
              <a:grpSpLocks/>
            </p:cNvGrpSpPr>
            <p:nvPr/>
          </p:nvGrpSpPr>
          <p:grpSpPr bwMode="auto">
            <a:xfrm>
              <a:off x="960" y="3312"/>
              <a:ext cx="2208" cy="288"/>
              <a:chOff x="768" y="1152"/>
              <a:chExt cx="2208" cy="288"/>
            </a:xfrm>
          </p:grpSpPr>
          <p:sp>
            <p:nvSpPr>
              <p:cNvPr id="43052" name="Rectangle 23"/>
              <p:cNvSpPr>
                <a:spLocks noChangeArrowheads="1"/>
              </p:cNvSpPr>
              <p:nvPr/>
            </p:nvSpPr>
            <p:spPr bwMode="auto">
              <a:xfrm>
                <a:off x="768" y="1152"/>
                <a:ext cx="1632" cy="288"/>
              </a:xfrm>
              <a:prstGeom prst="rect">
                <a:avLst/>
              </a:prstGeom>
              <a:solidFill>
                <a:srgbClr val="CC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folHlink"/>
                  </a:buClr>
                  <a:buSzPct val="50000"/>
                  <a:buFont typeface="Wingdings" panose="05000000000000000000" pitchFamily="2" charset="2"/>
                  <a:buChar char="n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folHlink"/>
                  </a:buClr>
                  <a:buSzPct val="5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FontTx/>
                  <a:buNone/>
                </a:pPr>
                <a:r>
                  <a:rPr lang="en-US" altLang="en-US" sz="1800">
                    <a:solidFill>
                      <a:srgbClr val="0000CC"/>
                    </a:solidFill>
                  </a:rPr>
                  <a:t>Physical page number</a:t>
                </a:r>
              </a:p>
            </p:txBody>
          </p:sp>
          <p:sp>
            <p:nvSpPr>
              <p:cNvPr id="43053" name="Rectangle 24"/>
              <p:cNvSpPr>
                <a:spLocks noChangeArrowheads="1"/>
              </p:cNvSpPr>
              <p:nvPr/>
            </p:nvSpPr>
            <p:spPr bwMode="auto">
              <a:xfrm>
                <a:off x="2400" y="1152"/>
                <a:ext cx="576" cy="288"/>
              </a:xfrm>
              <a:prstGeom prst="rect">
                <a:avLst/>
              </a:prstGeom>
              <a:solidFill>
                <a:srgbClr val="CC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folHlink"/>
                  </a:buClr>
                  <a:buSzPct val="50000"/>
                  <a:buFont typeface="Wingdings" panose="05000000000000000000" pitchFamily="2" charset="2"/>
                  <a:buChar char="n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folHlink"/>
                  </a:buClr>
                  <a:buSzPct val="5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FontTx/>
                  <a:buNone/>
                </a:pPr>
                <a:r>
                  <a:rPr lang="en-US" altLang="en-US" sz="1800">
                    <a:solidFill>
                      <a:srgbClr val="000000"/>
                    </a:solidFill>
                  </a:rPr>
                  <a:t>Offset</a:t>
                </a:r>
              </a:p>
            </p:txBody>
          </p:sp>
        </p:grpSp>
        <p:sp>
          <p:nvSpPr>
            <p:cNvPr id="43049" name="Line 25"/>
            <p:cNvSpPr>
              <a:spLocks noChangeShapeType="1"/>
            </p:cNvSpPr>
            <p:nvPr/>
          </p:nvSpPr>
          <p:spPr bwMode="auto">
            <a:xfrm>
              <a:off x="1776" y="1488"/>
              <a:ext cx="0" cy="67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50" name="Line 26"/>
            <p:cNvSpPr>
              <a:spLocks noChangeShapeType="1"/>
            </p:cNvSpPr>
            <p:nvPr/>
          </p:nvSpPr>
          <p:spPr bwMode="auto">
            <a:xfrm>
              <a:off x="1776" y="3024"/>
              <a:ext cx="0" cy="28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51" name="Line 27"/>
            <p:cNvSpPr>
              <a:spLocks noChangeShapeType="1"/>
            </p:cNvSpPr>
            <p:nvPr/>
          </p:nvSpPr>
          <p:spPr bwMode="auto">
            <a:xfrm>
              <a:off x="2880" y="1488"/>
              <a:ext cx="0" cy="182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" name="Group 45"/>
          <p:cNvGrpSpPr>
            <a:grpSpLocks/>
          </p:cNvGrpSpPr>
          <p:nvPr/>
        </p:nvGrpSpPr>
        <p:grpSpPr bwMode="auto">
          <a:xfrm>
            <a:off x="3657600" y="1905000"/>
            <a:ext cx="4572000" cy="3810000"/>
            <a:chOff x="1776" y="1200"/>
            <a:chExt cx="2880" cy="2400"/>
          </a:xfrm>
        </p:grpSpPr>
        <p:sp>
          <p:nvSpPr>
            <p:cNvPr id="43041" name="Rectangle 29"/>
            <p:cNvSpPr>
              <a:spLocks noChangeArrowheads="1"/>
            </p:cNvSpPr>
            <p:nvPr/>
          </p:nvSpPr>
          <p:spPr bwMode="auto">
            <a:xfrm>
              <a:off x="3408" y="1200"/>
              <a:ext cx="1248" cy="288"/>
            </a:xfrm>
            <a:prstGeom prst="rect">
              <a:avLst/>
            </a:prstGeom>
            <a:solidFill>
              <a:srgbClr val="FFCC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solidFill>
                    <a:srgbClr val="000000"/>
                  </a:solidFill>
                </a:rPr>
                <a:t>Page table size</a:t>
              </a:r>
            </a:p>
          </p:txBody>
        </p:sp>
        <p:sp>
          <p:nvSpPr>
            <p:cNvPr id="43042" name="AutoShape 32"/>
            <p:cNvSpPr>
              <a:spLocks noChangeArrowheads="1"/>
            </p:cNvSpPr>
            <p:nvPr/>
          </p:nvSpPr>
          <p:spPr bwMode="auto">
            <a:xfrm>
              <a:off x="3888" y="1728"/>
              <a:ext cx="384" cy="366"/>
            </a:xfrm>
            <a:prstGeom prst="diamond">
              <a:avLst/>
            </a:prstGeom>
            <a:solidFill>
              <a:srgbClr val="FF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solidFill>
                    <a:srgbClr val="000000"/>
                  </a:solidFill>
                </a:rPr>
                <a:t>&gt;</a:t>
              </a:r>
            </a:p>
          </p:txBody>
        </p:sp>
        <p:sp>
          <p:nvSpPr>
            <p:cNvPr id="43043" name="Line 35"/>
            <p:cNvSpPr>
              <a:spLocks noChangeShapeType="1"/>
            </p:cNvSpPr>
            <p:nvPr/>
          </p:nvSpPr>
          <p:spPr bwMode="auto">
            <a:xfrm>
              <a:off x="4080" y="1488"/>
              <a:ext cx="0" cy="24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44" name="Line 36"/>
            <p:cNvSpPr>
              <a:spLocks noChangeShapeType="1"/>
            </p:cNvSpPr>
            <p:nvPr/>
          </p:nvSpPr>
          <p:spPr bwMode="auto">
            <a:xfrm>
              <a:off x="1776" y="1920"/>
              <a:ext cx="211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45" name="Rectangle 38"/>
            <p:cNvSpPr>
              <a:spLocks noChangeArrowheads="1"/>
            </p:cNvSpPr>
            <p:nvPr/>
          </p:nvSpPr>
          <p:spPr bwMode="auto">
            <a:xfrm>
              <a:off x="3408" y="3312"/>
              <a:ext cx="1248" cy="28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/>
                <a:t>Error</a:t>
              </a:r>
            </a:p>
          </p:txBody>
        </p:sp>
        <p:sp>
          <p:nvSpPr>
            <p:cNvPr id="43046" name="Line 43"/>
            <p:cNvSpPr>
              <a:spLocks noChangeShapeType="1"/>
            </p:cNvSpPr>
            <p:nvPr/>
          </p:nvSpPr>
          <p:spPr bwMode="auto">
            <a:xfrm>
              <a:off x="4080" y="2064"/>
              <a:ext cx="0" cy="124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7" name="Group 78"/>
          <p:cNvGrpSpPr>
            <a:grpSpLocks/>
          </p:cNvGrpSpPr>
          <p:nvPr/>
        </p:nvGrpSpPr>
        <p:grpSpPr bwMode="auto">
          <a:xfrm>
            <a:off x="1066800" y="1295400"/>
            <a:ext cx="3886200" cy="533400"/>
            <a:chOff x="144" y="816"/>
            <a:chExt cx="2448" cy="336"/>
          </a:xfrm>
        </p:grpSpPr>
        <p:sp>
          <p:nvSpPr>
            <p:cNvPr id="43039" name="AutoShape 57"/>
            <p:cNvSpPr>
              <a:spLocks/>
            </p:cNvSpPr>
            <p:nvPr/>
          </p:nvSpPr>
          <p:spPr bwMode="auto">
            <a:xfrm rot="-5400000">
              <a:off x="1725" y="286"/>
              <a:ext cx="105" cy="1628"/>
            </a:xfrm>
            <a:prstGeom prst="rightBrace">
              <a:avLst>
                <a:gd name="adj1" fmla="val 129206"/>
                <a:gd name="adj2" fmla="val 50000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endParaRPr lang="en-US" altLang="en-US" sz="1800"/>
            </a:p>
          </p:txBody>
        </p:sp>
        <p:sp>
          <p:nvSpPr>
            <p:cNvPr id="43040" name="Text Box 58"/>
            <p:cNvSpPr txBox="1">
              <a:spLocks noChangeArrowheads="1"/>
            </p:cNvSpPr>
            <p:nvPr/>
          </p:nvSpPr>
          <p:spPr bwMode="auto">
            <a:xfrm>
              <a:off x="144" y="816"/>
              <a:ext cx="244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r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/>
                <a:t>32 – 12 = 20 bits for 32-bit machines</a:t>
              </a:r>
            </a:p>
          </p:txBody>
        </p:sp>
      </p:grpSp>
      <p:grpSp>
        <p:nvGrpSpPr>
          <p:cNvPr id="8" name="Group 77"/>
          <p:cNvGrpSpPr>
            <a:grpSpLocks/>
          </p:cNvGrpSpPr>
          <p:nvPr/>
        </p:nvGrpSpPr>
        <p:grpSpPr bwMode="auto">
          <a:xfrm>
            <a:off x="2163763" y="5791200"/>
            <a:ext cx="3856037" cy="671513"/>
            <a:chOff x="835" y="3648"/>
            <a:chExt cx="2429" cy="423"/>
          </a:xfrm>
        </p:grpSpPr>
        <p:sp>
          <p:nvSpPr>
            <p:cNvPr id="43030" name="AutoShape 52"/>
            <p:cNvSpPr>
              <a:spLocks/>
            </p:cNvSpPr>
            <p:nvPr/>
          </p:nvSpPr>
          <p:spPr bwMode="auto">
            <a:xfrm rot="5400000">
              <a:off x="1992" y="2616"/>
              <a:ext cx="144" cy="2208"/>
            </a:xfrm>
            <a:prstGeom prst="rightBrace">
              <a:avLst>
                <a:gd name="adj1" fmla="val 127778"/>
                <a:gd name="adj2" fmla="val 50000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endParaRPr lang="en-US" altLang="en-US" sz="1800"/>
            </a:p>
          </p:txBody>
        </p:sp>
        <p:sp>
          <p:nvSpPr>
            <p:cNvPr id="43031" name="Text Box 53"/>
            <p:cNvSpPr txBox="1">
              <a:spLocks noChangeArrowheads="1"/>
            </p:cNvSpPr>
            <p:nvPr/>
          </p:nvSpPr>
          <p:spPr bwMode="auto">
            <a:xfrm>
              <a:off x="835" y="3840"/>
              <a:ext cx="2429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/>
                <a:t>log</a:t>
              </a:r>
              <a:r>
                <a:rPr lang="en-US" altLang="en-US" sz="1800" baseline="-25000"/>
                <a:t>2</a:t>
              </a:r>
              <a:r>
                <a:rPr lang="en-US" altLang="en-US" sz="1800"/>
                <a:t>(1GB)  = 30 bits for 1GB of RAM</a:t>
              </a:r>
            </a:p>
          </p:txBody>
        </p:sp>
        <p:grpSp>
          <p:nvGrpSpPr>
            <p:cNvPr id="43032" name="Group 67"/>
            <p:cNvGrpSpPr>
              <a:grpSpLocks/>
            </p:cNvGrpSpPr>
            <p:nvPr/>
          </p:nvGrpSpPr>
          <p:grpSpPr bwMode="auto">
            <a:xfrm>
              <a:off x="847" y="3840"/>
              <a:ext cx="720" cy="144"/>
              <a:chOff x="1296" y="3840"/>
              <a:chExt cx="720" cy="144"/>
            </a:xfrm>
          </p:grpSpPr>
          <p:grpSp>
            <p:nvGrpSpPr>
              <p:cNvPr id="43033" name="Group 63"/>
              <p:cNvGrpSpPr>
                <a:grpSpLocks/>
              </p:cNvGrpSpPr>
              <p:nvPr/>
            </p:nvGrpSpPr>
            <p:grpSpPr bwMode="auto">
              <a:xfrm>
                <a:off x="1296" y="3840"/>
                <a:ext cx="96" cy="144"/>
                <a:chOff x="1296" y="3840"/>
                <a:chExt cx="96" cy="144"/>
              </a:xfrm>
            </p:grpSpPr>
            <p:sp>
              <p:nvSpPr>
                <p:cNvPr id="43037" name="Line 61"/>
                <p:cNvSpPr>
                  <a:spLocks noChangeShapeType="1"/>
                </p:cNvSpPr>
                <p:nvPr/>
              </p:nvSpPr>
              <p:spPr bwMode="auto">
                <a:xfrm flipV="1">
                  <a:off x="1296" y="3840"/>
                  <a:ext cx="0" cy="144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3038" name="Line 62"/>
                <p:cNvSpPr>
                  <a:spLocks noChangeShapeType="1"/>
                </p:cNvSpPr>
                <p:nvPr/>
              </p:nvSpPr>
              <p:spPr bwMode="auto">
                <a:xfrm>
                  <a:off x="1296" y="3840"/>
                  <a:ext cx="96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43034" name="Group 64"/>
              <p:cNvGrpSpPr>
                <a:grpSpLocks/>
              </p:cNvGrpSpPr>
              <p:nvPr/>
            </p:nvGrpSpPr>
            <p:grpSpPr bwMode="auto">
              <a:xfrm flipH="1">
                <a:off x="1920" y="3840"/>
                <a:ext cx="96" cy="144"/>
                <a:chOff x="1296" y="3840"/>
                <a:chExt cx="96" cy="144"/>
              </a:xfrm>
            </p:grpSpPr>
            <p:sp>
              <p:nvSpPr>
                <p:cNvPr id="43035" name="Line 65"/>
                <p:cNvSpPr>
                  <a:spLocks noChangeShapeType="1"/>
                </p:cNvSpPr>
                <p:nvPr/>
              </p:nvSpPr>
              <p:spPr bwMode="auto">
                <a:xfrm flipV="1">
                  <a:off x="1296" y="3840"/>
                  <a:ext cx="0" cy="144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3036" name="Line 66"/>
                <p:cNvSpPr>
                  <a:spLocks noChangeShapeType="1"/>
                </p:cNvSpPr>
                <p:nvPr/>
              </p:nvSpPr>
              <p:spPr bwMode="auto">
                <a:xfrm>
                  <a:off x="1296" y="3840"/>
                  <a:ext cx="96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</p:grpSp>
      <p:grpSp>
        <p:nvGrpSpPr>
          <p:cNvPr id="12" name="Group 76"/>
          <p:cNvGrpSpPr>
            <a:grpSpLocks/>
          </p:cNvGrpSpPr>
          <p:nvPr/>
        </p:nvGrpSpPr>
        <p:grpSpPr bwMode="auto">
          <a:xfrm>
            <a:off x="4953000" y="1295400"/>
            <a:ext cx="3678238" cy="533400"/>
            <a:chOff x="2592" y="816"/>
            <a:chExt cx="2317" cy="336"/>
          </a:xfrm>
        </p:grpSpPr>
        <p:grpSp>
          <p:nvGrpSpPr>
            <p:cNvPr id="43020" name="Group 59"/>
            <p:cNvGrpSpPr>
              <a:grpSpLocks/>
            </p:cNvGrpSpPr>
            <p:nvPr/>
          </p:nvGrpSpPr>
          <p:grpSpPr bwMode="auto">
            <a:xfrm>
              <a:off x="2592" y="825"/>
              <a:ext cx="2317" cy="327"/>
              <a:chOff x="2540" y="825"/>
              <a:chExt cx="2317" cy="327"/>
            </a:xfrm>
          </p:grpSpPr>
          <p:sp>
            <p:nvSpPr>
              <p:cNvPr id="43028" name="AutoShape 46"/>
              <p:cNvSpPr>
                <a:spLocks/>
              </p:cNvSpPr>
              <p:nvPr/>
            </p:nvSpPr>
            <p:spPr bwMode="auto">
              <a:xfrm rot="-5400000">
                <a:off x="2812" y="840"/>
                <a:ext cx="96" cy="528"/>
              </a:xfrm>
              <a:prstGeom prst="rightBrace">
                <a:avLst>
                  <a:gd name="adj1" fmla="val 45833"/>
                  <a:gd name="adj2" fmla="val 50000"/>
                </a:avLst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folHlink"/>
                  </a:buClr>
                  <a:buSzPct val="50000"/>
                  <a:buFont typeface="Wingdings" panose="05000000000000000000" pitchFamily="2" charset="2"/>
                  <a:buChar char="n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folHlink"/>
                  </a:buClr>
                  <a:buSzPct val="5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43029" name="Text Box 47"/>
              <p:cNvSpPr txBox="1">
                <a:spLocks noChangeArrowheads="1"/>
              </p:cNvSpPr>
              <p:nvPr/>
            </p:nvSpPr>
            <p:spPr bwMode="auto">
              <a:xfrm>
                <a:off x="2540" y="825"/>
                <a:ext cx="2317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folHlink"/>
                  </a:buClr>
                  <a:buSzPct val="50000"/>
                  <a:buFont typeface="Wingdings" panose="05000000000000000000" pitchFamily="2" charset="2"/>
                  <a:buChar char="n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folHlink"/>
                  </a:buClr>
                  <a:buSzPct val="5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FontTx/>
                  <a:buNone/>
                </a:pPr>
                <a:r>
                  <a:rPr lang="en-US" altLang="en-US" sz="1800"/>
                  <a:t>log</a:t>
                </a:r>
                <a:r>
                  <a:rPr lang="en-US" altLang="en-US" sz="1800" baseline="-25000"/>
                  <a:t>2</a:t>
                </a:r>
                <a:r>
                  <a:rPr lang="en-US" altLang="en-US" sz="1800"/>
                  <a:t>(4KB) = 12 bits for 4-KB pages</a:t>
                </a:r>
              </a:p>
            </p:txBody>
          </p:sp>
        </p:grpSp>
        <p:grpSp>
          <p:nvGrpSpPr>
            <p:cNvPr id="43021" name="Group 69"/>
            <p:cNvGrpSpPr>
              <a:grpSpLocks/>
            </p:cNvGrpSpPr>
            <p:nvPr/>
          </p:nvGrpSpPr>
          <p:grpSpPr bwMode="auto">
            <a:xfrm>
              <a:off x="2592" y="816"/>
              <a:ext cx="720" cy="144"/>
              <a:chOff x="1296" y="3840"/>
              <a:chExt cx="720" cy="144"/>
            </a:xfrm>
          </p:grpSpPr>
          <p:grpSp>
            <p:nvGrpSpPr>
              <p:cNvPr id="43022" name="Group 70"/>
              <p:cNvGrpSpPr>
                <a:grpSpLocks/>
              </p:cNvGrpSpPr>
              <p:nvPr/>
            </p:nvGrpSpPr>
            <p:grpSpPr bwMode="auto">
              <a:xfrm>
                <a:off x="1296" y="3840"/>
                <a:ext cx="96" cy="144"/>
                <a:chOff x="1296" y="3840"/>
                <a:chExt cx="96" cy="144"/>
              </a:xfrm>
            </p:grpSpPr>
            <p:sp>
              <p:nvSpPr>
                <p:cNvPr id="43026" name="Line 71"/>
                <p:cNvSpPr>
                  <a:spLocks noChangeShapeType="1"/>
                </p:cNvSpPr>
                <p:nvPr/>
              </p:nvSpPr>
              <p:spPr bwMode="auto">
                <a:xfrm flipV="1">
                  <a:off x="1296" y="3840"/>
                  <a:ext cx="0" cy="144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3027" name="Line 72"/>
                <p:cNvSpPr>
                  <a:spLocks noChangeShapeType="1"/>
                </p:cNvSpPr>
                <p:nvPr/>
              </p:nvSpPr>
              <p:spPr bwMode="auto">
                <a:xfrm>
                  <a:off x="1296" y="3840"/>
                  <a:ext cx="96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43023" name="Group 73"/>
              <p:cNvGrpSpPr>
                <a:grpSpLocks/>
              </p:cNvGrpSpPr>
              <p:nvPr/>
            </p:nvGrpSpPr>
            <p:grpSpPr bwMode="auto">
              <a:xfrm flipH="1">
                <a:off x="1920" y="3840"/>
                <a:ext cx="96" cy="144"/>
                <a:chOff x="1296" y="3840"/>
                <a:chExt cx="96" cy="144"/>
              </a:xfrm>
            </p:grpSpPr>
            <p:sp>
              <p:nvSpPr>
                <p:cNvPr id="43024" name="Line 74"/>
                <p:cNvSpPr>
                  <a:spLocks noChangeShapeType="1"/>
                </p:cNvSpPr>
                <p:nvPr/>
              </p:nvSpPr>
              <p:spPr bwMode="auto">
                <a:xfrm flipV="1">
                  <a:off x="1296" y="3840"/>
                  <a:ext cx="0" cy="144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3025" name="Line 75"/>
                <p:cNvSpPr>
                  <a:spLocks noChangeShapeType="1"/>
                </p:cNvSpPr>
                <p:nvPr/>
              </p:nvSpPr>
              <p:spPr bwMode="auto">
                <a:xfrm>
                  <a:off x="1296" y="3840"/>
                  <a:ext cx="96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</p:grpSp>
      <p:grpSp>
        <p:nvGrpSpPr>
          <p:cNvPr id="17" name="Group 81"/>
          <p:cNvGrpSpPr>
            <a:grpSpLocks/>
          </p:cNvGrpSpPr>
          <p:nvPr/>
        </p:nvGrpSpPr>
        <p:grpSpPr bwMode="auto">
          <a:xfrm>
            <a:off x="685800" y="3429000"/>
            <a:ext cx="1600200" cy="1371600"/>
            <a:chOff x="-96" y="2160"/>
            <a:chExt cx="1008" cy="864"/>
          </a:xfrm>
        </p:grpSpPr>
        <p:sp>
          <p:nvSpPr>
            <p:cNvPr id="43018" name="AutoShape 79"/>
            <p:cNvSpPr>
              <a:spLocks/>
            </p:cNvSpPr>
            <p:nvPr/>
          </p:nvSpPr>
          <p:spPr bwMode="auto">
            <a:xfrm>
              <a:off x="768" y="2160"/>
              <a:ext cx="144" cy="864"/>
            </a:xfrm>
            <a:prstGeom prst="leftBrace">
              <a:avLst>
                <a:gd name="adj1" fmla="val 50000"/>
                <a:gd name="adj2" fmla="val 50000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endParaRPr lang="en-US" altLang="en-US" sz="1800"/>
            </a:p>
          </p:txBody>
        </p:sp>
        <p:sp>
          <p:nvSpPr>
            <p:cNvPr id="43019" name="Text Box 80"/>
            <p:cNvSpPr txBox="1">
              <a:spLocks noChangeArrowheads="1"/>
            </p:cNvSpPr>
            <p:nvPr/>
          </p:nvSpPr>
          <p:spPr bwMode="auto">
            <a:xfrm>
              <a:off x="-96" y="2448"/>
              <a:ext cx="801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/>
                <a:t>2</a:t>
              </a:r>
              <a:r>
                <a:rPr lang="en-US" altLang="en-US" sz="1800" baseline="30000"/>
                <a:t>20 </a:t>
              </a:r>
              <a:r>
                <a:rPr lang="en-US" altLang="en-US" sz="1800"/>
                <a:t> entries</a:t>
              </a:r>
              <a:endParaRPr lang="en-US" altLang="en-US" sz="1800" baseline="3000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Paging Example</a:t>
            </a:r>
          </a:p>
        </p:txBody>
      </p:sp>
      <p:grpSp>
        <p:nvGrpSpPr>
          <p:cNvPr id="45059" name="Group 3"/>
          <p:cNvGrpSpPr>
            <a:grpSpLocks/>
          </p:cNvGrpSpPr>
          <p:nvPr/>
        </p:nvGrpSpPr>
        <p:grpSpPr bwMode="auto">
          <a:xfrm>
            <a:off x="2362200" y="1905000"/>
            <a:ext cx="3505200" cy="457200"/>
            <a:chOff x="768" y="1152"/>
            <a:chExt cx="2208" cy="288"/>
          </a:xfrm>
        </p:grpSpPr>
        <p:sp>
          <p:nvSpPr>
            <p:cNvPr id="45085" name="Rectangle 4"/>
            <p:cNvSpPr>
              <a:spLocks noChangeArrowheads="1"/>
            </p:cNvSpPr>
            <p:nvPr/>
          </p:nvSpPr>
          <p:spPr bwMode="auto">
            <a:xfrm>
              <a:off x="768" y="1152"/>
              <a:ext cx="1632" cy="288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solidFill>
                    <a:srgbClr val="000000"/>
                  </a:solidFill>
                </a:rPr>
                <a:t>0</a:t>
              </a:r>
            </a:p>
          </p:txBody>
        </p:sp>
        <p:sp>
          <p:nvSpPr>
            <p:cNvPr id="45086" name="Rectangle 5"/>
            <p:cNvSpPr>
              <a:spLocks noChangeArrowheads="1"/>
            </p:cNvSpPr>
            <p:nvPr/>
          </p:nvSpPr>
          <p:spPr bwMode="auto">
            <a:xfrm>
              <a:off x="768" y="1152"/>
              <a:ext cx="2208" cy="288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solidFill>
                    <a:srgbClr val="000000"/>
                  </a:solidFill>
                </a:rPr>
                <a:t>0x00000400</a:t>
              </a:r>
            </a:p>
          </p:txBody>
        </p:sp>
      </p:grpSp>
      <p:grpSp>
        <p:nvGrpSpPr>
          <p:cNvPr id="3" name="Group 27"/>
          <p:cNvGrpSpPr>
            <a:grpSpLocks/>
          </p:cNvGrpSpPr>
          <p:nvPr/>
        </p:nvGrpSpPr>
        <p:grpSpPr bwMode="auto">
          <a:xfrm>
            <a:off x="3657600" y="1905000"/>
            <a:ext cx="4572000" cy="1419225"/>
            <a:chOff x="1776" y="1200"/>
            <a:chExt cx="2880" cy="894"/>
          </a:xfrm>
        </p:grpSpPr>
        <p:sp>
          <p:nvSpPr>
            <p:cNvPr id="45081" name="Rectangle 18"/>
            <p:cNvSpPr>
              <a:spLocks noChangeArrowheads="1"/>
            </p:cNvSpPr>
            <p:nvPr/>
          </p:nvSpPr>
          <p:spPr bwMode="auto">
            <a:xfrm>
              <a:off x="3408" y="1200"/>
              <a:ext cx="1248" cy="288"/>
            </a:xfrm>
            <a:prstGeom prst="rect">
              <a:avLst/>
            </a:prstGeom>
            <a:solidFill>
              <a:srgbClr val="FFCC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solidFill>
                    <a:srgbClr val="000000"/>
                  </a:solidFill>
                </a:rPr>
                <a:t>2</a:t>
              </a:r>
            </a:p>
          </p:txBody>
        </p:sp>
        <p:sp>
          <p:nvSpPr>
            <p:cNvPr id="45082" name="AutoShape 19"/>
            <p:cNvSpPr>
              <a:spLocks noChangeArrowheads="1"/>
            </p:cNvSpPr>
            <p:nvPr/>
          </p:nvSpPr>
          <p:spPr bwMode="auto">
            <a:xfrm>
              <a:off x="3888" y="1728"/>
              <a:ext cx="384" cy="366"/>
            </a:xfrm>
            <a:prstGeom prst="diamond">
              <a:avLst/>
            </a:prstGeom>
            <a:solidFill>
              <a:srgbClr val="FF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solidFill>
                    <a:srgbClr val="000000"/>
                  </a:solidFill>
                </a:rPr>
                <a:t>&gt;</a:t>
              </a:r>
            </a:p>
          </p:txBody>
        </p:sp>
        <p:sp>
          <p:nvSpPr>
            <p:cNvPr id="45083" name="Line 20"/>
            <p:cNvSpPr>
              <a:spLocks noChangeShapeType="1"/>
            </p:cNvSpPr>
            <p:nvPr/>
          </p:nvSpPr>
          <p:spPr bwMode="auto">
            <a:xfrm>
              <a:off x="4080" y="1488"/>
              <a:ext cx="0" cy="24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5084" name="Line 21"/>
            <p:cNvSpPr>
              <a:spLocks noChangeShapeType="1"/>
            </p:cNvSpPr>
            <p:nvPr/>
          </p:nvSpPr>
          <p:spPr bwMode="auto">
            <a:xfrm>
              <a:off x="1776" y="1920"/>
              <a:ext cx="211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5061" name="TextBox 1"/>
          <p:cNvSpPr txBox="1">
            <a:spLocks noChangeArrowheads="1"/>
          </p:cNvSpPr>
          <p:nvPr/>
        </p:nvSpPr>
        <p:spPr bwMode="auto">
          <a:xfrm>
            <a:off x="2425700" y="1524000"/>
            <a:ext cx="47371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solidFill>
                  <a:srgbClr val="FFFF00"/>
                </a:solidFill>
              </a:rPr>
              <a:t>0000 0000 0000 0000 0000 </a:t>
            </a:r>
            <a:r>
              <a:rPr lang="en-US" altLang="en-US" sz="1800"/>
              <a:t>0100 0000 0000</a:t>
            </a:r>
          </a:p>
        </p:txBody>
      </p:sp>
      <p:grpSp>
        <p:nvGrpSpPr>
          <p:cNvPr id="2" name="Group 1"/>
          <p:cNvGrpSpPr>
            <a:grpSpLocks/>
          </p:cNvGrpSpPr>
          <p:nvPr/>
        </p:nvGrpSpPr>
        <p:grpSpPr bwMode="auto">
          <a:xfrm>
            <a:off x="1165225" y="2373313"/>
            <a:ext cx="4705350" cy="3352800"/>
            <a:chOff x="1165225" y="2373313"/>
            <a:chExt cx="4705350" cy="3352800"/>
          </a:xfrm>
        </p:grpSpPr>
        <p:grpSp>
          <p:nvGrpSpPr>
            <p:cNvPr id="45063" name="Group 28"/>
            <p:cNvGrpSpPr>
              <a:grpSpLocks/>
            </p:cNvGrpSpPr>
            <p:nvPr/>
          </p:nvGrpSpPr>
          <p:grpSpPr bwMode="auto">
            <a:xfrm>
              <a:off x="2365375" y="2373313"/>
              <a:ext cx="3505200" cy="3352800"/>
              <a:chOff x="960" y="1488"/>
              <a:chExt cx="2208" cy="2112"/>
            </a:xfrm>
          </p:grpSpPr>
          <p:grpSp>
            <p:nvGrpSpPr>
              <p:cNvPr id="45067" name="Group 6"/>
              <p:cNvGrpSpPr>
                <a:grpSpLocks/>
              </p:cNvGrpSpPr>
              <p:nvPr/>
            </p:nvGrpSpPr>
            <p:grpSpPr bwMode="auto">
              <a:xfrm>
                <a:off x="960" y="1488"/>
                <a:ext cx="2208" cy="2112"/>
                <a:chOff x="960" y="1488"/>
                <a:chExt cx="2208" cy="2112"/>
              </a:xfrm>
            </p:grpSpPr>
            <p:grpSp>
              <p:nvGrpSpPr>
                <p:cNvPr id="45071" name="Group 7"/>
                <p:cNvGrpSpPr>
                  <a:grpSpLocks/>
                </p:cNvGrpSpPr>
                <p:nvPr/>
              </p:nvGrpSpPr>
              <p:grpSpPr bwMode="auto">
                <a:xfrm>
                  <a:off x="960" y="2160"/>
                  <a:ext cx="1632" cy="864"/>
                  <a:chOff x="1488" y="2208"/>
                  <a:chExt cx="1632" cy="864"/>
                </a:xfrm>
              </p:grpSpPr>
              <p:sp>
                <p:nvSpPr>
                  <p:cNvPr id="45078" name="Rectangle 8"/>
                  <p:cNvSpPr>
                    <a:spLocks noChangeArrowheads="1"/>
                  </p:cNvSpPr>
                  <p:nvPr/>
                </p:nvSpPr>
                <p:spPr bwMode="auto">
                  <a:xfrm>
                    <a:off x="1488" y="2208"/>
                    <a:ext cx="1632" cy="288"/>
                  </a:xfrm>
                  <a:prstGeom prst="rect">
                    <a:avLst/>
                  </a:prstGeom>
                  <a:solidFill>
                    <a:srgbClr val="FFCC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spcBef>
                        <a:spcPct val="20000"/>
                      </a:spcBef>
                      <a:buClr>
                        <a:schemeClr val="hlink"/>
                      </a:buClr>
                      <a:buFont typeface="Wingdings" panose="05000000000000000000" pitchFamily="2" charset="2"/>
                      <a:buBlip>
                        <a:blip r:embed="rId3"/>
                      </a:buBlip>
                      <a:defRPr sz="32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folHlink"/>
                      </a:buClr>
                      <a:buSzPct val="50000"/>
                      <a:buFont typeface="Wingdings" panose="05000000000000000000" pitchFamily="2" charset="2"/>
                      <a:buChar char="n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hlink"/>
                      </a:buClr>
                      <a:buFont typeface="Wingdings" panose="05000000000000000000" pitchFamily="2" charset="2"/>
                      <a:buBlip>
                        <a:blip r:embed="rId3"/>
                      </a:buBlip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folHlink"/>
                      </a:buClr>
                      <a:buSzPct val="50000"/>
                      <a:buFont typeface="Wingdings" panose="05000000000000000000" pitchFamily="2" charset="2"/>
                      <a:buChar char="n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hlink"/>
                      </a:buClr>
                      <a:buFont typeface="Wingdings" panose="05000000000000000000" pitchFamily="2" charset="2"/>
                      <a:buBlip>
                        <a:blip r:embed="rId3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hlink"/>
                      </a:buClr>
                      <a:buFont typeface="Wingdings" panose="05000000000000000000" pitchFamily="2" charset="2"/>
                      <a:buBlip>
                        <a:blip r:embed="rId3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hlink"/>
                      </a:buClr>
                      <a:buFont typeface="Wingdings" panose="05000000000000000000" pitchFamily="2" charset="2"/>
                      <a:buBlip>
                        <a:blip r:embed="rId3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hlink"/>
                      </a:buClr>
                      <a:buFont typeface="Wingdings" panose="05000000000000000000" pitchFamily="2" charset="2"/>
                      <a:buBlip>
                        <a:blip r:embed="rId3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hlink"/>
                      </a:buClr>
                      <a:buFont typeface="Wingdings" panose="05000000000000000000" pitchFamily="2" charset="2"/>
                      <a:buBlip>
                        <a:blip r:embed="rId3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algn="ctr">
                      <a:spcBef>
                        <a:spcPct val="0"/>
                      </a:spcBef>
                      <a:buClrTx/>
                      <a:buFontTx/>
                      <a:buNone/>
                    </a:pPr>
                    <a:r>
                      <a:rPr lang="en-US" altLang="en-US" sz="1800">
                        <a:solidFill>
                          <a:srgbClr val="000000"/>
                        </a:solidFill>
                      </a:rPr>
                      <a:t>00004</a:t>
                    </a:r>
                  </a:p>
                </p:txBody>
              </p:sp>
              <p:sp>
                <p:nvSpPr>
                  <p:cNvPr id="45079" name="Rectangle 9"/>
                  <p:cNvSpPr>
                    <a:spLocks noChangeArrowheads="1"/>
                  </p:cNvSpPr>
                  <p:nvPr/>
                </p:nvSpPr>
                <p:spPr bwMode="auto">
                  <a:xfrm>
                    <a:off x="1488" y="2496"/>
                    <a:ext cx="1632" cy="288"/>
                  </a:xfrm>
                  <a:prstGeom prst="rect">
                    <a:avLst/>
                  </a:prstGeom>
                  <a:solidFill>
                    <a:srgbClr val="FFCC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spcBef>
                        <a:spcPct val="20000"/>
                      </a:spcBef>
                      <a:buClr>
                        <a:schemeClr val="hlink"/>
                      </a:buClr>
                      <a:buFont typeface="Wingdings" panose="05000000000000000000" pitchFamily="2" charset="2"/>
                      <a:buBlip>
                        <a:blip r:embed="rId3"/>
                      </a:buBlip>
                      <a:defRPr sz="32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folHlink"/>
                      </a:buClr>
                      <a:buSzPct val="50000"/>
                      <a:buFont typeface="Wingdings" panose="05000000000000000000" pitchFamily="2" charset="2"/>
                      <a:buChar char="n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hlink"/>
                      </a:buClr>
                      <a:buFont typeface="Wingdings" panose="05000000000000000000" pitchFamily="2" charset="2"/>
                      <a:buBlip>
                        <a:blip r:embed="rId3"/>
                      </a:buBlip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folHlink"/>
                      </a:buClr>
                      <a:buSzPct val="50000"/>
                      <a:buFont typeface="Wingdings" panose="05000000000000000000" pitchFamily="2" charset="2"/>
                      <a:buChar char="n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hlink"/>
                      </a:buClr>
                      <a:buFont typeface="Wingdings" panose="05000000000000000000" pitchFamily="2" charset="2"/>
                      <a:buBlip>
                        <a:blip r:embed="rId3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hlink"/>
                      </a:buClr>
                      <a:buFont typeface="Wingdings" panose="05000000000000000000" pitchFamily="2" charset="2"/>
                      <a:buBlip>
                        <a:blip r:embed="rId3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hlink"/>
                      </a:buClr>
                      <a:buFont typeface="Wingdings" panose="05000000000000000000" pitchFamily="2" charset="2"/>
                      <a:buBlip>
                        <a:blip r:embed="rId3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hlink"/>
                      </a:buClr>
                      <a:buFont typeface="Wingdings" panose="05000000000000000000" pitchFamily="2" charset="2"/>
                      <a:buBlip>
                        <a:blip r:embed="rId3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hlink"/>
                      </a:buClr>
                      <a:buFont typeface="Wingdings" panose="05000000000000000000" pitchFamily="2" charset="2"/>
                      <a:buBlip>
                        <a:blip r:embed="rId3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algn="ctr">
                      <a:spcBef>
                        <a:spcPct val="0"/>
                      </a:spcBef>
                      <a:buClrTx/>
                      <a:buFontTx/>
                      <a:buNone/>
                    </a:pPr>
                    <a:r>
                      <a:rPr lang="en-US" altLang="en-US" sz="1800">
                        <a:solidFill>
                          <a:srgbClr val="000000"/>
                        </a:solidFill>
                      </a:rPr>
                      <a:t>00000</a:t>
                    </a:r>
                  </a:p>
                </p:txBody>
              </p:sp>
              <p:sp>
                <p:nvSpPr>
                  <p:cNvPr id="45080" name="Rectangle 10"/>
                  <p:cNvSpPr>
                    <a:spLocks noChangeArrowheads="1"/>
                  </p:cNvSpPr>
                  <p:nvPr/>
                </p:nvSpPr>
                <p:spPr bwMode="auto">
                  <a:xfrm>
                    <a:off x="1488" y="2784"/>
                    <a:ext cx="1632" cy="288"/>
                  </a:xfrm>
                  <a:prstGeom prst="rect">
                    <a:avLst/>
                  </a:prstGeom>
                  <a:solidFill>
                    <a:srgbClr val="FFCC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spcBef>
                        <a:spcPct val="20000"/>
                      </a:spcBef>
                      <a:buClr>
                        <a:schemeClr val="hlink"/>
                      </a:buClr>
                      <a:buFont typeface="Wingdings" panose="05000000000000000000" pitchFamily="2" charset="2"/>
                      <a:buBlip>
                        <a:blip r:embed="rId3"/>
                      </a:buBlip>
                      <a:defRPr sz="32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folHlink"/>
                      </a:buClr>
                      <a:buSzPct val="50000"/>
                      <a:buFont typeface="Wingdings" panose="05000000000000000000" pitchFamily="2" charset="2"/>
                      <a:buChar char="n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hlink"/>
                      </a:buClr>
                      <a:buFont typeface="Wingdings" panose="05000000000000000000" pitchFamily="2" charset="2"/>
                      <a:buBlip>
                        <a:blip r:embed="rId3"/>
                      </a:buBlip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folHlink"/>
                      </a:buClr>
                      <a:buSzPct val="50000"/>
                      <a:buFont typeface="Wingdings" panose="05000000000000000000" pitchFamily="2" charset="2"/>
                      <a:buChar char="n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hlink"/>
                      </a:buClr>
                      <a:buFont typeface="Wingdings" panose="05000000000000000000" pitchFamily="2" charset="2"/>
                      <a:buBlip>
                        <a:blip r:embed="rId3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hlink"/>
                      </a:buClr>
                      <a:buFont typeface="Wingdings" panose="05000000000000000000" pitchFamily="2" charset="2"/>
                      <a:buBlip>
                        <a:blip r:embed="rId3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hlink"/>
                      </a:buClr>
                      <a:buFont typeface="Wingdings" panose="05000000000000000000" pitchFamily="2" charset="2"/>
                      <a:buBlip>
                        <a:blip r:embed="rId3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hlink"/>
                      </a:buClr>
                      <a:buFont typeface="Wingdings" panose="05000000000000000000" pitchFamily="2" charset="2"/>
                      <a:buBlip>
                        <a:blip r:embed="rId3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hlink"/>
                      </a:buClr>
                      <a:buFont typeface="Wingdings" panose="05000000000000000000" pitchFamily="2" charset="2"/>
                      <a:buBlip>
                        <a:blip r:embed="rId3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algn="ctr">
                      <a:spcBef>
                        <a:spcPct val="0"/>
                      </a:spcBef>
                      <a:buClrTx/>
                      <a:buFontTx/>
                      <a:buNone/>
                    </a:pPr>
                    <a:r>
                      <a:rPr lang="en-US" altLang="en-US" sz="1800">
                        <a:solidFill>
                          <a:srgbClr val="000000"/>
                        </a:solidFill>
                      </a:rPr>
                      <a:t>00002</a:t>
                    </a:r>
                  </a:p>
                </p:txBody>
              </p:sp>
            </p:grpSp>
            <p:grpSp>
              <p:nvGrpSpPr>
                <p:cNvPr id="45072" name="Group 11"/>
                <p:cNvGrpSpPr>
                  <a:grpSpLocks/>
                </p:cNvGrpSpPr>
                <p:nvPr/>
              </p:nvGrpSpPr>
              <p:grpSpPr bwMode="auto">
                <a:xfrm>
                  <a:off x="960" y="3312"/>
                  <a:ext cx="2208" cy="288"/>
                  <a:chOff x="768" y="1152"/>
                  <a:chExt cx="2208" cy="288"/>
                </a:xfrm>
              </p:grpSpPr>
              <p:sp>
                <p:nvSpPr>
                  <p:cNvPr id="45076" name="Rectangle 12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1152"/>
                    <a:ext cx="1632" cy="288"/>
                  </a:xfrm>
                  <a:prstGeom prst="rect">
                    <a:avLst/>
                  </a:prstGeom>
                  <a:solidFill>
                    <a:srgbClr val="CC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spcBef>
                        <a:spcPct val="20000"/>
                      </a:spcBef>
                      <a:buClr>
                        <a:schemeClr val="hlink"/>
                      </a:buClr>
                      <a:buFont typeface="Wingdings" panose="05000000000000000000" pitchFamily="2" charset="2"/>
                      <a:buBlip>
                        <a:blip r:embed="rId3"/>
                      </a:buBlip>
                      <a:defRPr sz="32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folHlink"/>
                      </a:buClr>
                      <a:buSzPct val="50000"/>
                      <a:buFont typeface="Wingdings" panose="05000000000000000000" pitchFamily="2" charset="2"/>
                      <a:buChar char="n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hlink"/>
                      </a:buClr>
                      <a:buFont typeface="Wingdings" panose="05000000000000000000" pitchFamily="2" charset="2"/>
                      <a:buBlip>
                        <a:blip r:embed="rId3"/>
                      </a:buBlip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folHlink"/>
                      </a:buClr>
                      <a:buSzPct val="50000"/>
                      <a:buFont typeface="Wingdings" panose="05000000000000000000" pitchFamily="2" charset="2"/>
                      <a:buChar char="n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hlink"/>
                      </a:buClr>
                      <a:buFont typeface="Wingdings" panose="05000000000000000000" pitchFamily="2" charset="2"/>
                      <a:buBlip>
                        <a:blip r:embed="rId3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hlink"/>
                      </a:buClr>
                      <a:buFont typeface="Wingdings" panose="05000000000000000000" pitchFamily="2" charset="2"/>
                      <a:buBlip>
                        <a:blip r:embed="rId3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hlink"/>
                      </a:buClr>
                      <a:buFont typeface="Wingdings" panose="05000000000000000000" pitchFamily="2" charset="2"/>
                      <a:buBlip>
                        <a:blip r:embed="rId3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hlink"/>
                      </a:buClr>
                      <a:buFont typeface="Wingdings" panose="05000000000000000000" pitchFamily="2" charset="2"/>
                      <a:buBlip>
                        <a:blip r:embed="rId3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hlink"/>
                      </a:buClr>
                      <a:buFont typeface="Wingdings" panose="05000000000000000000" pitchFamily="2" charset="2"/>
                      <a:buBlip>
                        <a:blip r:embed="rId3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algn="ctr">
                      <a:spcBef>
                        <a:spcPct val="0"/>
                      </a:spcBef>
                      <a:buClrTx/>
                      <a:buFontTx/>
                      <a:buNone/>
                    </a:pPr>
                    <a:r>
                      <a:rPr lang="en-US" altLang="en-US" sz="1800">
                        <a:solidFill>
                          <a:srgbClr val="000000"/>
                        </a:solidFill>
                      </a:rPr>
                      <a:t>4</a:t>
                    </a:r>
                  </a:p>
                </p:txBody>
              </p:sp>
              <p:sp>
                <p:nvSpPr>
                  <p:cNvPr id="45077" name="Rectangle 13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1152"/>
                    <a:ext cx="2208" cy="288"/>
                  </a:xfrm>
                  <a:prstGeom prst="rect">
                    <a:avLst/>
                  </a:prstGeom>
                  <a:solidFill>
                    <a:srgbClr val="CC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spcBef>
                        <a:spcPct val="20000"/>
                      </a:spcBef>
                      <a:buClr>
                        <a:schemeClr val="hlink"/>
                      </a:buClr>
                      <a:buFont typeface="Wingdings" panose="05000000000000000000" pitchFamily="2" charset="2"/>
                      <a:buBlip>
                        <a:blip r:embed="rId3"/>
                      </a:buBlip>
                      <a:defRPr sz="32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folHlink"/>
                      </a:buClr>
                      <a:buSzPct val="50000"/>
                      <a:buFont typeface="Wingdings" panose="05000000000000000000" pitchFamily="2" charset="2"/>
                      <a:buChar char="n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hlink"/>
                      </a:buClr>
                      <a:buFont typeface="Wingdings" panose="05000000000000000000" pitchFamily="2" charset="2"/>
                      <a:buBlip>
                        <a:blip r:embed="rId3"/>
                      </a:buBlip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folHlink"/>
                      </a:buClr>
                      <a:buSzPct val="50000"/>
                      <a:buFont typeface="Wingdings" panose="05000000000000000000" pitchFamily="2" charset="2"/>
                      <a:buChar char="n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hlink"/>
                      </a:buClr>
                      <a:buFont typeface="Wingdings" panose="05000000000000000000" pitchFamily="2" charset="2"/>
                      <a:buBlip>
                        <a:blip r:embed="rId3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hlink"/>
                      </a:buClr>
                      <a:buFont typeface="Wingdings" panose="05000000000000000000" pitchFamily="2" charset="2"/>
                      <a:buBlip>
                        <a:blip r:embed="rId3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hlink"/>
                      </a:buClr>
                      <a:buFont typeface="Wingdings" panose="05000000000000000000" pitchFamily="2" charset="2"/>
                      <a:buBlip>
                        <a:blip r:embed="rId3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hlink"/>
                      </a:buClr>
                      <a:buFont typeface="Wingdings" panose="05000000000000000000" pitchFamily="2" charset="2"/>
                      <a:buBlip>
                        <a:blip r:embed="rId3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hlink"/>
                      </a:buClr>
                      <a:buFont typeface="Wingdings" panose="05000000000000000000" pitchFamily="2" charset="2"/>
                      <a:buBlip>
                        <a:blip r:embed="rId3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algn="ctr">
                      <a:spcBef>
                        <a:spcPct val="0"/>
                      </a:spcBef>
                      <a:buClrTx/>
                      <a:buFontTx/>
                      <a:buNone/>
                    </a:pPr>
                    <a:r>
                      <a:rPr lang="en-US" altLang="en-US" sz="1800">
                        <a:solidFill>
                          <a:srgbClr val="000000"/>
                        </a:solidFill>
                      </a:rPr>
                      <a:t>0x00004400</a:t>
                    </a:r>
                  </a:p>
                </p:txBody>
              </p:sp>
            </p:grpSp>
            <p:sp>
              <p:nvSpPr>
                <p:cNvPr id="45073" name="Line 14"/>
                <p:cNvSpPr>
                  <a:spLocks noChangeShapeType="1"/>
                </p:cNvSpPr>
                <p:nvPr/>
              </p:nvSpPr>
              <p:spPr bwMode="auto">
                <a:xfrm>
                  <a:off x="1776" y="1488"/>
                  <a:ext cx="0" cy="67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5074" name="Line 15"/>
                <p:cNvSpPr>
                  <a:spLocks noChangeShapeType="1"/>
                </p:cNvSpPr>
                <p:nvPr/>
              </p:nvSpPr>
              <p:spPr bwMode="auto">
                <a:xfrm>
                  <a:off x="1776" y="3024"/>
                  <a:ext cx="0" cy="288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5075" name="Line 16"/>
                <p:cNvSpPr>
                  <a:spLocks noChangeShapeType="1"/>
                </p:cNvSpPr>
                <p:nvPr/>
              </p:nvSpPr>
              <p:spPr bwMode="auto">
                <a:xfrm>
                  <a:off x="2880" y="1488"/>
                  <a:ext cx="0" cy="1824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45068" name="Text Box 24"/>
              <p:cNvSpPr txBox="1">
                <a:spLocks noChangeArrowheads="1"/>
              </p:cNvSpPr>
              <p:nvPr/>
            </p:nvSpPr>
            <p:spPr bwMode="auto">
              <a:xfrm>
                <a:off x="998" y="2183"/>
                <a:ext cx="196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folHlink"/>
                  </a:buClr>
                  <a:buSzPct val="50000"/>
                  <a:buFont typeface="Wingdings" panose="05000000000000000000" pitchFamily="2" charset="2"/>
                  <a:buChar char="n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folHlink"/>
                  </a:buClr>
                  <a:buSzPct val="5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FontTx/>
                  <a:buNone/>
                </a:pPr>
                <a:r>
                  <a:rPr lang="en-US" altLang="en-US" sz="1800"/>
                  <a:t>0</a:t>
                </a:r>
              </a:p>
            </p:txBody>
          </p:sp>
          <p:sp>
            <p:nvSpPr>
              <p:cNvPr id="45069" name="Text Box 25"/>
              <p:cNvSpPr txBox="1">
                <a:spLocks noChangeArrowheads="1"/>
              </p:cNvSpPr>
              <p:nvPr/>
            </p:nvSpPr>
            <p:spPr bwMode="auto">
              <a:xfrm>
                <a:off x="998" y="2471"/>
                <a:ext cx="196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folHlink"/>
                  </a:buClr>
                  <a:buSzPct val="50000"/>
                  <a:buFont typeface="Wingdings" panose="05000000000000000000" pitchFamily="2" charset="2"/>
                  <a:buChar char="n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folHlink"/>
                  </a:buClr>
                  <a:buSzPct val="5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FontTx/>
                  <a:buNone/>
                </a:pPr>
                <a:r>
                  <a:rPr lang="en-US" altLang="en-US" sz="1800"/>
                  <a:t>1</a:t>
                </a:r>
              </a:p>
            </p:txBody>
          </p:sp>
          <p:sp>
            <p:nvSpPr>
              <p:cNvPr id="45070" name="Text Box 26"/>
              <p:cNvSpPr txBox="1">
                <a:spLocks noChangeArrowheads="1"/>
              </p:cNvSpPr>
              <p:nvPr/>
            </p:nvSpPr>
            <p:spPr bwMode="auto">
              <a:xfrm>
                <a:off x="998" y="2759"/>
                <a:ext cx="196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folHlink"/>
                  </a:buClr>
                  <a:buSzPct val="50000"/>
                  <a:buFont typeface="Wingdings" panose="05000000000000000000" pitchFamily="2" charset="2"/>
                  <a:buChar char="n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folHlink"/>
                  </a:buClr>
                  <a:buSzPct val="5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FontTx/>
                  <a:buNone/>
                </a:pPr>
                <a:r>
                  <a:rPr lang="en-US" altLang="en-US" sz="1800"/>
                  <a:t>2</a:t>
                </a:r>
              </a:p>
            </p:txBody>
          </p:sp>
        </p:grpSp>
        <p:sp>
          <p:nvSpPr>
            <p:cNvPr id="45064" name="TextBox 4"/>
            <p:cNvSpPr txBox="1">
              <a:spLocks noChangeArrowheads="1"/>
            </p:cNvSpPr>
            <p:nvPr/>
          </p:nvSpPr>
          <p:spPr bwMode="auto">
            <a:xfrm>
              <a:off x="1208088" y="3476625"/>
              <a:ext cx="928687" cy="369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/>
                <a:t>…0000</a:t>
              </a:r>
            </a:p>
          </p:txBody>
        </p:sp>
        <p:sp>
          <p:nvSpPr>
            <p:cNvPr id="45065" name="TextBox 27"/>
            <p:cNvSpPr txBox="1">
              <a:spLocks noChangeArrowheads="1"/>
            </p:cNvSpPr>
            <p:nvPr/>
          </p:nvSpPr>
          <p:spPr bwMode="auto">
            <a:xfrm>
              <a:off x="1208088" y="3933825"/>
              <a:ext cx="928687" cy="369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/>
                <a:t>…0001</a:t>
              </a:r>
            </a:p>
          </p:txBody>
        </p:sp>
        <p:sp>
          <p:nvSpPr>
            <p:cNvPr id="45066" name="TextBox 28"/>
            <p:cNvSpPr txBox="1">
              <a:spLocks noChangeArrowheads="1"/>
            </p:cNvSpPr>
            <p:nvPr/>
          </p:nvSpPr>
          <p:spPr bwMode="auto">
            <a:xfrm>
              <a:off x="1165225" y="4375150"/>
              <a:ext cx="927100" cy="369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/>
                <a:t>…0010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Paging Example</a:t>
            </a:r>
          </a:p>
        </p:txBody>
      </p:sp>
      <p:grpSp>
        <p:nvGrpSpPr>
          <p:cNvPr id="45059" name="Group 3"/>
          <p:cNvGrpSpPr>
            <a:grpSpLocks/>
          </p:cNvGrpSpPr>
          <p:nvPr/>
        </p:nvGrpSpPr>
        <p:grpSpPr bwMode="auto">
          <a:xfrm>
            <a:off x="2362200" y="1905000"/>
            <a:ext cx="3505200" cy="457200"/>
            <a:chOff x="768" y="1152"/>
            <a:chExt cx="2208" cy="288"/>
          </a:xfrm>
        </p:grpSpPr>
        <p:sp>
          <p:nvSpPr>
            <p:cNvPr id="45085" name="Rectangle 4"/>
            <p:cNvSpPr>
              <a:spLocks noChangeArrowheads="1"/>
            </p:cNvSpPr>
            <p:nvPr/>
          </p:nvSpPr>
          <p:spPr bwMode="auto">
            <a:xfrm>
              <a:off x="768" y="1152"/>
              <a:ext cx="1632" cy="288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solidFill>
                    <a:srgbClr val="000000"/>
                  </a:solidFill>
                </a:rPr>
                <a:t>0</a:t>
              </a:r>
            </a:p>
          </p:txBody>
        </p:sp>
        <p:sp>
          <p:nvSpPr>
            <p:cNvPr id="45086" name="Rectangle 5"/>
            <p:cNvSpPr>
              <a:spLocks noChangeArrowheads="1"/>
            </p:cNvSpPr>
            <p:nvPr/>
          </p:nvSpPr>
          <p:spPr bwMode="auto">
            <a:xfrm>
              <a:off x="768" y="1152"/>
              <a:ext cx="2208" cy="288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 dirty="0">
                  <a:solidFill>
                    <a:srgbClr val="000000"/>
                  </a:solidFill>
                </a:rPr>
                <a:t>0x00001200</a:t>
              </a:r>
            </a:p>
          </p:txBody>
        </p:sp>
      </p:grpSp>
      <p:grpSp>
        <p:nvGrpSpPr>
          <p:cNvPr id="3" name="Group 27"/>
          <p:cNvGrpSpPr>
            <a:grpSpLocks/>
          </p:cNvGrpSpPr>
          <p:nvPr/>
        </p:nvGrpSpPr>
        <p:grpSpPr bwMode="auto">
          <a:xfrm>
            <a:off x="3657600" y="1905000"/>
            <a:ext cx="4572000" cy="1419225"/>
            <a:chOff x="1776" y="1200"/>
            <a:chExt cx="2880" cy="894"/>
          </a:xfrm>
        </p:grpSpPr>
        <p:sp>
          <p:nvSpPr>
            <p:cNvPr id="45081" name="Rectangle 18"/>
            <p:cNvSpPr>
              <a:spLocks noChangeArrowheads="1"/>
            </p:cNvSpPr>
            <p:nvPr/>
          </p:nvSpPr>
          <p:spPr bwMode="auto">
            <a:xfrm>
              <a:off x="3408" y="1200"/>
              <a:ext cx="1248" cy="288"/>
            </a:xfrm>
            <a:prstGeom prst="rect">
              <a:avLst/>
            </a:prstGeom>
            <a:solidFill>
              <a:srgbClr val="FFCC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solidFill>
                    <a:srgbClr val="000000"/>
                  </a:solidFill>
                </a:rPr>
                <a:t>2</a:t>
              </a:r>
            </a:p>
          </p:txBody>
        </p:sp>
        <p:sp>
          <p:nvSpPr>
            <p:cNvPr id="45082" name="AutoShape 19"/>
            <p:cNvSpPr>
              <a:spLocks noChangeArrowheads="1"/>
            </p:cNvSpPr>
            <p:nvPr/>
          </p:nvSpPr>
          <p:spPr bwMode="auto">
            <a:xfrm>
              <a:off x="3888" y="1728"/>
              <a:ext cx="384" cy="366"/>
            </a:xfrm>
            <a:prstGeom prst="diamond">
              <a:avLst/>
            </a:prstGeom>
            <a:solidFill>
              <a:srgbClr val="FF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solidFill>
                    <a:srgbClr val="000000"/>
                  </a:solidFill>
                </a:rPr>
                <a:t>&gt;</a:t>
              </a:r>
            </a:p>
          </p:txBody>
        </p:sp>
        <p:sp>
          <p:nvSpPr>
            <p:cNvPr id="45083" name="Line 20"/>
            <p:cNvSpPr>
              <a:spLocks noChangeShapeType="1"/>
            </p:cNvSpPr>
            <p:nvPr/>
          </p:nvSpPr>
          <p:spPr bwMode="auto">
            <a:xfrm>
              <a:off x="4080" y="1488"/>
              <a:ext cx="0" cy="24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5084" name="Line 21"/>
            <p:cNvSpPr>
              <a:spLocks noChangeShapeType="1"/>
            </p:cNvSpPr>
            <p:nvPr/>
          </p:nvSpPr>
          <p:spPr bwMode="auto">
            <a:xfrm>
              <a:off x="1776" y="1920"/>
              <a:ext cx="211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" name="Group 1"/>
          <p:cNvGrpSpPr>
            <a:grpSpLocks/>
          </p:cNvGrpSpPr>
          <p:nvPr/>
        </p:nvGrpSpPr>
        <p:grpSpPr bwMode="auto">
          <a:xfrm>
            <a:off x="1165225" y="2373313"/>
            <a:ext cx="4705350" cy="3352800"/>
            <a:chOff x="1165225" y="2373313"/>
            <a:chExt cx="4705350" cy="3352800"/>
          </a:xfrm>
        </p:grpSpPr>
        <p:grpSp>
          <p:nvGrpSpPr>
            <p:cNvPr id="45063" name="Group 28"/>
            <p:cNvGrpSpPr>
              <a:grpSpLocks/>
            </p:cNvGrpSpPr>
            <p:nvPr/>
          </p:nvGrpSpPr>
          <p:grpSpPr bwMode="auto">
            <a:xfrm>
              <a:off x="2365375" y="2373313"/>
              <a:ext cx="3505200" cy="3352800"/>
              <a:chOff x="960" y="1488"/>
              <a:chExt cx="2208" cy="2112"/>
            </a:xfrm>
          </p:grpSpPr>
          <p:grpSp>
            <p:nvGrpSpPr>
              <p:cNvPr id="45067" name="Group 6"/>
              <p:cNvGrpSpPr>
                <a:grpSpLocks/>
              </p:cNvGrpSpPr>
              <p:nvPr/>
            </p:nvGrpSpPr>
            <p:grpSpPr bwMode="auto">
              <a:xfrm>
                <a:off x="960" y="1488"/>
                <a:ext cx="2208" cy="2112"/>
                <a:chOff x="960" y="1488"/>
                <a:chExt cx="2208" cy="2112"/>
              </a:xfrm>
            </p:grpSpPr>
            <p:grpSp>
              <p:nvGrpSpPr>
                <p:cNvPr id="45071" name="Group 7"/>
                <p:cNvGrpSpPr>
                  <a:grpSpLocks/>
                </p:cNvGrpSpPr>
                <p:nvPr/>
              </p:nvGrpSpPr>
              <p:grpSpPr bwMode="auto">
                <a:xfrm>
                  <a:off x="960" y="2160"/>
                  <a:ext cx="1632" cy="864"/>
                  <a:chOff x="1488" y="2208"/>
                  <a:chExt cx="1632" cy="864"/>
                </a:xfrm>
              </p:grpSpPr>
              <p:sp>
                <p:nvSpPr>
                  <p:cNvPr id="45078" name="Rectangle 8"/>
                  <p:cNvSpPr>
                    <a:spLocks noChangeArrowheads="1"/>
                  </p:cNvSpPr>
                  <p:nvPr/>
                </p:nvSpPr>
                <p:spPr bwMode="auto">
                  <a:xfrm>
                    <a:off x="1488" y="2208"/>
                    <a:ext cx="1632" cy="288"/>
                  </a:xfrm>
                  <a:prstGeom prst="rect">
                    <a:avLst/>
                  </a:prstGeom>
                  <a:solidFill>
                    <a:srgbClr val="FFCC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spcBef>
                        <a:spcPct val="20000"/>
                      </a:spcBef>
                      <a:buClr>
                        <a:schemeClr val="hlink"/>
                      </a:buClr>
                      <a:buFont typeface="Wingdings" panose="05000000000000000000" pitchFamily="2" charset="2"/>
                      <a:buBlip>
                        <a:blip r:embed="rId3"/>
                      </a:buBlip>
                      <a:defRPr sz="32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folHlink"/>
                      </a:buClr>
                      <a:buSzPct val="50000"/>
                      <a:buFont typeface="Wingdings" panose="05000000000000000000" pitchFamily="2" charset="2"/>
                      <a:buChar char="n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hlink"/>
                      </a:buClr>
                      <a:buFont typeface="Wingdings" panose="05000000000000000000" pitchFamily="2" charset="2"/>
                      <a:buBlip>
                        <a:blip r:embed="rId3"/>
                      </a:buBlip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folHlink"/>
                      </a:buClr>
                      <a:buSzPct val="50000"/>
                      <a:buFont typeface="Wingdings" panose="05000000000000000000" pitchFamily="2" charset="2"/>
                      <a:buChar char="n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hlink"/>
                      </a:buClr>
                      <a:buFont typeface="Wingdings" panose="05000000000000000000" pitchFamily="2" charset="2"/>
                      <a:buBlip>
                        <a:blip r:embed="rId3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hlink"/>
                      </a:buClr>
                      <a:buFont typeface="Wingdings" panose="05000000000000000000" pitchFamily="2" charset="2"/>
                      <a:buBlip>
                        <a:blip r:embed="rId3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hlink"/>
                      </a:buClr>
                      <a:buFont typeface="Wingdings" panose="05000000000000000000" pitchFamily="2" charset="2"/>
                      <a:buBlip>
                        <a:blip r:embed="rId3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hlink"/>
                      </a:buClr>
                      <a:buFont typeface="Wingdings" panose="05000000000000000000" pitchFamily="2" charset="2"/>
                      <a:buBlip>
                        <a:blip r:embed="rId3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hlink"/>
                      </a:buClr>
                      <a:buFont typeface="Wingdings" panose="05000000000000000000" pitchFamily="2" charset="2"/>
                      <a:buBlip>
                        <a:blip r:embed="rId3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algn="ctr">
                      <a:spcBef>
                        <a:spcPct val="0"/>
                      </a:spcBef>
                      <a:buClrTx/>
                      <a:buFontTx/>
                      <a:buNone/>
                    </a:pPr>
                    <a:r>
                      <a:rPr lang="en-US" altLang="en-US" sz="1800">
                        <a:solidFill>
                          <a:srgbClr val="000000"/>
                        </a:solidFill>
                      </a:rPr>
                      <a:t>00004</a:t>
                    </a:r>
                  </a:p>
                </p:txBody>
              </p:sp>
              <p:sp>
                <p:nvSpPr>
                  <p:cNvPr id="45079" name="Rectangle 9"/>
                  <p:cNvSpPr>
                    <a:spLocks noChangeArrowheads="1"/>
                  </p:cNvSpPr>
                  <p:nvPr/>
                </p:nvSpPr>
                <p:spPr bwMode="auto">
                  <a:xfrm>
                    <a:off x="1488" y="2496"/>
                    <a:ext cx="1632" cy="288"/>
                  </a:xfrm>
                  <a:prstGeom prst="rect">
                    <a:avLst/>
                  </a:prstGeom>
                  <a:solidFill>
                    <a:srgbClr val="FFCC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spcBef>
                        <a:spcPct val="20000"/>
                      </a:spcBef>
                      <a:buClr>
                        <a:schemeClr val="hlink"/>
                      </a:buClr>
                      <a:buFont typeface="Wingdings" panose="05000000000000000000" pitchFamily="2" charset="2"/>
                      <a:buBlip>
                        <a:blip r:embed="rId3"/>
                      </a:buBlip>
                      <a:defRPr sz="32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folHlink"/>
                      </a:buClr>
                      <a:buSzPct val="50000"/>
                      <a:buFont typeface="Wingdings" panose="05000000000000000000" pitchFamily="2" charset="2"/>
                      <a:buChar char="n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hlink"/>
                      </a:buClr>
                      <a:buFont typeface="Wingdings" panose="05000000000000000000" pitchFamily="2" charset="2"/>
                      <a:buBlip>
                        <a:blip r:embed="rId3"/>
                      </a:buBlip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folHlink"/>
                      </a:buClr>
                      <a:buSzPct val="50000"/>
                      <a:buFont typeface="Wingdings" panose="05000000000000000000" pitchFamily="2" charset="2"/>
                      <a:buChar char="n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hlink"/>
                      </a:buClr>
                      <a:buFont typeface="Wingdings" panose="05000000000000000000" pitchFamily="2" charset="2"/>
                      <a:buBlip>
                        <a:blip r:embed="rId3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hlink"/>
                      </a:buClr>
                      <a:buFont typeface="Wingdings" panose="05000000000000000000" pitchFamily="2" charset="2"/>
                      <a:buBlip>
                        <a:blip r:embed="rId3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hlink"/>
                      </a:buClr>
                      <a:buFont typeface="Wingdings" panose="05000000000000000000" pitchFamily="2" charset="2"/>
                      <a:buBlip>
                        <a:blip r:embed="rId3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hlink"/>
                      </a:buClr>
                      <a:buFont typeface="Wingdings" panose="05000000000000000000" pitchFamily="2" charset="2"/>
                      <a:buBlip>
                        <a:blip r:embed="rId3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hlink"/>
                      </a:buClr>
                      <a:buFont typeface="Wingdings" panose="05000000000000000000" pitchFamily="2" charset="2"/>
                      <a:buBlip>
                        <a:blip r:embed="rId3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algn="ctr">
                      <a:spcBef>
                        <a:spcPct val="0"/>
                      </a:spcBef>
                      <a:buClrTx/>
                      <a:buFontTx/>
                      <a:buNone/>
                    </a:pPr>
                    <a:r>
                      <a:rPr lang="en-US" altLang="en-US" sz="1800">
                        <a:solidFill>
                          <a:srgbClr val="000000"/>
                        </a:solidFill>
                      </a:rPr>
                      <a:t>00000</a:t>
                    </a:r>
                  </a:p>
                </p:txBody>
              </p:sp>
              <p:sp>
                <p:nvSpPr>
                  <p:cNvPr id="45080" name="Rectangle 10"/>
                  <p:cNvSpPr>
                    <a:spLocks noChangeArrowheads="1"/>
                  </p:cNvSpPr>
                  <p:nvPr/>
                </p:nvSpPr>
                <p:spPr bwMode="auto">
                  <a:xfrm>
                    <a:off x="1488" y="2784"/>
                    <a:ext cx="1632" cy="288"/>
                  </a:xfrm>
                  <a:prstGeom prst="rect">
                    <a:avLst/>
                  </a:prstGeom>
                  <a:solidFill>
                    <a:srgbClr val="FFCC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spcBef>
                        <a:spcPct val="20000"/>
                      </a:spcBef>
                      <a:buClr>
                        <a:schemeClr val="hlink"/>
                      </a:buClr>
                      <a:buFont typeface="Wingdings" panose="05000000000000000000" pitchFamily="2" charset="2"/>
                      <a:buBlip>
                        <a:blip r:embed="rId3"/>
                      </a:buBlip>
                      <a:defRPr sz="32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folHlink"/>
                      </a:buClr>
                      <a:buSzPct val="50000"/>
                      <a:buFont typeface="Wingdings" panose="05000000000000000000" pitchFamily="2" charset="2"/>
                      <a:buChar char="n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hlink"/>
                      </a:buClr>
                      <a:buFont typeface="Wingdings" panose="05000000000000000000" pitchFamily="2" charset="2"/>
                      <a:buBlip>
                        <a:blip r:embed="rId3"/>
                      </a:buBlip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folHlink"/>
                      </a:buClr>
                      <a:buSzPct val="50000"/>
                      <a:buFont typeface="Wingdings" panose="05000000000000000000" pitchFamily="2" charset="2"/>
                      <a:buChar char="n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hlink"/>
                      </a:buClr>
                      <a:buFont typeface="Wingdings" panose="05000000000000000000" pitchFamily="2" charset="2"/>
                      <a:buBlip>
                        <a:blip r:embed="rId3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hlink"/>
                      </a:buClr>
                      <a:buFont typeface="Wingdings" panose="05000000000000000000" pitchFamily="2" charset="2"/>
                      <a:buBlip>
                        <a:blip r:embed="rId3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hlink"/>
                      </a:buClr>
                      <a:buFont typeface="Wingdings" panose="05000000000000000000" pitchFamily="2" charset="2"/>
                      <a:buBlip>
                        <a:blip r:embed="rId3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hlink"/>
                      </a:buClr>
                      <a:buFont typeface="Wingdings" panose="05000000000000000000" pitchFamily="2" charset="2"/>
                      <a:buBlip>
                        <a:blip r:embed="rId3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hlink"/>
                      </a:buClr>
                      <a:buFont typeface="Wingdings" panose="05000000000000000000" pitchFamily="2" charset="2"/>
                      <a:buBlip>
                        <a:blip r:embed="rId3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algn="ctr">
                      <a:spcBef>
                        <a:spcPct val="0"/>
                      </a:spcBef>
                      <a:buClrTx/>
                      <a:buFontTx/>
                      <a:buNone/>
                    </a:pPr>
                    <a:r>
                      <a:rPr lang="en-US" altLang="en-US" sz="1800">
                        <a:solidFill>
                          <a:srgbClr val="000000"/>
                        </a:solidFill>
                      </a:rPr>
                      <a:t>00002</a:t>
                    </a:r>
                  </a:p>
                </p:txBody>
              </p:sp>
            </p:grpSp>
            <p:grpSp>
              <p:nvGrpSpPr>
                <p:cNvPr id="45072" name="Group 11"/>
                <p:cNvGrpSpPr>
                  <a:grpSpLocks/>
                </p:cNvGrpSpPr>
                <p:nvPr/>
              </p:nvGrpSpPr>
              <p:grpSpPr bwMode="auto">
                <a:xfrm>
                  <a:off x="960" y="3312"/>
                  <a:ext cx="2208" cy="288"/>
                  <a:chOff x="768" y="1152"/>
                  <a:chExt cx="2208" cy="288"/>
                </a:xfrm>
              </p:grpSpPr>
              <p:sp>
                <p:nvSpPr>
                  <p:cNvPr id="45076" name="Rectangle 12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1152"/>
                    <a:ext cx="1632" cy="288"/>
                  </a:xfrm>
                  <a:prstGeom prst="rect">
                    <a:avLst/>
                  </a:prstGeom>
                  <a:solidFill>
                    <a:srgbClr val="CC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spcBef>
                        <a:spcPct val="20000"/>
                      </a:spcBef>
                      <a:buClr>
                        <a:schemeClr val="hlink"/>
                      </a:buClr>
                      <a:buFont typeface="Wingdings" panose="05000000000000000000" pitchFamily="2" charset="2"/>
                      <a:buBlip>
                        <a:blip r:embed="rId3"/>
                      </a:buBlip>
                      <a:defRPr sz="32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folHlink"/>
                      </a:buClr>
                      <a:buSzPct val="50000"/>
                      <a:buFont typeface="Wingdings" panose="05000000000000000000" pitchFamily="2" charset="2"/>
                      <a:buChar char="n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hlink"/>
                      </a:buClr>
                      <a:buFont typeface="Wingdings" panose="05000000000000000000" pitchFamily="2" charset="2"/>
                      <a:buBlip>
                        <a:blip r:embed="rId3"/>
                      </a:buBlip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folHlink"/>
                      </a:buClr>
                      <a:buSzPct val="50000"/>
                      <a:buFont typeface="Wingdings" panose="05000000000000000000" pitchFamily="2" charset="2"/>
                      <a:buChar char="n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hlink"/>
                      </a:buClr>
                      <a:buFont typeface="Wingdings" panose="05000000000000000000" pitchFamily="2" charset="2"/>
                      <a:buBlip>
                        <a:blip r:embed="rId3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hlink"/>
                      </a:buClr>
                      <a:buFont typeface="Wingdings" panose="05000000000000000000" pitchFamily="2" charset="2"/>
                      <a:buBlip>
                        <a:blip r:embed="rId3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hlink"/>
                      </a:buClr>
                      <a:buFont typeface="Wingdings" panose="05000000000000000000" pitchFamily="2" charset="2"/>
                      <a:buBlip>
                        <a:blip r:embed="rId3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hlink"/>
                      </a:buClr>
                      <a:buFont typeface="Wingdings" panose="05000000000000000000" pitchFamily="2" charset="2"/>
                      <a:buBlip>
                        <a:blip r:embed="rId3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hlink"/>
                      </a:buClr>
                      <a:buFont typeface="Wingdings" panose="05000000000000000000" pitchFamily="2" charset="2"/>
                      <a:buBlip>
                        <a:blip r:embed="rId3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algn="ctr">
                      <a:spcBef>
                        <a:spcPct val="0"/>
                      </a:spcBef>
                      <a:buClrTx/>
                      <a:buFontTx/>
                      <a:buNone/>
                    </a:pPr>
                    <a:r>
                      <a:rPr lang="en-US" altLang="en-US" sz="1800">
                        <a:solidFill>
                          <a:srgbClr val="000000"/>
                        </a:solidFill>
                      </a:rPr>
                      <a:t>4</a:t>
                    </a:r>
                  </a:p>
                </p:txBody>
              </p:sp>
              <p:sp>
                <p:nvSpPr>
                  <p:cNvPr id="45077" name="Rectangle 13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1152"/>
                    <a:ext cx="2208" cy="288"/>
                  </a:xfrm>
                  <a:prstGeom prst="rect">
                    <a:avLst/>
                  </a:prstGeom>
                  <a:solidFill>
                    <a:srgbClr val="CC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spcBef>
                        <a:spcPct val="20000"/>
                      </a:spcBef>
                      <a:buClr>
                        <a:schemeClr val="hlink"/>
                      </a:buClr>
                      <a:buFont typeface="Wingdings" panose="05000000000000000000" pitchFamily="2" charset="2"/>
                      <a:buBlip>
                        <a:blip r:embed="rId3"/>
                      </a:buBlip>
                      <a:defRPr sz="32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folHlink"/>
                      </a:buClr>
                      <a:buSzPct val="50000"/>
                      <a:buFont typeface="Wingdings" panose="05000000000000000000" pitchFamily="2" charset="2"/>
                      <a:buChar char="n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hlink"/>
                      </a:buClr>
                      <a:buFont typeface="Wingdings" panose="05000000000000000000" pitchFamily="2" charset="2"/>
                      <a:buBlip>
                        <a:blip r:embed="rId3"/>
                      </a:buBlip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folHlink"/>
                      </a:buClr>
                      <a:buSzPct val="50000"/>
                      <a:buFont typeface="Wingdings" panose="05000000000000000000" pitchFamily="2" charset="2"/>
                      <a:buChar char="n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hlink"/>
                      </a:buClr>
                      <a:buFont typeface="Wingdings" panose="05000000000000000000" pitchFamily="2" charset="2"/>
                      <a:buBlip>
                        <a:blip r:embed="rId3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hlink"/>
                      </a:buClr>
                      <a:buFont typeface="Wingdings" panose="05000000000000000000" pitchFamily="2" charset="2"/>
                      <a:buBlip>
                        <a:blip r:embed="rId3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hlink"/>
                      </a:buClr>
                      <a:buFont typeface="Wingdings" panose="05000000000000000000" pitchFamily="2" charset="2"/>
                      <a:buBlip>
                        <a:blip r:embed="rId3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hlink"/>
                      </a:buClr>
                      <a:buFont typeface="Wingdings" panose="05000000000000000000" pitchFamily="2" charset="2"/>
                      <a:buBlip>
                        <a:blip r:embed="rId3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hlink"/>
                      </a:buClr>
                      <a:buFont typeface="Wingdings" panose="05000000000000000000" pitchFamily="2" charset="2"/>
                      <a:buBlip>
                        <a:blip r:embed="rId3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algn="ctr">
                      <a:spcBef>
                        <a:spcPct val="0"/>
                      </a:spcBef>
                      <a:buClrTx/>
                      <a:buFontTx/>
                      <a:buNone/>
                    </a:pPr>
                    <a:r>
                      <a:rPr lang="en-US" altLang="en-US" sz="1800" dirty="0">
                        <a:solidFill>
                          <a:srgbClr val="000000"/>
                        </a:solidFill>
                      </a:rPr>
                      <a:t>?</a:t>
                    </a:r>
                  </a:p>
                </p:txBody>
              </p:sp>
            </p:grpSp>
            <p:sp>
              <p:nvSpPr>
                <p:cNvPr id="45073" name="Line 14"/>
                <p:cNvSpPr>
                  <a:spLocks noChangeShapeType="1"/>
                </p:cNvSpPr>
                <p:nvPr/>
              </p:nvSpPr>
              <p:spPr bwMode="auto">
                <a:xfrm>
                  <a:off x="1776" y="1488"/>
                  <a:ext cx="0" cy="67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5074" name="Line 15"/>
                <p:cNvSpPr>
                  <a:spLocks noChangeShapeType="1"/>
                </p:cNvSpPr>
                <p:nvPr/>
              </p:nvSpPr>
              <p:spPr bwMode="auto">
                <a:xfrm>
                  <a:off x="1776" y="3024"/>
                  <a:ext cx="0" cy="288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5075" name="Line 16"/>
                <p:cNvSpPr>
                  <a:spLocks noChangeShapeType="1"/>
                </p:cNvSpPr>
                <p:nvPr/>
              </p:nvSpPr>
              <p:spPr bwMode="auto">
                <a:xfrm>
                  <a:off x="2880" y="1488"/>
                  <a:ext cx="0" cy="1824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45068" name="Text Box 24"/>
              <p:cNvSpPr txBox="1">
                <a:spLocks noChangeArrowheads="1"/>
              </p:cNvSpPr>
              <p:nvPr/>
            </p:nvSpPr>
            <p:spPr bwMode="auto">
              <a:xfrm>
                <a:off x="998" y="2183"/>
                <a:ext cx="196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folHlink"/>
                  </a:buClr>
                  <a:buSzPct val="50000"/>
                  <a:buFont typeface="Wingdings" panose="05000000000000000000" pitchFamily="2" charset="2"/>
                  <a:buChar char="n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folHlink"/>
                  </a:buClr>
                  <a:buSzPct val="5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FontTx/>
                  <a:buNone/>
                </a:pPr>
                <a:r>
                  <a:rPr lang="en-US" altLang="en-US" sz="1800"/>
                  <a:t>0</a:t>
                </a:r>
              </a:p>
            </p:txBody>
          </p:sp>
          <p:sp>
            <p:nvSpPr>
              <p:cNvPr id="45069" name="Text Box 25"/>
              <p:cNvSpPr txBox="1">
                <a:spLocks noChangeArrowheads="1"/>
              </p:cNvSpPr>
              <p:nvPr/>
            </p:nvSpPr>
            <p:spPr bwMode="auto">
              <a:xfrm>
                <a:off x="998" y="2471"/>
                <a:ext cx="196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folHlink"/>
                  </a:buClr>
                  <a:buSzPct val="50000"/>
                  <a:buFont typeface="Wingdings" panose="05000000000000000000" pitchFamily="2" charset="2"/>
                  <a:buChar char="n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folHlink"/>
                  </a:buClr>
                  <a:buSzPct val="5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FontTx/>
                  <a:buNone/>
                </a:pPr>
                <a:r>
                  <a:rPr lang="en-US" altLang="en-US" sz="1800"/>
                  <a:t>1</a:t>
                </a:r>
              </a:p>
            </p:txBody>
          </p:sp>
          <p:sp>
            <p:nvSpPr>
              <p:cNvPr id="45070" name="Text Box 26"/>
              <p:cNvSpPr txBox="1">
                <a:spLocks noChangeArrowheads="1"/>
              </p:cNvSpPr>
              <p:nvPr/>
            </p:nvSpPr>
            <p:spPr bwMode="auto">
              <a:xfrm>
                <a:off x="998" y="2759"/>
                <a:ext cx="196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folHlink"/>
                  </a:buClr>
                  <a:buSzPct val="50000"/>
                  <a:buFont typeface="Wingdings" panose="05000000000000000000" pitchFamily="2" charset="2"/>
                  <a:buChar char="n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folHlink"/>
                  </a:buClr>
                  <a:buSzPct val="5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FontTx/>
                  <a:buNone/>
                </a:pPr>
                <a:r>
                  <a:rPr lang="en-US" altLang="en-US" sz="1800"/>
                  <a:t>2</a:t>
                </a:r>
              </a:p>
            </p:txBody>
          </p:sp>
        </p:grpSp>
        <p:sp>
          <p:nvSpPr>
            <p:cNvPr id="45064" name="TextBox 4"/>
            <p:cNvSpPr txBox="1">
              <a:spLocks noChangeArrowheads="1"/>
            </p:cNvSpPr>
            <p:nvPr/>
          </p:nvSpPr>
          <p:spPr bwMode="auto">
            <a:xfrm>
              <a:off x="1208088" y="3476625"/>
              <a:ext cx="928687" cy="369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/>
                <a:t>…0000</a:t>
              </a:r>
            </a:p>
          </p:txBody>
        </p:sp>
        <p:sp>
          <p:nvSpPr>
            <p:cNvPr id="45065" name="TextBox 27"/>
            <p:cNvSpPr txBox="1">
              <a:spLocks noChangeArrowheads="1"/>
            </p:cNvSpPr>
            <p:nvPr/>
          </p:nvSpPr>
          <p:spPr bwMode="auto">
            <a:xfrm>
              <a:off x="1208088" y="3933825"/>
              <a:ext cx="928687" cy="369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/>
                <a:t>…0001</a:t>
              </a:r>
            </a:p>
          </p:txBody>
        </p:sp>
        <p:sp>
          <p:nvSpPr>
            <p:cNvPr id="45066" name="TextBox 28"/>
            <p:cNvSpPr txBox="1">
              <a:spLocks noChangeArrowheads="1"/>
            </p:cNvSpPr>
            <p:nvPr/>
          </p:nvSpPr>
          <p:spPr bwMode="auto">
            <a:xfrm>
              <a:off x="1165225" y="4375150"/>
              <a:ext cx="927100" cy="369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/>
                <a:t>…0010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9375958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Paging Example</a:t>
            </a:r>
          </a:p>
        </p:txBody>
      </p:sp>
      <p:grpSp>
        <p:nvGrpSpPr>
          <p:cNvPr id="45059" name="Group 3"/>
          <p:cNvGrpSpPr>
            <a:grpSpLocks/>
          </p:cNvGrpSpPr>
          <p:nvPr/>
        </p:nvGrpSpPr>
        <p:grpSpPr bwMode="auto">
          <a:xfrm>
            <a:off x="2362200" y="1905000"/>
            <a:ext cx="3505200" cy="457200"/>
            <a:chOff x="768" y="1152"/>
            <a:chExt cx="2208" cy="288"/>
          </a:xfrm>
        </p:grpSpPr>
        <p:sp>
          <p:nvSpPr>
            <p:cNvPr id="45085" name="Rectangle 4"/>
            <p:cNvSpPr>
              <a:spLocks noChangeArrowheads="1"/>
            </p:cNvSpPr>
            <p:nvPr/>
          </p:nvSpPr>
          <p:spPr bwMode="auto">
            <a:xfrm>
              <a:off x="768" y="1152"/>
              <a:ext cx="1632" cy="288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solidFill>
                    <a:srgbClr val="000000"/>
                  </a:solidFill>
                </a:rPr>
                <a:t>0</a:t>
              </a:r>
            </a:p>
          </p:txBody>
        </p:sp>
        <p:sp>
          <p:nvSpPr>
            <p:cNvPr id="45086" name="Rectangle 5"/>
            <p:cNvSpPr>
              <a:spLocks noChangeArrowheads="1"/>
            </p:cNvSpPr>
            <p:nvPr/>
          </p:nvSpPr>
          <p:spPr bwMode="auto">
            <a:xfrm>
              <a:off x="768" y="1152"/>
              <a:ext cx="2208" cy="288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 dirty="0">
                  <a:solidFill>
                    <a:srgbClr val="000000"/>
                  </a:solidFill>
                </a:rPr>
                <a:t>0x00002500</a:t>
              </a:r>
            </a:p>
          </p:txBody>
        </p:sp>
      </p:grpSp>
      <p:grpSp>
        <p:nvGrpSpPr>
          <p:cNvPr id="3" name="Group 27"/>
          <p:cNvGrpSpPr>
            <a:grpSpLocks/>
          </p:cNvGrpSpPr>
          <p:nvPr/>
        </p:nvGrpSpPr>
        <p:grpSpPr bwMode="auto">
          <a:xfrm>
            <a:off x="3657600" y="1905000"/>
            <a:ext cx="4572000" cy="1419225"/>
            <a:chOff x="1776" y="1200"/>
            <a:chExt cx="2880" cy="894"/>
          </a:xfrm>
        </p:grpSpPr>
        <p:sp>
          <p:nvSpPr>
            <p:cNvPr id="45081" name="Rectangle 18"/>
            <p:cNvSpPr>
              <a:spLocks noChangeArrowheads="1"/>
            </p:cNvSpPr>
            <p:nvPr/>
          </p:nvSpPr>
          <p:spPr bwMode="auto">
            <a:xfrm>
              <a:off x="3408" y="1200"/>
              <a:ext cx="1248" cy="288"/>
            </a:xfrm>
            <a:prstGeom prst="rect">
              <a:avLst/>
            </a:prstGeom>
            <a:solidFill>
              <a:srgbClr val="FFCC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solidFill>
                    <a:srgbClr val="000000"/>
                  </a:solidFill>
                </a:rPr>
                <a:t>2</a:t>
              </a:r>
            </a:p>
          </p:txBody>
        </p:sp>
        <p:sp>
          <p:nvSpPr>
            <p:cNvPr id="45082" name="AutoShape 19"/>
            <p:cNvSpPr>
              <a:spLocks noChangeArrowheads="1"/>
            </p:cNvSpPr>
            <p:nvPr/>
          </p:nvSpPr>
          <p:spPr bwMode="auto">
            <a:xfrm>
              <a:off x="3888" y="1728"/>
              <a:ext cx="384" cy="366"/>
            </a:xfrm>
            <a:prstGeom prst="diamond">
              <a:avLst/>
            </a:prstGeom>
            <a:solidFill>
              <a:srgbClr val="FF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solidFill>
                    <a:srgbClr val="000000"/>
                  </a:solidFill>
                </a:rPr>
                <a:t>&gt;</a:t>
              </a:r>
            </a:p>
          </p:txBody>
        </p:sp>
        <p:sp>
          <p:nvSpPr>
            <p:cNvPr id="45083" name="Line 20"/>
            <p:cNvSpPr>
              <a:spLocks noChangeShapeType="1"/>
            </p:cNvSpPr>
            <p:nvPr/>
          </p:nvSpPr>
          <p:spPr bwMode="auto">
            <a:xfrm>
              <a:off x="4080" y="1488"/>
              <a:ext cx="0" cy="24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5084" name="Line 21"/>
            <p:cNvSpPr>
              <a:spLocks noChangeShapeType="1"/>
            </p:cNvSpPr>
            <p:nvPr/>
          </p:nvSpPr>
          <p:spPr bwMode="auto">
            <a:xfrm>
              <a:off x="1776" y="1920"/>
              <a:ext cx="211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" name="Group 1"/>
          <p:cNvGrpSpPr>
            <a:grpSpLocks/>
          </p:cNvGrpSpPr>
          <p:nvPr/>
        </p:nvGrpSpPr>
        <p:grpSpPr bwMode="auto">
          <a:xfrm>
            <a:off x="1165225" y="2373313"/>
            <a:ext cx="4705350" cy="3352800"/>
            <a:chOff x="1165225" y="2373313"/>
            <a:chExt cx="4705350" cy="3352800"/>
          </a:xfrm>
        </p:grpSpPr>
        <p:grpSp>
          <p:nvGrpSpPr>
            <p:cNvPr id="45063" name="Group 28"/>
            <p:cNvGrpSpPr>
              <a:grpSpLocks/>
            </p:cNvGrpSpPr>
            <p:nvPr/>
          </p:nvGrpSpPr>
          <p:grpSpPr bwMode="auto">
            <a:xfrm>
              <a:off x="2365375" y="2373313"/>
              <a:ext cx="3505200" cy="3352800"/>
              <a:chOff x="960" y="1488"/>
              <a:chExt cx="2208" cy="2112"/>
            </a:xfrm>
          </p:grpSpPr>
          <p:grpSp>
            <p:nvGrpSpPr>
              <p:cNvPr id="45067" name="Group 6"/>
              <p:cNvGrpSpPr>
                <a:grpSpLocks/>
              </p:cNvGrpSpPr>
              <p:nvPr/>
            </p:nvGrpSpPr>
            <p:grpSpPr bwMode="auto">
              <a:xfrm>
                <a:off x="960" y="1488"/>
                <a:ext cx="2208" cy="2112"/>
                <a:chOff x="960" y="1488"/>
                <a:chExt cx="2208" cy="2112"/>
              </a:xfrm>
            </p:grpSpPr>
            <p:grpSp>
              <p:nvGrpSpPr>
                <p:cNvPr id="45071" name="Group 7"/>
                <p:cNvGrpSpPr>
                  <a:grpSpLocks/>
                </p:cNvGrpSpPr>
                <p:nvPr/>
              </p:nvGrpSpPr>
              <p:grpSpPr bwMode="auto">
                <a:xfrm>
                  <a:off x="960" y="2160"/>
                  <a:ext cx="1632" cy="864"/>
                  <a:chOff x="1488" y="2208"/>
                  <a:chExt cx="1632" cy="864"/>
                </a:xfrm>
              </p:grpSpPr>
              <p:sp>
                <p:nvSpPr>
                  <p:cNvPr id="45078" name="Rectangle 8"/>
                  <p:cNvSpPr>
                    <a:spLocks noChangeArrowheads="1"/>
                  </p:cNvSpPr>
                  <p:nvPr/>
                </p:nvSpPr>
                <p:spPr bwMode="auto">
                  <a:xfrm>
                    <a:off x="1488" y="2208"/>
                    <a:ext cx="1632" cy="288"/>
                  </a:xfrm>
                  <a:prstGeom prst="rect">
                    <a:avLst/>
                  </a:prstGeom>
                  <a:solidFill>
                    <a:srgbClr val="FFCC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spcBef>
                        <a:spcPct val="20000"/>
                      </a:spcBef>
                      <a:buClr>
                        <a:schemeClr val="hlink"/>
                      </a:buClr>
                      <a:buFont typeface="Wingdings" panose="05000000000000000000" pitchFamily="2" charset="2"/>
                      <a:buBlip>
                        <a:blip r:embed="rId3"/>
                      </a:buBlip>
                      <a:defRPr sz="32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folHlink"/>
                      </a:buClr>
                      <a:buSzPct val="50000"/>
                      <a:buFont typeface="Wingdings" panose="05000000000000000000" pitchFamily="2" charset="2"/>
                      <a:buChar char="n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hlink"/>
                      </a:buClr>
                      <a:buFont typeface="Wingdings" panose="05000000000000000000" pitchFamily="2" charset="2"/>
                      <a:buBlip>
                        <a:blip r:embed="rId3"/>
                      </a:buBlip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folHlink"/>
                      </a:buClr>
                      <a:buSzPct val="50000"/>
                      <a:buFont typeface="Wingdings" panose="05000000000000000000" pitchFamily="2" charset="2"/>
                      <a:buChar char="n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hlink"/>
                      </a:buClr>
                      <a:buFont typeface="Wingdings" panose="05000000000000000000" pitchFamily="2" charset="2"/>
                      <a:buBlip>
                        <a:blip r:embed="rId3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hlink"/>
                      </a:buClr>
                      <a:buFont typeface="Wingdings" panose="05000000000000000000" pitchFamily="2" charset="2"/>
                      <a:buBlip>
                        <a:blip r:embed="rId3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hlink"/>
                      </a:buClr>
                      <a:buFont typeface="Wingdings" panose="05000000000000000000" pitchFamily="2" charset="2"/>
                      <a:buBlip>
                        <a:blip r:embed="rId3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hlink"/>
                      </a:buClr>
                      <a:buFont typeface="Wingdings" panose="05000000000000000000" pitchFamily="2" charset="2"/>
                      <a:buBlip>
                        <a:blip r:embed="rId3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hlink"/>
                      </a:buClr>
                      <a:buFont typeface="Wingdings" panose="05000000000000000000" pitchFamily="2" charset="2"/>
                      <a:buBlip>
                        <a:blip r:embed="rId3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algn="ctr">
                      <a:spcBef>
                        <a:spcPct val="0"/>
                      </a:spcBef>
                      <a:buClrTx/>
                      <a:buFontTx/>
                      <a:buNone/>
                    </a:pPr>
                    <a:r>
                      <a:rPr lang="en-US" altLang="en-US" sz="1800">
                        <a:solidFill>
                          <a:srgbClr val="000000"/>
                        </a:solidFill>
                      </a:rPr>
                      <a:t>00004</a:t>
                    </a:r>
                  </a:p>
                </p:txBody>
              </p:sp>
              <p:sp>
                <p:nvSpPr>
                  <p:cNvPr id="45079" name="Rectangle 9"/>
                  <p:cNvSpPr>
                    <a:spLocks noChangeArrowheads="1"/>
                  </p:cNvSpPr>
                  <p:nvPr/>
                </p:nvSpPr>
                <p:spPr bwMode="auto">
                  <a:xfrm>
                    <a:off x="1488" y="2496"/>
                    <a:ext cx="1632" cy="288"/>
                  </a:xfrm>
                  <a:prstGeom prst="rect">
                    <a:avLst/>
                  </a:prstGeom>
                  <a:solidFill>
                    <a:srgbClr val="FFCC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spcBef>
                        <a:spcPct val="20000"/>
                      </a:spcBef>
                      <a:buClr>
                        <a:schemeClr val="hlink"/>
                      </a:buClr>
                      <a:buFont typeface="Wingdings" panose="05000000000000000000" pitchFamily="2" charset="2"/>
                      <a:buBlip>
                        <a:blip r:embed="rId3"/>
                      </a:buBlip>
                      <a:defRPr sz="32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folHlink"/>
                      </a:buClr>
                      <a:buSzPct val="50000"/>
                      <a:buFont typeface="Wingdings" panose="05000000000000000000" pitchFamily="2" charset="2"/>
                      <a:buChar char="n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hlink"/>
                      </a:buClr>
                      <a:buFont typeface="Wingdings" panose="05000000000000000000" pitchFamily="2" charset="2"/>
                      <a:buBlip>
                        <a:blip r:embed="rId3"/>
                      </a:buBlip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folHlink"/>
                      </a:buClr>
                      <a:buSzPct val="50000"/>
                      <a:buFont typeface="Wingdings" panose="05000000000000000000" pitchFamily="2" charset="2"/>
                      <a:buChar char="n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hlink"/>
                      </a:buClr>
                      <a:buFont typeface="Wingdings" panose="05000000000000000000" pitchFamily="2" charset="2"/>
                      <a:buBlip>
                        <a:blip r:embed="rId3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hlink"/>
                      </a:buClr>
                      <a:buFont typeface="Wingdings" panose="05000000000000000000" pitchFamily="2" charset="2"/>
                      <a:buBlip>
                        <a:blip r:embed="rId3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hlink"/>
                      </a:buClr>
                      <a:buFont typeface="Wingdings" panose="05000000000000000000" pitchFamily="2" charset="2"/>
                      <a:buBlip>
                        <a:blip r:embed="rId3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hlink"/>
                      </a:buClr>
                      <a:buFont typeface="Wingdings" panose="05000000000000000000" pitchFamily="2" charset="2"/>
                      <a:buBlip>
                        <a:blip r:embed="rId3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hlink"/>
                      </a:buClr>
                      <a:buFont typeface="Wingdings" panose="05000000000000000000" pitchFamily="2" charset="2"/>
                      <a:buBlip>
                        <a:blip r:embed="rId3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algn="ctr">
                      <a:spcBef>
                        <a:spcPct val="0"/>
                      </a:spcBef>
                      <a:buClrTx/>
                      <a:buFontTx/>
                      <a:buNone/>
                    </a:pPr>
                    <a:r>
                      <a:rPr lang="en-US" altLang="en-US" sz="1800">
                        <a:solidFill>
                          <a:srgbClr val="000000"/>
                        </a:solidFill>
                      </a:rPr>
                      <a:t>00000</a:t>
                    </a:r>
                  </a:p>
                </p:txBody>
              </p:sp>
              <p:sp>
                <p:nvSpPr>
                  <p:cNvPr id="45080" name="Rectangle 10"/>
                  <p:cNvSpPr>
                    <a:spLocks noChangeArrowheads="1"/>
                  </p:cNvSpPr>
                  <p:nvPr/>
                </p:nvSpPr>
                <p:spPr bwMode="auto">
                  <a:xfrm>
                    <a:off x="1488" y="2784"/>
                    <a:ext cx="1632" cy="288"/>
                  </a:xfrm>
                  <a:prstGeom prst="rect">
                    <a:avLst/>
                  </a:prstGeom>
                  <a:solidFill>
                    <a:srgbClr val="FFCC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spcBef>
                        <a:spcPct val="20000"/>
                      </a:spcBef>
                      <a:buClr>
                        <a:schemeClr val="hlink"/>
                      </a:buClr>
                      <a:buFont typeface="Wingdings" panose="05000000000000000000" pitchFamily="2" charset="2"/>
                      <a:buBlip>
                        <a:blip r:embed="rId3"/>
                      </a:buBlip>
                      <a:defRPr sz="32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folHlink"/>
                      </a:buClr>
                      <a:buSzPct val="50000"/>
                      <a:buFont typeface="Wingdings" panose="05000000000000000000" pitchFamily="2" charset="2"/>
                      <a:buChar char="n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hlink"/>
                      </a:buClr>
                      <a:buFont typeface="Wingdings" panose="05000000000000000000" pitchFamily="2" charset="2"/>
                      <a:buBlip>
                        <a:blip r:embed="rId3"/>
                      </a:buBlip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folHlink"/>
                      </a:buClr>
                      <a:buSzPct val="50000"/>
                      <a:buFont typeface="Wingdings" panose="05000000000000000000" pitchFamily="2" charset="2"/>
                      <a:buChar char="n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hlink"/>
                      </a:buClr>
                      <a:buFont typeface="Wingdings" panose="05000000000000000000" pitchFamily="2" charset="2"/>
                      <a:buBlip>
                        <a:blip r:embed="rId3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hlink"/>
                      </a:buClr>
                      <a:buFont typeface="Wingdings" panose="05000000000000000000" pitchFamily="2" charset="2"/>
                      <a:buBlip>
                        <a:blip r:embed="rId3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hlink"/>
                      </a:buClr>
                      <a:buFont typeface="Wingdings" panose="05000000000000000000" pitchFamily="2" charset="2"/>
                      <a:buBlip>
                        <a:blip r:embed="rId3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hlink"/>
                      </a:buClr>
                      <a:buFont typeface="Wingdings" panose="05000000000000000000" pitchFamily="2" charset="2"/>
                      <a:buBlip>
                        <a:blip r:embed="rId3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hlink"/>
                      </a:buClr>
                      <a:buFont typeface="Wingdings" panose="05000000000000000000" pitchFamily="2" charset="2"/>
                      <a:buBlip>
                        <a:blip r:embed="rId3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algn="ctr">
                      <a:spcBef>
                        <a:spcPct val="0"/>
                      </a:spcBef>
                      <a:buClrTx/>
                      <a:buFontTx/>
                      <a:buNone/>
                    </a:pPr>
                    <a:r>
                      <a:rPr lang="en-US" altLang="en-US" sz="1800">
                        <a:solidFill>
                          <a:srgbClr val="000000"/>
                        </a:solidFill>
                      </a:rPr>
                      <a:t>00002</a:t>
                    </a:r>
                  </a:p>
                </p:txBody>
              </p:sp>
            </p:grpSp>
            <p:grpSp>
              <p:nvGrpSpPr>
                <p:cNvPr id="45072" name="Group 11"/>
                <p:cNvGrpSpPr>
                  <a:grpSpLocks/>
                </p:cNvGrpSpPr>
                <p:nvPr/>
              </p:nvGrpSpPr>
              <p:grpSpPr bwMode="auto">
                <a:xfrm>
                  <a:off x="960" y="3312"/>
                  <a:ext cx="2208" cy="288"/>
                  <a:chOff x="768" y="1152"/>
                  <a:chExt cx="2208" cy="288"/>
                </a:xfrm>
              </p:grpSpPr>
              <p:sp>
                <p:nvSpPr>
                  <p:cNvPr id="45076" name="Rectangle 12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1152"/>
                    <a:ext cx="1632" cy="288"/>
                  </a:xfrm>
                  <a:prstGeom prst="rect">
                    <a:avLst/>
                  </a:prstGeom>
                  <a:solidFill>
                    <a:srgbClr val="CC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spcBef>
                        <a:spcPct val="20000"/>
                      </a:spcBef>
                      <a:buClr>
                        <a:schemeClr val="hlink"/>
                      </a:buClr>
                      <a:buFont typeface="Wingdings" panose="05000000000000000000" pitchFamily="2" charset="2"/>
                      <a:buBlip>
                        <a:blip r:embed="rId3"/>
                      </a:buBlip>
                      <a:defRPr sz="32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folHlink"/>
                      </a:buClr>
                      <a:buSzPct val="50000"/>
                      <a:buFont typeface="Wingdings" panose="05000000000000000000" pitchFamily="2" charset="2"/>
                      <a:buChar char="n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hlink"/>
                      </a:buClr>
                      <a:buFont typeface="Wingdings" panose="05000000000000000000" pitchFamily="2" charset="2"/>
                      <a:buBlip>
                        <a:blip r:embed="rId3"/>
                      </a:buBlip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folHlink"/>
                      </a:buClr>
                      <a:buSzPct val="50000"/>
                      <a:buFont typeface="Wingdings" panose="05000000000000000000" pitchFamily="2" charset="2"/>
                      <a:buChar char="n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hlink"/>
                      </a:buClr>
                      <a:buFont typeface="Wingdings" panose="05000000000000000000" pitchFamily="2" charset="2"/>
                      <a:buBlip>
                        <a:blip r:embed="rId3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hlink"/>
                      </a:buClr>
                      <a:buFont typeface="Wingdings" panose="05000000000000000000" pitchFamily="2" charset="2"/>
                      <a:buBlip>
                        <a:blip r:embed="rId3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hlink"/>
                      </a:buClr>
                      <a:buFont typeface="Wingdings" panose="05000000000000000000" pitchFamily="2" charset="2"/>
                      <a:buBlip>
                        <a:blip r:embed="rId3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hlink"/>
                      </a:buClr>
                      <a:buFont typeface="Wingdings" panose="05000000000000000000" pitchFamily="2" charset="2"/>
                      <a:buBlip>
                        <a:blip r:embed="rId3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hlink"/>
                      </a:buClr>
                      <a:buFont typeface="Wingdings" panose="05000000000000000000" pitchFamily="2" charset="2"/>
                      <a:buBlip>
                        <a:blip r:embed="rId3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algn="ctr">
                      <a:spcBef>
                        <a:spcPct val="0"/>
                      </a:spcBef>
                      <a:buClrTx/>
                      <a:buFontTx/>
                      <a:buNone/>
                    </a:pPr>
                    <a:r>
                      <a:rPr lang="en-US" altLang="en-US" sz="1800">
                        <a:solidFill>
                          <a:srgbClr val="000000"/>
                        </a:solidFill>
                      </a:rPr>
                      <a:t>4</a:t>
                    </a:r>
                  </a:p>
                </p:txBody>
              </p:sp>
              <p:sp>
                <p:nvSpPr>
                  <p:cNvPr id="45077" name="Rectangle 13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1152"/>
                    <a:ext cx="2208" cy="288"/>
                  </a:xfrm>
                  <a:prstGeom prst="rect">
                    <a:avLst/>
                  </a:prstGeom>
                  <a:solidFill>
                    <a:srgbClr val="CC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spcBef>
                        <a:spcPct val="20000"/>
                      </a:spcBef>
                      <a:buClr>
                        <a:schemeClr val="hlink"/>
                      </a:buClr>
                      <a:buFont typeface="Wingdings" panose="05000000000000000000" pitchFamily="2" charset="2"/>
                      <a:buBlip>
                        <a:blip r:embed="rId3"/>
                      </a:buBlip>
                      <a:defRPr sz="32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folHlink"/>
                      </a:buClr>
                      <a:buSzPct val="50000"/>
                      <a:buFont typeface="Wingdings" panose="05000000000000000000" pitchFamily="2" charset="2"/>
                      <a:buChar char="n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hlink"/>
                      </a:buClr>
                      <a:buFont typeface="Wingdings" panose="05000000000000000000" pitchFamily="2" charset="2"/>
                      <a:buBlip>
                        <a:blip r:embed="rId3"/>
                      </a:buBlip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folHlink"/>
                      </a:buClr>
                      <a:buSzPct val="50000"/>
                      <a:buFont typeface="Wingdings" panose="05000000000000000000" pitchFamily="2" charset="2"/>
                      <a:buChar char="n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hlink"/>
                      </a:buClr>
                      <a:buFont typeface="Wingdings" panose="05000000000000000000" pitchFamily="2" charset="2"/>
                      <a:buBlip>
                        <a:blip r:embed="rId3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hlink"/>
                      </a:buClr>
                      <a:buFont typeface="Wingdings" panose="05000000000000000000" pitchFamily="2" charset="2"/>
                      <a:buBlip>
                        <a:blip r:embed="rId3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hlink"/>
                      </a:buClr>
                      <a:buFont typeface="Wingdings" panose="05000000000000000000" pitchFamily="2" charset="2"/>
                      <a:buBlip>
                        <a:blip r:embed="rId3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hlink"/>
                      </a:buClr>
                      <a:buFont typeface="Wingdings" panose="05000000000000000000" pitchFamily="2" charset="2"/>
                      <a:buBlip>
                        <a:blip r:embed="rId3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hlink"/>
                      </a:buClr>
                      <a:buFont typeface="Wingdings" panose="05000000000000000000" pitchFamily="2" charset="2"/>
                      <a:buBlip>
                        <a:blip r:embed="rId3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algn="ctr">
                      <a:spcBef>
                        <a:spcPct val="0"/>
                      </a:spcBef>
                      <a:buClrTx/>
                      <a:buFontTx/>
                      <a:buNone/>
                    </a:pPr>
                    <a:r>
                      <a:rPr lang="en-US" altLang="en-US" sz="1800" dirty="0">
                        <a:solidFill>
                          <a:srgbClr val="000000"/>
                        </a:solidFill>
                      </a:rPr>
                      <a:t>?</a:t>
                    </a:r>
                  </a:p>
                </p:txBody>
              </p:sp>
            </p:grpSp>
            <p:sp>
              <p:nvSpPr>
                <p:cNvPr id="45073" name="Line 14"/>
                <p:cNvSpPr>
                  <a:spLocks noChangeShapeType="1"/>
                </p:cNvSpPr>
                <p:nvPr/>
              </p:nvSpPr>
              <p:spPr bwMode="auto">
                <a:xfrm>
                  <a:off x="1776" y="1488"/>
                  <a:ext cx="0" cy="67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5074" name="Line 15"/>
                <p:cNvSpPr>
                  <a:spLocks noChangeShapeType="1"/>
                </p:cNvSpPr>
                <p:nvPr/>
              </p:nvSpPr>
              <p:spPr bwMode="auto">
                <a:xfrm>
                  <a:off x="1776" y="3024"/>
                  <a:ext cx="0" cy="288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5075" name="Line 16"/>
                <p:cNvSpPr>
                  <a:spLocks noChangeShapeType="1"/>
                </p:cNvSpPr>
                <p:nvPr/>
              </p:nvSpPr>
              <p:spPr bwMode="auto">
                <a:xfrm>
                  <a:off x="2880" y="1488"/>
                  <a:ext cx="0" cy="1824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45068" name="Text Box 24"/>
              <p:cNvSpPr txBox="1">
                <a:spLocks noChangeArrowheads="1"/>
              </p:cNvSpPr>
              <p:nvPr/>
            </p:nvSpPr>
            <p:spPr bwMode="auto">
              <a:xfrm>
                <a:off x="998" y="2183"/>
                <a:ext cx="196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folHlink"/>
                  </a:buClr>
                  <a:buSzPct val="50000"/>
                  <a:buFont typeface="Wingdings" panose="05000000000000000000" pitchFamily="2" charset="2"/>
                  <a:buChar char="n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folHlink"/>
                  </a:buClr>
                  <a:buSzPct val="5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FontTx/>
                  <a:buNone/>
                </a:pPr>
                <a:r>
                  <a:rPr lang="en-US" altLang="en-US" sz="1800"/>
                  <a:t>0</a:t>
                </a:r>
              </a:p>
            </p:txBody>
          </p:sp>
          <p:sp>
            <p:nvSpPr>
              <p:cNvPr id="45069" name="Text Box 25"/>
              <p:cNvSpPr txBox="1">
                <a:spLocks noChangeArrowheads="1"/>
              </p:cNvSpPr>
              <p:nvPr/>
            </p:nvSpPr>
            <p:spPr bwMode="auto">
              <a:xfrm>
                <a:off x="998" y="2471"/>
                <a:ext cx="196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folHlink"/>
                  </a:buClr>
                  <a:buSzPct val="50000"/>
                  <a:buFont typeface="Wingdings" panose="05000000000000000000" pitchFamily="2" charset="2"/>
                  <a:buChar char="n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folHlink"/>
                  </a:buClr>
                  <a:buSzPct val="5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FontTx/>
                  <a:buNone/>
                </a:pPr>
                <a:r>
                  <a:rPr lang="en-US" altLang="en-US" sz="1800"/>
                  <a:t>1</a:t>
                </a:r>
              </a:p>
            </p:txBody>
          </p:sp>
          <p:sp>
            <p:nvSpPr>
              <p:cNvPr id="45070" name="Text Box 26"/>
              <p:cNvSpPr txBox="1">
                <a:spLocks noChangeArrowheads="1"/>
              </p:cNvSpPr>
              <p:nvPr/>
            </p:nvSpPr>
            <p:spPr bwMode="auto">
              <a:xfrm>
                <a:off x="998" y="2759"/>
                <a:ext cx="196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folHlink"/>
                  </a:buClr>
                  <a:buSzPct val="50000"/>
                  <a:buFont typeface="Wingdings" panose="05000000000000000000" pitchFamily="2" charset="2"/>
                  <a:buChar char="n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folHlink"/>
                  </a:buClr>
                  <a:buSzPct val="5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FontTx/>
                  <a:buNone/>
                </a:pPr>
                <a:r>
                  <a:rPr lang="en-US" altLang="en-US" sz="1800"/>
                  <a:t>2</a:t>
                </a:r>
              </a:p>
            </p:txBody>
          </p:sp>
        </p:grpSp>
        <p:sp>
          <p:nvSpPr>
            <p:cNvPr id="45064" name="TextBox 4"/>
            <p:cNvSpPr txBox="1">
              <a:spLocks noChangeArrowheads="1"/>
            </p:cNvSpPr>
            <p:nvPr/>
          </p:nvSpPr>
          <p:spPr bwMode="auto">
            <a:xfrm>
              <a:off x="1208088" y="3476625"/>
              <a:ext cx="928687" cy="369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/>
                <a:t>…0000</a:t>
              </a:r>
            </a:p>
          </p:txBody>
        </p:sp>
        <p:sp>
          <p:nvSpPr>
            <p:cNvPr id="45065" name="TextBox 27"/>
            <p:cNvSpPr txBox="1">
              <a:spLocks noChangeArrowheads="1"/>
            </p:cNvSpPr>
            <p:nvPr/>
          </p:nvSpPr>
          <p:spPr bwMode="auto">
            <a:xfrm>
              <a:off x="1208088" y="3933825"/>
              <a:ext cx="928687" cy="369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/>
                <a:t>…0001</a:t>
              </a:r>
            </a:p>
          </p:txBody>
        </p:sp>
        <p:sp>
          <p:nvSpPr>
            <p:cNvPr id="45066" name="TextBox 28"/>
            <p:cNvSpPr txBox="1">
              <a:spLocks noChangeArrowheads="1"/>
            </p:cNvSpPr>
            <p:nvPr/>
          </p:nvSpPr>
          <p:spPr bwMode="auto">
            <a:xfrm>
              <a:off x="1165225" y="4375150"/>
              <a:ext cx="927100" cy="369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/>
                <a:t>…0010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668150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Paging Translation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err="1"/>
              <a:t>virtual_address</a:t>
            </a:r>
            <a:r>
              <a:rPr lang="en-US" dirty="0"/>
              <a:t> = </a:t>
            </a:r>
            <a:r>
              <a:rPr lang="en-US" dirty="0" err="1">
                <a:solidFill>
                  <a:srgbClr val="FFFF00"/>
                </a:solidFill>
              </a:rPr>
              <a:t>virtual_page_number</a:t>
            </a:r>
            <a:r>
              <a:rPr lang="en-US" dirty="0" err="1"/>
              <a:t>:</a:t>
            </a:r>
            <a:r>
              <a:rPr lang="en-US" dirty="0" err="1">
                <a:solidFill>
                  <a:srgbClr val="FFFF00"/>
                </a:solidFill>
              </a:rPr>
              <a:t>offset</a:t>
            </a:r>
            <a:endParaRPr lang="en-US" dirty="0">
              <a:solidFill>
                <a:srgbClr val="FFFF00"/>
              </a:solidFill>
            </a:endParaRPr>
          </a:p>
          <a:p>
            <a:pPr eaLnBrk="1" hangingPunct="1">
              <a:defRPr/>
            </a:pPr>
            <a:r>
              <a:rPr lang="en-US" dirty="0" err="1"/>
              <a:t>physical_page_number</a:t>
            </a:r>
            <a:r>
              <a:rPr lang="en-US" dirty="0"/>
              <a:t> = </a:t>
            </a:r>
            <a:r>
              <a:rPr lang="en-US" dirty="0" err="1"/>
              <a:t>page_table</a:t>
            </a:r>
            <a:r>
              <a:rPr lang="en-US" dirty="0"/>
              <a:t>[</a:t>
            </a:r>
            <a:r>
              <a:rPr lang="en-US" dirty="0" err="1">
                <a:solidFill>
                  <a:srgbClr val="FFFF00"/>
                </a:solidFill>
              </a:rPr>
              <a:t>virtual_page_number</a:t>
            </a:r>
            <a:r>
              <a:rPr lang="en-US" dirty="0"/>
              <a:t>]</a:t>
            </a:r>
          </a:p>
          <a:p>
            <a:pPr eaLnBrk="1" hangingPunct="1">
              <a:defRPr/>
            </a:pPr>
            <a:r>
              <a:rPr lang="en-US" dirty="0" err="1"/>
              <a:t>physical_address</a:t>
            </a:r>
            <a:r>
              <a:rPr lang="en-US" dirty="0"/>
              <a:t> = </a:t>
            </a:r>
            <a:r>
              <a:rPr lang="en-US" dirty="0" err="1"/>
              <a:t>physical_page_number:</a:t>
            </a:r>
            <a:r>
              <a:rPr lang="en-US" dirty="0" err="1">
                <a:solidFill>
                  <a:srgbClr val="FFFF00"/>
                </a:solidFill>
              </a:rPr>
              <a:t>offset</a:t>
            </a:r>
            <a:endParaRPr lang="en-US" dirty="0">
              <a:solidFill>
                <a:srgbClr val="FFFF00"/>
              </a:solidFill>
            </a:endParaRPr>
          </a:p>
          <a:p>
            <a:pPr eaLnBrk="1" hangingPunct="1"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Pros and Cons of Paging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dirty="0"/>
              <a:t>+ Easier memory allocation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dirty="0"/>
              <a:t>+ Allows code sharing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dirty="0"/>
              <a:t>- </a:t>
            </a:r>
            <a:r>
              <a:rPr lang="en-US" b="1" i="1" dirty="0">
                <a:solidFill>
                  <a:srgbClr val="FFFF00"/>
                </a:solidFill>
              </a:rPr>
              <a:t>Internal fragmentation</a:t>
            </a:r>
            <a:r>
              <a:rPr lang="en-US" dirty="0"/>
              <a:t>:  allocated pages are not fully used 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dirty="0"/>
              <a:t>- Page table can potentially be very large</a:t>
            </a:r>
          </a:p>
          <a:p>
            <a:pPr lvl="1" eaLnBrk="1" hangingPunct="1">
              <a:defRPr/>
            </a:pPr>
            <a:r>
              <a:rPr lang="en-US" dirty="0"/>
              <a:t>32-bit architecture with 1-KB pages can require 4M table entries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Multi-Level Translation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b="1" i="1">
                <a:solidFill>
                  <a:srgbClr val="FFFF00"/>
                </a:solidFill>
              </a:rPr>
              <a:t>Segmented-paging translation</a:t>
            </a:r>
            <a:r>
              <a:rPr lang="en-US"/>
              <a:t>:  breaks the page table into segments</a:t>
            </a:r>
          </a:p>
          <a:p>
            <a:pPr eaLnBrk="1" hangingPunct="1">
              <a:defRPr/>
            </a:pPr>
            <a:r>
              <a:rPr lang="en-US" b="1" i="1">
                <a:solidFill>
                  <a:srgbClr val="FFFF00"/>
                </a:solidFill>
              </a:rPr>
              <a:t>Paged page tables</a:t>
            </a:r>
            <a:r>
              <a:rPr lang="en-US"/>
              <a:t>:  Two-level tree of page tables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Segmented Paging</a:t>
            </a:r>
          </a:p>
        </p:txBody>
      </p:sp>
      <p:grpSp>
        <p:nvGrpSpPr>
          <p:cNvPr id="2" name="Group 38"/>
          <p:cNvGrpSpPr>
            <a:grpSpLocks/>
          </p:cNvGrpSpPr>
          <p:nvPr/>
        </p:nvGrpSpPr>
        <p:grpSpPr bwMode="auto">
          <a:xfrm>
            <a:off x="2451100" y="1712913"/>
            <a:ext cx="2355850" cy="573087"/>
            <a:chOff x="1544" y="839"/>
            <a:chExt cx="1484" cy="361"/>
          </a:xfrm>
        </p:grpSpPr>
        <p:sp>
          <p:nvSpPr>
            <p:cNvPr id="57404" name="AutoShape 39"/>
            <p:cNvSpPr>
              <a:spLocks/>
            </p:cNvSpPr>
            <p:nvPr/>
          </p:nvSpPr>
          <p:spPr bwMode="auto">
            <a:xfrm rot="16200000" flipV="1">
              <a:off x="2247" y="470"/>
              <a:ext cx="96" cy="1363"/>
            </a:xfrm>
            <a:prstGeom prst="rightBrace">
              <a:avLst>
                <a:gd name="adj1" fmla="val 118316"/>
                <a:gd name="adj2" fmla="val 50000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endParaRPr lang="en-US" altLang="en-US" sz="1800"/>
            </a:p>
          </p:txBody>
        </p:sp>
        <p:sp>
          <p:nvSpPr>
            <p:cNvPr id="57405" name="Text Box 40"/>
            <p:cNvSpPr txBox="1">
              <a:spLocks noChangeArrowheads="1"/>
            </p:cNvSpPr>
            <p:nvPr/>
          </p:nvSpPr>
          <p:spPr bwMode="auto">
            <a:xfrm>
              <a:off x="1544" y="839"/>
              <a:ext cx="148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/>
                <a:t>30 bits for 1-GB RAM</a:t>
              </a:r>
            </a:p>
          </p:txBody>
        </p:sp>
      </p:grpSp>
      <p:grpSp>
        <p:nvGrpSpPr>
          <p:cNvPr id="3" name="Group 41"/>
          <p:cNvGrpSpPr>
            <a:grpSpLocks/>
          </p:cNvGrpSpPr>
          <p:nvPr/>
        </p:nvGrpSpPr>
        <p:grpSpPr bwMode="auto">
          <a:xfrm>
            <a:off x="4759325" y="1712913"/>
            <a:ext cx="2174875" cy="573087"/>
            <a:chOff x="1606" y="839"/>
            <a:chExt cx="1370" cy="361"/>
          </a:xfrm>
        </p:grpSpPr>
        <p:sp>
          <p:nvSpPr>
            <p:cNvPr id="57402" name="AutoShape 42"/>
            <p:cNvSpPr>
              <a:spLocks/>
            </p:cNvSpPr>
            <p:nvPr/>
          </p:nvSpPr>
          <p:spPr bwMode="auto">
            <a:xfrm rot="16200000" flipV="1">
              <a:off x="2247" y="470"/>
              <a:ext cx="96" cy="1363"/>
            </a:xfrm>
            <a:prstGeom prst="rightBrace">
              <a:avLst>
                <a:gd name="adj1" fmla="val 118316"/>
                <a:gd name="adj2" fmla="val 50000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endParaRPr lang="en-US" altLang="en-US" sz="1800"/>
            </a:p>
          </p:txBody>
        </p:sp>
        <p:sp>
          <p:nvSpPr>
            <p:cNvPr id="57403" name="Text Box 43"/>
            <p:cNvSpPr txBox="1">
              <a:spLocks noChangeArrowheads="1"/>
            </p:cNvSpPr>
            <p:nvPr/>
          </p:nvSpPr>
          <p:spPr bwMode="auto">
            <a:xfrm>
              <a:off x="1606" y="839"/>
              <a:ext cx="136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/>
                <a:t>32 - 3 - 12 = 17 bits</a:t>
              </a:r>
            </a:p>
          </p:txBody>
        </p:sp>
      </p:grpSp>
      <p:grpSp>
        <p:nvGrpSpPr>
          <p:cNvPr id="4" name="Group 82"/>
          <p:cNvGrpSpPr>
            <a:grpSpLocks/>
          </p:cNvGrpSpPr>
          <p:nvPr/>
        </p:nvGrpSpPr>
        <p:grpSpPr bwMode="auto">
          <a:xfrm>
            <a:off x="1905000" y="3733800"/>
            <a:ext cx="2444750" cy="496888"/>
            <a:chOff x="1200" y="2352"/>
            <a:chExt cx="1540" cy="313"/>
          </a:xfrm>
        </p:grpSpPr>
        <p:sp>
          <p:nvSpPr>
            <p:cNvPr id="57400" name="AutoShape 45"/>
            <p:cNvSpPr>
              <a:spLocks/>
            </p:cNvSpPr>
            <p:nvPr/>
          </p:nvSpPr>
          <p:spPr bwMode="auto">
            <a:xfrm rot="16200000" flipV="1">
              <a:off x="1965" y="2355"/>
              <a:ext cx="73" cy="547"/>
            </a:xfrm>
            <a:prstGeom prst="rightBrace">
              <a:avLst>
                <a:gd name="adj1" fmla="val 62443"/>
                <a:gd name="adj2" fmla="val 50000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endParaRPr lang="en-US" altLang="en-US" sz="1800"/>
            </a:p>
          </p:txBody>
        </p:sp>
        <p:sp>
          <p:nvSpPr>
            <p:cNvPr id="57401" name="Text Box 46"/>
            <p:cNvSpPr txBox="1">
              <a:spLocks noChangeArrowheads="1"/>
            </p:cNvSpPr>
            <p:nvPr/>
          </p:nvSpPr>
          <p:spPr bwMode="auto">
            <a:xfrm>
              <a:off x="1200" y="2352"/>
              <a:ext cx="154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/>
                <a:t>12 bits for 4-KB pages</a:t>
              </a:r>
            </a:p>
          </p:txBody>
        </p:sp>
      </p:grpSp>
      <p:grpSp>
        <p:nvGrpSpPr>
          <p:cNvPr id="5" name="Group 50"/>
          <p:cNvGrpSpPr>
            <a:grpSpLocks/>
          </p:cNvGrpSpPr>
          <p:nvPr/>
        </p:nvGrpSpPr>
        <p:grpSpPr bwMode="auto">
          <a:xfrm>
            <a:off x="7010400" y="2362200"/>
            <a:ext cx="1433513" cy="1523206"/>
            <a:chOff x="4416" y="1248"/>
            <a:chExt cx="903" cy="816"/>
          </a:xfrm>
        </p:grpSpPr>
        <p:sp>
          <p:nvSpPr>
            <p:cNvPr id="57398" name="AutoShape 51"/>
            <p:cNvSpPr>
              <a:spLocks/>
            </p:cNvSpPr>
            <p:nvPr/>
          </p:nvSpPr>
          <p:spPr bwMode="auto">
            <a:xfrm>
              <a:off x="4416" y="1248"/>
              <a:ext cx="144" cy="816"/>
            </a:xfrm>
            <a:prstGeom prst="rightBrace">
              <a:avLst>
                <a:gd name="adj1" fmla="val 47222"/>
                <a:gd name="adj2" fmla="val 50000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endParaRPr lang="en-US" altLang="en-US" sz="1800"/>
            </a:p>
          </p:txBody>
        </p:sp>
        <p:sp>
          <p:nvSpPr>
            <p:cNvPr id="57399" name="Text Box 52"/>
            <p:cNvSpPr txBox="1">
              <a:spLocks noChangeArrowheads="1"/>
            </p:cNvSpPr>
            <p:nvPr/>
          </p:nvSpPr>
          <p:spPr bwMode="auto">
            <a:xfrm>
              <a:off x="4598" y="1511"/>
              <a:ext cx="721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/>
                <a:t>2</a:t>
              </a:r>
              <a:r>
                <a:rPr lang="en-US" altLang="en-US" sz="1800" baseline="30000"/>
                <a:t>3</a:t>
              </a:r>
              <a:r>
                <a:rPr lang="en-US" altLang="en-US" sz="1800"/>
                <a:t> entries</a:t>
              </a:r>
            </a:p>
          </p:txBody>
        </p:sp>
      </p:grpSp>
      <p:grpSp>
        <p:nvGrpSpPr>
          <p:cNvPr id="57351" name="Group 56"/>
          <p:cNvGrpSpPr>
            <a:grpSpLocks/>
          </p:cNvGrpSpPr>
          <p:nvPr/>
        </p:nvGrpSpPr>
        <p:grpSpPr bwMode="auto">
          <a:xfrm>
            <a:off x="152400" y="4267200"/>
            <a:ext cx="3505200" cy="457200"/>
            <a:chOff x="48" y="2448"/>
            <a:chExt cx="2208" cy="288"/>
          </a:xfrm>
        </p:grpSpPr>
        <p:sp>
          <p:nvSpPr>
            <p:cNvPr id="57395" name="Rectangle 53"/>
            <p:cNvSpPr>
              <a:spLocks noChangeArrowheads="1"/>
            </p:cNvSpPr>
            <p:nvPr/>
          </p:nvSpPr>
          <p:spPr bwMode="auto">
            <a:xfrm>
              <a:off x="48" y="2448"/>
              <a:ext cx="624" cy="288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solidFill>
                    <a:srgbClr val="000000"/>
                  </a:solidFill>
                </a:rPr>
                <a:t>Seg #</a:t>
              </a:r>
            </a:p>
          </p:txBody>
        </p:sp>
        <p:sp>
          <p:nvSpPr>
            <p:cNvPr id="57396" name="Rectangle 54"/>
            <p:cNvSpPr>
              <a:spLocks noChangeArrowheads="1"/>
            </p:cNvSpPr>
            <p:nvPr/>
          </p:nvSpPr>
          <p:spPr bwMode="auto">
            <a:xfrm>
              <a:off x="1680" y="2448"/>
              <a:ext cx="576" cy="288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solidFill>
                    <a:srgbClr val="000000"/>
                  </a:solidFill>
                </a:rPr>
                <a:t>Offset</a:t>
              </a:r>
            </a:p>
          </p:txBody>
        </p:sp>
        <p:sp>
          <p:nvSpPr>
            <p:cNvPr id="57397" name="Rectangle 55"/>
            <p:cNvSpPr>
              <a:spLocks noChangeArrowheads="1"/>
            </p:cNvSpPr>
            <p:nvPr/>
          </p:nvSpPr>
          <p:spPr bwMode="auto">
            <a:xfrm>
              <a:off x="672" y="2448"/>
              <a:ext cx="1008" cy="288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solidFill>
                    <a:srgbClr val="000000"/>
                  </a:solidFill>
                </a:rPr>
                <a:t>Virt page #</a:t>
              </a:r>
            </a:p>
          </p:txBody>
        </p:sp>
      </p:grpSp>
      <p:grpSp>
        <p:nvGrpSpPr>
          <p:cNvPr id="7" name="Group 83"/>
          <p:cNvGrpSpPr>
            <a:grpSpLocks/>
          </p:cNvGrpSpPr>
          <p:nvPr/>
        </p:nvGrpSpPr>
        <p:grpSpPr bwMode="auto">
          <a:xfrm>
            <a:off x="0" y="4800600"/>
            <a:ext cx="2097088" cy="946150"/>
            <a:chOff x="0" y="3024"/>
            <a:chExt cx="1321" cy="596"/>
          </a:xfrm>
        </p:grpSpPr>
        <p:sp>
          <p:nvSpPr>
            <p:cNvPr id="57386" name="AutoShape 48"/>
            <p:cNvSpPr>
              <a:spLocks/>
            </p:cNvSpPr>
            <p:nvPr/>
          </p:nvSpPr>
          <p:spPr bwMode="auto">
            <a:xfrm rot="5400000" flipV="1">
              <a:off x="336" y="2784"/>
              <a:ext cx="144" cy="624"/>
            </a:xfrm>
            <a:prstGeom prst="rightBrace">
              <a:avLst>
                <a:gd name="adj1" fmla="val 36111"/>
                <a:gd name="adj2" fmla="val 50000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endParaRPr lang="en-US" altLang="en-US" sz="1800"/>
            </a:p>
          </p:txBody>
        </p:sp>
        <p:grpSp>
          <p:nvGrpSpPr>
            <p:cNvPr id="57387" name="Group 68"/>
            <p:cNvGrpSpPr>
              <a:grpSpLocks/>
            </p:cNvGrpSpPr>
            <p:nvPr/>
          </p:nvGrpSpPr>
          <p:grpSpPr bwMode="auto">
            <a:xfrm>
              <a:off x="0" y="3216"/>
              <a:ext cx="1321" cy="404"/>
              <a:chOff x="0" y="2976"/>
              <a:chExt cx="1321" cy="404"/>
            </a:xfrm>
          </p:grpSpPr>
          <p:sp>
            <p:nvSpPr>
              <p:cNvPr id="57388" name="Text Box 58"/>
              <p:cNvSpPr txBox="1">
                <a:spLocks noChangeArrowheads="1"/>
              </p:cNvSpPr>
              <p:nvPr/>
            </p:nvSpPr>
            <p:spPr bwMode="auto">
              <a:xfrm>
                <a:off x="0" y="2976"/>
                <a:ext cx="1321" cy="40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folHlink"/>
                  </a:buClr>
                  <a:buSzPct val="50000"/>
                  <a:buFont typeface="Wingdings" panose="05000000000000000000" pitchFamily="2" charset="2"/>
                  <a:buChar char="n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folHlink"/>
                  </a:buClr>
                  <a:buSzPct val="5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FontTx/>
                  <a:buNone/>
                </a:pPr>
                <a:r>
                  <a:rPr lang="en-US" altLang="en-US" sz="1800"/>
                  <a:t>log</a:t>
                </a:r>
                <a:r>
                  <a:rPr lang="en-US" altLang="en-US" sz="1800" baseline="-25000"/>
                  <a:t>2</a:t>
                </a:r>
                <a:r>
                  <a:rPr lang="en-US" altLang="en-US" sz="1800"/>
                  <a:t>(6 segments)   </a:t>
                </a:r>
              </a:p>
              <a:p>
                <a:pPr>
                  <a:spcBef>
                    <a:spcPct val="0"/>
                  </a:spcBef>
                  <a:buClrTx/>
                  <a:buFontTx/>
                  <a:buNone/>
                </a:pPr>
                <a:r>
                  <a:rPr lang="en-US" altLang="en-US" sz="1800"/>
                  <a:t>= 3 bits</a:t>
                </a:r>
              </a:p>
            </p:txBody>
          </p:sp>
          <p:grpSp>
            <p:nvGrpSpPr>
              <p:cNvPr id="57389" name="Group 60"/>
              <p:cNvGrpSpPr>
                <a:grpSpLocks/>
              </p:cNvGrpSpPr>
              <p:nvPr/>
            </p:nvGrpSpPr>
            <p:grpSpPr bwMode="auto">
              <a:xfrm>
                <a:off x="12" y="2976"/>
                <a:ext cx="96" cy="144"/>
                <a:chOff x="1296" y="3840"/>
                <a:chExt cx="96" cy="144"/>
              </a:xfrm>
            </p:grpSpPr>
            <p:sp>
              <p:nvSpPr>
                <p:cNvPr id="57393" name="Line 61"/>
                <p:cNvSpPr>
                  <a:spLocks noChangeShapeType="1"/>
                </p:cNvSpPr>
                <p:nvPr/>
              </p:nvSpPr>
              <p:spPr bwMode="auto">
                <a:xfrm flipV="1">
                  <a:off x="1296" y="3840"/>
                  <a:ext cx="0" cy="144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7394" name="Line 62"/>
                <p:cNvSpPr>
                  <a:spLocks noChangeShapeType="1"/>
                </p:cNvSpPr>
                <p:nvPr/>
              </p:nvSpPr>
              <p:spPr bwMode="auto">
                <a:xfrm>
                  <a:off x="1296" y="3840"/>
                  <a:ext cx="96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57390" name="Group 63"/>
              <p:cNvGrpSpPr>
                <a:grpSpLocks/>
              </p:cNvGrpSpPr>
              <p:nvPr/>
            </p:nvGrpSpPr>
            <p:grpSpPr bwMode="auto">
              <a:xfrm flipH="1">
                <a:off x="1104" y="2976"/>
                <a:ext cx="96" cy="144"/>
                <a:chOff x="1296" y="3840"/>
                <a:chExt cx="96" cy="144"/>
              </a:xfrm>
            </p:grpSpPr>
            <p:sp>
              <p:nvSpPr>
                <p:cNvPr id="57391" name="Line 64"/>
                <p:cNvSpPr>
                  <a:spLocks noChangeShapeType="1"/>
                </p:cNvSpPr>
                <p:nvPr/>
              </p:nvSpPr>
              <p:spPr bwMode="auto">
                <a:xfrm flipV="1">
                  <a:off x="1296" y="3840"/>
                  <a:ext cx="0" cy="144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7392" name="Line 65"/>
                <p:cNvSpPr>
                  <a:spLocks noChangeShapeType="1"/>
                </p:cNvSpPr>
                <p:nvPr/>
              </p:nvSpPr>
              <p:spPr bwMode="auto">
                <a:xfrm>
                  <a:off x="1296" y="3840"/>
                  <a:ext cx="96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</p:grpSp>
      <p:grpSp>
        <p:nvGrpSpPr>
          <p:cNvPr id="11" name="Group 88"/>
          <p:cNvGrpSpPr>
            <a:grpSpLocks/>
          </p:cNvGrpSpPr>
          <p:nvPr/>
        </p:nvGrpSpPr>
        <p:grpSpPr bwMode="auto">
          <a:xfrm>
            <a:off x="2514600" y="3733800"/>
            <a:ext cx="5562600" cy="2895600"/>
            <a:chOff x="1584" y="2352"/>
            <a:chExt cx="3504" cy="1824"/>
          </a:xfrm>
        </p:grpSpPr>
        <p:sp>
          <p:nvSpPr>
            <p:cNvPr id="57379" name="Rectangle 20"/>
            <p:cNvSpPr>
              <a:spLocks noChangeArrowheads="1"/>
            </p:cNvSpPr>
            <p:nvPr/>
          </p:nvSpPr>
          <p:spPr bwMode="auto">
            <a:xfrm>
              <a:off x="3744" y="3840"/>
              <a:ext cx="1344" cy="28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/>
                <a:t>Error</a:t>
              </a:r>
            </a:p>
          </p:txBody>
        </p:sp>
        <p:cxnSp>
          <p:nvCxnSpPr>
            <p:cNvPr id="57380" name="AutoShape 21"/>
            <p:cNvCxnSpPr>
              <a:cxnSpLocks noChangeShapeType="1"/>
              <a:stCxn id="57381" idx="3"/>
              <a:endCxn id="57379" idx="1"/>
            </p:cNvCxnSpPr>
            <p:nvPr/>
          </p:nvCxnSpPr>
          <p:spPr bwMode="auto">
            <a:xfrm flipV="1">
              <a:off x="3456" y="3984"/>
              <a:ext cx="288" cy="9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57381" name="AutoShape 22"/>
            <p:cNvSpPr>
              <a:spLocks noChangeArrowheads="1"/>
            </p:cNvSpPr>
            <p:nvPr/>
          </p:nvSpPr>
          <p:spPr bwMode="auto">
            <a:xfrm>
              <a:off x="3072" y="3810"/>
              <a:ext cx="384" cy="366"/>
            </a:xfrm>
            <a:prstGeom prst="diamond">
              <a:avLst/>
            </a:prstGeom>
            <a:solidFill>
              <a:srgbClr val="FF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solidFill>
                    <a:srgbClr val="000000"/>
                  </a:solidFill>
                </a:rPr>
                <a:t>&gt;</a:t>
              </a:r>
            </a:p>
          </p:txBody>
        </p:sp>
        <p:sp>
          <p:nvSpPr>
            <p:cNvPr id="57382" name="Line 24"/>
            <p:cNvSpPr>
              <a:spLocks noChangeShapeType="1"/>
            </p:cNvSpPr>
            <p:nvPr/>
          </p:nvSpPr>
          <p:spPr bwMode="auto">
            <a:xfrm>
              <a:off x="3264" y="2352"/>
              <a:ext cx="0" cy="144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57383" name="Group 73"/>
            <p:cNvGrpSpPr>
              <a:grpSpLocks/>
            </p:cNvGrpSpPr>
            <p:nvPr/>
          </p:nvGrpSpPr>
          <p:grpSpPr bwMode="auto">
            <a:xfrm>
              <a:off x="1584" y="2976"/>
              <a:ext cx="1488" cy="1008"/>
              <a:chOff x="1584" y="2976"/>
              <a:chExt cx="1488" cy="1008"/>
            </a:xfrm>
          </p:grpSpPr>
          <p:sp>
            <p:nvSpPr>
              <p:cNvPr id="57384" name="Line 71"/>
              <p:cNvSpPr>
                <a:spLocks noChangeShapeType="1"/>
              </p:cNvSpPr>
              <p:nvPr/>
            </p:nvSpPr>
            <p:spPr bwMode="auto">
              <a:xfrm>
                <a:off x="1584" y="3984"/>
                <a:ext cx="1488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7385" name="Line 72"/>
              <p:cNvSpPr>
                <a:spLocks noChangeShapeType="1"/>
              </p:cNvSpPr>
              <p:nvPr/>
            </p:nvSpPr>
            <p:spPr bwMode="auto">
              <a:xfrm>
                <a:off x="1584" y="2976"/>
                <a:ext cx="0" cy="1008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16" name="Group 87"/>
          <p:cNvGrpSpPr>
            <a:grpSpLocks/>
          </p:cNvGrpSpPr>
          <p:nvPr/>
        </p:nvGrpSpPr>
        <p:grpSpPr bwMode="auto">
          <a:xfrm>
            <a:off x="5910263" y="3748088"/>
            <a:ext cx="1557337" cy="519112"/>
            <a:chOff x="3723" y="2361"/>
            <a:chExt cx="981" cy="327"/>
          </a:xfrm>
        </p:grpSpPr>
        <p:sp>
          <p:nvSpPr>
            <p:cNvPr id="57377" name="AutoShape 77"/>
            <p:cNvSpPr>
              <a:spLocks/>
            </p:cNvSpPr>
            <p:nvPr/>
          </p:nvSpPr>
          <p:spPr bwMode="auto">
            <a:xfrm rot="16200000" flipV="1">
              <a:off x="4166" y="2149"/>
              <a:ext cx="96" cy="981"/>
            </a:xfrm>
            <a:prstGeom prst="rightBrace">
              <a:avLst>
                <a:gd name="adj1" fmla="val 85156"/>
                <a:gd name="adj2" fmla="val 50000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endParaRPr lang="en-US" altLang="en-US" sz="1800"/>
            </a:p>
          </p:txBody>
        </p:sp>
        <p:sp>
          <p:nvSpPr>
            <p:cNvPr id="57378" name="Text Box 78"/>
            <p:cNvSpPr txBox="1">
              <a:spLocks noChangeArrowheads="1"/>
            </p:cNvSpPr>
            <p:nvPr/>
          </p:nvSpPr>
          <p:spPr bwMode="auto">
            <a:xfrm>
              <a:off x="3936" y="2361"/>
              <a:ext cx="54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/>
                <a:t>18 bits</a:t>
              </a:r>
            </a:p>
          </p:txBody>
        </p:sp>
      </p:grpSp>
      <p:grpSp>
        <p:nvGrpSpPr>
          <p:cNvPr id="17" name="Group 89"/>
          <p:cNvGrpSpPr>
            <a:grpSpLocks/>
          </p:cNvGrpSpPr>
          <p:nvPr/>
        </p:nvGrpSpPr>
        <p:grpSpPr bwMode="auto">
          <a:xfrm>
            <a:off x="7543800" y="4038600"/>
            <a:ext cx="1552575" cy="1739900"/>
            <a:chOff x="4752" y="2544"/>
            <a:chExt cx="978" cy="1096"/>
          </a:xfrm>
        </p:grpSpPr>
        <p:sp>
          <p:nvSpPr>
            <p:cNvPr id="57375" name="AutoShape 80"/>
            <p:cNvSpPr>
              <a:spLocks/>
            </p:cNvSpPr>
            <p:nvPr/>
          </p:nvSpPr>
          <p:spPr bwMode="auto">
            <a:xfrm>
              <a:off x="4752" y="2688"/>
              <a:ext cx="144" cy="864"/>
            </a:xfrm>
            <a:prstGeom prst="rightBrace">
              <a:avLst>
                <a:gd name="adj1" fmla="val 50000"/>
                <a:gd name="adj2" fmla="val 50000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endParaRPr lang="en-US" altLang="en-US" sz="1800"/>
            </a:p>
          </p:txBody>
        </p:sp>
        <p:sp>
          <p:nvSpPr>
            <p:cNvPr id="57376" name="Text Box 81"/>
            <p:cNvSpPr txBox="1">
              <a:spLocks noChangeArrowheads="1"/>
            </p:cNvSpPr>
            <p:nvPr/>
          </p:nvSpPr>
          <p:spPr bwMode="auto">
            <a:xfrm>
              <a:off x="4934" y="2544"/>
              <a:ext cx="796" cy="10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/>
                <a:t>num of</a:t>
              </a:r>
            </a:p>
            <a:p>
              <a:pPr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/>
                <a:t>entries</a:t>
              </a:r>
            </a:p>
            <a:p>
              <a:pPr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/>
                <a:t>defined by</a:t>
              </a:r>
            </a:p>
            <a:p>
              <a:pPr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/>
                <a:t>bound; up </a:t>
              </a:r>
            </a:p>
            <a:p>
              <a:pPr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/>
                <a:t>to 2</a:t>
              </a:r>
              <a:r>
                <a:rPr lang="en-US" altLang="en-US" sz="1800" baseline="30000"/>
                <a:t>17</a:t>
              </a:r>
              <a:r>
                <a:rPr lang="en-US" altLang="en-US" sz="1800"/>
                <a:t> </a:t>
              </a:r>
            </a:p>
            <a:p>
              <a:pPr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/>
                <a:t>entries</a:t>
              </a:r>
            </a:p>
          </p:txBody>
        </p:sp>
      </p:grpSp>
      <p:grpSp>
        <p:nvGrpSpPr>
          <p:cNvPr id="18" name="Group 17"/>
          <p:cNvGrpSpPr>
            <a:grpSpLocks/>
          </p:cNvGrpSpPr>
          <p:nvPr/>
        </p:nvGrpSpPr>
        <p:grpSpPr bwMode="auto">
          <a:xfrm>
            <a:off x="762000" y="2362200"/>
            <a:ext cx="6781800" cy="3276600"/>
            <a:chOff x="762000" y="2362200"/>
            <a:chExt cx="6781800" cy="3276600"/>
          </a:xfrm>
        </p:grpSpPr>
        <p:grpSp>
          <p:nvGrpSpPr>
            <p:cNvPr id="57357" name="Group 91"/>
            <p:cNvGrpSpPr>
              <a:grpSpLocks/>
            </p:cNvGrpSpPr>
            <p:nvPr/>
          </p:nvGrpSpPr>
          <p:grpSpPr bwMode="auto">
            <a:xfrm>
              <a:off x="762000" y="2362200"/>
              <a:ext cx="6781800" cy="3276600"/>
              <a:chOff x="480" y="1488"/>
              <a:chExt cx="4272" cy="2064"/>
            </a:xfrm>
          </p:grpSpPr>
          <p:cxnSp>
            <p:nvCxnSpPr>
              <p:cNvPr id="57359" name="AutoShape 14"/>
              <p:cNvCxnSpPr>
                <a:cxnSpLocks noChangeShapeType="1"/>
                <a:endCxn id="57373" idx="1"/>
              </p:cNvCxnSpPr>
              <p:nvPr/>
            </p:nvCxnSpPr>
            <p:spPr bwMode="auto">
              <a:xfrm rot="-5400000">
                <a:off x="792" y="1896"/>
                <a:ext cx="480" cy="1104"/>
              </a:xfrm>
              <a:prstGeom prst="bentConnector2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57360" name="Oval 15"/>
              <p:cNvSpPr>
                <a:spLocks noChangeArrowheads="1"/>
              </p:cNvSpPr>
              <p:nvPr/>
            </p:nvSpPr>
            <p:spPr bwMode="auto">
              <a:xfrm>
                <a:off x="2603" y="2977"/>
                <a:ext cx="288" cy="288"/>
              </a:xfrm>
              <a:prstGeom prst="ellipse">
                <a:avLst/>
              </a:prstGeom>
              <a:solidFill>
                <a:srgbClr val="FFCC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folHlink"/>
                  </a:buClr>
                  <a:buSzPct val="50000"/>
                  <a:buFont typeface="Wingdings" panose="05000000000000000000" pitchFamily="2" charset="2"/>
                  <a:buChar char="n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folHlink"/>
                  </a:buClr>
                  <a:buSzPct val="5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FontTx/>
                  <a:buNone/>
                </a:pPr>
                <a:r>
                  <a:rPr lang="en-US" altLang="en-US" sz="1800">
                    <a:solidFill>
                      <a:srgbClr val="000000"/>
                    </a:solidFill>
                  </a:rPr>
                  <a:t>+</a:t>
                </a:r>
              </a:p>
            </p:txBody>
          </p:sp>
          <p:cxnSp>
            <p:nvCxnSpPr>
              <p:cNvPr id="57361" name="AutoShape 16"/>
              <p:cNvCxnSpPr>
                <a:cxnSpLocks noChangeShapeType="1"/>
                <a:endCxn id="57360" idx="2"/>
              </p:cNvCxnSpPr>
              <p:nvPr/>
            </p:nvCxnSpPr>
            <p:spPr bwMode="auto">
              <a:xfrm>
                <a:off x="1594" y="3120"/>
                <a:ext cx="1009" cy="1"/>
              </a:xfrm>
              <a:prstGeom prst="straightConnector1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57362" name="AutoShape 17"/>
              <p:cNvCxnSpPr>
                <a:cxnSpLocks noChangeShapeType="1"/>
                <a:stCxn id="57360" idx="6"/>
                <a:endCxn id="57367" idx="1"/>
              </p:cNvCxnSpPr>
              <p:nvPr/>
            </p:nvCxnSpPr>
            <p:spPr bwMode="auto">
              <a:xfrm flipV="1">
                <a:off x="2891" y="3120"/>
                <a:ext cx="805" cy="1"/>
              </a:xfrm>
              <a:prstGeom prst="straightConnector1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57363" name="Line 18"/>
              <p:cNvSpPr>
                <a:spLocks noChangeShapeType="1"/>
              </p:cNvSpPr>
              <p:nvPr/>
            </p:nvSpPr>
            <p:spPr bwMode="auto">
              <a:xfrm>
                <a:off x="2736" y="2352"/>
                <a:ext cx="4" cy="62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57364" name="Group 90"/>
              <p:cNvGrpSpPr>
                <a:grpSpLocks/>
              </p:cNvGrpSpPr>
              <p:nvPr/>
            </p:nvGrpSpPr>
            <p:grpSpPr bwMode="auto">
              <a:xfrm>
                <a:off x="1584" y="1488"/>
                <a:ext cx="2784" cy="864"/>
                <a:chOff x="1584" y="1488"/>
                <a:chExt cx="2784" cy="864"/>
              </a:xfrm>
            </p:grpSpPr>
            <p:sp>
              <p:nvSpPr>
                <p:cNvPr id="57369" name="Rectangle 8"/>
                <p:cNvSpPr>
                  <a:spLocks noChangeArrowheads="1"/>
                </p:cNvSpPr>
                <p:nvPr/>
              </p:nvSpPr>
              <p:spPr bwMode="auto">
                <a:xfrm>
                  <a:off x="1584" y="1488"/>
                  <a:ext cx="1392" cy="288"/>
                </a:xfrm>
                <a:prstGeom prst="rect">
                  <a:avLst/>
                </a:prstGeom>
                <a:solidFill>
                  <a:srgbClr val="FFCC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Font typeface="Wingdings" panose="05000000000000000000" pitchFamily="2" charset="2"/>
                    <a:buBlip>
                      <a:blip r:embed="rId3"/>
                    </a:buBlip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folHlink"/>
                    </a:buClr>
                    <a:buSzPct val="50000"/>
                    <a:buFont typeface="Wingdings" panose="05000000000000000000" pitchFamily="2" charset="2"/>
                    <a:buChar char="n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Font typeface="Wingdings" panose="05000000000000000000" pitchFamily="2" charset="2"/>
                    <a:buBlip>
                      <a:blip r:embed="rId3"/>
                    </a:buBlip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folHlink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Font typeface="Wingdings" panose="05000000000000000000" pitchFamily="2" charset="2"/>
                    <a:buBlip>
                      <a:blip r:embed="rId3"/>
                    </a:buBlip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Font typeface="Wingdings" panose="05000000000000000000" pitchFamily="2" charset="2"/>
                    <a:buBlip>
                      <a:blip r:embed="rId3"/>
                    </a:buBlip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Font typeface="Wingdings" panose="05000000000000000000" pitchFamily="2" charset="2"/>
                    <a:buBlip>
                      <a:blip r:embed="rId3"/>
                    </a:buBlip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Font typeface="Wingdings" panose="05000000000000000000" pitchFamily="2" charset="2"/>
                    <a:buBlip>
                      <a:blip r:embed="rId3"/>
                    </a:buBlip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Font typeface="Wingdings" panose="05000000000000000000" pitchFamily="2" charset="2"/>
                    <a:buBlip>
                      <a:blip r:embed="rId3"/>
                    </a:buBlip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ClrTx/>
                    <a:buFontTx/>
                    <a:buNone/>
                  </a:pPr>
                  <a:r>
                    <a:rPr lang="en-US" altLang="en-US" sz="1800">
                      <a:solidFill>
                        <a:srgbClr val="000000"/>
                      </a:solidFill>
                    </a:rPr>
                    <a:t>Page table base</a:t>
                  </a:r>
                </a:p>
              </p:txBody>
            </p:sp>
            <p:sp>
              <p:nvSpPr>
                <p:cNvPr id="57370" name="Rectangle 9"/>
                <p:cNvSpPr>
                  <a:spLocks noChangeArrowheads="1"/>
                </p:cNvSpPr>
                <p:nvPr/>
              </p:nvSpPr>
              <p:spPr bwMode="auto">
                <a:xfrm>
                  <a:off x="2976" y="1488"/>
                  <a:ext cx="1392" cy="288"/>
                </a:xfrm>
                <a:prstGeom prst="rect">
                  <a:avLst/>
                </a:prstGeom>
                <a:solidFill>
                  <a:srgbClr val="FFCC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Font typeface="Wingdings" panose="05000000000000000000" pitchFamily="2" charset="2"/>
                    <a:buBlip>
                      <a:blip r:embed="rId3"/>
                    </a:buBlip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folHlink"/>
                    </a:buClr>
                    <a:buSzPct val="50000"/>
                    <a:buFont typeface="Wingdings" panose="05000000000000000000" pitchFamily="2" charset="2"/>
                    <a:buChar char="n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Font typeface="Wingdings" panose="05000000000000000000" pitchFamily="2" charset="2"/>
                    <a:buBlip>
                      <a:blip r:embed="rId3"/>
                    </a:buBlip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folHlink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Font typeface="Wingdings" panose="05000000000000000000" pitchFamily="2" charset="2"/>
                    <a:buBlip>
                      <a:blip r:embed="rId3"/>
                    </a:buBlip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Font typeface="Wingdings" panose="05000000000000000000" pitchFamily="2" charset="2"/>
                    <a:buBlip>
                      <a:blip r:embed="rId3"/>
                    </a:buBlip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Font typeface="Wingdings" panose="05000000000000000000" pitchFamily="2" charset="2"/>
                    <a:buBlip>
                      <a:blip r:embed="rId3"/>
                    </a:buBlip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Font typeface="Wingdings" panose="05000000000000000000" pitchFamily="2" charset="2"/>
                    <a:buBlip>
                      <a:blip r:embed="rId3"/>
                    </a:buBlip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Font typeface="Wingdings" panose="05000000000000000000" pitchFamily="2" charset="2"/>
                    <a:buBlip>
                      <a:blip r:embed="rId3"/>
                    </a:buBlip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ClrTx/>
                    <a:buFontTx/>
                    <a:buNone/>
                  </a:pPr>
                  <a:r>
                    <a:rPr lang="en-US" altLang="en-US" sz="1800">
                      <a:solidFill>
                        <a:srgbClr val="000000"/>
                      </a:solidFill>
                    </a:rPr>
                    <a:t>Page table bound</a:t>
                  </a:r>
                </a:p>
              </p:txBody>
            </p:sp>
            <p:sp>
              <p:nvSpPr>
                <p:cNvPr id="57371" name="Rectangle 10"/>
                <p:cNvSpPr>
                  <a:spLocks noChangeArrowheads="1"/>
                </p:cNvSpPr>
                <p:nvPr/>
              </p:nvSpPr>
              <p:spPr bwMode="auto">
                <a:xfrm>
                  <a:off x="1584" y="1776"/>
                  <a:ext cx="1392" cy="288"/>
                </a:xfrm>
                <a:prstGeom prst="rect">
                  <a:avLst/>
                </a:prstGeom>
                <a:solidFill>
                  <a:srgbClr val="FFCC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Font typeface="Wingdings" panose="05000000000000000000" pitchFamily="2" charset="2"/>
                    <a:buBlip>
                      <a:blip r:embed="rId3"/>
                    </a:buBlip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folHlink"/>
                    </a:buClr>
                    <a:buSzPct val="50000"/>
                    <a:buFont typeface="Wingdings" panose="05000000000000000000" pitchFamily="2" charset="2"/>
                    <a:buChar char="n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Font typeface="Wingdings" panose="05000000000000000000" pitchFamily="2" charset="2"/>
                    <a:buBlip>
                      <a:blip r:embed="rId3"/>
                    </a:buBlip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folHlink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Font typeface="Wingdings" panose="05000000000000000000" pitchFamily="2" charset="2"/>
                    <a:buBlip>
                      <a:blip r:embed="rId3"/>
                    </a:buBlip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Font typeface="Wingdings" panose="05000000000000000000" pitchFamily="2" charset="2"/>
                    <a:buBlip>
                      <a:blip r:embed="rId3"/>
                    </a:buBlip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Font typeface="Wingdings" panose="05000000000000000000" pitchFamily="2" charset="2"/>
                    <a:buBlip>
                      <a:blip r:embed="rId3"/>
                    </a:buBlip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Font typeface="Wingdings" panose="05000000000000000000" pitchFamily="2" charset="2"/>
                    <a:buBlip>
                      <a:blip r:embed="rId3"/>
                    </a:buBlip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Font typeface="Wingdings" panose="05000000000000000000" pitchFamily="2" charset="2"/>
                    <a:buBlip>
                      <a:blip r:embed="rId3"/>
                    </a:buBlip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ClrTx/>
                    <a:buFontTx/>
                    <a:buNone/>
                  </a:pPr>
                  <a:r>
                    <a:rPr lang="en-US" altLang="en-US" sz="1800">
                      <a:solidFill>
                        <a:srgbClr val="000000"/>
                      </a:solidFill>
                    </a:rPr>
                    <a:t>Page table base</a:t>
                  </a:r>
                </a:p>
              </p:txBody>
            </p:sp>
            <p:sp>
              <p:nvSpPr>
                <p:cNvPr id="57372" name="Rectangle 11"/>
                <p:cNvSpPr>
                  <a:spLocks noChangeArrowheads="1"/>
                </p:cNvSpPr>
                <p:nvPr/>
              </p:nvSpPr>
              <p:spPr bwMode="auto">
                <a:xfrm>
                  <a:off x="2976" y="1776"/>
                  <a:ext cx="1392" cy="288"/>
                </a:xfrm>
                <a:prstGeom prst="rect">
                  <a:avLst/>
                </a:prstGeom>
                <a:solidFill>
                  <a:srgbClr val="FFCC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Font typeface="Wingdings" panose="05000000000000000000" pitchFamily="2" charset="2"/>
                    <a:buBlip>
                      <a:blip r:embed="rId3"/>
                    </a:buBlip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folHlink"/>
                    </a:buClr>
                    <a:buSzPct val="50000"/>
                    <a:buFont typeface="Wingdings" panose="05000000000000000000" pitchFamily="2" charset="2"/>
                    <a:buChar char="n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Font typeface="Wingdings" panose="05000000000000000000" pitchFamily="2" charset="2"/>
                    <a:buBlip>
                      <a:blip r:embed="rId3"/>
                    </a:buBlip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folHlink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Font typeface="Wingdings" panose="05000000000000000000" pitchFamily="2" charset="2"/>
                    <a:buBlip>
                      <a:blip r:embed="rId3"/>
                    </a:buBlip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Font typeface="Wingdings" panose="05000000000000000000" pitchFamily="2" charset="2"/>
                    <a:buBlip>
                      <a:blip r:embed="rId3"/>
                    </a:buBlip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Font typeface="Wingdings" panose="05000000000000000000" pitchFamily="2" charset="2"/>
                    <a:buBlip>
                      <a:blip r:embed="rId3"/>
                    </a:buBlip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Font typeface="Wingdings" panose="05000000000000000000" pitchFamily="2" charset="2"/>
                    <a:buBlip>
                      <a:blip r:embed="rId3"/>
                    </a:buBlip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Font typeface="Wingdings" panose="05000000000000000000" pitchFamily="2" charset="2"/>
                    <a:buBlip>
                      <a:blip r:embed="rId3"/>
                    </a:buBlip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ClrTx/>
                    <a:buFontTx/>
                    <a:buNone/>
                  </a:pPr>
                  <a:r>
                    <a:rPr lang="en-US" altLang="en-US" sz="1800">
                      <a:solidFill>
                        <a:srgbClr val="000000"/>
                      </a:solidFill>
                    </a:rPr>
                    <a:t>Page table bound</a:t>
                  </a:r>
                </a:p>
              </p:txBody>
            </p:sp>
            <p:sp>
              <p:nvSpPr>
                <p:cNvPr id="57373" name="Rectangle 12"/>
                <p:cNvSpPr>
                  <a:spLocks noChangeArrowheads="1"/>
                </p:cNvSpPr>
                <p:nvPr/>
              </p:nvSpPr>
              <p:spPr bwMode="auto">
                <a:xfrm>
                  <a:off x="1584" y="2064"/>
                  <a:ext cx="1392" cy="288"/>
                </a:xfrm>
                <a:prstGeom prst="rect">
                  <a:avLst/>
                </a:prstGeom>
                <a:solidFill>
                  <a:srgbClr val="FFCC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Font typeface="Wingdings" panose="05000000000000000000" pitchFamily="2" charset="2"/>
                    <a:buBlip>
                      <a:blip r:embed="rId3"/>
                    </a:buBlip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folHlink"/>
                    </a:buClr>
                    <a:buSzPct val="50000"/>
                    <a:buFont typeface="Wingdings" panose="05000000000000000000" pitchFamily="2" charset="2"/>
                    <a:buChar char="n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Font typeface="Wingdings" panose="05000000000000000000" pitchFamily="2" charset="2"/>
                    <a:buBlip>
                      <a:blip r:embed="rId3"/>
                    </a:buBlip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folHlink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Font typeface="Wingdings" panose="05000000000000000000" pitchFamily="2" charset="2"/>
                    <a:buBlip>
                      <a:blip r:embed="rId3"/>
                    </a:buBlip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Font typeface="Wingdings" panose="05000000000000000000" pitchFamily="2" charset="2"/>
                    <a:buBlip>
                      <a:blip r:embed="rId3"/>
                    </a:buBlip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Font typeface="Wingdings" panose="05000000000000000000" pitchFamily="2" charset="2"/>
                    <a:buBlip>
                      <a:blip r:embed="rId3"/>
                    </a:buBlip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Font typeface="Wingdings" panose="05000000000000000000" pitchFamily="2" charset="2"/>
                    <a:buBlip>
                      <a:blip r:embed="rId3"/>
                    </a:buBlip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Font typeface="Wingdings" panose="05000000000000000000" pitchFamily="2" charset="2"/>
                    <a:buBlip>
                      <a:blip r:embed="rId3"/>
                    </a:buBlip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ClrTx/>
                    <a:buFontTx/>
                    <a:buNone/>
                  </a:pPr>
                  <a:r>
                    <a:rPr lang="en-US" altLang="en-US" sz="1800">
                      <a:solidFill>
                        <a:srgbClr val="0000CC"/>
                      </a:solidFill>
                    </a:rPr>
                    <a:t>Page table base</a:t>
                  </a:r>
                </a:p>
              </p:txBody>
            </p:sp>
            <p:sp>
              <p:nvSpPr>
                <p:cNvPr id="57374" name="Rectangle 13"/>
                <p:cNvSpPr>
                  <a:spLocks noChangeArrowheads="1"/>
                </p:cNvSpPr>
                <p:nvPr/>
              </p:nvSpPr>
              <p:spPr bwMode="auto">
                <a:xfrm>
                  <a:off x="2976" y="2064"/>
                  <a:ext cx="1392" cy="288"/>
                </a:xfrm>
                <a:prstGeom prst="rect">
                  <a:avLst/>
                </a:prstGeom>
                <a:solidFill>
                  <a:srgbClr val="FFCC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Font typeface="Wingdings" panose="05000000000000000000" pitchFamily="2" charset="2"/>
                    <a:buBlip>
                      <a:blip r:embed="rId3"/>
                    </a:buBlip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folHlink"/>
                    </a:buClr>
                    <a:buSzPct val="50000"/>
                    <a:buFont typeface="Wingdings" panose="05000000000000000000" pitchFamily="2" charset="2"/>
                    <a:buChar char="n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Font typeface="Wingdings" panose="05000000000000000000" pitchFamily="2" charset="2"/>
                    <a:buBlip>
                      <a:blip r:embed="rId3"/>
                    </a:buBlip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folHlink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Font typeface="Wingdings" panose="05000000000000000000" pitchFamily="2" charset="2"/>
                    <a:buBlip>
                      <a:blip r:embed="rId3"/>
                    </a:buBlip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Font typeface="Wingdings" panose="05000000000000000000" pitchFamily="2" charset="2"/>
                    <a:buBlip>
                      <a:blip r:embed="rId3"/>
                    </a:buBlip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Font typeface="Wingdings" panose="05000000000000000000" pitchFamily="2" charset="2"/>
                    <a:buBlip>
                      <a:blip r:embed="rId3"/>
                    </a:buBlip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Font typeface="Wingdings" panose="05000000000000000000" pitchFamily="2" charset="2"/>
                    <a:buBlip>
                      <a:blip r:embed="rId3"/>
                    </a:buBlip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Font typeface="Wingdings" panose="05000000000000000000" pitchFamily="2" charset="2"/>
                    <a:buBlip>
                      <a:blip r:embed="rId3"/>
                    </a:buBlip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ClrTx/>
                    <a:buFontTx/>
                    <a:buNone/>
                  </a:pPr>
                  <a:r>
                    <a:rPr lang="en-US" altLang="en-US" sz="1800">
                      <a:solidFill>
                        <a:srgbClr val="0000CC"/>
                      </a:solidFill>
                    </a:rPr>
                    <a:t>Page table bound</a:t>
                  </a:r>
                </a:p>
              </p:txBody>
            </p:sp>
          </p:grpSp>
          <p:grpSp>
            <p:nvGrpSpPr>
              <p:cNvPr id="57365" name="Group 85"/>
              <p:cNvGrpSpPr>
                <a:grpSpLocks/>
              </p:cNvGrpSpPr>
              <p:nvPr/>
            </p:nvGrpSpPr>
            <p:grpSpPr bwMode="auto">
              <a:xfrm>
                <a:off x="3696" y="2688"/>
                <a:ext cx="1056" cy="864"/>
                <a:chOff x="3696" y="2688"/>
                <a:chExt cx="1008" cy="864"/>
              </a:xfrm>
            </p:grpSpPr>
            <p:sp>
              <p:nvSpPr>
                <p:cNvPr id="57366" name="Rectangle 6"/>
                <p:cNvSpPr>
                  <a:spLocks noChangeArrowheads="1"/>
                </p:cNvSpPr>
                <p:nvPr/>
              </p:nvSpPr>
              <p:spPr bwMode="auto">
                <a:xfrm>
                  <a:off x="3696" y="2688"/>
                  <a:ext cx="1008" cy="288"/>
                </a:xfrm>
                <a:prstGeom prst="rect">
                  <a:avLst/>
                </a:prstGeom>
                <a:solidFill>
                  <a:srgbClr val="FFCC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Font typeface="Wingdings" panose="05000000000000000000" pitchFamily="2" charset="2"/>
                    <a:buBlip>
                      <a:blip r:embed="rId3"/>
                    </a:buBlip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folHlink"/>
                    </a:buClr>
                    <a:buSzPct val="50000"/>
                    <a:buFont typeface="Wingdings" panose="05000000000000000000" pitchFamily="2" charset="2"/>
                    <a:buChar char="n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Font typeface="Wingdings" panose="05000000000000000000" pitchFamily="2" charset="2"/>
                    <a:buBlip>
                      <a:blip r:embed="rId3"/>
                    </a:buBlip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folHlink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Font typeface="Wingdings" panose="05000000000000000000" pitchFamily="2" charset="2"/>
                    <a:buBlip>
                      <a:blip r:embed="rId3"/>
                    </a:buBlip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Font typeface="Wingdings" panose="05000000000000000000" pitchFamily="2" charset="2"/>
                    <a:buBlip>
                      <a:blip r:embed="rId3"/>
                    </a:buBlip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Font typeface="Wingdings" panose="05000000000000000000" pitchFamily="2" charset="2"/>
                    <a:buBlip>
                      <a:blip r:embed="rId3"/>
                    </a:buBlip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Font typeface="Wingdings" panose="05000000000000000000" pitchFamily="2" charset="2"/>
                    <a:buBlip>
                      <a:blip r:embed="rId3"/>
                    </a:buBlip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Font typeface="Wingdings" panose="05000000000000000000" pitchFamily="2" charset="2"/>
                    <a:buBlip>
                      <a:blip r:embed="rId3"/>
                    </a:buBlip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ClrTx/>
                    <a:buFontTx/>
                    <a:buNone/>
                  </a:pPr>
                  <a:r>
                    <a:rPr lang="en-US" altLang="en-US" sz="1800">
                      <a:solidFill>
                        <a:srgbClr val="000000"/>
                      </a:solidFill>
                    </a:rPr>
                    <a:t>Phy page #</a:t>
                  </a:r>
                </a:p>
              </p:txBody>
            </p:sp>
            <p:sp>
              <p:nvSpPr>
                <p:cNvPr id="57367" name="Rectangle 74"/>
                <p:cNvSpPr>
                  <a:spLocks noChangeArrowheads="1"/>
                </p:cNvSpPr>
                <p:nvPr/>
              </p:nvSpPr>
              <p:spPr bwMode="auto">
                <a:xfrm>
                  <a:off x="3696" y="2976"/>
                  <a:ext cx="1008" cy="288"/>
                </a:xfrm>
                <a:prstGeom prst="rect">
                  <a:avLst/>
                </a:prstGeom>
                <a:solidFill>
                  <a:srgbClr val="FFCC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Font typeface="Wingdings" panose="05000000000000000000" pitchFamily="2" charset="2"/>
                    <a:buBlip>
                      <a:blip r:embed="rId3"/>
                    </a:buBlip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folHlink"/>
                    </a:buClr>
                    <a:buSzPct val="50000"/>
                    <a:buFont typeface="Wingdings" panose="05000000000000000000" pitchFamily="2" charset="2"/>
                    <a:buChar char="n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Font typeface="Wingdings" panose="05000000000000000000" pitchFamily="2" charset="2"/>
                    <a:buBlip>
                      <a:blip r:embed="rId3"/>
                    </a:buBlip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folHlink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Font typeface="Wingdings" panose="05000000000000000000" pitchFamily="2" charset="2"/>
                    <a:buBlip>
                      <a:blip r:embed="rId3"/>
                    </a:buBlip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Font typeface="Wingdings" panose="05000000000000000000" pitchFamily="2" charset="2"/>
                    <a:buBlip>
                      <a:blip r:embed="rId3"/>
                    </a:buBlip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Font typeface="Wingdings" panose="05000000000000000000" pitchFamily="2" charset="2"/>
                    <a:buBlip>
                      <a:blip r:embed="rId3"/>
                    </a:buBlip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Font typeface="Wingdings" panose="05000000000000000000" pitchFamily="2" charset="2"/>
                    <a:buBlip>
                      <a:blip r:embed="rId3"/>
                    </a:buBlip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Font typeface="Wingdings" panose="05000000000000000000" pitchFamily="2" charset="2"/>
                    <a:buBlip>
                      <a:blip r:embed="rId3"/>
                    </a:buBlip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ClrTx/>
                    <a:buFontTx/>
                    <a:buNone/>
                  </a:pPr>
                  <a:r>
                    <a:rPr lang="en-US" altLang="en-US" sz="1800">
                      <a:solidFill>
                        <a:srgbClr val="000000"/>
                      </a:solidFill>
                    </a:rPr>
                    <a:t>Phy page #</a:t>
                  </a:r>
                </a:p>
              </p:txBody>
            </p:sp>
            <p:sp>
              <p:nvSpPr>
                <p:cNvPr id="57368" name="Rectangle 75"/>
                <p:cNvSpPr>
                  <a:spLocks noChangeArrowheads="1"/>
                </p:cNvSpPr>
                <p:nvPr/>
              </p:nvSpPr>
              <p:spPr bwMode="auto">
                <a:xfrm>
                  <a:off x="3696" y="3264"/>
                  <a:ext cx="1008" cy="288"/>
                </a:xfrm>
                <a:prstGeom prst="rect">
                  <a:avLst/>
                </a:prstGeom>
                <a:solidFill>
                  <a:srgbClr val="FFCC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Font typeface="Wingdings" panose="05000000000000000000" pitchFamily="2" charset="2"/>
                    <a:buBlip>
                      <a:blip r:embed="rId3"/>
                    </a:buBlip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folHlink"/>
                    </a:buClr>
                    <a:buSzPct val="50000"/>
                    <a:buFont typeface="Wingdings" panose="05000000000000000000" pitchFamily="2" charset="2"/>
                    <a:buChar char="n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Font typeface="Wingdings" panose="05000000000000000000" pitchFamily="2" charset="2"/>
                    <a:buBlip>
                      <a:blip r:embed="rId3"/>
                    </a:buBlip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folHlink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Font typeface="Wingdings" panose="05000000000000000000" pitchFamily="2" charset="2"/>
                    <a:buBlip>
                      <a:blip r:embed="rId3"/>
                    </a:buBlip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Font typeface="Wingdings" panose="05000000000000000000" pitchFamily="2" charset="2"/>
                    <a:buBlip>
                      <a:blip r:embed="rId3"/>
                    </a:buBlip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Font typeface="Wingdings" panose="05000000000000000000" pitchFamily="2" charset="2"/>
                    <a:buBlip>
                      <a:blip r:embed="rId3"/>
                    </a:buBlip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Font typeface="Wingdings" panose="05000000000000000000" pitchFamily="2" charset="2"/>
                    <a:buBlip>
                      <a:blip r:embed="rId3"/>
                    </a:buBlip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Font typeface="Wingdings" panose="05000000000000000000" pitchFamily="2" charset="2"/>
                    <a:buBlip>
                      <a:blip r:embed="rId3"/>
                    </a:buBlip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ClrTx/>
                    <a:buFontTx/>
                    <a:buNone/>
                  </a:pPr>
                  <a:r>
                    <a:rPr lang="en-US" altLang="en-US" sz="1800">
                      <a:solidFill>
                        <a:srgbClr val="000000"/>
                      </a:solidFill>
                    </a:rPr>
                    <a:t>Phy page #</a:t>
                  </a:r>
                </a:p>
              </p:txBody>
            </p:sp>
          </p:grpSp>
        </p:grpSp>
        <p:cxnSp>
          <p:nvCxnSpPr>
            <p:cNvPr id="57358" name="Straight Connector 14"/>
            <p:cNvCxnSpPr>
              <a:cxnSpLocks noChangeShapeType="1"/>
              <a:endCxn id="57385" idx="0"/>
            </p:cNvCxnSpPr>
            <p:nvPr/>
          </p:nvCxnSpPr>
          <p:spPr bwMode="auto">
            <a:xfrm flipH="1" flipV="1">
              <a:off x="2514600" y="4724400"/>
              <a:ext cx="7938" cy="228600"/>
            </a:xfrm>
            <a:prstGeom prst="line">
              <a:avLst/>
            </a:prstGeom>
            <a:noFill/>
            <a:ln w="25400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Recall from Last Time…</a:t>
            </a:r>
          </a:p>
        </p:txBody>
      </p:sp>
      <p:sp>
        <p:nvSpPr>
          <p:cNvPr id="7171" name="Rectangle 4"/>
          <p:cNvSpPr>
            <a:spLocks noChangeArrowheads="1"/>
          </p:cNvSpPr>
          <p:nvPr/>
        </p:nvSpPr>
        <p:spPr bwMode="auto">
          <a:xfrm>
            <a:off x="1295400" y="3124200"/>
            <a:ext cx="1676400" cy="205740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solidFill>
                  <a:srgbClr val="000000"/>
                </a:solidFill>
              </a:rPr>
              <a:t>Virtual </a:t>
            </a:r>
          </a:p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solidFill>
                  <a:srgbClr val="000000"/>
                </a:solidFill>
              </a:rPr>
              <a:t>addresses</a:t>
            </a:r>
          </a:p>
        </p:txBody>
      </p:sp>
      <p:sp>
        <p:nvSpPr>
          <p:cNvPr id="7172" name="Rectangle 5"/>
          <p:cNvSpPr>
            <a:spLocks noChangeArrowheads="1"/>
          </p:cNvSpPr>
          <p:nvPr/>
        </p:nvSpPr>
        <p:spPr bwMode="auto">
          <a:xfrm>
            <a:off x="6172200" y="3124200"/>
            <a:ext cx="1676400" cy="2057400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solidFill>
                  <a:srgbClr val="000000"/>
                </a:solidFill>
              </a:rPr>
              <a:t>Physical</a:t>
            </a:r>
          </a:p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solidFill>
                  <a:srgbClr val="000000"/>
                </a:solidFill>
              </a:rPr>
              <a:t>addresses</a:t>
            </a:r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2971800" y="3124200"/>
            <a:ext cx="3200400" cy="1066800"/>
            <a:chOff x="1872" y="1968"/>
            <a:chExt cx="2016" cy="672"/>
          </a:xfrm>
        </p:grpSpPr>
        <p:grpSp>
          <p:nvGrpSpPr>
            <p:cNvPr id="7178" name="Group 7"/>
            <p:cNvGrpSpPr>
              <a:grpSpLocks/>
            </p:cNvGrpSpPr>
            <p:nvPr/>
          </p:nvGrpSpPr>
          <p:grpSpPr bwMode="auto">
            <a:xfrm>
              <a:off x="1872" y="1968"/>
              <a:ext cx="1584" cy="672"/>
              <a:chOff x="1872" y="1968"/>
              <a:chExt cx="1584" cy="672"/>
            </a:xfrm>
          </p:grpSpPr>
          <p:sp>
            <p:nvSpPr>
              <p:cNvPr id="7180" name="Rectangle 8"/>
              <p:cNvSpPr>
                <a:spLocks noChangeArrowheads="1"/>
              </p:cNvSpPr>
              <p:nvPr/>
            </p:nvSpPr>
            <p:spPr bwMode="auto">
              <a:xfrm>
                <a:off x="2304" y="1968"/>
                <a:ext cx="1152" cy="672"/>
              </a:xfrm>
              <a:prstGeom prst="rect">
                <a:avLst/>
              </a:prstGeom>
              <a:solidFill>
                <a:srgbClr val="FFCC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folHlink"/>
                  </a:buClr>
                  <a:buSzPct val="50000"/>
                  <a:buFont typeface="Wingdings" panose="05000000000000000000" pitchFamily="2" charset="2"/>
                  <a:buChar char="n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folHlink"/>
                  </a:buClr>
                  <a:buSzPct val="5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FontTx/>
                  <a:buNone/>
                </a:pPr>
                <a:r>
                  <a:rPr lang="en-US" altLang="en-US" sz="1800">
                    <a:solidFill>
                      <a:srgbClr val="000000"/>
                    </a:solidFill>
                  </a:rPr>
                  <a:t>Translation table</a:t>
                </a:r>
              </a:p>
            </p:txBody>
          </p:sp>
          <p:sp>
            <p:nvSpPr>
              <p:cNvPr id="7181" name="Line 9"/>
              <p:cNvSpPr>
                <a:spLocks noChangeShapeType="1"/>
              </p:cNvSpPr>
              <p:nvPr/>
            </p:nvSpPr>
            <p:spPr bwMode="auto">
              <a:xfrm>
                <a:off x="1872" y="2304"/>
                <a:ext cx="432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7179" name="Line 10"/>
            <p:cNvSpPr>
              <a:spLocks noChangeShapeType="1"/>
            </p:cNvSpPr>
            <p:nvPr/>
          </p:nvSpPr>
          <p:spPr bwMode="auto">
            <a:xfrm>
              <a:off x="3456" y="2304"/>
              <a:ext cx="43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" name="Group 11"/>
          <p:cNvGrpSpPr>
            <a:grpSpLocks/>
          </p:cNvGrpSpPr>
          <p:nvPr/>
        </p:nvGrpSpPr>
        <p:grpSpPr bwMode="auto">
          <a:xfrm>
            <a:off x="2971800" y="4692650"/>
            <a:ext cx="3200400" cy="641350"/>
            <a:chOff x="1872" y="2956"/>
            <a:chExt cx="2016" cy="404"/>
          </a:xfrm>
        </p:grpSpPr>
        <p:sp>
          <p:nvSpPr>
            <p:cNvPr id="7176" name="Line 12"/>
            <p:cNvSpPr>
              <a:spLocks noChangeShapeType="1"/>
            </p:cNvSpPr>
            <p:nvPr/>
          </p:nvSpPr>
          <p:spPr bwMode="auto">
            <a:xfrm flipH="1">
              <a:off x="1872" y="2976"/>
              <a:ext cx="201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77" name="Text Box 13"/>
            <p:cNvSpPr txBox="1">
              <a:spLocks noChangeArrowheads="1"/>
            </p:cNvSpPr>
            <p:nvPr/>
          </p:nvSpPr>
          <p:spPr bwMode="auto">
            <a:xfrm>
              <a:off x="2208" y="2956"/>
              <a:ext cx="1404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/>
                <a:t>Data reads or writes</a:t>
              </a:r>
            </a:p>
            <a:p>
              <a:pPr algn="ctr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/>
                <a:t>(untranslated)</a:t>
              </a:r>
            </a:p>
          </p:txBody>
        </p:sp>
      </p:grpSp>
      <p:sp>
        <p:nvSpPr>
          <p:cNvPr id="9230" name="Rectangle 14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Translation tables are implemented in HW, controlled by SW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Segmented Paging</a:t>
            </a:r>
          </a:p>
        </p:txBody>
      </p:sp>
      <p:grpSp>
        <p:nvGrpSpPr>
          <p:cNvPr id="2" name="Group 17"/>
          <p:cNvGrpSpPr>
            <a:grpSpLocks/>
          </p:cNvGrpSpPr>
          <p:nvPr/>
        </p:nvGrpSpPr>
        <p:grpSpPr bwMode="auto">
          <a:xfrm>
            <a:off x="3657600" y="1905000"/>
            <a:ext cx="4572000" cy="3810000"/>
            <a:chOff x="1776" y="1200"/>
            <a:chExt cx="2880" cy="2400"/>
          </a:xfrm>
        </p:grpSpPr>
        <p:sp>
          <p:nvSpPr>
            <p:cNvPr id="59426" name="Rectangle 18"/>
            <p:cNvSpPr>
              <a:spLocks noChangeArrowheads="1"/>
            </p:cNvSpPr>
            <p:nvPr/>
          </p:nvSpPr>
          <p:spPr bwMode="auto">
            <a:xfrm>
              <a:off x="3408" y="1200"/>
              <a:ext cx="1248" cy="288"/>
            </a:xfrm>
            <a:prstGeom prst="rect">
              <a:avLst/>
            </a:prstGeom>
            <a:solidFill>
              <a:srgbClr val="FFCC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solidFill>
                    <a:srgbClr val="000000"/>
                  </a:solidFill>
                </a:rPr>
                <a:t>Page table size</a:t>
              </a:r>
            </a:p>
          </p:txBody>
        </p:sp>
        <p:sp>
          <p:nvSpPr>
            <p:cNvPr id="59427" name="AutoShape 19"/>
            <p:cNvSpPr>
              <a:spLocks noChangeArrowheads="1"/>
            </p:cNvSpPr>
            <p:nvPr/>
          </p:nvSpPr>
          <p:spPr bwMode="auto">
            <a:xfrm>
              <a:off x="3888" y="1728"/>
              <a:ext cx="384" cy="366"/>
            </a:xfrm>
            <a:prstGeom prst="diamond">
              <a:avLst/>
            </a:prstGeom>
            <a:solidFill>
              <a:srgbClr val="FF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solidFill>
                    <a:srgbClr val="000000"/>
                  </a:solidFill>
                </a:rPr>
                <a:t>&gt;</a:t>
              </a:r>
            </a:p>
          </p:txBody>
        </p:sp>
        <p:sp>
          <p:nvSpPr>
            <p:cNvPr id="59428" name="Line 20"/>
            <p:cNvSpPr>
              <a:spLocks noChangeShapeType="1"/>
            </p:cNvSpPr>
            <p:nvPr/>
          </p:nvSpPr>
          <p:spPr bwMode="auto">
            <a:xfrm>
              <a:off x="4080" y="1488"/>
              <a:ext cx="0" cy="24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429" name="Line 21"/>
            <p:cNvSpPr>
              <a:spLocks noChangeShapeType="1"/>
            </p:cNvSpPr>
            <p:nvPr/>
          </p:nvSpPr>
          <p:spPr bwMode="auto">
            <a:xfrm>
              <a:off x="1776" y="1920"/>
              <a:ext cx="211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430" name="Rectangle 22"/>
            <p:cNvSpPr>
              <a:spLocks noChangeArrowheads="1"/>
            </p:cNvSpPr>
            <p:nvPr/>
          </p:nvSpPr>
          <p:spPr bwMode="auto">
            <a:xfrm>
              <a:off x="3408" y="3312"/>
              <a:ext cx="1248" cy="28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/>
                <a:t>Error</a:t>
              </a:r>
            </a:p>
          </p:txBody>
        </p:sp>
        <p:sp>
          <p:nvSpPr>
            <p:cNvPr id="59431" name="Line 23"/>
            <p:cNvSpPr>
              <a:spLocks noChangeShapeType="1"/>
            </p:cNvSpPr>
            <p:nvPr/>
          </p:nvSpPr>
          <p:spPr bwMode="auto">
            <a:xfrm>
              <a:off x="4080" y="2064"/>
              <a:ext cx="0" cy="124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9396" name="Group 80"/>
          <p:cNvGrpSpPr>
            <a:grpSpLocks/>
          </p:cNvGrpSpPr>
          <p:nvPr/>
        </p:nvGrpSpPr>
        <p:grpSpPr bwMode="auto">
          <a:xfrm>
            <a:off x="1828800" y="1905000"/>
            <a:ext cx="3505200" cy="457200"/>
            <a:chOff x="1104" y="1200"/>
            <a:chExt cx="2208" cy="288"/>
          </a:xfrm>
        </p:grpSpPr>
        <p:sp>
          <p:nvSpPr>
            <p:cNvPr id="59423" name="Rectangle 54"/>
            <p:cNvSpPr>
              <a:spLocks noChangeArrowheads="1"/>
            </p:cNvSpPr>
            <p:nvPr/>
          </p:nvSpPr>
          <p:spPr bwMode="auto">
            <a:xfrm>
              <a:off x="1104" y="1200"/>
              <a:ext cx="624" cy="288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solidFill>
                    <a:srgbClr val="000000"/>
                  </a:solidFill>
                </a:rPr>
                <a:t>Seg #</a:t>
              </a:r>
            </a:p>
          </p:txBody>
        </p:sp>
        <p:sp>
          <p:nvSpPr>
            <p:cNvPr id="59424" name="Rectangle 55"/>
            <p:cNvSpPr>
              <a:spLocks noChangeArrowheads="1"/>
            </p:cNvSpPr>
            <p:nvPr/>
          </p:nvSpPr>
          <p:spPr bwMode="auto">
            <a:xfrm>
              <a:off x="2736" y="1200"/>
              <a:ext cx="576" cy="288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solidFill>
                    <a:srgbClr val="000000"/>
                  </a:solidFill>
                </a:rPr>
                <a:t>Offset</a:t>
              </a:r>
            </a:p>
          </p:txBody>
        </p:sp>
        <p:sp>
          <p:nvSpPr>
            <p:cNvPr id="59425" name="Rectangle 56"/>
            <p:cNvSpPr>
              <a:spLocks noChangeArrowheads="1"/>
            </p:cNvSpPr>
            <p:nvPr/>
          </p:nvSpPr>
          <p:spPr bwMode="auto">
            <a:xfrm>
              <a:off x="1728" y="1200"/>
              <a:ext cx="1008" cy="288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solidFill>
                    <a:srgbClr val="000000"/>
                  </a:solidFill>
                </a:rPr>
                <a:t>Virt page #</a:t>
              </a:r>
            </a:p>
          </p:txBody>
        </p:sp>
      </p:grpSp>
      <p:grpSp>
        <p:nvGrpSpPr>
          <p:cNvPr id="4" name="Group 81"/>
          <p:cNvGrpSpPr>
            <a:grpSpLocks/>
          </p:cNvGrpSpPr>
          <p:nvPr/>
        </p:nvGrpSpPr>
        <p:grpSpPr bwMode="auto">
          <a:xfrm>
            <a:off x="6248400" y="1331913"/>
            <a:ext cx="1981200" cy="573087"/>
            <a:chOff x="1613" y="839"/>
            <a:chExt cx="1363" cy="361"/>
          </a:xfrm>
        </p:grpSpPr>
        <p:sp>
          <p:nvSpPr>
            <p:cNvPr id="59421" name="AutoShape 82"/>
            <p:cNvSpPr>
              <a:spLocks/>
            </p:cNvSpPr>
            <p:nvPr/>
          </p:nvSpPr>
          <p:spPr bwMode="auto">
            <a:xfrm rot="16200000" flipV="1">
              <a:off x="2247" y="470"/>
              <a:ext cx="96" cy="1363"/>
            </a:xfrm>
            <a:prstGeom prst="rightBrace">
              <a:avLst>
                <a:gd name="adj1" fmla="val 118316"/>
                <a:gd name="adj2" fmla="val 50000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endParaRPr lang="en-US" altLang="en-US" sz="1800"/>
            </a:p>
          </p:txBody>
        </p:sp>
        <p:sp>
          <p:nvSpPr>
            <p:cNvPr id="59422" name="Text Box 83"/>
            <p:cNvSpPr txBox="1">
              <a:spLocks noChangeArrowheads="1"/>
            </p:cNvSpPr>
            <p:nvPr/>
          </p:nvSpPr>
          <p:spPr bwMode="auto">
            <a:xfrm>
              <a:off x="2122" y="839"/>
              <a:ext cx="33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/>
                <a:t>2</a:t>
              </a:r>
              <a:r>
                <a:rPr lang="en-US" altLang="en-US" sz="1800" baseline="30000"/>
                <a:t>17</a:t>
              </a:r>
            </a:p>
          </p:txBody>
        </p:sp>
      </p:grpSp>
      <p:grpSp>
        <p:nvGrpSpPr>
          <p:cNvPr id="5" name="Group 84"/>
          <p:cNvGrpSpPr>
            <a:grpSpLocks/>
          </p:cNvGrpSpPr>
          <p:nvPr/>
        </p:nvGrpSpPr>
        <p:grpSpPr bwMode="auto">
          <a:xfrm>
            <a:off x="2479675" y="1295400"/>
            <a:ext cx="2260600" cy="573088"/>
            <a:chOff x="1323" y="839"/>
            <a:chExt cx="1927" cy="361"/>
          </a:xfrm>
        </p:grpSpPr>
        <p:sp>
          <p:nvSpPr>
            <p:cNvPr id="59419" name="AutoShape 85"/>
            <p:cNvSpPr>
              <a:spLocks/>
            </p:cNvSpPr>
            <p:nvPr/>
          </p:nvSpPr>
          <p:spPr bwMode="auto">
            <a:xfrm rot="16200000" flipV="1">
              <a:off x="2247" y="470"/>
              <a:ext cx="96" cy="1363"/>
            </a:xfrm>
            <a:prstGeom prst="rightBrace">
              <a:avLst>
                <a:gd name="adj1" fmla="val 118316"/>
                <a:gd name="adj2" fmla="val 50000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endParaRPr lang="en-US" altLang="en-US" sz="1800"/>
            </a:p>
          </p:txBody>
        </p:sp>
        <p:sp>
          <p:nvSpPr>
            <p:cNvPr id="59420" name="Text Box 86"/>
            <p:cNvSpPr txBox="1">
              <a:spLocks noChangeArrowheads="1"/>
            </p:cNvSpPr>
            <p:nvPr/>
          </p:nvSpPr>
          <p:spPr bwMode="auto">
            <a:xfrm>
              <a:off x="1323" y="839"/>
              <a:ext cx="1927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/>
                <a:t>32 – 3 – 12 = 17 bits</a:t>
              </a:r>
              <a:endParaRPr lang="en-US" altLang="en-US" sz="1800" baseline="30000"/>
            </a:p>
          </p:txBody>
        </p:sp>
      </p:grpSp>
      <p:grpSp>
        <p:nvGrpSpPr>
          <p:cNvPr id="6" name="Group 98"/>
          <p:cNvGrpSpPr>
            <a:grpSpLocks/>
          </p:cNvGrpSpPr>
          <p:nvPr/>
        </p:nvGrpSpPr>
        <p:grpSpPr bwMode="auto">
          <a:xfrm>
            <a:off x="2743200" y="2362200"/>
            <a:ext cx="2590800" cy="3352800"/>
            <a:chOff x="1728" y="1488"/>
            <a:chExt cx="1632" cy="2112"/>
          </a:xfrm>
        </p:grpSpPr>
        <p:sp>
          <p:nvSpPr>
            <p:cNvPr id="59410" name="Rectangle 12"/>
            <p:cNvSpPr>
              <a:spLocks noChangeArrowheads="1"/>
            </p:cNvSpPr>
            <p:nvPr/>
          </p:nvSpPr>
          <p:spPr bwMode="auto">
            <a:xfrm>
              <a:off x="1728" y="3312"/>
              <a:ext cx="1056" cy="288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solidFill>
                    <a:srgbClr val="0000CC"/>
                  </a:solidFill>
                </a:rPr>
                <a:t>Phy page #</a:t>
              </a:r>
            </a:p>
          </p:txBody>
        </p:sp>
        <p:sp>
          <p:nvSpPr>
            <p:cNvPr id="59411" name="Rectangle 13"/>
            <p:cNvSpPr>
              <a:spLocks noChangeArrowheads="1"/>
            </p:cNvSpPr>
            <p:nvPr/>
          </p:nvSpPr>
          <p:spPr bwMode="auto">
            <a:xfrm>
              <a:off x="2784" y="3312"/>
              <a:ext cx="576" cy="288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solidFill>
                    <a:srgbClr val="000000"/>
                  </a:solidFill>
                </a:rPr>
                <a:t>Offset</a:t>
              </a:r>
            </a:p>
          </p:txBody>
        </p:sp>
        <p:sp>
          <p:nvSpPr>
            <p:cNvPr id="59412" name="Line 14"/>
            <p:cNvSpPr>
              <a:spLocks noChangeShapeType="1"/>
            </p:cNvSpPr>
            <p:nvPr/>
          </p:nvSpPr>
          <p:spPr bwMode="auto">
            <a:xfrm>
              <a:off x="2304" y="1488"/>
              <a:ext cx="0" cy="67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413" name="Line 15"/>
            <p:cNvSpPr>
              <a:spLocks noChangeShapeType="1"/>
            </p:cNvSpPr>
            <p:nvPr/>
          </p:nvSpPr>
          <p:spPr bwMode="auto">
            <a:xfrm>
              <a:off x="2304" y="3024"/>
              <a:ext cx="0" cy="28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414" name="Line 16"/>
            <p:cNvSpPr>
              <a:spLocks noChangeShapeType="1"/>
            </p:cNvSpPr>
            <p:nvPr/>
          </p:nvSpPr>
          <p:spPr bwMode="auto">
            <a:xfrm>
              <a:off x="3072" y="1488"/>
              <a:ext cx="0" cy="182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59415" name="Group 76"/>
            <p:cNvGrpSpPr>
              <a:grpSpLocks/>
            </p:cNvGrpSpPr>
            <p:nvPr/>
          </p:nvGrpSpPr>
          <p:grpSpPr bwMode="auto">
            <a:xfrm>
              <a:off x="1728" y="2160"/>
              <a:ext cx="1056" cy="864"/>
              <a:chOff x="3696" y="2688"/>
              <a:chExt cx="1008" cy="864"/>
            </a:xfrm>
          </p:grpSpPr>
          <p:sp>
            <p:nvSpPr>
              <p:cNvPr id="59416" name="Rectangle 77"/>
              <p:cNvSpPr>
                <a:spLocks noChangeArrowheads="1"/>
              </p:cNvSpPr>
              <p:nvPr/>
            </p:nvSpPr>
            <p:spPr bwMode="auto">
              <a:xfrm>
                <a:off x="3696" y="2688"/>
                <a:ext cx="1008" cy="288"/>
              </a:xfrm>
              <a:prstGeom prst="rect">
                <a:avLst/>
              </a:prstGeom>
              <a:solidFill>
                <a:srgbClr val="FFCC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folHlink"/>
                  </a:buClr>
                  <a:buSzPct val="50000"/>
                  <a:buFont typeface="Wingdings" panose="05000000000000000000" pitchFamily="2" charset="2"/>
                  <a:buChar char="n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folHlink"/>
                  </a:buClr>
                  <a:buSzPct val="5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FontTx/>
                  <a:buNone/>
                </a:pPr>
                <a:r>
                  <a:rPr lang="en-US" altLang="en-US" sz="1800">
                    <a:solidFill>
                      <a:srgbClr val="000000"/>
                    </a:solidFill>
                  </a:rPr>
                  <a:t>Phy page #</a:t>
                </a:r>
              </a:p>
            </p:txBody>
          </p:sp>
          <p:sp>
            <p:nvSpPr>
              <p:cNvPr id="59417" name="Rectangle 78"/>
              <p:cNvSpPr>
                <a:spLocks noChangeArrowheads="1"/>
              </p:cNvSpPr>
              <p:nvPr/>
            </p:nvSpPr>
            <p:spPr bwMode="auto">
              <a:xfrm>
                <a:off x="3696" y="2976"/>
                <a:ext cx="1008" cy="288"/>
              </a:xfrm>
              <a:prstGeom prst="rect">
                <a:avLst/>
              </a:prstGeom>
              <a:solidFill>
                <a:srgbClr val="FFCC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folHlink"/>
                  </a:buClr>
                  <a:buSzPct val="50000"/>
                  <a:buFont typeface="Wingdings" panose="05000000000000000000" pitchFamily="2" charset="2"/>
                  <a:buChar char="n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folHlink"/>
                  </a:buClr>
                  <a:buSzPct val="5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FontTx/>
                  <a:buNone/>
                </a:pPr>
                <a:r>
                  <a:rPr lang="en-US" altLang="en-US" sz="1800">
                    <a:solidFill>
                      <a:srgbClr val="000000"/>
                    </a:solidFill>
                  </a:rPr>
                  <a:t>Phy page #</a:t>
                </a:r>
              </a:p>
            </p:txBody>
          </p:sp>
          <p:sp>
            <p:nvSpPr>
              <p:cNvPr id="59418" name="Rectangle 79"/>
              <p:cNvSpPr>
                <a:spLocks noChangeArrowheads="1"/>
              </p:cNvSpPr>
              <p:nvPr/>
            </p:nvSpPr>
            <p:spPr bwMode="auto">
              <a:xfrm>
                <a:off x="3696" y="3264"/>
                <a:ext cx="1008" cy="288"/>
              </a:xfrm>
              <a:prstGeom prst="rect">
                <a:avLst/>
              </a:prstGeom>
              <a:solidFill>
                <a:srgbClr val="FFCC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folHlink"/>
                  </a:buClr>
                  <a:buSzPct val="50000"/>
                  <a:buFont typeface="Wingdings" panose="05000000000000000000" pitchFamily="2" charset="2"/>
                  <a:buChar char="n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folHlink"/>
                  </a:buClr>
                  <a:buSzPct val="5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FontTx/>
                  <a:buNone/>
                </a:pPr>
                <a:r>
                  <a:rPr lang="en-US" altLang="en-US" sz="1800">
                    <a:solidFill>
                      <a:srgbClr val="000000"/>
                    </a:solidFill>
                  </a:rPr>
                  <a:t>Phy page #</a:t>
                </a:r>
              </a:p>
            </p:txBody>
          </p:sp>
        </p:grpSp>
      </p:grpSp>
      <p:grpSp>
        <p:nvGrpSpPr>
          <p:cNvPr id="8" name="Group 99"/>
          <p:cNvGrpSpPr>
            <a:grpSpLocks/>
          </p:cNvGrpSpPr>
          <p:nvPr/>
        </p:nvGrpSpPr>
        <p:grpSpPr bwMode="auto">
          <a:xfrm>
            <a:off x="2163763" y="5791200"/>
            <a:ext cx="3856037" cy="671513"/>
            <a:chOff x="1363" y="3648"/>
            <a:chExt cx="2429" cy="423"/>
          </a:xfrm>
        </p:grpSpPr>
        <p:sp>
          <p:nvSpPr>
            <p:cNvPr id="59401" name="AutoShape 88"/>
            <p:cNvSpPr>
              <a:spLocks/>
            </p:cNvSpPr>
            <p:nvPr/>
          </p:nvSpPr>
          <p:spPr bwMode="auto">
            <a:xfrm rot="5400000">
              <a:off x="2472" y="2904"/>
              <a:ext cx="144" cy="1632"/>
            </a:xfrm>
            <a:prstGeom prst="rightBrace">
              <a:avLst>
                <a:gd name="adj1" fmla="val 94444"/>
                <a:gd name="adj2" fmla="val 50000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endParaRPr lang="en-US" altLang="en-US" sz="1800"/>
            </a:p>
          </p:txBody>
        </p:sp>
        <p:sp>
          <p:nvSpPr>
            <p:cNvPr id="59402" name="Text Box 89"/>
            <p:cNvSpPr txBox="1">
              <a:spLocks noChangeArrowheads="1"/>
            </p:cNvSpPr>
            <p:nvPr/>
          </p:nvSpPr>
          <p:spPr bwMode="auto">
            <a:xfrm>
              <a:off x="1363" y="3840"/>
              <a:ext cx="2429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/>
                <a:t>log</a:t>
              </a:r>
              <a:r>
                <a:rPr lang="en-US" altLang="en-US" sz="1800" baseline="-25000"/>
                <a:t>2</a:t>
              </a:r>
              <a:r>
                <a:rPr lang="en-US" altLang="en-US" sz="1800"/>
                <a:t>(1GB)  = 30 bits for 1GB of RAM</a:t>
              </a:r>
            </a:p>
          </p:txBody>
        </p:sp>
        <p:grpSp>
          <p:nvGrpSpPr>
            <p:cNvPr id="59403" name="Group 90"/>
            <p:cNvGrpSpPr>
              <a:grpSpLocks/>
            </p:cNvGrpSpPr>
            <p:nvPr/>
          </p:nvGrpSpPr>
          <p:grpSpPr bwMode="auto">
            <a:xfrm>
              <a:off x="1375" y="3840"/>
              <a:ext cx="720" cy="144"/>
              <a:chOff x="1296" y="3840"/>
              <a:chExt cx="720" cy="144"/>
            </a:xfrm>
          </p:grpSpPr>
          <p:grpSp>
            <p:nvGrpSpPr>
              <p:cNvPr id="59404" name="Group 91"/>
              <p:cNvGrpSpPr>
                <a:grpSpLocks/>
              </p:cNvGrpSpPr>
              <p:nvPr/>
            </p:nvGrpSpPr>
            <p:grpSpPr bwMode="auto">
              <a:xfrm>
                <a:off x="1296" y="3840"/>
                <a:ext cx="96" cy="144"/>
                <a:chOff x="1296" y="3840"/>
                <a:chExt cx="96" cy="144"/>
              </a:xfrm>
            </p:grpSpPr>
            <p:sp>
              <p:nvSpPr>
                <p:cNvPr id="59408" name="Line 92"/>
                <p:cNvSpPr>
                  <a:spLocks noChangeShapeType="1"/>
                </p:cNvSpPr>
                <p:nvPr/>
              </p:nvSpPr>
              <p:spPr bwMode="auto">
                <a:xfrm flipV="1">
                  <a:off x="1296" y="3840"/>
                  <a:ext cx="0" cy="144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9409" name="Line 93"/>
                <p:cNvSpPr>
                  <a:spLocks noChangeShapeType="1"/>
                </p:cNvSpPr>
                <p:nvPr/>
              </p:nvSpPr>
              <p:spPr bwMode="auto">
                <a:xfrm>
                  <a:off x="1296" y="3840"/>
                  <a:ext cx="96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59405" name="Group 94"/>
              <p:cNvGrpSpPr>
                <a:grpSpLocks/>
              </p:cNvGrpSpPr>
              <p:nvPr/>
            </p:nvGrpSpPr>
            <p:grpSpPr bwMode="auto">
              <a:xfrm flipH="1">
                <a:off x="1920" y="3840"/>
                <a:ext cx="96" cy="144"/>
                <a:chOff x="1296" y="3840"/>
                <a:chExt cx="96" cy="144"/>
              </a:xfrm>
            </p:grpSpPr>
            <p:sp>
              <p:nvSpPr>
                <p:cNvPr id="59406" name="Line 95"/>
                <p:cNvSpPr>
                  <a:spLocks noChangeShapeType="1"/>
                </p:cNvSpPr>
                <p:nvPr/>
              </p:nvSpPr>
              <p:spPr bwMode="auto">
                <a:xfrm flipV="1">
                  <a:off x="1296" y="3840"/>
                  <a:ext cx="0" cy="144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9407" name="Line 96"/>
                <p:cNvSpPr>
                  <a:spLocks noChangeShapeType="1"/>
                </p:cNvSpPr>
                <p:nvPr/>
              </p:nvSpPr>
              <p:spPr bwMode="auto">
                <a:xfrm>
                  <a:off x="1296" y="3840"/>
                  <a:ext cx="96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/>
              <a:t>Segmented Paging Example</a:t>
            </a:r>
          </a:p>
        </p:txBody>
      </p:sp>
      <p:grpSp>
        <p:nvGrpSpPr>
          <p:cNvPr id="57351" name="Group 56"/>
          <p:cNvGrpSpPr>
            <a:grpSpLocks/>
          </p:cNvGrpSpPr>
          <p:nvPr/>
        </p:nvGrpSpPr>
        <p:grpSpPr bwMode="auto">
          <a:xfrm>
            <a:off x="152400" y="4267200"/>
            <a:ext cx="3505200" cy="457200"/>
            <a:chOff x="48" y="2448"/>
            <a:chExt cx="2208" cy="288"/>
          </a:xfrm>
        </p:grpSpPr>
        <p:sp>
          <p:nvSpPr>
            <p:cNvPr id="57395" name="Rectangle 53"/>
            <p:cNvSpPr>
              <a:spLocks noChangeArrowheads="1"/>
            </p:cNvSpPr>
            <p:nvPr/>
          </p:nvSpPr>
          <p:spPr bwMode="auto">
            <a:xfrm>
              <a:off x="48" y="2448"/>
              <a:ext cx="624" cy="288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 dirty="0">
                  <a:solidFill>
                    <a:srgbClr val="000000"/>
                  </a:solidFill>
                </a:rPr>
                <a:t>001</a:t>
              </a:r>
            </a:p>
          </p:txBody>
        </p:sp>
        <p:sp>
          <p:nvSpPr>
            <p:cNvPr id="57396" name="Rectangle 54"/>
            <p:cNvSpPr>
              <a:spLocks noChangeArrowheads="1"/>
            </p:cNvSpPr>
            <p:nvPr/>
          </p:nvSpPr>
          <p:spPr bwMode="auto">
            <a:xfrm>
              <a:off x="1680" y="2448"/>
              <a:ext cx="576" cy="288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 dirty="0">
                  <a:solidFill>
                    <a:srgbClr val="000000"/>
                  </a:solidFill>
                </a:rPr>
                <a:t>… 0011</a:t>
              </a:r>
            </a:p>
          </p:txBody>
        </p:sp>
        <p:sp>
          <p:nvSpPr>
            <p:cNvPr id="57397" name="Rectangle 55"/>
            <p:cNvSpPr>
              <a:spLocks noChangeArrowheads="1"/>
            </p:cNvSpPr>
            <p:nvPr/>
          </p:nvSpPr>
          <p:spPr bwMode="auto">
            <a:xfrm>
              <a:off x="672" y="2448"/>
              <a:ext cx="1008" cy="288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 dirty="0">
                  <a:solidFill>
                    <a:srgbClr val="000000"/>
                  </a:solidFill>
                </a:rPr>
                <a:t>00 … 0010</a:t>
              </a:r>
            </a:p>
          </p:txBody>
        </p:sp>
      </p:grpSp>
      <p:grpSp>
        <p:nvGrpSpPr>
          <p:cNvPr id="11" name="Group 88"/>
          <p:cNvGrpSpPr>
            <a:grpSpLocks/>
          </p:cNvGrpSpPr>
          <p:nvPr/>
        </p:nvGrpSpPr>
        <p:grpSpPr bwMode="auto">
          <a:xfrm>
            <a:off x="2514600" y="3733800"/>
            <a:ext cx="5562600" cy="2895600"/>
            <a:chOff x="1584" y="2352"/>
            <a:chExt cx="3504" cy="1824"/>
          </a:xfrm>
        </p:grpSpPr>
        <p:sp>
          <p:nvSpPr>
            <p:cNvPr id="57379" name="Rectangle 20"/>
            <p:cNvSpPr>
              <a:spLocks noChangeArrowheads="1"/>
            </p:cNvSpPr>
            <p:nvPr/>
          </p:nvSpPr>
          <p:spPr bwMode="auto">
            <a:xfrm>
              <a:off x="3744" y="3840"/>
              <a:ext cx="1344" cy="28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/>
                <a:t>Error</a:t>
              </a:r>
            </a:p>
          </p:txBody>
        </p:sp>
        <p:cxnSp>
          <p:nvCxnSpPr>
            <p:cNvPr id="57380" name="AutoShape 21"/>
            <p:cNvCxnSpPr>
              <a:cxnSpLocks noChangeShapeType="1"/>
              <a:stCxn id="57381" idx="3"/>
              <a:endCxn id="57379" idx="1"/>
            </p:cNvCxnSpPr>
            <p:nvPr/>
          </p:nvCxnSpPr>
          <p:spPr bwMode="auto">
            <a:xfrm flipV="1">
              <a:off x="3456" y="3984"/>
              <a:ext cx="288" cy="9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57381" name="AutoShape 22"/>
            <p:cNvSpPr>
              <a:spLocks noChangeArrowheads="1"/>
            </p:cNvSpPr>
            <p:nvPr/>
          </p:nvSpPr>
          <p:spPr bwMode="auto">
            <a:xfrm>
              <a:off x="3072" y="3810"/>
              <a:ext cx="384" cy="366"/>
            </a:xfrm>
            <a:prstGeom prst="diamond">
              <a:avLst/>
            </a:prstGeom>
            <a:solidFill>
              <a:srgbClr val="FF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solidFill>
                    <a:srgbClr val="000000"/>
                  </a:solidFill>
                </a:rPr>
                <a:t>&gt;</a:t>
              </a:r>
            </a:p>
          </p:txBody>
        </p:sp>
        <p:sp>
          <p:nvSpPr>
            <p:cNvPr id="57382" name="Line 24"/>
            <p:cNvSpPr>
              <a:spLocks noChangeShapeType="1"/>
            </p:cNvSpPr>
            <p:nvPr/>
          </p:nvSpPr>
          <p:spPr bwMode="auto">
            <a:xfrm>
              <a:off x="3264" y="2352"/>
              <a:ext cx="0" cy="144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57383" name="Group 73"/>
            <p:cNvGrpSpPr>
              <a:grpSpLocks/>
            </p:cNvGrpSpPr>
            <p:nvPr/>
          </p:nvGrpSpPr>
          <p:grpSpPr bwMode="auto">
            <a:xfrm>
              <a:off x="1584" y="2976"/>
              <a:ext cx="1488" cy="1008"/>
              <a:chOff x="1584" y="2976"/>
              <a:chExt cx="1488" cy="1008"/>
            </a:xfrm>
          </p:grpSpPr>
          <p:sp>
            <p:nvSpPr>
              <p:cNvPr id="57384" name="Line 71"/>
              <p:cNvSpPr>
                <a:spLocks noChangeShapeType="1"/>
              </p:cNvSpPr>
              <p:nvPr/>
            </p:nvSpPr>
            <p:spPr bwMode="auto">
              <a:xfrm>
                <a:off x="1584" y="3984"/>
                <a:ext cx="1488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7385" name="Line 72"/>
              <p:cNvSpPr>
                <a:spLocks noChangeShapeType="1"/>
              </p:cNvSpPr>
              <p:nvPr/>
            </p:nvSpPr>
            <p:spPr bwMode="auto">
              <a:xfrm>
                <a:off x="1584" y="2976"/>
                <a:ext cx="0" cy="1008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6" name="TextBox 5"/>
          <p:cNvSpPr txBox="1"/>
          <p:nvPr/>
        </p:nvSpPr>
        <p:spPr>
          <a:xfrm>
            <a:off x="1125427" y="3864716"/>
            <a:ext cx="14542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0x20002003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89240" y="5011641"/>
            <a:ext cx="26212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0 0000 0000 0000 0010</a:t>
            </a:r>
          </a:p>
        </p:txBody>
      </p:sp>
      <p:cxnSp>
        <p:nvCxnSpPr>
          <p:cNvPr id="15" name="Straight Arrow Connector 14"/>
          <p:cNvCxnSpPr>
            <a:stCxn id="13" idx="0"/>
          </p:cNvCxnSpPr>
          <p:nvPr/>
        </p:nvCxnSpPr>
        <p:spPr bwMode="auto">
          <a:xfrm flipH="1" flipV="1">
            <a:off x="1770064" y="4654035"/>
            <a:ext cx="29791" cy="357606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75" name="TextBox 74"/>
          <p:cNvSpPr txBox="1"/>
          <p:nvPr/>
        </p:nvSpPr>
        <p:spPr>
          <a:xfrm>
            <a:off x="2680409" y="5297044"/>
            <a:ext cx="18346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0000 0000 0011</a:t>
            </a:r>
          </a:p>
        </p:txBody>
      </p:sp>
      <p:cxnSp>
        <p:nvCxnSpPr>
          <p:cNvPr id="21" name="Straight Arrow Connector 20"/>
          <p:cNvCxnSpPr>
            <a:stCxn id="75" idx="0"/>
            <a:endCxn id="57396" idx="2"/>
          </p:cNvCxnSpPr>
          <p:nvPr/>
        </p:nvCxnSpPr>
        <p:spPr bwMode="auto">
          <a:xfrm flipH="1" flipV="1">
            <a:off x="3200400" y="4724400"/>
            <a:ext cx="397344" cy="57264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grpSp>
        <p:nvGrpSpPr>
          <p:cNvPr id="25" name="Group 24"/>
          <p:cNvGrpSpPr/>
          <p:nvPr/>
        </p:nvGrpSpPr>
        <p:grpSpPr>
          <a:xfrm>
            <a:off x="530015" y="1440458"/>
            <a:ext cx="7013785" cy="4198342"/>
            <a:chOff x="530015" y="1440458"/>
            <a:chExt cx="7013785" cy="4198342"/>
          </a:xfrm>
        </p:grpSpPr>
        <p:grpSp>
          <p:nvGrpSpPr>
            <p:cNvPr id="23" name="Group 22"/>
            <p:cNvGrpSpPr/>
            <p:nvPr/>
          </p:nvGrpSpPr>
          <p:grpSpPr>
            <a:xfrm>
              <a:off x="530015" y="1440458"/>
              <a:ext cx="7013785" cy="4198342"/>
              <a:chOff x="530015" y="1440458"/>
              <a:chExt cx="7013785" cy="4198342"/>
            </a:xfrm>
          </p:grpSpPr>
          <p:grpSp>
            <p:nvGrpSpPr>
              <p:cNvPr id="18" name="Group 17"/>
              <p:cNvGrpSpPr>
                <a:grpSpLocks/>
              </p:cNvGrpSpPr>
              <p:nvPr/>
            </p:nvGrpSpPr>
            <p:grpSpPr bwMode="auto">
              <a:xfrm>
                <a:off x="533400" y="2362200"/>
                <a:ext cx="7010400" cy="3276600"/>
                <a:chOff x="533400" y="2362200"/>
                <a:chExt cx="7010400" cy="3276600"/>
              </a:xfrm>
            </p:grpSpPr>
            <p:grpSp>
              <p:nvGrpSpPr>
                <p:cNvPr id="57357" name="Group 91"/>
                <p:cNvGrpSpPr>
                  <a:grpSpLocks/>
                </p:cNvGrpSpPr>
                <p:nvPr/>
              </p:nvGrpSpPr>
              <p:grpSpPr bwMode="auto">
                <a:xfrm>
                  <a:off x="533400" y="2362200"/>
                  <a:ext cx="7010400" cy="3276600"/>
                  <a:chOff x="336" y="1488"/>
                  <a:chExt cx="4416" cy="2064"/>
                </a:xfrm>
              </p:grpSpPr>
              <p:cxnSp>
                <p:nvCxnSpPr>
                  <p:cNvPr id="57359" name="AutoShape 14"/>
                  <p:cNvCxnSpPr>
                    <a:cxnSpLocks noChangeShapeType="1"/>
                    <a:endCxn id="64" idx="1"/>
                  </p:cNvCxnSpPr>
                  <p:nvPr/>
                </p:nvCxnSpPr>
                <p:spPr bwMode="auto">
                  <a:xfrm flipV="1">
                    <a:off x="336" y="1890"/>
                    <a:ext cx="822" cy="798"/>
                  </a:xfrm>
                  <a:prstGeom prst="bentConnector3">
                    <a:avLst>
                      <a:gd name="adj1" fmla="val 4015"/>
                    </a:avLst>
                  </a:prstGeom>
                  <a:noFill/>
                  <a:ln w="28575">
                    <a:solidFill>
                      <a:schemeClr val="tx1"/>
                    </a:solidFill>
                    <a:miter lim="800000"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</p:cxnSp>
              <p:sp>
                <p:nvSpPr>
                  <p:cNvPr id="57360" name="Oval 15"/>
                  <p:cNvSpPr>
                    <a:spLocks noChangeArrowheads="1"/>
                  </p:cNvSpPr>
                  <p:nvPr/>
                </p:nvSpPr>
                <p:spPr bwMode="auto">
                  <a:xfrm>
                    <a:off x="2603" y="2977"/>
                    <a:ext cx="288" cy="288"/>
                  </a:xfrm>
                  <a:prstGeom prst="ellipse">
                    <a:avLst/>
                  </a:prstGeom>
                  <a:solidFill>
                    <a:srgbClr val="FFCCFF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spcBef>
                        <a:spcPct val="20000"/>
                      </a:spcBef>
                      <a:buClr>
                        <a:schemeClr val="hlink"/>
                      </a:buClr>
                      <a:buFont typeface="Wingdings" panose="05000000000000000000" pitchFamily="2" charset="2"/>
                      <a:buBlip>
                        <a:blip r:embed="rId3"/>
                      </a:buBlip>
                      <a:defRPr sz="32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folHlink"/>
                      </a:buClr>
                      <a:buSzPct val="50000"/>
                      <a:buFont typeface="Wingdings" panose="05000000000000000000" pitchFamily="2" charset="2"/>
                      <a:buChar char="n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hlink"/>
                      </a:buClr>
                      <a:buFont typeface="Wingdings" panose="05000000000000000000" pitchFamily="2" charset="2"/>
                      <a:buBlip>
                        <a:blip r:embed="rId3"/>
                      </a:buBlip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folHlink"/>
                      </a:buClr>
                      <a:buSzPct val="50000"/>
                      <a:buFont typeface="Wingdings" panose="05000000000000000000" pitchFamily="2" charset="2"/>
                      <a:buChar char="n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hlink"/>
                      </a:buClr>
                      <a:buFont typeface="Wingdings" panose="05000000000000000000" pitchFamily="2" charset="2"/>
                      <a:buBlip>
                        <a:blip r:embed="rId3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hlink"/>
                      </a:buClr>
                      <a:buFont typeface="Wingdings" panose="05000000000000000000" pitchFamily="2" charset="2"/>
                      <a:buBlip>
                        <a:blip r:embed="rId3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hlink"/>
                      </a:buClr>
                      <a:buFont typeface="Wingdings" panose="05000000000000000000" pitchFamily="2" charset="2"/>
                      <a:buBlip>
                        <a:blip r:embed="rId3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hlink"/>
                      </a:buClr>
                      <a:buFont typeface="Wingdings" panose="05000000000000000000" pitchFamily="2" charset="2"/>
                      <a:buBlip>
                        <a:blip r:embed="rId3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hlink"/>
                      </a:buClr>
                      <a:buFont typeface="Wingdings" panose="05000000000000000000" pitchFamily="2" charset="2"/>
                      <a:buBlip>
                        <a:blip r:embed="rId3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algn="ctr">
                      <a:spcBef>
                        <a:spcPct val="0"/>
                      </a:spcBef>
                      <a:buClrTx/>
                      <a:buFontTx/>
                      <a:buNone/>
                    </a:pPr>
                    <a:r>
                      <a:rPr lang="en-US" altLang="en-US" sz="1800">
                        <a:solidFill>
                          <a:srgbClr val="000000"/>
                        </a:solidFill>
                      </a:rPr>
                      <a:t>+</a:t>
                    </a:r>
                  </a:p>
                </p:txBody>
              </p:sp>
              <p:cxnSp>
                <p:nvCxnSpPr>
                  <p:cNvPr id="57361" name="AutoShape 16"/>
                  <p:cNvCxnSpPr>
                    <a:cxnSpLocks noChangeShapeType="1"/>
                    <a:endCxn id="57360" idx="2"/>
                  </p:cNvCxnSpPr>
                  <p:nvPr/>
                </p:nvCxnSpPr>
                <p:spPr bwMode="auto">
                  <a:xfrm>
                    <a:off x="1594" y="3120"/>
                    <a:ext cx="1009" cy="1"/>
                  </a:xfrm>
                  <a:prstGeom prst="straightConnector1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</p:cxnSp>
              <p:cxnSp>
                <p:nvCxnSpPr>
                  <p:cNvPr id="57362" name="AutoShape 17"/>
                  <p:cNvCxnSpPr>
                    <a:cxnSpLocks noChangeShapeType="1"/>
                    <a:stCxn id="57360" idx="6"/>
                    <a:endCxn id="57367" idx="1"/>
                  </p:cNvCxnSpPr>
                  <p:nvPr/>
                </p:nvCxnSpPr>
                <p:spPr bwMode="auto">
                  <a:xfrm flipV="1">
                    <a:off x="2891" y="3120"/>
                    <a:ext cx="805" cy="1"/>
                  </a:xfrm>
                  <a:prstGeom prst="straightConnector1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</p:cxnSp>
              <p:sp>
                <p:nvSpPr>
                  <p:cNvPr id="57363" name="Line 18"/>
                  <p:cNvSpPr>
                    <a:spLocks noChangeShapeType="1"/>
                  </p:cNvSpPr>
                  <p:nvPr/>
                </p:nvSpPr>
                <p:spPr bwMode="auto">
                  <a:xfrm>
                    <a:off x="2736" y="2352"/>
                    <a:ext cx="4" cy="624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grpSp>
                <p:nvGrpSpPr>
                  <p:cNvPr id="57364" name="Group 90"/>
                  <p:cNvGrpSpPr>
                    <a:grpSpLocks/>
                  </p:cNvGrpSpPr>
                  <p:nvPr/>
                </p:nvGrpSpPr>
                <p:grpSpPr bwMode="auto">
                  <a:xfrm>
                    <a:off x="1584" y="1488"/>
                    <a:ext cx="2784" cy="864"/>
                    <a:chOff x="1584" y="1488"/>
                    <a:chExt cx="2784" cy="864"/>
                  </a:xfrm>
                </p:grpSpPr>
                <p:sp>
                  <p:nvSpPr>
                    <p:cNvPr id="57369" name="Rectangle 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584" y="1488"/>
                      <a:ext cx="1392" cy="288"/>
                    </a:xfrm>
                    <a:prstGeom prst="rect">
                      <a:avLst/>
                    </a:prstGeom>
                    <a:solidFill>
                      <a:srgbClr val="FFCCFF"/>
                    </a:solidFill>
                    <a:ln w="9525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buBlip>
                          <a:blip r:embed="rId3"/>
                        </a:buBlip>
                        <a:defRPr sz="3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buChar char="n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buBlip>
                          <a:blip r:embed="rId3"/>
                        </a:buBlip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buChar char="n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buBlip>
                          <a:blip r:embed="rId3"/>
                        </a:buBlip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buBlip>
                          <a:blip r:embed="rId3"/>
                        </a:buBlip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buBlip>
                          <a:blip r:embed="rId3"/>
                        </a:buBlip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buBlip>
                          <a:blip r:embed="rId3"/>
                        </a:buBlip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buBlip>
                          <a:blip r:embed="rId3"/>
                        </a:buBlip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algn="ctr">
                        <a:spcBef>
                          <a:spcPct val="0"/>
                        </a:spcBef>
                        <a:buClrTx/>
                        <a:buFontTx/>
                        <a:buNone/>
                      </a:pPr>
                      <a:r>
                        <a:rPr lang="en-US" altLang="en-US" sz="1800" dirty="0">
                          <a:solidFill>
                            <a:srgbClr val="000000"/>
                          </a:solidFill>
                        </a:rPr>
                        <a:t>0x00000000</a:t>
                      </a:r>
                    </a:p>
                  </p:txBody>
                </p:sp>
                <p:sp>
                  <p:nvSpPr>
                    <p:cNvPr id="57370" name="Rectangle 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976" y="1488"/>
                      <a:ext cx="1392" cy="288"/>
                    </a:xfrm>
                    <a:prstGeom prst="rect">
                      <a:avLst/>
                    </a:prstGeom>
                    <a:solidFill>
                      <a:srgbClr val="FFCCFF"/>
                    </a:solidFill>
                    <a:ln w="9525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buBlip>
                          <a:blip r:embed="rId3"/>
                        </a:buBlip>
                        <a:defRPr sz="3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buChar char="n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buBlip>
                          <a:blip r:embed="rId3"/>
                        </a:buBlip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buChar char="n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buBlip>
                          <a:blip r:embed="rId3"/>
                        </a:buBlip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buBlip>
                          <a:blip r:embed="rId3"/>
                        </a:buBlip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buBlip>
                          <a:blip r:embed="rId3"/>
                        </a:buBlip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buBlip>
                          <a:blip r:embed="rId3"/>
                        </a:buBlip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buBlip>
                          <a:blip r:embed="rId3"/>
                        </a:buBlip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algn="ctr">
                        <a:spcBef>
                          <a:spcPct val="0"/>
                        </a:spcBef>
                        <a:buClrTx/>
                        <a:buFontTx/>
                        <a:buNone/>
                      </a:pPr>
                      <a:r>
                        <a:rPr lang="en-US" altLang="en-US" sz="1800" dirty="0">
                          <a:solidFill>
                            <a:srgbClr val="000000"/>
                          </a:solidFill>
                        </a:rPr>
                        <a:t>0x16</a:t>
                      </a:r>
                    </a:p>
                  </p:txBody>
                </p:sp>
                <p:sp>
                  <p:nvSpPr>
                    <p:cNvPr id="57371" name="Rectangle 1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584" y="1776"/>
                      <a:ext cx="1392" cy="288"/>
                    </a:xfrm>
                    <a:prstGeom prst="rect">
                      <a:avLst/>
                    </a:prstGeom>
                    <a:solidFill>
                      <a:srgbClr val="FFCCFF"/>
                    </a:solidFill>
                    <a:ln w="9525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buBlip>
                          <a:blip r:embed="rId3"/>
                        </a:buBlip>
                        <a:defRPr sz="3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buChar char="n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buBlip>
                          <a:blip r:embed="rId3"/>
                        </a:buBlip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buChar char="n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buBlip>
                          <a:blip r:embed="rId3"/>
                        </a:buBlip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buBlip>
                          <a:blip r:embed="rId3"/>
                        </a:buBlip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buBlip>
                          <a:blip r:embed="rId3"/>
                        </a:buBlip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buBlip>
                          <a:blip r:embed="rId3"/>
                        </a:buBlip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buBlip>
                          <a:blip r:embed="rId3"/>
                        </a:buBlip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algn="ctr">
                        <a:spcBef>
                          <a:spcPct val="0"/>
                        </a:spcBef>
                        <a:buClrTx/>
                        <a:buFontTx/>
                        <a:buNone/>
                      </a:pPr>
                      <a:r>
                        <a:rPr lang="en-US" altLang="en-US" sz="1800" dirty="0">
                          <a:solidFill>
                            <a:srgbClr val="000000"/>
                          </a:solidFill>
                        </a:rPr>
                        <a:t>0x00003000</a:t>
                      </a:r>
                    </a:p>
                  </p:txBody>
                </p:sp>
                <p:sp>
                  <p:nvSpPr>
                    <p:cNvPr id="57372" name="Rectangle 1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976" y="1776"/>
                      <a:ext cx="1392" cy="288"/>
                    </a:xfrm>
                    <a:prstGeom prst="rect">
                      <a:avLst/>
                    </a:prstGeom>
                    <a:solidFill>
                      <a:srgbClr val="FFCCFF"/>
                    </a:solidFill>
                    <a:ln w="9525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buBlip>
                          <a:blip r:embed="rId3"/>
                        </a:buBlip>
                        <a:defRPr sz="3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buChar char="n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buBlip>
                          <a:blip r:embed="rId3"/>
                        </a:buBlip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buChar char="n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buBlip>
                          <a:blip r:embed="rId3"/>
                        </a:buBlip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buBlip>
                          <a:blip r:embed="rId3"/>
                        </a:buBlip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buBlip>
                          <a:blip r:embed="rId3"/>
                        </a:buBlip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buBlip>
                          <a:blip r:embed="rId3"/>
                        </a:buBlip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buBlip>
                          <a:blip r:embed="rId3"/>
                        </a:buBlip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algn="ctr">
                        <a:spcBef>
                          <a:spcPct val="0"/>
                        </a:spcBef>
                        <a:buClrTx/>
                        <a:buFontTx/>
                        <a:buNone/>
                      </a:pPr>
                      <a:r>
                        <a:rPr lang="en-US" altLang="en-US" sz="1800" dirty="0">
                          <a:solidFill>
                            <a:srgbClr val="000000"/>
                          </a:solidFill>
                        </a:rPr>
                        <a:t>0x1000</a:t>
                      </a:r>
                    </a:p>
                  </p:txBody>
                </p:sp>
                <p:sp>
                  <p:nvSpPr>
                    <p:cNvPr id="57373" name="Rectangle 1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584" y="2064"/>
                      <a:ext cx="1392" cy="288"/>
                    </a:xfrm>
                    <a:prstGeom prst="rect">
                      <a:avLst/>
                    </a:prstGeom>
                    <a:solidFill>
                      <a:srgbClr val="FFCCFF"/>
                    </a:solidFill>
                    <a:ln w="9525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buBlip>
                          <a:blip r:embed="rId3"/>
                        </a:buBlip>
                        <a:defRPr sz="3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buChar char="n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buBlip>
                          <a:blip r:embed="rId3"/>
                        </a:buBlip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buChar char="n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buBlip>
                          <a:blip r:embed="rId3"/>
                        </a:buBlip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buBlip>
                          <a:blip r:embed="rId3"/>
                        </a:buBlip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buBlip>
                          <a:blip r:embed="rId3"/>
                        </a:buBlip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buBlip>
                          <a:blip r:embed="rId3"/>
                        </a:buBlip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buBlip>
                          <a:blip r:embed="rId3"/>
                        </a:buBlip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algn="ctr">
                        <a:spcBef>
                          <a:spcPct val="0"/>
                        </a:spcBef>
                        <a:buClrTx/>
                        <a:buFontTx/>
                        <a:buNone/>
                      </a:pPr>
                      <a:r>
                        <a:rPr lang="en-US" altLang="en-US" sz="1800" dirty="0">
                          <a:solidFill>
                            <a:srgbClr val="000000"/>
                          </a:solidFill>
                        </a:rPr>
                        <a:t>0x50000000</a:t>
                      </a:r>
                    </a:p>
                  </p:txBody>
                </p:sp>
                <p:sp>
                  <p:nvSpPr>
                    <p:cNvPr id="57374" name="Rectangle 1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976" y="2064"/>
                      <a:ext cx="1392" cy="288"/>
                    </a:xfrm>
                    <a:prstGeom prst="rect">
                      <a:avLst/>
                    </a:prstGeom>
                    <a:solidFill>
                      <a:srgbClr val="FFCCFF"/>
                    </a:solidFill>
                    <a:ln w="9525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buBlip>
                          <a:blip r:embed="rId3"/>
                        </a:buBlip>
                        <a:defRPr sz="3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buChar char="n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buBlip>
                          <a:blip r:embed="rId3"/>
                        </a:buBlip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buChar char="n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buBlip>
                          <a:blip r:embed="rId3"/>
                        </a:buBlip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buBlip>
                          <a:blip r:embed="rId3"/>
                        </a:buBlip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buBlip>
                          <a:blip r:embed="rId3"/>
                        </a:buBlip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buBlip>
                          <a:blip r:embed="rId3"/>
                        </a:buBlip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buBlip>
                          <a:blip r:embed="rId3"/>
                        </a:buBlip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algn="ctr">
                        <a:spcBef>
                          <a:spcPct val="0"/>
                        </a:spcBef>
                        <a:buClrTx/>
                        <a:buFontTx/>
                        <a:buNone/>
                      </a:pPr>
                      <a:r>
                        <a:rPr lang="en-US" altLang="en-US" sz="1800" dirty="0">
                          <a:solidFill>
                            <a:srgbClr val="000000"/>
                          </a:solidFill>
                        </a:rPr>
                        <a:t>0x20</a:t>
                      </a:r>
                    </a:p>
                  </p:txBody>
                </p:sp>
              </p:grpSp>
              <p:grpSp>
                <p:nvGrpSpPr>
                  <p:cNvPr id="57365" name="Group 85"/>
                  <p:cNvGrpSpPr>
                    <a:grpSpLocks/>
                  </p:cNvGrpSpPr>
                  <p:nvPr/>
                </p:nvGrpSpPr>
                <p:grpSpPr bwMode="auto">
                  <a:xfrm>
                    <a:off x="3696" y="2688"/>
                    <a:ext cx="1056" cy="864"/>
                    <a:chOff x="3696" y="2688"/>
                    <a:chExt cx="1008" cy="864"/>
                  </a:xfrm>
                </p:grpSpPr>
                <p:sp>
                  <p:nvSpPr>
                    <p:cNvPr id="57366" name="Rectangle 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696" y="2688"/>
                      <a:ext cx="1008" cy="288"/>
                    </a:xfrm>
                    <a:prstGeom prst="rect">
                      <a:avLst/>
                    </a:prstGeom>
                    <a:solidFill>
                      <a:srgbClr val="FFCCFF"/>
                    </a:solidFill>
                    <a:ln w="9525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buBlip>
                          <a:blip r:embed="rId3"/>
                        </a:buBlip>
                        <a:defRPr sz="3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buChar char="n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buBlip>
                          <a:blip r:embed="rId3"/>
                        </a:buBlip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buChar char="n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buBlip>
                          <a:blip r:embed="rId3"/>
                        </a:buBlip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buBlip>
                          <a:blip r:embed="rId3"/>
                        </a:buBlip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buBlip>
                          <a:blip r:embed="rId3"/>
                        </a:buBlip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buBlip>
                          <a:blip r:embed="rId3"/>
                        </a:buBlip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buBlip>
                          <a:blip r:embed="rId3"/>
                        </a:buBlip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algn="ctr">
                        <a:spcBef>
                          <a:spcPct val="0"/>
                        </a:spcBef>
                        <a:buClrTx/>
                        <a:buFontTx/>
                        <a:buNone/>
                      </a:pPr>
                      <a:r>
                        <a:rPr lang="en-US" altLang="en-US" sz="1800">
                          <a:solidFill>
                            <a:srgbClr val="000000"/>
                          </a:solidFill>
                        </a:rPr>
                        <a:t>Phy page #</a:t>
                      </a:r>
                    </a:p>
                  </p:txBody>
                </p:sp>
                <p:sp>
                  <p:nvSpPr>
                    <p:cNvPr id="57367" name="Rectangle 7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696" y="2976"/>
                      <a:ext cx="1008" cy="288"/>
                    </a:xfrm>
                    <a:prstGeom prst="rect">
                      <a:avLst/>
                    </a:prstGeom>
                    <a:solidFill>
                      <a:srgbClr val="FFCCFF"/>
                    </a:solidFill>
                    <a:ln w="9525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buBlip>
                          <a:blip r:embed="rId3"/>
                        </a:buBlip>
                        <a:defRPr sz="3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buChar char="n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buBlip>
                          <a:blip r:embed="rId3"/>
                        </a:buBlip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buChar char="n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buBlip>
                          <a:blip r:embed="rId3"/>
                        </a:buBlip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buBlip>
                          <a:blip r:embed="rId3"/>
                        </a:buBlip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buBlip>
                          <a:blip r:embed="rId3"/>
                        </a:buBlip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buBlip>
                          <a:blip r:embed="rId3"/>
                        </a:buBlip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buBlip>
                          <a:blip r:embed="rId3"/>
                        </a:buBlip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algn="ctr">
                        <a:spcBef>
                          <a:spcPct val="0"/>
                        </a:spcBef>
                        <a:buClrTx/>
                        <a:buFontTx/>
                        <a:buNone/>
                      </a:pPr>
                      <a:r>
                        <a:rPr lang="en-US" altLang="en-US" sz="1800">
                          <a:solidFill>
                            <a:srgbClr val="000000"/>
                          </a:solidFill>
                        </a:rPr>
                        <a:t>Phy page #</a:t>
                      </a:r>
                    </a:p>
                  </p:txBody>
                </p:sp>
                <p:sp>
                  <p:nvSpPr>
                    <p:cNvPr id="57368" name="Rectangle 7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696" y="3264"/>
                      <a:ext cx="1008" cy="288"/>
                    </a:xfrm>
                    <a:prstGeom prst="rect">
                      <a:avLst/>
                    </a:prstGeom>
                    <a:solidFill>
                      <a:srgbClr val="FFCCFF"/>
                    </a:solidFill>
                    <a:ln w="9525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buBlip>
                          <a:blip r:embed="rId3"/>
                        </a:buBlip>
                        <a:defRPr sz="3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buChar char="n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buBlip>
                          <a:blip r:embed="rId3"/>
                        </a:buBlip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buChar char="n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buBlip>
                          <a:blip r:embed="rId3"/>
                        </a:buBlip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buBlip>
                          <a:blip r:embed="rId3"/>
                        </a:buBlip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buBlip>
                          <a:blip r:embed="rId3"/>
                        </a:buBlip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buBlip>
                          <a:blip r:embed="rId3"/>
                        </a:buBlip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buBlip>
                          <a:blip r:embed="rId3"/>
                        </a:buBlip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algn="ctr">
                        <a:spcBef>
                          <a:spcPct val="0"/>
                        </a:spcBef>
                        <a:buClrTx/>
                        <a:buFontTx/>
                        <a:buNone/>
                      </a:pPr>
                      <a:r>
                        <a:rPr lang="en-US" altLang="en-US" sz="1800">
                          <a:solidFill>
                            <a:srgbClr val="000000"/>
                          </a:solidFill>
                        </a:rPr>
                        <a:t>Phy page #</a:t>
                      </a:r>
                    </a:p>
                  </p:txBody>
                </p:sp>
              </p:grpSp>
            </p:grpSp>
            <p:cxnSp>
              <p:nvCxnSpPr>
                <p:cNvPr id="57358" name="Straight Connector 14"/>
                <p:cNvCxnSpPr>
                  <a:cxnSpLocks noChangeShapeType="1"/>
                  <a:endCxn id="57385" idx="0"/>
                </p:cNvCxnSpPr>
                <p:nvPr/>
              </p:nvCxnSpPr>
              <p:spPr bwMode="auto">
                <a:xfrm flipH="1" flipV="1">
                  <a:off x="2514600" y="4724400"/>
                  <a:ext cx="7938" cy="228600"/>
                </a:xfrm>
                <a:prstGeom prst="line">
                  <a:avLst/>
                </a:prstGeom>
                <a:noFill/>
                <a:ln w="25400" algn="ctr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</p:grpSp>
          <p:sp>
            <p:nvSpPr>
              <p:cNvPr id="8" name="TextBox 7"/>
              <p:cNvSpPr txBox="1"/>
              <p:nvPr/>
            </p:nvSpPr>
            <p:spPr>
              <a:xfrm>
                <a:off x="1837569" y="2412811"/>
                <a:ext cx="56938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000</a:t>
                </a:r>
              </a:p>
            </p:txBody>
          </p:sp>
          <p:sp>
            <p:nvSpPr>
              <p:cNvPr id="64" name="TextBox 63"/>
              <p:cNvSpPr txBox="1"/>
              <p:nvPr/>
            </p:nvSpPr>
            <p:spPr>
              <a:xfrm>
                <a:off x="1837569" y="2815295"/>
                <a:ext cx="56938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001</a:t>
                </a:r>
              </a:p>
            </p:txBody>
          </p:sp>
          <p:sp>
            <p:nvSpPr>
              <p:cNvPr id="65" name="TextBox 64"/>
              <p:cNvSpPr txBox="1"/>
              <p:nvPr/>
            </p:nvSpPr>
            <p:spPr>
              <a:xfrm>
                <a:off x="1828800" y="3228561"/>
                <a:ext cx="56938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010</a:t>
                </a:r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530015" y="1652180"/>
                <a:ext cx="1915909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dirty="0"/>
                  <a:t>Page table </a:t>
                </a:r>
              </a:p>
              <a:p>
                <a:pPr algn="ctr"/>
                <a:r>
                  <a:rPr lang="en-US" dirty="0"/>
                  <a:t>segment number</a:t>
                </a:r>
              </a:p>
            </p:txBody>
          </p:sp>
          <p:sp>
            <p:nvSpPr>
              <p:cNvPr id="67" name="TextBox 66"/>
              <p:cNvSpPr txBox="1"/>
              <p:nvPr/>
            </p:nvSpPr>
            <p:spPr>
              <a:xfrm>
                <a:off x="2680409" y="1440458"/>
                <a:ext cx="1954381" cy="92333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dirty="0"/>
                  <a:t>Page table </a:t>
                </a:r>
              </a:p>
              <a:p>
                <a:pPr algn="ctr"/>
                <a:r>
                  <a:rPr lang="en-US" dirty="0"/>
                  <a:t>segment starting </a:t>
                </a:r>
              </a:p>
              <a:p>
                <a:pPr algn="ctr"/>
                <a:r>
                  <a:rPr lang="en-US" dirty="0"/>
                  <a:t>address</a:t>
                </a:r>
              </a:p>
            </p:txBody>
          </p:sp>
          <p:sp>
            <p:nvSpPr>
              <p:cNvPr id="68" name="TextBox 67"/>
              <p:cNvSpPr txBox="1"/>
              <p:nvPr/>
            </p:nvSpPr>
            <p:spPr>
              <a:xfrm>
                <a:off x="4877759" y="1604091"/>
                <a:ext cx="1903085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dirty="0"/>
                  <a:t>Number of page </a:t>
                </a:r>
              </a:p>
              <a:p>
                <a:pPr algn="ctr"/>
                <a:r>
                  <a:rPr lang="en-US" dirty="0"/>
                  <a:t>table entries</a:t>
                </a:r>
              </a:p>
            </p:txBody>
          </p:sp>
        </p:grpSp>
        <p:sp>
          <p:nvSpPr>
            <p:cNvPr id="22" name="TextBox 21"/>
            <p:cNvSpPr txBox="1"/>
            <p:nvPr/>
          </p:nvSpPr>
          <p:spPr>
            <a:xfrm>
              <a:off x="6008232" y="3897868"/>
              <a:ext cx="145424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0x00003000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3748575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Segmented Paging</a:t>
            </a:r>
          </a:p>
        </p:txBody>
      </p:sp>
      <p:grpSp>
        <p:nvGrpSpPr>
          <p:cNvPr id="2" name="Group 17"/>
          <p:cNvGrpSpPr>
            <a:grpSpLocks/>
          </p:cNvGrpSpPr>
          <p:nvPr/>
        </p:nvGrpSpPr>
        <p:grpSpPr bwMode="auto">
          <a:xfrm>
            <a:off x="3657600" y="1905000"/>
            <a:ext cx="4572000" cy="3810000"/>
            <a:chOff x="1776" y="1200"/>
            <a:chExt cx="2880" cy="2400"/>
          </a:xfrm>
        </p:grpSpPr>
        <p:sp>
          <p:nvSpPr>
            <p:cNvPr id="14355" name="Rectangle 18"/>
            <p:cNvSpPr>
              <a:spLocks noChangeArrowheads="1"/>
            </p:cNvSpPr>
            <p:nvPr/>
          </p:nvSpPr>
          <p:spPr bwMode="auto">
            <a:xfrm>
              <a:off x="3408" y="1200"/>
              <a:ext cx="1248" cy="288"/>
            </a:xfrm>
            <a:prstGeom prst="rect">
              <a:avLst/>
            </a:prstGeom>
            <a:solidFill>
              <a:srgbClr val="FFCC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 dirty="0">
                  <a:solidFill>
                    <a:srgbClr val="000000"/>
                  </a:solidFill>
                </a:rPr>
                <a:t>0x1000</a:t>
              </a:r>
            </a:p>
          </p:txBody>
        </p:sp>
        <p:sp>
          <p:nvSpPr>
            <p:cNvPr id="14356" name="AutoShape 19"/>
            <p:cNvSpPr>
              <a:spLocks noChangeArrowheads="1"/>
            </p:cNvSpPr>
            <p:nvPr/>
          </p:nvSpPr>
          <p:spPr bwMode="auto">
            <a:xfrm>
              <a:off x="3888" y="1728"/>
              <a:ext cx="384" cy="366"/>
            </a:xfrm>
            <a:prstGeom prst="diamond">
              <a:avLst/>
            </a:prstGeom>
            <a:solidFill>
              <a:srgbClr val="FF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solidFill>
                    <a:srgbClr val="000000"/>
                  </a:solidFill>
                </a:rPr>
                <a:t>&gt;</a:t>
              </a:r>
            </a:p>
          </p:txBody>
        </p:sp>
        <p:sp>
          <p:nvSpPr>
            <p:cNvPr id="14357" name="Line 20"/>
            <p:cNvSpPr>
              <a:spLocks noChangeShapeType="1"/>
            </p:cNvSpPr>
            <p:nvPr/>
          </p:nvSpPr>
          <p:spPr bwMode="auto">
            <a:xfrm>
              <a:off x="4080" y="1488"/>
              <a:ext cx="0" cy="24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58" name="Line 21"/>
            <p:cNvSpPr>
              <a:spLocks noChangeShapeType="1"/>
            </p:cNvSpPr>
            <p:nvPr/>
          </p:nvSpPr>
          <p:spPr bwMode="auto">
            <a:xfrm>
              <a:off x="1776" y="1920"/>
              <a:ext cx="211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59" name="Rectangle 22"/>
            <p:cNvSpPr>
              <a:spLocks noChangeArrowheads="1"/>
            </p:cNvSpPr>
            <p:nvPr/>
          </p:nvSpPr>
          <p:spPr bwMode="auto">
            <a:xfrm>
              <a:off x="3408" y="3312"/>
              <a:ext cx="1248" cy="28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/>
                <a:t>Error</a:t>
              </a:r>
            </a:p>
          </p:txBody>
        </p:sp>
        <p:sp>
          <p:nvSpPr>
            <p:cNvPr id="14360" name="Line 23"/>
            <p:cNvSpPr>
              <a:spLocks noChangeShapeType="1"/>
            </p:cNvSpPr>
            <p:nvPr/>
          </p:nvSpPr>
          <p:spPr bwMode="auto">
            <a:xfrm>
              <a:off x="4080" y="2064"/>
              <a:ext cx="0" cy="124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4340" name="Group 80"/>
          <p:cNvGrpSpPr>
            <a:grpSpLocks/>
          </p:cNvGrpSpPr>
          <p:nvPr/>
        </p:nvGrpSpPr>
        <p:grpSpPr bwMode="auto">
          <a:xfrm>
            <a:off x="1828800" y="1905000"/>
            <a:ext cx="3505200" cy="457200"/>
            <a:chOff x="1104" y="1200"/>
            <a:chExt cx="2208" cy="288"/>
          </a:xfrm>
        </p:grpSpPr>
        <p:sp>
          <p:nvSpPr>
            <p:cNvPr id="14352" name="Rectangle 54"/>
            <p:cNvSpPr>
              <a:spLocks noChangeArrowheads="1"/>
            </p:cNvSpPr>
            <p:nvPr/>
          </p:nvSpPr>
          <p:spPr bwMode="auto">
            <a:xfrm>
              <a:off x="1104" y="1200"/>
              <a:ext cx="624" cy="288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 dirty="0">
                  <a:solidFill>
                    <a:srgbClr val="000000"/>
                  </a:solidFill>
                </a:rPr>
                <a:t>001</a:t>
              </a:r>
            </a:p>
          </p:txBody>
        </p:sp>
        <p:sp>
          <p:nvSpPr>
            <p:cNvPr id="14353" name="Rectangle 55"/>
            <p:cNvSpPr>
              <a:spLocks noChangeArrowheads="1"/>
            </p:cNvSpPr>
            <p:nvPr/>
          </p:nvSpPr>
          <p:spPr bwMode="auto">
            <a:xfrm>
              <a:off x="2736" y="1200"/>
              <a:ext cx="576" cy="288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 dirty="0">
                  <a:solidFill>
                    <a:srgbClr val="000000"/>
                  </a:solidFill>
                </a:rPr>
                <a:t>… 0011</a:t>
              </a:r>
            </a:p>
          </p:txBody>
        </p:sp>
        <p:sp>
          <p:nvSpPr>
            <p:cNvPr id="14354" name="Rectangle 56"/>
            <p:cNvSpPr>
              <a:spLocks noChangeArrowheads="1"/>
            </p:cNvSpPr>
            <p:nvPr/>
          </p:nvSpPr>
          <p:spPr bwMode="auto">
            <a:xfrm>
              <a:off x="1728" y="1200"/>
              <a:ext cx="1008" cy="288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 dirty="0">
                  <a:solidFill>
                    <a:srgbClr val="000000"/>
                  </a:solidFill>
                </a:rPr>
                <a:t>… 0010</a:t>
              </a:r>
            </a:p>
          </p:txBody>
        </p:sp>
      </p:grpSp>
      <p:sp>
        <p:nvSpPr>
          <p:cNvPr id="14342" name="TextBox 23"/>
          <p:cNvSpPr txBox="1">
            <a:spLocks noChangeArrowheads="1"/>
          </p:cNvSpPr>
          <p:nvPr/>
        </p:nvSpPr>
        <p:spPr bwMode="auto">
          <a:xfrm>
            <a:off x="2892378" y="1511100"/>
            <a:ext cx="145424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800" dirty="0"/>
              <a:t>0x20002003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1150709" y="2362200"/>
            <a:ext cx="4183291" cy="3352800"/>
            <a:chOff x="1150709" y="2362200"/>
            <a:chExt cx="4183291" cy="3352800"/>
          </a:xfrm>
        </p:grpSpPr>
        <p:grpSp>
          <p:nvGrpSpPr>
            <p:cNvPr id="6" name="Group 98"/>
            <p:cNvGrpSpPr>
              <a:grpSpLocks/>
            </p:cNvGrpSpPr>
            <p:nvPr/>
          </p:nvGrpSpPr>
          <p:grpSpPr bwMode="auto">
            <a:xfrm>
              <a:off x="2743200" y="2362200"/>
              <a:ext cx="2590800" cy="3352800"/>
              <a:chOff x="1728" y="1488"/>
              <a:chExt cx="1632" cy="2112"/>
            </a:xfrm>
          </p:grpSpPr>
          <p:sp>
            <p:nvSpPr>
              <p:cNvPr id="14343" name="Rectangle 12"/>
              <p:cNvSpPr>
                <a:spLocks noChangeArrowheads="1"/>
              </p:cNvSpPr>
              <p:nvPr/>
            </p:nvSpPr>
            <p:spPr bwMode="auto">
              <a:xfrm>
                <a:off x="1728" y="3312"/>
                <a:ext cx="1056" cy="288"/>
              </a:xfrm>
              <a:prstGeom prst="rect">
                <a:avLst/>
              </a:prstGeom>
              <a:solidFill>
                <a:srgbClr val="CC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folHlink"/>
                  </a:buClr>
                  <a:buSzPct val="50000"/>
                  <a:buFont typeface="Wingdings" panose="05000000000000000000" pitchFamily="2" charset="2"/>
                  <a:buChar char="n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folHlink"/>
                  </a:buClr>
                  <a:buSzPct val="5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FontTx/>
                  <a:buNone/>
                </a:pPr>
                <a:r>
                  <a:rPr lang="en-US" altLang="en-US" sz="1800" dirty="0">
                    <a:solidFill>
                      <a:srgbClr val="0000CC"/>
                    </a:solidFill>
                  </a:rPr>
                  <a:t>0x70008</a:t>
                </a:r>
              </a:p>
            </p:txBody>
          </p:sp>
          <p:sp>
            <p:nvSpPr>
              <p:cNvPr id="14344" name="Rectangle 13"/>
              <p:cNvSpPr>
                <a:spLocks noChangeArrowheads="1"/>
              </p:cNvSpPr>
              <p:nvPr/>
            </p:nvSpPr>
            <p:spPr bwMode="auto">
              <a:xfrm>
                <a:off x="2784" y="3312"/>
                <a:ext cx="576" cy="288"/>
              </a:xfrm>
              <a:prstGeom prst="rect">
                <a:avLst/>
              </a:prstGeom>
              <a:solidFill>
                <a:srgbClr val="CC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folHlink"/>
                  </a:buClr>
                  <a:buSzPct val="50000"/>
                  <a:buFont typeface="Wingdings" panose="05000000000000000000" pitchFamily="2" charset="2"/>
                  <a:buChar char="n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folHlink"/>
                  </a:buClr>
                  <a:buSzPct val="5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FontTx/>
                  <a:buNone/>
                </a:pPr>
                <a:r>
                  <a:rPr lang="en-US" altLang="en-US" sz="1800" dirty="0">
                    <a:solidFill>
                      <a:srgbClr val="000000"/>
                    </a:solidFill>
                  </a:rPr>
                  <a:t>0x003</a:t>
                </a:r>
              </a:p>
            </p:txBody>
          </p:sp>
          <p:sp>
            <p:nvSpPr>
              <p:cNvPr id="14345" name="Line 14"/>
              <p:cNvSpPr>
                <a:spLocks noChangeShapeType="1"/>
              </p:cNvSpPr>
              <p:nvPr/>
            </p:nvSpPr>
            <p:spPr bwMode="auto">
              <a:xfrm>
                <a:off x="2304" y="1488"/>
                <a:ext cx="0" cy="67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46" name="Line 15"/>
              <p:cNvSpPr>
                <a:spLocks noChangeShapeType="1"/>
              </p:cNvSpPr>
              <p:nvPr/>
            </p:nvSpPr>
            <p:spPr bwMode="auto">
              <a:xfrm>
                <a:off x="2304" y="3024"/>
                <a:ext cx="0" cy="288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47" name="Line 16"/>
              <p:cNvSpPr>
                <a:spLocks noChangeShapeType="1"/>
              </p:cNvSpPr>
              <p:nvPr/>
            </p:nvSpPr>
            <p:spPr bwMode="auto">
              <a:xfrm>
                <a:off x="3072" y="1488"/>
                <a:ext cx="0" cy="182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14348" name="Group 76"/>
              <p:cNvGrpSpPr>
                <a:grpSpLocks/>
              </p:cNvGrpSpPr>
              <p:nvPr/>
            </p:nvGrpSpPr>
            <p:grpSpPr bwMode="auto">
              <a:xfrm>
                <a:off x="1728" y="2160"/>
                <a:ext cx="1056" cy="864"/>
                <a:chOff x="3696" y="2688"/>
                <a:chExt cx="1008" cy="864"/>
              </a:xfrm>
            </p:grpSpPr>
            <p:sp>
              <p:nvSpPr>
                <p:cNvPr id="14349" name="Rectangle 77"/>
                <p:cNvSpPr>
                  <a:spLocks noChangeArrowheads="1"/>
                </p:cNvSpPr>
                <p:nvPr/>
              </p:nvSpPr>
              <p:spPr bwMode="auto">
                <a:xfrm>
                  <a:off x="3696" y="2688"/>
                  <a:ext cx="1008" cy="288"/>
                </a:xfrm>
                <a:prstGeom prst="rect">
                  <a:avLst/>
                </a:prstGeom>
                <a:solidFill>
                  <a:srgbClr val="FFCC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Font typeface="Wingdings" panose="05000000000000000000" pitchFamily="2" charset="2"/>
                    <a:buBlip>
                      <a:blip r:embed="rId3"/>
                    </a:buBlip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folHlink"/>
                    </a:buClr>
                    <a:buSzPct val="50000"/>
                    <a:buFont typeface="Wingdings" panose="05000000000000000000" pitchFamily="2" charset="2"/>
                    <a:buChar char="n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Font typeface="Wingdings" panose="05000000000000000000" pitchFamily="2" charset="2"/>
                    <a:buBlip>
                      <a:blip r:embed="rId3"/>
                    </a:buBlip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folHlink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Font typeface="Wingdings" panose="05000000000000000000" pitchFamily="2" charset="2"/>
                    <a:buBlip>
                      <a:blip r:embed="rId3"/>
                    </a:buBlip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Font typeface="Wingdings" panose="05000000000000000000" pitchFamily="2" charset="2"/>
                    <a:buBlip>
                      <a:blip r:embed="rId3"/>
                    </a:buBlip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Font typeface="Wingdings" panose="05000000000000000000" pitchFamily="2" charset="2"/>
                    <a:buBlip>
                      <a:blip r:embed="rId3"/>
                    </a:buBlip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Font typeface="Wingdings" panose="05000000000000000000" pitchFamily="2" charset="2"/>
                    <a:buBlip>
                      <a:blip r:embed="rId3"/>
                    </a:buBlip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Font typeface="Wingdings" panose="05000000000000000000" pitchFamily="2" charset="2"/>
                    <a:buBlip>
                      <a:blip r:embed="rId3"/>
                    </a:buBlip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ClrTx/>
                    <a:buFontTx/>
                    <a:buNone/>
                  </a:pPr>
                  <a:r>
                    <a:rPr lang="en-US" altLang="en-US" sz="1800" dirty="0">
                      <a:solidFill>
                        <a:srgbClr val="000000"/>
                      </a:solidFill>
                    </a:rPr>
                    <a:t>0x70000</a:t>
                  </a:r>
                </a:p>
              </p:txBody>
            </p:sp>
            <p:sp>
              <p:nvSpPr>
                <p:cNvPr id="14350" name="Rectangle 78"/>
                <p:cNvSpPr>
                  <a:spLocks noChangeArrowheads="1"/>
                </p:cNvSpPr>
                <p:nvPr/>
              </p:nvSpPr>
              <p:spPr bwMode="auto">
                <a:xfrm>
                  <a:off x="3696" y="2976"/>
                  <a:ext cx="1008" cy="288"/>
                </a:xfrm>
                <a:prstGeom prst="rect">
                  <a:avLst/>
                </a:prstGeom>
                <a:solidFill>
                  <a:srgbClr val="FFCC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Font typeface="Wingdings" panose="05000000000000000000" pitchFamily="2" charset="2"/>
                    <a:buBlip>
                      <a:blip r:embed="rId3"/>
                    </a:buBlip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folHlink"/>
                    </a:buClr>
                    <a:buSzPct val="50000"/>
                    <a:buFont typeface="Wingdings" panose="05000000000000000000" pitchFamily="2" charset="2"/>
                    <a:buChar char="n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Font typeface="Wingdings" panose="05000000000000000000" pitchFamily="2" charset="2"/>
                    <a:buBlip>
                      <a:blip r:embed="rId3"/>
                    </a:buBlip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folHlink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Font typeface="Wingdings" panose="05000000000000000000" pitchFamily="2" charset="2"/>
                    <a:buBlip>
                      <a:blip r:embed="rId3"/>
                    </a:buBlip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Font typeface="Wingdings" panose="05000000000000000000" pitchFamily="2" charset="2"/>
                    <a:buBlip>
                      <a:blip r:embed="rId3"/>
                    </a:buBlip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Font typeface="Wingdings" panose="05000000000000000000" pitchFamily="2" charset="2"/>
                    <a:buBlip>
                      <a:blip r:embed="rId3"/>
                    </a:buBlip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Font typeface="Wingdings" panose="05000000000000000000" pitchFamily="2" charset="2"/>
                    <a:buBlip>
                      <a:blip r:embed="rId3"/>
                    </a:buBlip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Font typeface="Wingdings" panose="05000000000000000000" pitchFamily="2" charset="2"/>
                    <a:buBlip>
                      <a:blip r:embed="rId3"/>
                    </a:buBlip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ClrTx/>
                    <a:buFontTx/>
                    <a:buNone/>
                  </a:pPr>
                  <a:r>
                    <a:rPr lang="en-US" altLang="en-US" sz="1800" dirty="0">
                      <a:solidFill>
                        <a:srgbClr val="000000"/>
                      </a:solidFill>
                    </a:rPr>
                    <a:t>0x70004</a:t>
                  </a:r>
                </a:p>
              </p:txBody>
            </p:sp>
            <p:sp>
              <p:nvSpPr>
                <p:cNvPr id="14351" name="Rectangle 79"/>
                <p:cNvSpPr>
                  <a:spLocks noChangeArrowheads="1"/>
                </p:cNvSpPr>
                <p:nvPr/>
              </p:nvSpPr>
              <p:spPr bwMode="auto">
                <a:xfrm>
                  <a:off x="3696" y="3264"/>
                  <a:ext cx="1008" cy="288"/>
                </a:xfrm>
                <a:prstGeom prst="rect">
                  <a:avLst/>
                </a:prstGeom>
                <a:solidFill>
                  <a:srgbClr val="FFCC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Font typeface="Wingdings" panose="05000000000000000000" pitchFamily="2" charset="2"/>
                    <a:buBlip>
                      <a:blip r:embed="rId3"/>
                    </a:buBlip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folHlink"/>
                    </a:buClr>
                    <a:buSzPct val="50000"/>
                    <a:buFont typeface="Wingdings" panose="05000000000000000000" pitchFamily="2" charset="2"/>
                    <a:buChar char="n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Font typeface="Wingdings" panose="05000000000000000000" pitchFamily="2" charset="2"/>
                    <a:buBlip>
                      <a:blip r:embed="rId3"/>
                    </a:buBlip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folHlink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Font typeface="Wingdings" panose="05000000000000000000" pitchFamily="2" charset="2"/>
                    <a:buBlip>
                      <a:blip r:embed="rId3"/>
                    </a:buBlip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Font typeface="Wingdings" panose="05000000000000000000" pitchFamily="2" charset="2"/>
                    <a:buBlip>
                      <a:blip r:embed="rId3"/>
                    </a:buBlip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Font typeface="Wingdings" panose="05000000000000000000" pitchFamily="2" charset="2"/>
                    <a:buBlip>
                      <a:blip r:embed="rId3"/>
                    </a:buBlip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Font typeface="Wingdings" panose="05000000000000000000" pitchFamily="2" charset="2"/>
                    <a:buBlip>
                      <a:blip r:embed="rId3"/>
                    </a:buBlip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Font typeface="Wingdings" panose="05000000000000000000" pitchFamily="2" charset="2"/>
                    <a:buBlip>
                      <a:blip r:embed="rId3"/>
                    </a:buBlip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ClrTx/>
                    <a:buFontTx/>
                    <a:buNone/>
                  </a:pPr>
                  <a:r>
                    <a:rPr lang="en-US" altLang="en-US" sz="1800" dirty="0">
                      <a:solidFill>
                        <a:srgbClr val="0000CC"/>
                      </a:solidFill>
                    </a:rPr>
                    <a:t>0x70008</a:t>
                  </a:r>
                </a:p>
              </p:txBody>
            </p:sp>
          </p:grpSp>
        </p:grpSp>
        <p:sp>
          <p:nvSpPr>
            <p:cNvPr id="25" name="TextBox 24"/>
            <p:cNvSpPr txBox="1"/>
            <p:nvPr/>
          </p:nvSpPr>
          <p:spPr>
            <a:xfrm>
              <a:off x="2294769" y="3527650"/>
              <a:ext cx="44114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00</a:t>
              </a: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2294769" y="3930134"/>
              <a:ext cx="44114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01</a:t>
              </a: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2286000" y="4343400"/>
              <a:ext cx="44114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10</a:t>
              </a: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1150709" y="2853135"/>
              <a:ext cx="156966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/>
                <a:t>Page table </a:t>
              </a:r>
            </a:p>
            <a:p>
              <a:pPr algn="ctr"/>
              <a:r>
                <a:rPr lang="en-US" dirty="0"/>
                <a:t>Entry number</a:t>
              </a:r>
            </a:p>
          </p:txBody>
        </p:sp>
      </p:grpSp>
      <p:sp>
        <p:nvSpPr>
          <p:cNvPr id="32" name="TextBox 31"/>
          <p:cNvSpPr txBox="1"/>
          <p:nvPr/>
        </p:nvSpPr>
        <p:spPr>
          <a:xfrm>
            <a:off x="2162901" y="2523599"/>
            <a:ext cx="26212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0 0000 0000 0000 0010</a:t>
            </a:r>
          </a:p>
        </p:txBody>
      </p:sp>
      <p:cxnSp>
        <p:nvCxnSpPr>
          <p:cNvPr id="33" name="Straight Arrow Connector 32"/>
          <p:cNvCxnSpPr>
            <a:stCxn id="32" idx="0"/>
          </p:cNvCxnSpPr>
          <p:nvPr/>
        </p:nvCxnSpPr>
        <p:spPr bwMode="auto">
          <a:xfrm flipH="1" flipV="1">
            <a:off x="3300513" y="2411997"/>
            <a:ext cx="173003" cy="111602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34" name="TextBox 33"/>
          <p:cNvSpPr txBox="1"/>
          <p:nvPr/>
        </p:nvSpPr>
        <p:spPr>
          <a:xfrm>
            <a:off x="4335417" y="2715782"/>
            <a:ext cx="18346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0000 0000 0011</a:t>
            </a:r>
          </a:p>
        </p:txBody>
      </p:sp>
      <p:cxnSp>
        <p:nvCxnSpPr>
          <p:cNvPr id="35" name="Straight Arrow Connector 34"/>
          <p:cNvCxnSpPr>
            <a:stCxn id="34" idx="0"/>
            <a:endCxn id="14347" idx="0"/>
          </p:cNvCxnSpPr>
          <p:nvPr/>
        </p:nvCxnSpPr>
        <p:spPr bwMode="auto">
          <a:xfrm flipH="1" flipV="1">
            <a:off x="4876800" y="2362200"/>
            <a:ext cx="375952" cy="353582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37986129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/>
              <a:t>Segmented Paging Example</a:t>
            </a:r>
          </a:p>
        </p:txBody>
      </p:sp>
      <p:grpSp>
        <p:nvGrpSpPr>
          <p:cNvPr id="57351" name="Group 56"/>
          <p:cNvGrpSpPr>
            <a:grpSpLocks/>
          </p:cNvGrpSpPr>
          <p:nvPr/>
        </p:nvGrpSpPr>
        <p:grpSpPr bwMode="auto">
          <a:xfrm>
            <a:off x="152400" y="4267200"/>
            <a:ext cx="3505200" cy="457200"/>
            <a:chOff x="48" y="2448"/>
            <a:chExt cx="2208" cy="288"/>
          </a:xfrm>
        </p:grpSpPr>
        <p:sp>
          <p:nvSpPr>
            <p:cNvPr id="57395" name="Rectangle 53"/>
            <p:cNvSpPr>
              <a:spLocks noChangeArrowheads="1"/>
            </p:cNvSpPr>
            <p:nvPr/>
          </p:nvSpPr>
          <p:spPr bwMode="auto">
            <a:xfrm>
              <a:off x="48" y="2448"/>
              <a:ext cx="624" cy="288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 dirty="0">
                  <a:solidFill>
                    <a:srgbClr val="000000"/>
                  </a:solidFill>
                </a:rPr>
                <a:t>?</a:t>
              </a:r>
            </a:p>
          </p:txBody>
        </p:sp>
        <p:sp>
          <p:nvSpPr>
            <p:cNvPr id="57396" name="Rectangle 54"/>
            <p:cNvSpPr>
              <a:spLocks noChangeArrowheads="1"/>
            </p:cNvSpPr>
            <p:nvPr/>
          </p:nvSpPr>
          <p:spPr bwMode="auto">
            <a:xfrm>
              <a:off x="1680" y="2448"/>
              <a:ext cx="576" cy="288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 dirty="0">
                  <a:solidFill>
                    <a:srgbClr val="000000"/>
                  </a:solidFill>
                </a:rPr>
                <a:t>?</a:t>
              </a:r>
            </a:p>
          </p:txBody>
        </p:sp>
        <p:sp>
          <p:nvSpPr>
            <p:cNvPr id="57397" name="Rectangle 55"/>
            <p:cNvSpPr>
              <a:spLocks noChangeArrowheads="1"/>
            </p:cNvSpPr>
            <p:nvPr/>
          </p:nvSpPr>
          <p:spPr bwMode="auto">
            <a:xfrm>
              <a:off x="672" y="2448"/>
              <a:ext cx="1008" cy="288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 dirty="0">
                  <a:solidFill>
                    <a:srgbClr val="000000"/>
                  </a:solidFill>
                </a:rPr>
                <a:t>?</a:t>
              </a:r>
            </a:p>
          </p:txBody>
        </p:sp>
      </p:grpSp>
      <p:grpSp>
        <p:nvGrpSpPr>
          <p:cNvPr id="11" name="Group 88"/>
          <p:cNvGrpSpPr>
            <a:grpSpLocks/>
          </p:cNvGrpSpPr>
          <p:nvPr/>
        </p:nvGrpSpPr>
        <p:grpSpPr bwMode="auto">
          <a:xfrm>
            <a:off x="2514600" y="3733800"/>
            <a:ext cx="5562600" cy="2895600"/>
            <a:chOff x="1584" y="2352"/>
            <a:chExt cx="3504" cy="1824"/>
          </a:xfrm>
        </p:grpSpPr>
        <p:sp>
          <p:nvSpPr>
            <p:cNvPr id="57379" name="Rectangle 20"/>
            <p:cNvSpPr>
              <a:spLocks noChangeArrowheads="1"/>
            </p:cNvSpPr>
            <p:nvPr/>
          </p:nvSpPr>
          <p:spPr bwMode="auto">
            <a:xfrm>
              <a:off x="3744" y="3840"/>
              <a:ext cx="1344" cy="28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 dirty="0"/>
                <a:t>Error</a:t>
              </a:r>
            </a:p>
          </p:txBody>
        </p:sp>
        <p:cxnSp>
          <p:nvCxnSpPr>
            <p:cNvPr id="57380" name="AutoShape 21"/>
            <p:cNvCxnSpPr>
              <a:cxnSpLocks noChangeShapeType="1"/>
              <a:stCxn id="57381" idx="3"/>
              <a:endCxn id="57379" idx="1"/>
            </p:cNvCxnSpPr>
            <p:nvPr/>
          </p:nvCxnSpPr>
          <p:spPr bwMode="auto">
            <a:xfrm flipV="1">
              <a:off x="3456" y="3984"/>
              <a:ext cx="288" cy="9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57381" name="AutoShape 22"/>
            <p:cNvSpPr>
              <a:spLocks noChangeArrowheads="1"/>
            </p:cNvSpPr>
            <p:nvPr/>
          </p:nvSpPr>
          <p:spPr bwMode="auto">
            <a:xfrm>
              <a:off x="3072" y="3810"/>
              <a:ext cx="384" cy="366"/>
            </a:xfrm>
            <a:prstGeom prst="diamond">
              <a:avLst/>
            </a:prstGeom>
            <a:solidFill>
              <a:srgbClr val="FF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solidFill>
                    <a:srgbClr val="000000"/>
                  </a:solidFill>
                </a:rPr>
                <a:t>&gt;</a:t>
              </a:r>
            </a:p>
          </p:txBody>
        </p:sp>
        <p:sp>
          <p:nvSpPr>
            <p:cNvPr id="57382" name="Line 24"/>
            <p:cNvSpPr>
              <a:spLocks noChangeShapeType="1"/>
            </p:cNvSpPr>
            <p:nvPr/>
          </p:nvSpPr>
          <p:spPr bwMode="auto">
            <a:xfrm>
              <a:off x="3264" y="2352"/>
              <a:ext cx="0" cy="144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57383" name="Group 73"/>
            <p:cNvGrpSpPr>
              <a:grpSpLocks/>
            </p:cNvGrpSpPr>
            <p:nvPr/>
          </p:nvGrpSpPr>
          <p:grpSpPr bwMode="auto">
            <a:xfrm>
              <a:off x="1584" y="2976"/>
              <a:ext cx="1488" cy="1008"/>
              <a:chOff x="1584" y="2976"/>
              <a:chExt cx="1488" cy="1008"/>
            </a:xfrm>
          </p:grpSpPr>
          <p:sp>
            <p:nvSpPr>
              <p:cNvPr id="57384" name="Line 71"/>
              <p:cNvSpPr>
                <a:spLocks noChangeShapeType="1"/>
              </p:cNvSpPr>
              <p:nvPr/>
            </p:nvSpPr>
            <p:spPr bwMode="auto">
              <a:xfrm>
                <a:off x="1584" y="3984"/>
                <a:ext cx="1488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7385" name="Line 72"/>
              <p:cNvSpPr>
                <a:spLocks noChangeShapeType="1"/>
              </p:cNvSpPr>
              <p:nvPr/>
            </p:nvSpPr>
            <p:spPr bwMode="auto">
              <a:xfrm>
                <a:off x="1584" y="2976"/>
                <a:ext cx="0" cy="1008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6" name="TextBox 5"/>
          <p:cNvSpPr txBox="1"/>
          <p:nvPr/>
        </p:nvSpPr>
        <p:spPr>
          <a:xfrm>
            <a:off x="1125427" y="3864716"/>
            <a:ext cx="14542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0x21002005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89240" y="5011641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?</a:t>
            </a:r>
          </a:p>
        </p:txBody>
      </p:sp>
      <p:cxnSp>
        <p:nvCxnSpPr>
          <p:cNvPr id="15" name="Straight Arrow Connector 14"/>
          <p:cNvCxnSpPr>
            <a:stCxn id="13" idx="0"/>
          </p:cNvCxnSpPr>
          <p:nvPr/>
        </p:nvCxnSpPr>
        <p:spPr bwMode="auto">
          <a:xfrm flipV="1">
            <a:off x="645693" y="4654035"/>
            <a:ext cx="1124371" cy="357606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75" name="TextBox 74"/>
          <p:cNvSpPr txBox="1"/>
          <p:nvPr/>
        </p:nvSpPr>
        <p:spPr>
          <a:xfrm>
            <a:off x="2614231" y="5040074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?</a:t>
            </a:r>
          </a:p>
        </p:txBody>
      </p:sp>
      <p:cxnSp>
        <p:nvCxnSpPr>
          <p:cNvPr id="21" name="Straight Arrow Connector 20"/>
          <p:cNvCxnSpPr>
            <a:stCxn id="75" idx="0"/>
          </p:cNvCxnSpPr>
          <p:nvPr/>
        </p:nvCxnSpPr>
        <p:spPr bwMode="auto">
          <a:xfrm flipV="1">
            <a:off x="2770684" y="4724400"/>
            <a:ext cx="201117" cy="31567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grpSp>
        <p:nvGrpSpPr>
          <p:cNvPr id="25" name="Group 24"/>
          <p:cNvGrpSpPr/>
          <p:nvPr/>
        </p:nvGrpSpPr>
        <p:grpSpPr>
          <a:xfrm>
            <a:off x="530015" y="1440458"/>
            <a:ext cx="7013785" cy="4198342"/>
            <a:chOff x="530015" y="1440458"/>
            <a:chExt cx="7013785" cy="4198342"/>
          </a:xfrm>
        </p:grpSpPr>
        <p:grpSp>
          <p:nvGrpSpPr>
            <p:cNvPr id="23" name="Group 22"/>
            <p:cNvGrpSpPr/>
            <p:nvPr/>
          </p:nvGrpSpPr>
          <p:grpSpPr>
            <a:xfrm>
              <a:off x="530015" y="1440458"/>
              <a:ext cx="7013785" cy="4198342"/>
              <a:chOff x="530015" y="1440458"/>
              <a:chExt cx="7013785" cy="4198342"/>
            </a:xfrm>
          </p:grpSpPr>
          <p:grpSp>
            <p:nvGrpSpPr>
              <p:cNvPr id="18" name="Group 17"/>
              <p:cNvGrpSpPr>
                <a:grpSpLocks/>
              </p:cNvGrpSpPr>
              <p:nvPr/>
            </p:nvGrpSpPr>
            <p:grpSpPr bwMode="auto">
              <a:xfrm>
                <a:off x="2514600" y="2362200"/>
                <a:ext cx="5029200" cy="3276600"/>
                <a:chOff x="2514600" y="2362200"/>
                <a:chExt cx="5029200" cy="3276600"/>
              </a:xfrm>
            </p:grpSpPr>
            <p:grpSp>
              <p:nvGrpSpPr>
                <p:cNvPr id="57357" name="Group 91"/>
                <p:cNvGrpSpPr>
                  <a:grpSpLocks/>
                </p:cNvGrpSpPr>
                <p:nvPr/>
              </p:nvGrpSpPr>
              <p:grpSpPr bwMode="auto">
                <a:xfrm>
                  <a:off x="2514600" y="2362200"/>
                  <a:ext cx="5029200" cy="3276600"/>
                  <a:chOff x="1584" y="1488"/>
                  <a:chExt cx="3168" cy="2064"/>
                </a:xfrm>
              </p:grpSpPr>
              <p:sp>
                <p:nvSpPr>
                  <p:cNvPr id="57360" name="Oval 15"/>
                  <p:cNvSpPr>
                    <a:spLocks noChangeArrowheads="1"/>
                  </p:cNvSpPr>
                  <p:nvPr/>
                </p:nvSpPr>
                <p:spPr bwMode="auto">
                  <a:xfrm>
                    <a:off x="2603" y="2977"/>
                    <a:ext cx="288" cy="288"/>
                  </a:xfrm>
                  <a:prstGeom prst="ellipse">
                    <a:avLst/>
                  </a:prstGeom>
                  <a:solidFill>
                    <a:srgbClr val="FFCCFF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spcBef>
                        <a:spcPct val="20000"/>
                      </a:spcBef>
                      <a:buClr>
                        <a:schemeClr val="hlink"/>
                      </a:buClr>
                      <a:buFont typeface="Wingdings" panose="05000000000000000000" pitchFamily="2" charset="2"/>
                      <a:buBlip>
                        <a:blip r:embed="rId3"/>
                      </a:buBlip>
                      <a:defRPr sz="32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folHlink"/>
                      </a:buClr>
                      <a:buSzPct val="50000"/>
                      <a:buFont typeface="Wingdings" panose="05000000000000000000" pitchFamily="2" charset="2"/>
                      <a:buChar char="n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hlink"/>
                      </a:buClr>
                      <a:buFont typeface="Wingdings" panose="05000000000000000000" pitchFamily="2" charset="2"/>
                      <a:buBlip>
                        <a:blip r:embed="rId3"/>
                      </a:buBlip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folHlink"/>
                      </a:buClr>
                      <a:buSzPct val="50000"/>
                      <a:buFont typeface="Wingdings" panose="05000000000000000000" pitchFamily="2" charset="2"/>
                      <a:buChar char="n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hlink"/>
                      </a:buClr>
                      <a:buFont typeface="Wingdings" panose="05000000000000000000" pitchFamily="2" charset="2"/>
                      <a:buBlip>
                        <a:blip r:embed="rId3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hlink"/>
                      </a:buClr>
                      <a:buFont typeface="Wingdings" panose="05000000000000000000" pitchFamily="2" charset="2"/>
                      <a:buBlip>
                        <a:blip r:embed="rId3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hlink"/>
                      </a:buClr>
                      <a:buFont typeface="Wingdings" panose="05000000000000000000" pitchFamily="2" charset="2"/>
                      <a:buBlip>
                        <a:blip r:embed="rId3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hlink"/>
                      </a:buClr>
                      <a:buFont typeface="Wingdings" panose="05000000000000000000" pitchFamily="2" charset="2"/>
                      <a:buBlip>
                        <a:blip r:embed="rId3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hlink"/>
                      </a:buClr>
                      <a:buFont typeface="Wingdings" panose="05000000000000000000" pitchFamily="2" charset="2"/>
                      <a:buBlip>
                        <a:blip r:embed="rId3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algn="ctr">
                      <a:spcBef>
                        <a:spcPct val="0"/>
                      </a:spcBef>
                      <a:buClrTx/>
                      <a:buFontTx/>
                      <a:buNone/>
                    </a:pPr>
                    <a:r>
                      <a:rPr lang="en-US" altLang="en-US" sz="1800">
                        <a:solidFill>
                          <a:srgbClr val="000000"/>
                        </a:solidFill>
                      </a:rPr>
                      <a:t>+</a:t>
                    </a:r>
                  </a:p>
                </p:txBody>
              </p:sp>
              <p:cxnSp>
                <p:nvCxnSpPr>
                  <p:cNvPr id="57361" name="AutoShape 16"/>
                  <p:cNvCxnSpPr>
                    <a:cxnSpLocks noChangeShapeType="1"/>
                    <a:endCxn id="57360" idx="2"/>
                  </p:cNvCxnSpPr>
                  <p:nvPr/>
                </p:nvCxnSpPr>
                <p:spPr bwMode="auto">
                  <a:xfrm>
                    <a:off x="1594" y="3120"/>
                    <a:ext cx="1009" cy="1"/>
                  </a:xfrm>
                  <a:prstGeom prst="straightConnector1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</p:cxnSp>
              <p:cxnSp>
                <p:nvCxnSpPr>
                  <p:cNvPr id="57362" name="AutoShape 17"/>
                  <p:cNvCxnSpPr>
                    <a:cxnSpLocks noChangeShapeType="1"/>
                    <a:stCxn id="57360" idx="6"/>
                    <a:endCxn id="57367" idx="1"/>
                  </p:cNvCxnSpPr>
                  <p:nvPr/>
                </p:nvCxnSpPr>
                <p:spPr bwMode="auto">
                  <a:xfrm flipV="1">
                    <a:off x="2891" y="3120"/>
                    <a:ext cx="805" cy="1"/>
                  </a:xfrm>
                  <a:prstGeom prst="straightConnector1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</p:cxnSp>
              <p:sp>
                <p:nvSpPr>
                  <p:cNvPr id="57363" name="Line 18"/>
                  <p:cNvSpPr>
                    <a:spLocks noChangeShapeType="1"/>
                  </p:cNvSpPr>
                  <p:nvPr/>
                </p:nvSpPr>
                <p:spPr bwMode="auto">
                  <a:xfrm>
                    <a:off x="2736" y="2352"/>
                    <a:ext cx="4" cy="624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grpSp>
                <p:nvGrpSpPr>
                  <p:cNvPr id="57364" name="Group 90"/>
                  <p:cNvGrpSpPr>
                    <a:grpSpLocks/>
                  </p:cNvGrpSpPr>
                  <p:nvPr/>
                </p:nvGrpSpPr>
                <p:grpSpPr bwMode="auto">
                  <a:xfrm>
                    <a:off x="1584" y="1488"/>
                    <a:ext cx="2784" cy="864"/>
                    <a:chOff x="1584" y="1488"/>
                    <a:chExt cx="2784" cy="864"/>
                  </a:xfrm>
                </p:grpSpPr>
                <p:sp>
                  <p:nvSpPr>
                    <p:cNvPr id="57369" name="Rectangle 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584" y="1488"/>
                      <a:ext cx="1392" cy="288"/>
                    </a:xfrm>
                    <a:prstGeom prst="rect">
                      <a:avLst/>
                    </a:prstGeom>
                    <a:solidFill>
                      <a:srgbClr val="FFCCFF"/>
                    </a:solidFill>
                    <a:ln w="9525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buBlip>
                          <a:blip r:embed="rId3"/>
                        </a:buBlip>
                        <a:defRPr sz="3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buChar char="n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buBlip>
                          <a:blip r:embed="rId3"/>
                        </a:buBlip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buChar char="n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buBlip>
                          <a:blip r:embed="rId3"/>
                        </a:buBlip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buBlip>
                          <a:blip r:embed="rId3"/>
                        </a:buBlip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buBlip>
                          <a:blip r:embed="rId3"/>
                        </a:buBlip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buBlip>
                          <a:blip r:embed="rId3"/>
                        </a:buBlip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buBlip>
                          <a:blip r:embed="rId3"/>
                        </a:buBlip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algn="ctr">
                        <a:spcBef>
                          <a:spcPct val="0"/>
                        </a:spcBef>
                        <a:buClrTx/>
                        <a:buFontTx/>
                        <a:buNone/>
                      </a:pPr>
                      <a:r>
                        <a:rPr lang="en-US" altLang="en-US" sz="1800" dirty="0">
                          <a:solidFill>
                            <a:srgbClr val="000000"/>
                          </a:solidFill>
                        </a:rPr>
                        <a:t>0x00000000</a:t>
                      </a:r>
                    </a:p>
                  </p:txBody>
                </p:sp>
                <p:sp>
                  <p:nvSpPr>
                    <p:cNvPr id="57370" name="Rectangle 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976" y="1488"/>
                      <a:ext cx="1392" cy="288"/>
                    </a:xfrm>
                    <a:prstGeom prst="rect">
                      <a:avLst/>
                    </a:prstGeom>
                    <a:solidFill>
                      <a:srgbClr val="FFCCFF"/>
                    </a:solidFill>
                    <a:ln w="9525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buBlip>
                          <a:blip r:embed="rId3"/>
                        </a:buBlip>
                        <a:defRPr sz="3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buChar char="n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buBlip>
                          <a:blip r:embed="rId3"/>
                        </a:buBlip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buChar char="n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buBlip>
                          <a:blip r:embed="rId3"/>
                        </a:buBlip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buBlip>
                          <a:blip r:embed="rId3"/>
                        </a:buBlip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buBlip>
                          <a:blip r:embed="rId3"/>
                        </a:buBlip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buBlip>
                          <a:blip r:embed="rId3"/>
                        </a:buBlip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buBlip>
                          <a:blip r:embed="rId3"/>
                        </a:buBlip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algn="ctr">
                        <a:spcBef>
                          <a:spcPct val="0"/>
                        </a:spcBef>
                        <a:buClrTx/>
                        <a:buFontTx/>
                        <a:buNone/>
                      </a:pPr>
                      <a:r>
                        <a:rPr lang="en-US" altLang="en-US" sz="1800" dirty="0">
                          <a:solidFill>
                            <a:srgbClr val="000000"/>
                          </a:solidFill>
                        </a:rPr>
                        <a:t>0x16</a:t>
                      </a:r>
                    </a:p>
                  </p:txBody>
                </p:sp>
                <p:sp>
                  <p:nvSpPr>
                    <p:cNvPr id="57371" name="Rectangle 1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584" y="1776"/>
                      <a:ext cx="1392" cy="288"/>
                    </a:xfrm>
                    <a:prstGeom prst="rect">
                      <a:avLst/>
                    </a:prstGeom>
                    <a:solidFill>
                      <a:srgbClr val="FFCCFF"/>
                    </a:solidFill>
                    <a:ln w="9525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buBlip>
                          <a:blip r:embed="rId3"/>
                        </a:buBlip>
                        <a:defRPr sz="3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buChar char="n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buBlip>
                          <a:blip r:embed="rId3"/>
                        </a:buBlip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buChar char="n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buBlip>
                          <a:blip r:embed="rId3"/>
                        </a:buBlip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buBlip>
                          <a:blip r:embed="rId3"/>
                        </a:buBlip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buBlip>
                          <a:blip r:embed="rId3"/>
                        </a:buBlip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buBlip>
                          <a:blip r:embed="rId3"/>
                        </a:buBlip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buBlip>
                          <a:blip r:embed="rId3"/>
                        </a:buBlip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algn="ctr">
                        <a:spcBef>
                          <a:spcPct val="0"/>
                        </a:spcBef>
                        <a:buClrTx/>
                        <a:buFontTx/>
                        <a:buNone/>
                      </a:pPr>
                      <a:r>
                        <a:rPr lang="en-US" altLang="en-US" sz="1800" dirty="0">
                          <a:solidFill>
                            <a:srgbClr val="000000"/>
                          </a:solidFill>
                        </a:rPr>
                        <a:t>0x00003000</a:t>
                      </a:r>
                    </a:p>
                  </p:txBody>
                </p:sp>
                <p:sp>
                  <p:nvSpPr>
                    <p:cNvPr id="57372" name="Rectangle 1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976" y="1776"/>
                      <a:ext cx="1392" cy="288"/>
                    </a:xfrm>
                    <a:prstGeom prst="rect">
                      <a:avLst/>
                    </a:prstGeom>
                    <a:solidFill>
                      <a:srgbClr val="FFCCFF"/>
                    </a:solidFill>
                    <a:ln w="9525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buBlip>
                          <a:blip r:embed="rId3"/>
                        </a:buBlip>
                        <a:defRPr sz="3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buChar char="n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buBlip>
                          <a:blip r:embed="rId3"/>
                        </a:buBlip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buChar char="n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buBlip>
                          <a:blip r:embed="rId3"/>
                        </a:buBlip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buBlip>
                          <a:blip r:embed="rId3"/>
                        </a:buBlip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buBlip>
                          <a:blip r:embed="rId3"/>
                        </a:buBlip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buBlip>
                          <a:blip r:embed="rId3"/>
                        </a:buBlip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buBlip>
                          <a:blip r:embed="rId3"/>
                        </a:buBlip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algn="ctr">
                        <a:spcBef>
                          <a:spcPct val="0"/>
                        </a:spcBef>
                        <a:buClrTx/>
                        <a:buFontTx/>
                        <a:buNone/>
                      </a:pPr>
                      <a:r>
                        <a:rPr lang="en-US" altLang="en-US" sz="1800" dirty="0">
                          <a:solidFill>
                            <a:srgbClr val="000000"/>
                          </a:solidFill>
                        </a:rPr>
                        <a:t>0x1000</a:t>
                      </a:r>
                    </a:p>
                  </p:txBody>
                </p:sp>
                <p:sp>
                  <p:nvSpPr>
                    <p:cNvPr id="57373" name="Rectangle 1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584" y="2064"/>
                      <a:ext cx="1392" cy="288"/>
                    </a:xfrm>
                    <a:prstGeom prst="rect">
                      <a:avLst/>
                    </a:prstGeom>
                    <a:solidFill>
                      <a:srgbClr val="FFCCFF"/>
                    </a:solidFill>
                    <a:ln w="9525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buBlip>
                          <a:blip r:embed="rId3"/>
                        </a:buBlip>
                        <a:defRPr sz="3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buChar char="n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buBlip>
                          <a:blip r:embed="rId3"/>
                        </a:buBlip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buChar char="n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buBlip>
                          <a:blip r:embed="rId3"/>
                        </a:buBlip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buBlip>
                          <a:blip r:embed="rId3"/>
                        </a:buBlip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buBlip>
                          <a:blip r:embed="rId3"/>
                        </a:buBlip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buBlip>
                          <a:blip r:embed="rId3"/>
                        </a:buBlip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buBlip>
                          <a:blip r:embed="rId3"/>
                        </a:buBlip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algn="ctr">
                        <a:spcBef>
                          <a:spcPct val="0"/>
                        </a:spcBef>
                        <a:buClrTx/>
                        <a:buFontTx/>
                        <a:buNone/>
                      </a:pPr>
                      <a:r>
                        <a:rPr lang="en-US" altLang="en-US" sz="1800" dirty="0">
                          <a:solidFill>
                            <a:srgbClr val="000000"/>
                          </a:solidFill>
                        </a:rPr>
                        <a:t>0x50000000</a:t>
                      </a:r>
                    </a:p>
                  </p:txBody>
                </p:sp>
                <p:sp>
                  <p:nvSpPr>
                    <p:cNvPr id="57374" name="Rectangle 1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976" y="2064"/>
                      <a:ext cx="1392" cy="288"/>
                    </a:xfrm>
                    <a:prstGeom prst="rect">
                      <a:avLst/>
                    </a:prstGeom>
                    <a:solidFill>
                      <a:srgbClr val="FFCCFF"/>
                    </a:solidFill>
                    <a:ln w="9525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buBlip>
                          <a:blip r:embed="rId3"/>
                        </a:buBlip>
                        <a:defRPr sz="3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buChar char="n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buBlip>
                          <a:blip r:embed="rId3"/>
                        </a:buBlip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buChar char="n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buBlip>
                          <a:blip r:embed="rId3"/>
                        </a:buBlip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buBlip>
                          <a:blip r:embed="rId3"/>
                        </a:buBlip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buBlip>
                          <a:blip r:embed="rId3"/>
                        </a:buBlip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buBlip>
                          <a:blip r:embed="rId3"/>
                        </a:buBlip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buBlip>
                          <a:blip r:embed="rId3"/>
                        </a:buBlip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algn="ctr">
                        <a:spcBef>
                          <a:spcPct val="0"/>
                        </a:spcBef>
                        <a:buClrTx/>
                        <a:buFontTx/>
                        <a:buNone/>
                      </a:pPr>
                      <a:r>
                        <a:rPr lang="en-US" altLang="en-US" sz="1800" dirty="0">
                          <a:solidFill>
                            <a:srgbClr val="000000"/>
                          </a:solidFill>
                        </a:rPr>
                        <a:t>0x20</a:t>
                      </a:r>
                    </a:p>
                  </p:txBody>
                </p:sp>
              </p:grpSp>
              <p:grpSp>
                <p:nvGrpSpPr>
                  <p:cNvPr id="57365" name="Group 85"/>
                  <p:cNvGrpSpPr>
                    <a:grpSpLocks/>
                  </p:cNvGrpSpPr>
                  <p:nvPr/>
                </p:nvGrpSpPr>
                <p:grpSpPr bwMode="auto">
                  <a:xfrm>
                    <a:off x="3696" y="2688"/>
                    <a:ext cx="1056" cy="864"/>
                    <a:chOff x="3696" y="2688"/>
                    <a:chExt cx="1008" cy="864"/>
                  </a:xfrm>
                </p:grpSpPr>
                <p:sp>
                  <p:nvSpPr>
                    <p:cNvPr id="57366" name="Rectangle 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696" y="2688"/>
                      <a:ext cx="1008" cy="288"/>
                    </a:xfrm>
                    <a:prstGeom prst="rect">
                      <a:avLst/>
                    </a:prstGeom>
                    <a:solidFill>
                      <a:srgbClr val="FFCCFF"/>
                    </a:solidFill>
                    <a:ln w="9525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buBlip>
                          <a:blip r:embed="rId3"/>
                        </a:buBlip>
                        <a:defRPr sz="3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buChar char="n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buBlip>
                          <a:blip r:embed="rId3"/>
                        </a:buBlip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buChar char="n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buBlip>
                          <a:blip r:embed="rId3"/>
                        </a:buBlip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buBlip>
                          <a:blip r:embed="rId3"/>
                        </a:buBlip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buBlip>
                          <a:blip r:embed="rId3"/>
                        </a:buBlip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buBlip>
                          <a:blip r:embed="rId3"/>
                        </a:buBlip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buBlip>
                          <a:blip r:embed="rId3"/>
                        </a:buBlip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algn="ctr">
                        <a:spcBef>
                          <a:spcPct val="0"/>
                        </a:spcBef>
                        <a:buClrTx/>
                        <a:buFontTx/>
                        <a:buNone/>
                      </a:pPr>
                      <a:r>
                        <a:rPr lang="en-US" altLang="en-US" sz="1800">
                          <a:solidFill>
                            <a:srgbClr val="000000"/>
                          </a:solidFill>
                        </a:rPr>
                        <a:t>Phy page #</a:t>
                      </a:r>
                    </a:p>
                  </p:txBody>
                </p:sp>
                <p:sp>
                  <p:nvSpPr>
                    <p:cNvPr id="57367" name="Rectangle 7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696" y="2976"/>
                      <a:ext cx="1008" cy="288"/>
                    </a:xfrm>
                    <a:prstGeom prst="rect">
                      <a:avLst/>
                    </a:prstGeom>
                    <a:solidFill>
                      <a:srgbClr val="FFCCFF"/>
                    </a:solidFill>
                    <a:ln w="9525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buBlip>
                          <a:blip r:embed="rId3"/>
                        </a:buBlip>
                        <a:defRPr sz="3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buChar char="n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buBlip>
                          <a:blip r:embed="rId3"/>
                        </a:buBlip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buChar char="n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buBlip>
                          <a:blip r:embed="rId3"/>
                        </a:buBlip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buBlip>
                          <a:blip r:embed="rId3"/>
                        </a:buBlip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buBlip>
                          <a:blip r:embed="rId3"/>
                        </a:buBlip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buBlip>
                          <a:blip r:embed="rId3"/>
                        </a:buBlip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buBlip>
                          <a:blip r:embed="rId3"/>
                        </a:buBlip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algn="ctr">
                        <a:spcBef>
                          <a:spcPct val="0"/>
                        </a:spcBef>
                        <a:buClrTx/>
                        <a:buFontTx/>
                        <a:buNone/>
                      </a:pPr>
                      <a:r>
                        <a:rPr lang="en-US" altLang="en-US" sz="1800">
                          <a:solidFill>
                            <a:srgbClr val="000000"/>
                          </a:solidFill>
                        </a:rPr>
                        <a:t>Phy page #</a:t>
                      </a:r>
                    </a:p>
                  </p:txBody>
                </p:sp>
                <p:sp>
                  <p:nvSpPr>
                    <p:cNvPr id="57368" name="Rectangle 7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696" y="3264"/>
                      <a:ext cx="1008" cy="288"/>
                    </a:xfrm>
                    <a:prstGeom prst="rect">
                      <a:avLst/>
                    </a:prstGeom>
                    <a:solidFill>
                      <a:srgbClr val="FFCCFF"/>
                    </a:solidFill>
                    <a:ln w="9525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buBlip>
                          <a:blip r:embed="rId3"/>
                        </a:buBlip>
                        <a:defRPr sz="3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buChar char="n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buBlip>
                          <a:blip r:embed="rId3"/>
                        </a:buBlip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buChar char="n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buBlip>
                          <a:blip r:embed="rId3"/>
                        </a:buBlip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buBlip>
                          <a:blip r:embed="rId3"/>
                        </a:buBlip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buBlip>
                          <a:blip r:embed="rId3"/>
                        </a:buBlip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buBlip>
                          <a:blip r:embed="rId3"/>
                        </a:buBlip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buBlip>
                          <a:blip r:embed="rId3"/>
                        </a:buBlip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algn="ctr">
                        <a:spcBef>
                          <a:spcPct val="0"/>
                        </a:spcBef>
                        <a:buClrTx/>
                        <a:buFontTx/>
                        <a:buNone/>
                      </a:pPr>
                      <a:r>
                        <a:rPr lang="en-US" altLang="en-US" sz="1800">
                          <a:solidFill>
                            <a:srgbClr val="000000"/>
                          </a:solidFill>
                        </a:rPr>
                        <a:t>Phy page #</a:t>
                      </a:r>
                    </a:p>
                  </p:txBody>
                </p:sp>
              </p:grpSp>
            </p:grpSp>
            <p:cxnSp>
              <p:nvCxnSpPr>
                <p:cNvPr id="57358" name="Straight Connector 14"/>
                <p:cNvCxnSpPr>
                  <a:cxnSpLocks noChangeShapeType="1"/>
                  <a:endCxn id="57385" idx="0"/>
                </p:cNvCxnSpPr>
                <p:nvPr/>
              </p:nvCxnSpPr>
              <p:spPr bwMode="auto">
                <a:xfrm flipH="1" flipV="1">
                  <a:off x="2514600" y="4724400"/>
                  <a:ext cx="7938" cy="228600"/>
                </a:xfrm>
                <a:prstGeom prst="line">
                  <a:avLst/>
                </a:prstGeom>
                <a:noFill/>
                <a:ln w="25400" algn="ctr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</p:grpSp>
          <p:sp>
            <p:nvSpPr>
              <p:cNvPr id="9" name="TextBox 8"/>
              <p:cNvSpPr txBox="1"/>
              <p:nvPr/>
            </p:nvSpPr>
            <p:spPr>
              <a:xfrm>
                <a:off x="530015" y="1652180"/>
                <a:ext cx="1915909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dirty="0"/>
                  <a:t>Page table </a:t>
                </a:r>
              </a:p>
              <a:p>
                <a:pPr algn="ctr"/>
                <a:r>
                  <a:rPr lang="en-US" dirty="0"/>
                  <a:t>segment number</a:t>
                </a:r>
              </a:p>
            </p:txBody>
          </p:sp>
          <p:sp>
            <p:nvSpPr>
              <p:cNvPr id="67" name="TextBox 66"/>
              <p:cNvSpPr txBox="1"/>
              <p:nvPr/>
            </p:nvSpPr>
            <p:spPr>
              <a:xfrm>
                <a:off x="2680409" y="1440458"/>
                <a:ext cx="1954381" cy="92333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dirty="0"/>
                  <a:t>Page table </a:t>
                </a:r>
              </a:p>
              <a:p>
                <a:pPr algn="ctr"/>
                <a:r>
                  <a:rPr lang="en-US" dirty="0"/>
                  <a:t>segment starting </a:t>
                </a:r>
              </a:p>
              <a:p>
                <a:pPr algn="ctr"/>
                <a:r>
                  <a:rPr lang="en-US" dirty="0"/>
                  <a:t>address</a:t>
                </a:r>
              </a:p>
            </p:txBody>
          </p:sp>
          <p:sp>
            <p:nvSpPr>
              <p:cNvPr id="68" name="TextBox 67"/>
              <p:cNvSpPr txBox="1"/>
              <p:nvPr/>
            </p:nvSpPr>
            <p:spPr>
              <a:xfrm>
                <a:off x="4909820" y="1604091"/>
                <a:ext cx="1838965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dirty="0"/>
                  <a:t>Number of page</a:t>
                </a:r>
              </a:p>
              <a:p>
                <a:pPr algn="ctr"/>
                <a:r>
                  <a:rPr lang="en-US" dirty="0"/>
                  <a:t>Table entries</a:t>
                </a:r>
              </a:p>
            </p:txBody>
          </p:sp>
        </p:grpSp>
        <p:sp>
          <p:nvSpPr>
            <p:cNvPr id="22" name="TextBox 21"/>
            <p:cNvSpPr txBox="1"/>
            <p:nvPr/>
          </p:nvSpPr>
          <p:spPr>
            <a:xfrm>
              <a:off x="6008232" y="3897868"/>
              <a:ext cx="145424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0x00003000</a:t>
              </a:r>
            </a:p>
          </p:txBody>
        </p:sp>
      </p:grpSp>
      <p:sp>
        <p:nvSpPr>
          <p:cNvPr id="47" name="TextBox 46"/>
          <p:cNvSpPr txBox="1"/>
          <p:nvPr/>
        </p:nvSpPr>
        <p:spPr>
          <a:xfrm>
            <a:off x="1837569" y="2412811"/>
            <a:ext cx="5693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000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1837569" y="2815295"/>
            <a:ext cx="5693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001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1828800" y="3228561"/>
            <a:ext cx="5693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010</a:t>
            </a:r>
          </a:p>
        </p:txBody>
      </p:sp>
    </p:spTree>
    <p:extLst>
      <p:ext uri="{BB962C8B-B14F-4D97-AF65-F5344CB8AC3E}">
        <p14:creationId xmlns:p14="http://schemas.microsoft.com/office/powerpoint/2010/main" val="349869649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/>
              <a:t>Segmented Paging Example</a:t>
            </a:r>
          </a:p>
        </p:txBody>
      </p:sp>
      <p:grpSp>
        <p:nvGrpSpPr>
          <p:cNvPr id="57351" name="Group 56"/>
          <p:cNvGrpSpPr>
            <a:grpSpLocks/>
          </p:cNvGrpSpPr>
          <p:nvPr/>
        </p:nvGrpSpPr>
        <p:grpSpPr bwMode="auto">
          <a:xfrm>
            <a:off x="152400" y="4267200"/>
            <a:ext cx="3505200" cy="457200"/>
            <a:chOff x="48" y="2448"/>
            <a:chExt cx="2208" cy="288"/>
          </a:xfrm>
        </p:grpSpPr>
        <p:sp>
          <p:nvSpPr>
            <p:cNvPr id="57395" name="Rectangle 53"/>
            <p:cNvSpPr>
              <a:spLocks noChangeArrowheads="1"/>
            </p:cNvSpPr>
            <p:nvPr/>
          </p:nvSpPr>
          <p:spPr bwMode="auto">
            <a:xfrm>
              <a:off x="48" y="2448"/>
              <a:ext cx="624" cy="288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 dirty="0">
                  <a:solidFill>
                    <a:srgbClr val="000000"/>
                  </a:solidFill>
                </a:rPr>
                <a:t>001</a:t>
              </a:r>
            </a:p>
          </p:txBody>
        </p:sp>
        <p:sp>
          <p:nvSpPr>
            <p:cNvPr id="57396" name="Rectangle 54"/>
            <p:cNvSpPr>
              <a:spLocks noChangeArrowheads="1"/>
            </p:cNvSpPr>
            <p:nvPr/>
          </p:nvSpPr>
          <p:spPr bwMode="auto">
            <a:xfrm>
              <a:off x="1680" y="2448"/>
              <a:ext cx="576" cy="288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 dirty="0">
                  <a:solidFill>
                    <a:srgbClr val="000000"/>
                  </a:solidFill>
                </a:rPr>
                <a:t>… 0101</a:t>
              </a:r>
            </a:p>
          </p:txBody>
        </p:sp>
        <p:sp>
          <p:nvSpPr>
            <p:cNvPr id="57397" name="Rectangle 55"/>
            <p:cNvSpPr>
              <a:spLocks noChangeArrowheads="1"/>
            </p:cNvSpPr>
            <p:nvPr/>
          </p:nvSpPr>
          <p:spPr bwMode="auto">
            <a:xfrm>
              <a:off x="672" y="2448"/>
              <a:ext cx="1008" cy="288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FontTx/>
                <a:buNone/>
              </a:pPr>
              <a:endParaRPr lang="en-US" altLang="en-US" sz="1800" dirty="0">
                <a:solidFill>
                  <a:srgbClr val="000000"/>
                </a:solidFill>
              </a:endParaRPr>
            </a:p>
          </p:txBody>
        </p:sp>
      </p:grpSp>
      <p:grpSp>
        <p:nvGrpSpPr>
          <p:cNvPr id="11" name="Group 88"/>
          <p:cNvGrpSpPr>
            <a:grpSpLocks/>
          </p:cNvGrpSpPr>
          <p:nvPr/>
        </p:nvGrpSpPr>
        <p:grpSpPr bwMode="auto">
          <a:xfrm>
            <a:off x="2514600" y="3733800"/>
            <a:ext cx="5562600" cy="2895600"/>
            <a:chOff x="1584" y="2352"/>
            <a:chExt cx="3504" cy="1824"/>
          </a:xfrm>
        </p:grpSpPr>
        <p:sp>
          <p:nvSpPr>
            <p:cNvPr id="57379" name="Rectangle 20"/>
            <p:cNvSpPr>
              <a:spLocks noChangeArrowheads="1"/>
            </p:cNvSpPr>
            <p:nvPr/>
          </p:nvSpPr>
          <p:spPr bwMode="auto">
            <a:xfrm>
              <a:off x="3744" y="3840"/>
              <a:ext cx="1344" cy="288"/>
            </a:xfrm>
            <a:prstGeom prst="rect">
              <a:avLst/>
            </a:prstGeom>
            <a:noFill/>
            <a:ln w="9525">
              <a:solidFill>
                <a:srgbClr val="FFFF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/>
                <a:t>Error</a:t>
              </a:r>
            </a:p>
          </p:txBody>
        </p:sp>
        <p:cxnSp>
          <p:nvCxnSpPr>
            <p:cNvPr id="57380" name="AutoShape 21"/>
            <p:cNvCxnSpPr>
              <a:cxnSpLocks noChangeShapeType="1"/>
              <a:stCxn id="57381" idx="3"/>
              <a:endCxn id="57379" idx="1"/>
            </p:cNvCxnSpPr>
            <p:nvPr/>
          </p:nvCxnSpPr>
          <p:spPr bwMode="auto">
            <a:xfrm flipV="1">
              <a:off x="3456" y="3984"/>
              <a:ext cx="288" cy="9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57381" name="AutoShape 22"/>
            <p:cNvSpPr>
              <a:spLocks noChangeArrowheads="1"/>
            </p:cNvSpPr>
            <p:nvPr/>
          </p:nvSpPr>
          <p:spPr bwMode="auto">
            <a:xfrm>
              <a:off x="3072" y="3810"/>
              <a:ext cx="384" cy="366"/>
            </a:xfrm>
            <a:prstGeom prst="diamond">
              <a:avLst/>
            </a:prstGeom>
            <a:solidFill>
              <a:srgbClr val="FF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solidFill>
                    <a:srgbClr val="000000"/>
                  </a:solidFill>
                </a:rPr>
                <a:t>&gt;</a:t>
              </a:r>
            </a:p>
          </p:txBody>
        </p:sp>
        <p:sp>
          <p:nvSpPr>
            <p:cNvPr id="57382" name="Line 24"/>
            <p:cNvSpPr>
              <a:spLocks noChangeShapeType="1"/>
            </p:cNvSpPr>
            <p:nvPr/>
          </p:nvSpPr>
          <p:spPr bwMode="auto">
            <a:xfrm>
              <a:off x="3264" y="2352"/>
              <a:ext cx="0" cy="144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57383" name="Group 73"/>
            <p:cNvGrpSpPr>
              <a:grpSpLocks/>
            </p:cNvGrpSpPr>
            <p:nvPr/>
          </p:nvGrpSpPr>
          <p:grpSpPr bwMode="auto">
            <a:xfrm>
              <a:off x="1584" y="2976"/>
              <a:ext cx="1488" cy="1008"/>
              <a:chOff x="1584" y="2976"/>
              <a:chExt cx="1488" cy="1008"/>
            </a:xfrm>
          </p:grpSpPr>
          <p:sp>
            <p:nvSpPr>
              <p:cNvPr id="57384" name="Line 71"/>
              <p:cNvSpPr>
                <a:spLocks noChangeShapeType="1"/>
              </p:cNvSpPr>
              <p:nvPr/>
            </p:nvSpPr>
            <p:spPr bwMode="auto">
              <a:xfrm>
                <a:off x="1584" y="3984"/>
                <a:ext cx="1488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7385" name="Line 72"/>
              <p:cNvSpPr>
                <a:spLocks noChangeShapeType="1"/>
              </p:cNvSpPr>
              <p:nvPr/>
            </p:nvSpPr>
            <p:spPr bwMode="auto">
              <a:xfrm>
                <a:off x="1584" y="2976"/>
                <a:ext cx="0" cy="1008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6" name="TextBox 5"/>
          <p:cNvSpPr txBox="1"/>
          <p:nvPr/>
        </p:nvSpPr>
        <p:spPr>
          <a:xfrm>
            <a:off x="1125427" y="3864716"/>
            <a:ext cx="14542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0x2</a:t>
            </a:r>
            <a:r>
              <a:rPr lang="en-US" dirty="0">
                <a:solidFill>
                  <a:srgbClr val="FFFF00"/>
                </a:solidFill>
              </a:rPr>
              <a:t>1002</a:t>
            </a:r>
            <a:r>
              <a:rPr lang="en-US" dirty="0"/>
              <a:t>005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27818" y="4888468"/>
            <a:ext cx="26212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0 0001 0000 0000 0010</a:t>
            </a:r>
          </a:p>
        </p:txBody>
      </p:sp>
      <p:cxnSp>
        <p:nvCxnSpPr>
          <p:cNvPr id="15" name="Straight Arrow Connector 14"/>
          <p:cNvCxnSpPr>
            <a:stCxn id="13" idx="0"/>
          </p:cNvCxnSpPr>
          <p:nvPr/>
        </p:nvCxnSpPr>
        <p:spPr bwMode="auto">
          <a:xfrm flipH="1" flipV="1">
            <a:off x="1508645" y="4530862"/>
            <a:ext cx="29788" cy="357606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75" name="TextBox 74"/>
          <p:cNvSpPr txBox="1"/>
          <p:nvPr/>
        </p:nvSpPr>
        <p:spPr>
          <a:xfrm>
            <a:off x="2640899" y="5257800"/>
            <a:ext cx="18517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0000 0000 0101</a:t>
            </a:r>
          </a:p>
        </p:txBody>
      </p:sp>
      <p:cxnSp>
        <p:nvCxnSpPr>
          <p:cNvPr id="21" name="Straight Arrow Connector 20"/>
          <p:cNvCxnSpPr>
            <a:stCxn id="75" idx="0"/>
          </p:cNvCxnSpPr>
          <p:nvPr/>
        </p:nvCxnSpPr>
        <p:spPr bwMode="auto">
          <a:xfrm flipH="1" flipV="1">
            <a:off x="3064774" y="4718964"/>
            <a:ext cx="502020" cy="538836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grpSp>
        <p:nvGrpSpPr>
          <p:cNvPr id="2" name="Group 1"/>
          <p:cNvGrpSpPr/>
          <p:nvPr/>
        </p:nvGrpSpPr>
        <p:grpSpPr>
          <a:xfrm>
            <a:off x="530015" y="1444018"/>
            <a:ext cx="7013785" cy="4198342"/>
            <a:chOff x="530015" y="1444018"/>
            <a:chExt cx="7013785" cy="4198342"/>
          </a:xfrm>
        </p:grpSpPr>
        <p:grpSp>
          <p:nvGrpSpPr>
            <p:cNvPr id="25" name="Group 24"/>
            <p:cNvGrpSpPr/>
            <p:nvPr/>
          </p:nvGrpSpPr>
          <p:grpSpPr>
            <a:xfrm>
              <a:off x="530015" y="1444018"/>
              <a:ext cx="7013785" cy="4198342"/>
              <a:chOff x="530015" y="1440458"/>
              <a:chExt cx="7013785" cy="4198342"/>
            </a:xfrm>
          </p:grpSpPr>
          <p:grpSp>
            <p:nvGrpSpPr>
              <p:cNvPr id="23" name="Group 22"/>
              <p:cNvGrpSpPr/>
              <p:nvPr/>
            </p:nvGrpSpPr>
            <p:grpSpPr>
              <a:xfrm>
                <a:off x="530015" y="1440458"/>
                <a:ext cx="7013785" cy="4198342"/>
                <a:chOff x="530015" y="1440458"/>
                <a:chExt cx="7013785" cy="4198342"/>
              </a:xfrm>
            </p:grpSpPr>
            <p:grpSp>
              <p:nvGrpSpPr>
                <p:cNvPr id="18" name="Group 17"/>
                <p:cNvGrpSpPr>
                  <a:grpSpLocks/>
                </p:cNvGrpSpPr>
                <p:nvPr/>
              </p:nvGrpSpPr>
              <p:grpSpPr bwMode="auto">
                <a:xfrm>
                  <a:off x="762000" y="2362200"/>
                  <a:ext cx="6781800" cy="3276600"/>
                  <a:chOff x="762000" y="2362200"/>
                  <a:chExt cx="6781800" cy="3276600"/>
                </a:xfrm>
              </p:grpSpPr>
              <p:grpSp>
                <p:nvGrpSpPr>
                  <p:cNvPr id="57357" name="Group 91"/>
                  <p:cNvGrpSpPr>
                    <a:grpSpLocks/>
                  </p:cNvGrpSpPr>
                  <p:nvPr/>
                </p:nvGrpSpPr>
                <p:grpSpPr bwMode="auto">
                  <a:xfrm>
                    <a:off x="762000" y="2362200"/>
                    <a:ext cx="6781800" cy="3276600"/>
                    <a:chOff x="480" y="1488"/>
                    <a:chExt cx="4272" cy="2064"/>
                  </a:xfrm>
                </p:grpSpPr>
                <p:cxnSp>
                  <p:nvCxnSpPr>
                    <p:cNvPr id="57359" name="AutoShape 14"/>
                    <p:cNvCxnSpPr>
                      <a:cxnSpLocks noChangeShapeType="1"/>
                      <a:endCxn id="49" idx="1"/>
                    </p:cNvCxnSpPr>
                    <p:nvPr/>
                  </p:nvCxnSpPr>
                  <p:spPr bwMode="auto">
                    <a:xfrm rot="5400000" flipH="1" flipV="1">
                      <a:off x="420" y="1950"/>
                      <a:ext cx="798" cy="678"/>
                    </a:xfrm>
                    <a:prstGeom prst="bentConnector2">
                      <a:avLst/>
                    </a:prstGeom>
                    <a:noFill/>
                    <a:ln w="28575">
                      <a:solidFill>
                        <a:schemeClr val="tx1"/>
                      </a:solidFill>
                      <a:miter lim="800000"/>
                      <a:headEnd/>
                      <a:tailEnd type="triangle" w="med" len="med"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</p:cxnSp>
                <p:sp>
                  <p:nvSpPr>
                    <p:cNvPr id="57360" name="Oval 1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03" y="2977"/>
                      <a:ext cx="288" cy="288"/>
                    </a:xfrm>
                    <a:prstGeom prst="ellipse">
                      <a:avLst/>
                    </a:prstGeom>
                    <a:solidFill>
                      <a:srgbClr val="FFCCFF"/>
                    </a:solidFill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buBlip>
                          <a:blip r:embed="rId3"/>
                        </a:buBlip>
                        <a:defRPr sz="3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buChar char="n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buBlip>
                          <a:blip r:embed="rId3"/>
                        </a:buBlip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buChar char="n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buBlip>
                          <a:blip r:embed="rId3"/>
                        </a:buBlip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buBlip>
                          <a:blip r:embed="rId3"/>
                        </a:buBlip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buBlip>
                          <a:blip r:embed="rId3"/>
                        </a:buBlip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buBlip>
                          <a:blip r:embed="rId3"/>
                        </a:buBlip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buBlip>
                          <a:blip r:embed="rId3"/>
                        </a:buBlip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algn="ctr">
                        <a:spcBef>
                          <a:spcPct val="0"/>
                        </a:spcBef>
                        <a:buClrTx/>
                        <a:buFontTx/>
                        <a:buNone/>
                      </a:pPr>
                      <a:r>
                        <a:rPr lang="en-US" altLang="en-US" sz="1800">
                          <a:solidFill>
                            <a:srgbClr val="000000"/>
                          </a:solidFill>
                        </a:rPr>
                        <a:t>+</a:t>
                      </a:r>
                    </a:p>
                  </p:txBody>
                </p:sp>
                <p:cxnSp>
                  <p:nvCxnSpPr>
                    <p:cNvPr id="57361" name="AutoShape 16"/>
                    <p:cNvCxnSpPr>
                      <a:cxnSpLocks noChangeShapeType="1"/>
                      <a:endCxn id="57360" idx="2"/>
                    </p:cNvCxnSpPr>
                    <p:nvPr/>
                  </p:nvCxnSpPr>
                  <p:spPr bwMode="auto">
                    <a:xfrm>
                      <a:off x="1594" y="3120"/>
                      <a:ext cx="1009" cy="1"/>
                    </a:xfrm>
                    <a:prstGeom prst="straightConnector1">
                      <a:avLst/>
                    </a:prstGeom>
                    <a:noFill/>
                    <a:ln w="28575">
                      <a:solidFill>
                        <a:schemeClr val="tx1"/>
                      </a:solidFill>
                      <a:round/>
                      <a:headEnd/>
                      <a:tailEnd type="triangle" w="med" len="med"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</p:cxnSp>
                <p:cxnSp>
                  <p:nvCxnSpPr>
                    <p:cNvPr id="57362" name="AutoShape 17"/>
                    <p:cNvCxnSpPr>
                      <a:cxnSpLocks noChangeShapeType="1"/>
                      <a:stCxn id="57360" idx="6"/>
                      <a:endCxn id="57367" idx="1"/>
                    </p:cNvCxnSpPr>
                    <p:nvPr/>
                  </p:nvCxnSpPr>
                  <p:spPr bwMode="auto">
                    <a:xfrm flipV="1">
                      <a:off x="2891" y="3120"/>
                      <a:ext cx="805" cy="1"/>
                    </a:xfrm>
                    <a:prstGeom prst="straightConnector1">
                      <a:avLst/>
                    </a:prstGeom>
                    <a:noFill/>
                    <a:ln w="28575">
                      <a:solidFill>
                        <a:schemeClr val="tx1"/>
                      </a:solidFill>
                      <a:round/>
                      <a:headEnd/>
                      <a:tailEnd type="triangle" w="med" len="med"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</p:cxnSp>
                <p:sp>
                  <p:nvSpPr>
                    <p:cNvPr id="57363" name="Line 18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736" y="2352"/>
                      <a:ext cx="4" cy="624"/>
                    </a:xfrm>
                    <a:prstGeom prst="line">
                      <a:avLst/>
                    </a:prstGeom>
                    <a:noFill/>
                    <a:ln w="28575">
                      <a:solidFill>
                        <a:schemeClr val="tx1"/>
                      </a:solidFill>
                      <a:round/>
                      <a:headEnd/>
                      <a:tailEnd type="triangle" w="med" len="med"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grpSp>
                  <p:nvGrpSpPr>
                    <p:cNvPr id="57364" name="Group 90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1584" y="1488"/>
                      <a:ext cx="2784" cy="864"/>
                      <a:chOff x="1584" y="1488"/>
                      <a:chExt cx="2784" cy="864"/>
                    </a:xfrm>
                  </p:grpSpPr>
                  <p:sp>
                    <p:nvSpPr>
                      <p:cNvPr id="57369" name="Rectangle 8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1584" y="1488"/>
                        <a:ext cx="1392" cy="288"/>
                      </a:xfrm>
                      <a:prstGeom prst="rect">
                        <a:avLst/>
                      </a:prstGeom>
                      <a:solidFill>
                        <a:srgbClr val="FFCC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spcBef>
                            <a:spcPct val="20000"/>
                          </a:spcBef>
                          <a:buClr>
                            <a:schemeClr val="hlink"/>
                          </a:buClr>
                          <a:buFont typeface="Wingdings" panose="05000000000000000000" pitchFamily="2" charset="2"/>
                          <a:buBlip>
                            <a:blip r:embed="rId3"/>
                          </a:buBlip>
                          <a:defRPr sz="32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spcBef>
                            <a:spcPct val="20000"/>
                          </a:spcBef>
                          <a:buClr>
                            <a:schemeClr val="folHlink"/>
                          </a:buClr>
                          <a:buSzPct val="50000"/>
                          <a:buFont typeface="Wingdings" panose="05000000000000000000" pitchFamily="2" charset="2"/>
                          <a:buChar char="n"/>
                          <a:defRPr sz="28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spcBef>
                            <a:spcPct val="20000"/>
                          </a:spcBef>
                          <a:buClr>
                            <a:schemeClr val="hlink"/>
                          </a:buClr>
                          <a:buFont typeface="Wingdings" panose="05000000000000000000" pitchFamily="2" charset="2"/>
                          <a:buBlip>
                            <a:blip r:embed="rId3"/>
                          </a:buBlip>
                          <a:defRPr sz="24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spcBef>
                            <a:spcPct val="20000"/>
                          </a:spcBef>
                          <a:buClr>
                            <a:schemeClr val="folHlink"/>
                          </a:buClr>
                          <a:buSzPct val="50000"/>
                          <a:buFont typeface="Wingdings" panose="05000000000000000000" pitchFamily="2" charset="2"/>
                          <a:buChar char="n"/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spcBef>
                            <a:spcPct val="20000"/>
                          </a:spcBef>
                          <a:buClr>
                            <a:schemeClr val="hlink"/>
                          </a:buClr>
                          <a:buFont typeface="Wingdings" panose="05000000000000000000" pitchFamily="2" charset="2"/>
                          <a:buBlip>
                            <a:blip r:embed="rId3"/>
                          </a:buBlip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hlink"/>
                          </a:buClr>
                          <a:buFont typeface="Wingdings" panose="05000000000000000000" pitchFamily="2" charset="2"/>
                          <a:buBlip>
                            <a:blip r:embed="rId3"/>
                          </a:buBlip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hlink"/>
                          </a:buClr>
                          <a:buFont typeface="Wingdings" panose="05000000000000000000" pitchFamily="2" charset="2"/>
                          <a:buBlip>
                            <a:blip r:embed="rId3"/>
                          </a:buBlip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hlink"/>
                          </a:buClr>
                          <a:buFont typeface="Wingdings" panose="05000000000000000000" pitchFamily="2" charset="2"/>
                          <a:buBlip>
                            <a:blip r:embed="rId3"/>
                          </a:buBlip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hlink"/>
                          </a:buClr>
                          <a:buFont typeface="Wingdings" panose="05000000000000000000" pitchFamily="2" charset="2"/>
                          <a:buBlip>
                            <a:blip r:embed="rId3"/>
                          </a:buBlip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pPr algn="ctr">
                          <a:spcBef>
                            <a:spcPct val="0"/>
                          </a:spcBef>
                          <a:buClrTx/>
                          <a:buFontTx/>
                          <a:buNone/>
                        </a:pPr>
                        <a:r>
                          <a:rPr lang="en-US" altLang="en-US" sz="1800" dirty="0">
                            <a:solidFill>
                              <a:srgbClr val="000000"/>
                            </a:solidFill>
                          </a:rPr>
                          <a:t>0x00000000</a:t>
                        </a:r>
                      </a:p>
                    </p:txBody>
                  </p:sp>
                  <p:sp>
                    <p:nvSpPr>
                      <p:cNvPr id="57370" name="Rectangle 9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976" y="1488"/>
                        <a:ext cx="1392" cy="288"/>
                      </a:xfrm>
                      <a:prstGeom prst="rect">
                        <a:avLst/>
                      </a:prstGeom>
                      <a:solidFill>
                        <a:srgbClr val="FFCC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spcBef>
                            <a:spcPct val="20000"/>
                          </a:spcBef>
                          <a:buClr>
                            <a:schemeClr val="hlink"/>
                          </a:buClr>
                          <a:buFont typeface="Wingdings" panose="05000000000000000000" pitchFamily="2" charset="2"/>
                          <a:buBlip>
                            <a:blip r:embed="rId3"/>
                          </a:buBlip>
                          <a:defRPr sz="32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spcBef>
                            <a:spcPct val="20000"/>
                          </a:spcBef>
                          <a:buClr>
                            <a:schemeClr val="folHlink"/>
                          </a:buClr>
                          <a:buSzPct val="50000"/>
                          <a:buFont typeface="Wingdings" panose="05000000000000000000" pitchFamily="2" charset="2"/>
                          <a:buChar char="n"/>
                          <a:defRPr sz="28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spcBef>
                            <a:spcPct val="20000"/>
                          </a:spcBef>
                          <a:buClr>
                            <a:schemeClr val="hlink"/>
                          </a:buClr>
                          <a:buFont typeface="Wingdings" panose="05000000000000000000" pitchFamily="2" charset="2"/>
                          <a:buBlip>
                            <a:blip r:embed="rId3"/>
                          </a:buBlip>
                          <a:defRPr sz="24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spcBef>
                            <a:spcPct val="20000"/>
                          </a:spcBef>
                          <a:buClr>
                            <a:schemeClr val="folHlink"/>
                          </a:buClr>
                          <a:buSzPct val="50000"/>
                          <a:buFont typeface="Wingdings" panose="05000000000000000000" pitchFamily="2" charset="2"/>
                          <a:buChar char="n"/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spcBef>
                            <a:spcPct val="20000"/>
                          </a:spcBef>
                          <a:buClr>
                            <a:schemeClr val="hlink"/>
                          </a:buClr>
                          <a:buFont typeface="Wingdings" panose="05000000000000000000" pitchFamily="2" charset="2"/>
                          <a:buBlip>
                            <a:blip r:embed="rId3"/>
                          </a:buBlip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hlink"/>
                          </a:buClr>
                          <a:buFont typeface="Wingdings" panose="05000000000000000000" pitchFamily="2" charset="2"/>
                          <a:buBlip>
                            <a:blip r:embed="rId3"/>
                          </a:buBlip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hlink"/>
                          </a:buClr>
                          <a:buFont typeface="Wingdings" panose="05000000000000000000" pitchFamily="2" charset="2"/>
                          <a:buBlip>
                            <a:blip r:embed="rId3"/>
                          </a:buBlip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hlink"/>
                          </a:buClr>
                          <a:buFont typeface="Wingdings" panose="05000000000000000000" pitchFamily="2" charset="2"/>
                          <a:buBlip>
                            <a:blip r:embed="rId3"/>
                          </a:buBlip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hlink"/>
                          </a:buClr>
                          <a:buFont typeface="Wingdings" panose="05000000000000000000" pitchFamily="2" charset="2"/>
                          <a:buBlip>
                            <a:blip r:embed="rId3"/>
                          </a:buBlip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pPr algn="ctr">
                          <a:spcBef>
                            <a:spcPct val="0"/>
                          </a:spcBef>
                          <a:buClrTx/>
                          <a:buFontTx/>
                          <a:buNone/>
                        </a:pPr>
                        <a:r>
                          <a:rPr lang="en-US" altLang="en-US" sz="1800" dirty="0">
                            <a:solidFill>
                              <a:srgbClr val="000000"/>
                            </a:solidFill>
                          </a:rPr>
                          <a:t>0x16</a:t>
                        </a:r>
                      </a:p>
                    </p:txBody>
                  </p:sp>
                  <p:sp>
                    <p:nvSpPr>
                      <p:cNvPr id="57371" name="Rectangle 10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1584" y="1776"/>
                        <a:ext cx="1392" cy="288"/>
                      </a:xfrm>
                      <a:prstGeom prst="rect">
                        <a:avLst/>
                      </a:prstGeom>
                      <a:solidFill>
                        <a:srgbClr val="FFCC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spcBef>
                            <a:spcPct val="20000"/>
                          </a:spcBef>
                          <a:buClr>
                            <a:schemeClr val="hlink"/>
                          </a:buClr>
                          <a:buFont typeface="Wingdings" panose="05000000000000000000" pitchFamily="2" charset="2"/>
                          <a:buBlip>
                            <a:blip r:embed="rId3"/>
                          </a:buBlip>
                          <a:defRPr sz="32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spcBef>
                            <a:spcPct val="20000"/>
                          </a:spcBef>
                          <a:buClr>
                            <a:schemeClr val="folHlink"/>
                          </a:buClr>
                          <a:buSzPct val="50000"/>
                          <a:buFont typeface="Wingdings" panose="05000000000000000000" pitchFamily="2" charset="2"/>
                          <a:buChar char="n"/>
                          <a:defRPr sz="28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spcBef>
                            <a:spcPct val="20000"/>
                          </a:spcBef>
                          <a:buClr>
                            <a:schemeClr val="hlink"/>
                          </a:buClr>
                          <a:buFont typeface="Wingdings" panose="05000000000000000000" pitchFamily="2" charset="2"/>
                          <a:buBlip>
                            <a:blip r:embed="rId3"/>
                          </a:buBlip>
                          <a:defRPr sz="24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spcBef>
                            <a:spcPct val="20000"/>
                          </a:spcBef>
                          <a:buClr>
                            <a:schemeClr val="folHlink"/>
                          </a:buClr>
                          <a:buSzPct val="50000"/>
                          <a:buFont typeface="Wingdings" panose="05000000000000000000" pitchFamily="2" charset="2"/>
                          <a:buChar char="n"/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spcBef>
                            <a:spcPct val="20000"/>
                          </a:spcBef>
                          <a:buClr>
                            <a:schemeClr val="hlink"/>
                          </a:buClr>
                          <a:buFont typeface="Wingdings" panose="05000000000000000000" pitchFamily="2" charset="2"/>
                          <a:buBlip>
                            <a:blip r:embed="rId3"/>
                          </a:buBlip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hlink"/>
                          </a:buClr>
                          <a:buFont typeface="Wingdings" panose="05000000000000000000" pitchFamily="2" charset="2"/>
                          <a:buBlip>
                            <a:blip r:embed="rId3"/>
                          </a:buBlip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hlink"/>
                          </a:buClr>
                          <a:buFont typeface="Wingdings" panose="05000000000000000000" pitchFamily="2" charset="2"/>
                          <a:buBlip>
                            <a:blip r:embed="rId3"/>
                          </a:buBlip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hlink"/>
                          </a:buClr>
                          <a:buFont typeface="Wingdings" panose="05000000000000000000" pitchFamily="2" charset="2"/>
                          <a:buBlip>
                            <a:blip r:embed="rId3"/>
                          </a:buBlip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hlink"/>
                          </a:buClr>
                          <a:buFont typeface="Wingdings" panose="05000000000000000000" pitchFamily="2" charset="2"/>
                          <a:buBlip>
                            <a:blip r:embed="rId3"/>
                          </a:buBlip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pPr algn="ctr">
                          <a:spcBef>
                            <a:spcPct val="0"/>
                          </a:spcBef>
                          <a:buClrTx/>
                          <a:buFontTx/>
                          <a:buNone/>
                        </a:pPr>
                        <a:r>
                          <a:rPr lang="en-US" altLang="en-US" sz="1800" dirty="0">
                            <a:solidFill>
                              <a:srgbClr val="000000"/>
                            </a:solidFill>
                          </a:rPr>
                          <a:t>0x00003000</a:t>
                        </a:r>
                      </a:p>
                    </p:txBody>
                  </p:sp>
                  <p:sp>
                    <p:nvSpPr>
                      <p:cNvPr id="57372" name="Rectangle 11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976" y="1776"/>
                        <a:ext cx="1392" cy="288"/>
                      </a:xfrm>
                      <a:prstGeom prst="rect">
                        <a:avLst/>
                      </a:prstGeom>
                      <a:solidFill>
                        <a:srgbClr val="FFCC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spcBef>
                            <a:spcPct val="20000"/>
                          </a:spcBef>
                          <a:buClr>
                            <a:schemeClr val="hlink"/>
                          </a:buClr>
                          <a:buFont typeface="Wingdings" panose="05000000000000000000" pitchFamily="2" charset="2"/>
                          <a:buBlip>
                            <a:blip r:embed="rId3"/>
                          </a:buBlip>
                          <a:defRPr sz="32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spcBef>
                            <a:spcPct val="20000"/>
                          </a:spcBef>
                          <a:buClr>
                            <a:schemeClr val="folHlink"/>
                          </a:buClr>
                          <a:buSzPct val="50000"/>
                          <a:buFont typeface="Wingdings" panose="05000000000000000000" pitchFamily="2" charset="2"/>
                          <a:buChar char="n"/>
                          <a:defRPr sz="28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spcBef>
                            <a:spcPct val="20000"/>
                          </a:spcBef>
                          <a:buClr>
                            <a:schemeClr val="hlink"/>
                          </a:buClr>
                          <a:buFont typeface="Wingdings" panose="05000000000000000000" pitchFamily="2" charset="2"/>
                          <a:buBlip>
                            <a:blip r:embed="rId3"/>
                          </a:buBlip>
                          <a:defRPr sz="24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spcBef>
                            <a:spcPct val="20000"/>
                          </a:spcBef>
                          <a:buClr>
                            <a:schemeClr val="folHlink"/>
                          </a:buClr>
                          <a:buSzPct val="50000"/>
                          <a:buFont typeface="Wingdings" panose="05000000000000000000" pitchFamily="2" charset="2"/>
                          <a:buChar char="n"/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spcBef>
                            <a:spcPct val="20000"/>
                          </a:spcBef>
                          <a:buClr>
                            <a:schemeClr val="hlink"/>
                          </a:buClr>
                          <a:buFont typeface="Wingdings" panose="05000000000000000000" pitchFamily="2" charset="2"/>
                          <a:buBlip>
                            <a:blip r:embed="rId3"/>
                          </a:buBlip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hlink"/>
                          </a:buClr>
                          <a:buFont typeface="Wingdings" panose="05000000000000000000" pitchFamily="2" charset="2"/>
                          <a:buBlip>
                            <a:blip r:embed="rId3"/>
                          </a:buBlip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hlink"/>
                          </a:buClr>
                          <a:buFont typeface="Wingdings" panose="05000000000000000000" pitchFamily="2" charset="2"/>
                          <a:buBlip>
                            <a:blip r:embed="rId3"/>
                          </a:buBlip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hlink"/>
                          </a:buClr>
                          <a:buFont typeface="Wingdings" panose="05000000000000000000" pitchFamily="2" charset="2"/>
                          <a:buBlip>
                            <a:blip r:embed="rId3"/>
                          </a:buBlip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hlink"/>
                          </a:buClr>
                          <a:buFont typeface="Wingdings" panose="05000000000000000000" pitchFamily="2" charset="2"/>
                          <a:buBlip>
                            <a:blip r:embed="rId3"/>
                          </a:buBlip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pPr algn="ctr">
                          <a:spcBef>
                            <a:spcPct val="0"/>
                          </a:spcBef>
                          <a:buClrTx/>
                          <a:buFontTx/>
                          <a:buNone/>
                        </a:pPr>
                        <a:r>
                          <a:rPr lang="en-US" altLang="en-US" sz="1800" dirty="0">
                            <a:solidFill>
                              <a:srgbClr val="000000"/>
                            </a:solidFill>
                          </a:rPr>
                          <a:t>0x1000</a:t>
                        </a:r>
                      </a:p>
                    </p:txBody>
                  </p:sp>
                  <p:sp>
                    <p:nvSpPr>
                      <p:cNvPr id="57373" name="Rectangle 12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1584" y="2064"/>
                        <a:ext cx="1392" cy="288"/>
                      </a:xfrm>
                      <a:prstGeom prst="rect">
                        <a:avLst/>
                      </a:prstGeom>
                      <a:solidFill>
                        <a:srgbClr val="FFCC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spcBef>
                            <a:spcPct val="20000"/>
                          </a:spcBef>
                          <a:buClr>
                            <a:schemeClr val="hlink"/>
                          </a:buClr>
                          <a:buFont typeface="Wingdings" panose="05000000000000000000" pitchFamily="2" charset="2"/>
                          <a:buBlip>
                            <a:blip r:embed="rId3"/>
                          </a:buBlip>
                          <a:defRPr sz="32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spcBef>
                            <a:spcPct val="20000"/>
                          </a:spcBef>
                          <a:buClr>
                            <a:schemeClr val="folHlink"/>
                          </a:buClr>
                          <a:buSzPct val="50000"/>
                          <a:buFont typeface="Wingdings" panose="05000000000000000000" pitchFamily="2" charset="2"/>
                          <a:buChar char="n"/>
                          <a:defRPr sz="28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spcBef>
                            <a:spcPct val="20000"/>
                          </a:spcBef>
                          <a:buClr>
                            <a:schemeClr val="hlink"/>
                          </a:buClr>
                          <a:buFont typeface="Wingdings" panose="05000000000000000000" pitchFamily="2" charset="2"/>
                          <a:buBlip>
                            <a:blip r:embed="rId3"/>
                          </a:buBlip>
                          <a:defRPr sz="24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spcBef>
                            <a:spcPct val="20000"/>
                          </a:spcBef>
                          <a:buClr>
                            <a:schemeClr val="folHlink"/>
                          </a:buClr>
                          <a:buSzPct val="50000"/>
                          <a:buFont typeface="Wingdings" panose="05000000000000000000" pitchFamily="2" charset="2"/>
                          <a:buChar char="n"/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spcBef>
                            <a:spcPct val="20000"/>
                          </a:spcBef>
                          <a:buClr>
                            <a:schemeClr val="hlink"/>
                          </a:buClr>
                          <a:buFont typeface="Wingdings" panose="05000000000000000000" pitchFamily="2" charset="2"/>
                          <a:buBlip>
                            <a:blip r:embed="rId3"/>
                          </a:buBlip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hlink"/>
                          </a:buClr>
                          <a:buFont typeface="Wingdings" panose="05000000000000000000" pitchFamily="2" charset="2"/>
                          <a:buBlip>
                            <a:blip r:embed="rId3"/>
                          </a:buBlip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hlink"/>
                          </a:buClr>
                          <a:buFont typeface="Wingdings" panose="05000000000000000000" pitchFamily="2" charset="2"/>
                          <a:buBlip>
                            <a:blip r:embed="rId3"/>
                          </a:buBlip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hlink"/>
                          </a:buClr>
                          <a:buFont typeface="Wingdings" panose="05000000000000000000" pitchFamily="2" charset="2"/>
                          <a:buBlip>
                            <a:blip r:embed="rId3"/>
                          </a:buBlip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hlink"/>
                          </a:buClr>
                          <a:buFont typeface="Wingdings" panose="05000000000000000000" pitchFamily="2" charset="2"/>
                          <a:buBlip>
                            <a:blip r:embed="rId3"/>
                          </a:buBlip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pPr algn="ctr">
                          <a:spcBef>
                            <a:spcPct val="0"/>
                          </a:spcBef>
                          <a:buClrTx/>
                          <a:buFontTx/>
                          <a:buNone/>
                        </a:pPr>
                        <a:r>
                          <a:rPr lang="en-US" altLang="en-US" sz="1800" dirty="0">
                            <a:solidFill>
                              <a:srgbClr val="000000"/>
                            </a:solidFill>
                          </a:rPr>
                          <a:t>0x50000000</a:t>
                        </a:r>
                      </a:p>
                    </p:txBody>
                  </p:sp>
                  <p:sp>
                    <p:nvSpPr>
                      <p:cNvPr id="57374" name="Rectangle 1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976" y="2064"/>
                        <a:ext cx="1392" cy="288"/>
                      </a:xfrm>
                      <a:prstGeom prst="rect">
                        <a:avLst/>
                      </a:prstGeom>
                      <a:solidFill>
                        <a:srgbClr val="FFCC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spcBef>
                            <a:spcPct val="20000"/>
                          </a:spcBef>
                          <a:buClr>
                            <a:schemeClr val="hlink"/>
                          </a:buClr>
                          <a:buFont typeface="Wingdings" panose="05000000000000000000" pitchFamily="2" charset="2"/>
                          <a:buBlip>
                            <a:blip r:embed="rId3"/>
                          </a:buBlip>
                          <a:defRPr sz="32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spcBef>
                            <a:spcPct val="20000"/>
                          </a:spcBef>
                          <a:buClr>
                            <a:schemeClr val="folHlink"/>
                          </a:buClr>
                          <a:buSzPct val="50000"/>
                          <a:buFont typeface="Wingdings" panose="05000000000000000000" pitchFamily="2" charset="2"/>
                          <a:buChar char="n"/>
                          <a:defRPr sz="28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spcBef>
                            <a:spcPct val="20000"/>
                          </a:spcBef>
                          <a:buClr>
                            <a:schemeClr val="hlink"/>
                          </a:buClr>
                          <a:buFont typeface="Wingdings" panose="05000000000000000000" pitchFamily="2" charset="2"/>
                          <a:buBlip>
                            <a:blip r:embed="rId3"/>
                          </a:buBlip>
                          <a:defRPr sz="24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spcBef>
                            <a:spcPct val="20000"/>
                          </a:spcBef>
                          <a:buClr>
                            <a:schemeClr val="folHlink"/>
                          </a:buClr>
                          <a:buSzPct val="50000"/>
                          <a:buFont typeface="Wingdings" panose="05000000000000000000" pitchFamily="2" charset="2"/>
                          <a:buChar char="n"/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spcBef>
                            <a:spcPct val="20000"/>
                          </a:spcBef>
                          <a:buClr>
                            <a:schemeClr val="hlink"/>
                          </a:buClr>
                          <a:buFont typeface="Wingdings" panose="05000000000000000000" pitchFamily="2" charset="2"/>
                          <a:buBlip>
                            <a:blip r:embed="rId3"/>
                          </a:buBlip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hlink"/>
                          </a:buClr>
                          <a:buFont typeface="Wingdings" panose="05000000000000000000" pitchFamily="2" charset="2"/>
                          <a:buBlip>
                            <a:blip r:embed="rId3"/>
                          </a:buBlip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hlink"/>
                          </a:buClr>
                          <a:buFont typeface="Wingdings" panose="05000000000000000000" pitchFamily="2" charset="2"/>
                          <a:buBlip>
                            <a:blip r:embed="rId3"/>
                          </a:buBlip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hlink"/>
                          </a:buClr>
                          <a:buFont typeface="Wingdings" panose="05000000000000000000" pitchFamily="2" charset="2"/>
                          <a:buBlip>
                            <a:blip r:embed="rId3"/>
                          </a:buBlip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hlink"/>
                          </a:buClr>
                          <a:buFont typeface="Wingdings" panose="05000000000000000000" pitchFamily="2" charset="2"/>
                          <a:buBlip>
                            <a:blip r:embed="rId3"/>
                          </a:buBlip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pPr algn="ctr">
                          <a:spcBef>
                            <a:spcPct val="0"/>
                          </a:spcBef>
                          <a:buClrTx/>
                          <a:buFontTx/>
                          <a:buNone/>
                        </a:pPr>
                        <a:r>
                          <a:rPr lang="en-US" altLang="en-US" sz="1800" dirty="0">
                            <a:solidFill>
                              <a:srgbClr val="000000"/>
                            </a:solidFill>
                          </a:rPr>
                          <a:t>0x20</a:t>
                        </a:r>
                      </a:p>
                    </p:txBody>
                  </p:sp>
                </p:grpSp>
                <p:grpSp>
                  <p:nvGrpSpPr>
                    <p:cNvPr id="57365" name="Group 85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696" y="2688"/>
                      <a:ext cx="1056" cy="864"/>
                      <a:chOff x="3696" y="2688"/>
                      <a:chExt cx="1008" cy="864"/>
                    </a:xfrm>
                  </p:grpSpPr>
                  <p:sp>
                    <p:nvSpPr>
                      <p:cNvPr id="57366" name="Rectangle 6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696" y="2688"/>
                        <a:ext cx="1008" cy="288"/>
                      </a:xfrm>
                      <a:prstGeom prst="rect">
                        <a:avLst/>
                      </a:prstGeom>
                      <a:solidFill>
                        <a:srgbClr val="FFCC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spcBef>
                            <a:spcPct val="20000"/>
                          </a:spcBef>
                          <a:buClr>
                            <a:schemeClr val="hlink"/>
                          </a:buClr>
                          <a:buFont typeface="Wingdings" panose="05000000000000000000" pitchFamily="2" charset="2"/>
                          <a:buBlip>
                            <a:blip r:embed="rId3"/>
                          </a:buBlip>
                          <a:defRPr sz="32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spcBef>
                            <a:spcPct val="20000"/>
                          </a:spcBef>
                          <a:buClr>
                            <a:schemeClr val="folHlink"/>
                          </a:buClr>
                          <a:buSzPct val="50000"/>
                          <a:buFont typeface="Wingdings" panose="05000000000000000000" pitchFamily="2" charset="2"/>
                          <a:buChar char="n"/>
                          <a:defRPr sz="28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spcBef>
                            <a:spcPct val="20000"/>
                          </a:spcBef>
                          <a:buClr>
                            <a:schemeClr val="hlink"/>
                          </a:buClr>
                          <a:buFont typeface="Wingdings" panose="05000000000000000000" pitchFamily="2" charset="2"/>
                          <a:buBlip>
                            <a:blip r:embed="rId3"/>
                          </a:buBlip>
                          <a:defRPr sz="24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spcBef>
                            <a:spcPct val="20000"/>
                          </a:spcBef>
                          <a:buClr>
                            <a:schemeClr val="folHlink"/>
                          </a:buClr>
                          <a:buSzPct val="50000"/>
                          <a:buFont typeface="Wingdings" panose="05000000000000000000" pitchFamily="2" charset="2"/>
                          <a:buChar char="n"/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spcBef>
                            <a:spcPct val="20000"/>
                          </a:spcBef>
                          <a:buClr>
                            <a:schemeClr val="hlink"/>
                          </a:buClr>
                          <a:buFont typeface="Wingdings" panose="05000000000000000000" pitchFamily="2" charset="2"/>
                          <a:buBlip>
                            <a:blip r:embed="rId3"/>
                          </a:buBlip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hlink"/>
                          </a:buClr>
                          <a:buFont typeface="Wingdings" panose="05000000000000000000" pitchFamily="2" charset="2"/>
                          <a:buBlip>
                            <a:blip r:embed="rId3"/>
                          </a:buBlip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hlink"/>
                          </a:buClr>
                          <a:buFont typeface="Wingdings" panose="05000000000000000000" pitchFamily="2" charset="2"/>
                          <a:buBlip>
                            <a:blip r:embed="rId3"/>
                          </a:buBlip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hlink"/>
                          </a:buClr>
                          <a:buFont typeface="Wingdings" panose="05000000000000000000" pitchFamily="2" charset="2"/>
                          <a:buBlip>
                            <a:blip r:embed="rId3"/>
                          </a:buBlip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hlink"/>
                          </a:buClr>
                          <a:buFont typeface="Wingdings" panose="05000000000000000000" pitchFamily="2" charset="2"/>
                          <a:buBlip>
                            <a:blip r:embed="rId3"/>
                          </a:buBlip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pPr algn="ctr">
                          <a:spcBef>
                            <a:spcPct val="0"/>
                          </a:spcBef>
                          <a:buClrTx/>
                          <a:buFontTx/>
                          <a:buNone/>
                        </a:pPr>
                        <a:r>
                          <a:rPr lang="en-US" altLang="en-US" sz="1800">
                            <a:solidFill>
                              <a:srgbClr val="000000"/>
                            </a:solidFill>
                          </a:rPr>
                          <a:t>Phy page #</a:t>
                        </a:r>
                      </a:p>
                    </p:txBody>
                  </p:sp>
                  <p:sp>
                    <p:nvSpPr>
                      <p:cNvPr id="57367" name="Rectangle 74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696" y="2976"/>
                        <a:ext cx="1008" cy="288"/>
                      </a:xfrm>
                      <a:prstGeom prst="rect">
                        <a:avLst/>
                      </a:prstGeom>
                      <a:solidFill>
                        <a:srgbClr val="FFCC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spcBef>
                            <a:spcPct val="20000"/>
                          </a:spcBef>
                          <a:buClr>
                            <a:schemeClr val="hlink"/>
                          </a:buClr>
                          <a:buFont typeface="Wingdings" panose="05000000000000000000" pitchFamily="2" charset="2"/>
                          <a:buBlip>
                            <a:blip r:embed="rId3"/>
                          </a:buBlip>
                          <a:defRPr sz="32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spcBef>
                            <a:spcPct val="20000"/>
                          </a:spcBef>
                          <a:buClr>
                            <a:schemeClr val="folHlink"/>
                          </a:buClr>
                          <a:buSzPct val="50000"/>
                          <a:buFont typeface="Wingdings" panose="05000000000000000000" pitchFamily="2" charset="2"/>
                          <a:buChar char="n"/>
                          <a:defRPr sz="28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spcBef>
                            <a:spcPct val="20000"/>
                          </a:spcBef>
                          <a:buClr>
                            <a:schemeClr val="hlink"/>
                          </a:buClr>
                          <a:buFont typeface="Wingdings" panose="05000000000000000000" pitchFamily="2" charset="2"/>
                          <a:buBlip>
                            <a:blip r:embed="rId3"/>
                          </a:buBlip>
                          <a:defRPr sz="24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spcBef>
                            <a:spcPct val="20000"/>
                          </a:spcBef>
                          <a:buClr>
                            <a:schemeClr val="folHlink"/>
                          </a:buClr>
                          <a:buSzPct val="50000"/>
                          <a:buFont typeface="Wingdings" panose="05000000000000000000" pitchFamily="2" charset="2"/>
                          <a:buChar char="n"/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spcBef>
                            <a:spcPct val="20000"/>
                          </a:spcBef>
                          <a:buClr>
                            <a:schemeClr val="hlink"/>
                          </a:buClr>
                          <a:buFont typeface="Wingdings" panose="05000000000000000000" pitchFamily="2" charset="2"/>
                          <a:buBlip>
                            <a:blip r:embed="rId3"/>
                          </a:buBlip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hlink"/>
                          </a:buClr>
                          <a:buFont typeface="Wingdings" panose="05000000000000000000" pitchFamily="2" charset="2"/>
                          <a:buBlip>
                            <a:blip r:embed="rId3"/>
                          </a:buBlip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hlink"/>
                          </a:buClr>
                          <a:buFont typeface="Wingdings" panose="05000000000000000000" pitchFamily="2" charset="2"/>
                          <a:buBlip>
                            <a:blip r:embed="rId3"/>
                          </a:buBlip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hlink"/>
                          </a:buClr>
                          <a:buFont typeface="Wingdings" panose="05000000000000000000" pitchFamily="2" charset="2"/>
                          <a:buBlip>
                            <a:blip r:embed="rId3"/>
                          </a:buBlip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hlink"/>
                          </a:buClr>
                          <a:buFont typeface="Wingdings" panose="05000000000000000000" pitchFamily="2" charset="2"/>
                          <a:buBlip>
                            <a:blip r:embed="rId3"/>
                          </a:buBlip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pPr algn="ctr">
                          <a:spcBef>
                            <a:spcPct val="0"/>
                          </a:spcBef>
                          <a:buClrTx/>
                          <a:buFontTx/>
                          <a:buNone/>
                        </a:pPr>
                        <a:r>
                          <a:rPr lang="en-US" altLang="en-US" sz="1800">
                            <a:solidFill>
                              <a:srgbClr val="000000"/>
                            </a:solidFill>
                          </a:rPr>
                          <a:t>Phy page #</a:t>
                        </a:r>
                      </a:p>
                    </p:txBody>
                  </p:sp>
                  <p:sp>
                    <p:nvSpPr>
                      <p:cNvPr id="57368" name="Rectangle 75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696" y="3264"/>
                        <a:ext cx="1008" cy="288"/>
                      </a:xfrm>
                      <a:prstGeom prst="rect">
                        <a:avLst/>
                      </a:prstGeom>
                      <a:solidFill>
                        <a:srgbClr val="FFCC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spcBef>
                            <a:spcPct val="20000"/>
                          </a:spcBef>
                          <a:buClr>
                            <a:schemeClr val="hlink"/>
                          </a:buClr>
                          <a:buFont typeface="Wingdings" panose="05000000000000000000" pitchFamily="2" charset="2"/>
                          <a:buBlip>
                            <a:blip r:embed="rId3"/>
                          </a:buBlip>
                          <a:defRPr sz="32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>
                          <a:spcBef>
                            <a:spcPct val="20000"/>
                          </a:spcBef>
                          <a:buClr>
                            <a:schemeClr val="folHlink"/>
                          </a:buClr>
                          <a:buSzPct val="50000"/>
                          <a:buFont typeface="Wingdings" panose="05000000000000000000" pitchFamily="2" charset="2"/>
                          <a:buChar char="n"/>
                          <a:defRPr sz="28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>
                          <a:spcBef>
                            <a:spcPct val="20000"/>
                          </a:spcBef>
                          <a:buClr>
                            <a:schemeClr val="hlink"/>
                          </a:buClr>
                          <a:buFont typeface="Wingdings" panose="05000000000000000000" pitchFamily="2" charset="2"/>
                          <a:buBlip>
                            <a:blip r:embed="rId3"/>
                          </a:buBlip>
                          <a:defRPr sz="24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>
                          <a:spcBef>
                            <a:spcPct val="20000"/>
                          </a:spcBef>
                          <a:buClr>
                            <a:schemeClr val="folHlink"/>
                          </a:buClr>
                          <a:buSzPct val="50000"/>
                          <a:buFont typeface="Wingdings" panose="05000000000000000000" pitchFamily="2" charset="2"/>
                          <a:buChar char="n"/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>
                          <a:spcBef>
                            <a:spcPct val="20000"/>
                          </a:spcBef>
                          <a:buClr>
                            <a:schemeClr val="hlink"/>
                          </a:buClr>
                          <a:buFont typeface="Wingdings" panose="05000000000000000000" pitchFamily="2" charset="2"/>
                          <a:buBlip>
                            <a:blip r:embed="rId3"/>
                          </a:buBlip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hlink"/>
                          </a:buClr>
                          <a:buFont typeface="Wingdings" panose="05000000000000000000" pitchFamily="2" charset="2"/>
                          <a:buBlip>
                            <a:blip r:embed="rId3"/>
                          </a:buBlip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hlink"/>
                          </a:buClr>
                          <a:buFont typeface="Wingdings" panose="05000000000000000000" pitchFamily="2" charset="2"/>
                          <a:buBlip>
                            <a:blip r:embed="rId3"/>
                          </a:buBlip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hlink"/>
                          </a:buClr>
                          <a:buFont typeface="Wingdings" panose="05000000000000000000" pitchFamily="2" charset="2"/>
                          <a:buBlip>
                            <a:blip r:embed="rId3"/>
                          </a:buBlip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hlink"/>
                          </a:buClr>
                          <a:buFont typeface="Wingdings" panose="05000000000000000000" pitchFamily="2" charset="2"/>
                          <a:buBlip>
                            <a:blip r:embed="rId3"/>
                          </a:buBlip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pPr algn="ctr">
                          <a:spcBef>
                            <a:spcPct val="0"/>
                          </a:spcBef>
                          <a:buClrTx/>
                          <a:buFontTx/>
                          <a:buNone/>
                        </a:pPr>
                        <a:r>
                          <a:rPr lang="en-US" altLang="en-US" sz="1800">
                            <a:solidFill>
                              <a:srgbClr val="000000"/>
                            </a:solidFill>
                          </a:rPr>
                          <a:t>Phy page #</a:t>
                        </a:r>
                      </a:p>
                    </p:txBody>
                  </p:sp>
                </p:grpSp>
              </p:grpSp>
              <p:cxnSp>
                <p:nvCxnSpPr>
                  <p:cNvPr id="57358" name="Straight Connector 14"/>
                  <p:cNvCxnSpPr>
                    <a:cxnSpLocks noChangeShapeType="1"/>
                    <a:endCxn id="57385" idx="0"/>
                  </p:cNvCxnSpPr>
                  <p:nvPr/>
                </p:nvCxnSpPr>
                <p:spPr bwMode="auto">
                  <a:xfrm flipH="1" flipV="1">
                    <a:off x="2514600" y="4724400"/>
                    <a:ext cx="7938" cy="228600"/>
                  </a:xfrm>
                  <a:prstGeom prst="line">
                    <a:avLst/>
                  </a:prstGeom>
                  <a:noFill/>
                  <a:ln w="25400" algn="ctr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</p:cxnSp>
            </p:grpSp>
            <p:sp>
              <p:nvSpPr>
                <p:cNvPr id="9" name="TextBox 8"/>
                <p:cNvSpPr txBox="1"/>
                <p:nvPr/>
              </p:nvSpPr>
              <p:spPr>
                <a:xfrm>
                  <a:off x="530015" y="1652180"/>
                  <a:ext cx="1915909" cy="64633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algn="ctr"/>
                  <a:r>
                    <a:rPr lang="en-US" dirty="0"/>
                    <a:t>Page table </a:t>
                  </a:r>
                </a:p>
                <a:p>
                  <a:pPr algn="ctr"/>
                  <a:r>
                    <a:rPr lang="en-US" dirty="0"/>
                    <a:t>segment number</a:t>
                  </a:r>
                </a:p>
              </p:txBody>
            </p:sp>
            <p:sp>
              <p:nvSpPr>
                <p:cNvPr id="67" name="TextBox 66"/>
                <p:cNvSpPr txBox="1"/>
                <p:nvPr/>
              </p:nvSpPr>
              <p:spPr>
                <a:xfrm>
                  <a:off x="2680409" y="1440458"/>
                  <a:ext cx="1954381" cy="92333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algn="ctr"/>
                  <a:r>
                    <a:rPr lang="en-US" dirty="0"/>
                    <a:t>Page table </a:t>
                  </a:r>
                </a:p>
                <a:p>
                  <a:pPr algn="ctr"/>
                  <a:r>
                    <a:rPr lang="en-US" dirty="0"/>
                    <a:t>segment starting </a:t>
                  </a:r>
                </a:p>
                <a:p>
                  <a:pPr algn="ctr"/>
                  <a:r>
                    <a:rPr lang="en-US" dirty="0"/>
                    <a:t>address</a:t>
                  </a:r>
                </a:p>
              </p:txBody>
            </p:sp>
            <p:sp>
              <p:nvSpPr>
                <p:cNvPr id="68" name="TextBox 67"/>
                <p:cNvSpPr txBox="1"/>
                <p:nvPr/>
              </p:nvSpPr>
              <p:spPr>
                <a:xfrm>
                  <a:off x="4909817" y="1604091"/>
                  <a:ext cx="1838966" cy="64633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algn="ctr"/>
                  <a:r>
                    <a:rPr lang="en-US" dirty="0"/>
                    <a:t>Number of page</a:t>
                  </a:r>
                </a:p>
                <a:p>
                  <a:pPr algn="ctr"/>
                  <a:r>
                    <a:rPr lang="en-US" dirty="0"/>
                    <a:t>Table entries</a:t>
                  </a:r>
                </a:p>
              </p:txBody>
            </p:sp>
          </p:grpSp>
          <p:sp>
            <p:nvSpPr>
              <p:cNvPr id="22" name="TextBox 21"/>
              <p:cNvSpPr txBox="1"/>
              <p:nvPr/>
            </p:nvSpPr>
            <p:spPr>
              <a:xfrm>
                <a:off x="6008232" y="3897868"/>
                <a:ext cx="145424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0x00003000</a:t>
                </a:r>
              </a:p>
            </p:txBody>
          </p:sp>
        </p:grpSp>
        <p:sp>
          <p:nvSpPr>
            <p:cNvPr id="48" name="TextBox 47"/>
            <p:cNvSpPr txBox="1"/>
            <p:nvPr/>
          </p:nvSpPr>
          <p:spPr>
            <a:xfrm>
              <a:off x="1837569" y="2412811"/>
              <a:ext cx="56938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000</a:t>
              </a:r>
            </a:p>
          </p:txBody>
        </p:sp>
        <p:sp>
          <p:nvSpPr>
            <p:cNvPr id="49" name="TextBox 48"/>
            <p:cNvSpPr txBox="1"/>
            <p:nvPr/>
          </p:nvSpPr>
          <p:spPr>
            <a:xfrm>
              <a:off x="1837569" y="2818855"/>
              <a:ext cx="56938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001</a:t>
              </a:r>
            </a:p>
          </p:txBody>
        </p:sp>
        <p:sp>
          <p:nvSpPr>
            <p:cNvPr id="50" name="TextBox 49"/>
            <p:cNvSpPr txBox="1"/>
            <p:nvPr/>
          </p:nvSpPr>
          <p:spPr>
            <a:xfrm>
              <a:off x="1828800" y="3228561"/>
              <a:ext cx="56938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010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60342641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Segmented Paging Translation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err="1"/>
              <a:t>virtual_address</a:t>
            </a:r>
            <a:r>
              <a:rPr lang="en-US" dirty="0"/>
              <a:t> = </a:t>
            </a:r>
            <a:r>
              <a:rPr lang="en-US" dirty="0" err="1">
                <a:solidFill>
                  <a:srgbClr val="FFFF00"/>
                </a:solidFill>
              </a:rPr>
              <a:t>segment_number</a:t>
            </a:r>
            <a:r>
              <a:rPr lang="en-US" dirty="0" err="1"/>
              <a:t>:</a:t>
            </a:r>
            <a:r>
              <a:rPr lang="en-US" dirty="0" err="1">
                <a:solidFill>
                  <a:srgbClr val="FFFF00"/>
                </a:solidFill>
              </a:rPr>
              <a:t>virtual_page_number</a:t>
            </a:r>
            <a:r>
              <a:rPr lang="en-US" dirty="0" err="1"/>
              <a:t>:</a:t>
            </a:r>
            <a:r>
              <a:rPr lang="en-US" dirty="0" err="1">
                <a:solidFill>
                  <a:srgbClr val="FFFF00"/>
                </a:solidFill>
              </a:rPr>
              <a:t>offset</a:t>
            </a:r>
            <a:endParaRPr lang="en-US" dirty="0">
              <a:solidFill>
                <a:srgbClr val="FFFF00"/>
              </a:solidFill>
            </a:endParaRPr>
          </a:p>
          <a:p>
            <a:pPr eaLnBrk="1" hangingPunct="1">
              <a:defRPr/>
            </a:pPr>
            <a:r>
              <a:rPr lang="en-US" dirty="0" err="1"/>
              <a:t>page_table</a:t>
            </a:r>
            <a:r>
              <a:rPr lang="en-US" dirty="0"/>
              <a:t> = </a:t>
            </a:r>
            <a:r>
              <a:rPr lang="en-US" dirty="0" err="1"/>
              <a:t>segment_table</a:t>
            </a:r>
            <a:r>
              <a:rPr lang="en-US" dirty="0"/>
              <a:t>[</a:t>
            </a:r>
            <a:r>
              <a:rPr lang="en-US" dirty="0" err="1">
                <a:solidFill>
                  <a:srgbClr val="FFFF00"/>
                </a:solidFill>
              </a:rPr>
              <a:t>segment_number</a:t>
            </a:r>
            <a:r>
              <a:rPr lang="en-US" dirty="0"/>
              <a:t>]</a:t>
            </a:r>
          </a:p>
          <a:p>
            <a:pPr eaLnBrk="1" hangingPunct="1">
              <a:defRPr/>
            </a:pPr>
            <a:r>
              <a:rPr lang="en-US" dirty="0" err="1"/>
              <a:t>physical_page_number</a:t>
            </a:r>
            <a:r>
              <a:rPr lang="en-US" dirty="0"/>
              <a:t> =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dirty="0"/>
              <a:t>	</a:t>
            </a:r>
            <a:r>
              <a:rPr lang="en-US" dirty="0" err="1"/>
              <a:t>page_table</a:t>
            </a:r>
            <a:r>
              <a:rPr lang="en-US" dirty="0"/>
              <a:t>[</a:t>
            </a:r>
            <a:r>
              <a:rPr lang="en-US" dirty="0" err="1">
                <a:solidFill>
                  <a:srgbClr val="FFFF00"/>
                </a:solidFill>
              </a:rPr>
              <a:t>virtual_page_number</a:t>
            </a:r>
            <a:r>
              <a:rPr lang="en-US" dirty="0"/>
              <a:t>]</a:t>
            </a:r>
          </a:p>
          <a:p>
            <a:pPr eaLnBrk="1" hangingPunct="1">
              <a:defRPr/>
            </a:pPr>
            <a:r>
              <a:rPr lang="en-US" dirty="0" err="1"/>
              <a:t>physical_address</a:t>
            </a:r>
            <a:r>
              <a:rPr lang="en-US" dirty="0"/>
              <a:t> = </a:t>
            </a:r>
            <a:r>
              <a:rPr lang="en-US" dirty="0" err="1"/>
              <a:t>physical_page_number:</a:t>
            </a:r>
            <a:r>
              <a:rPr lang="en-US" dirty="0" err="1">
                <a:solidFill>
                  <a:srgbClr val="FFFF00"/>
                </a:solidFill>
              </a:rPr>
              <a:t>offset</a:t>
            </a:r>
            <a:endParaRPr lang="en-US" dirty="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000" dirty="0"/>
              <a:t>Pros/Cons of Segmented Paging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dirty="0"/>
              <a:t>+ Code sharing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dirty="0"/>
              <a:t>+ Reduced memory requirements for page tables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dirty="0"/>
              <a:t>- Higher overhead and complexity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dirty="0"/>
              <a:t>- Page tables still need to be contiguous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dirty="0"/>
              <a:t>- Two lookups per memory reference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Paged Page Tables</a:t>
            </a:r>
          </a:p>
        </p:txBody>
      </p:sp>
      <p:sp>
        <p:nvSpPr>
          <p:cNvPr id="65539" name="Rectangle 5"/>
          <p:cNvSpPr>
            <a:spLocks noChangeArrowheads="1"/>
          </p:cNvSpPr>
          <p:nvPr/>
        </p:nvSpPr>
        <p:spPr bwMode="auto">
          <a:xfrm>
            <a:off x="3581400" y="1828800"/>
            <a:ext cx="1981200" cy="457200"/>
          </a:xfrm>
          <a:prstGeom prst="rect">
            <a:avLst/>
          </a:prstGeom>
          <a:solidFill>
            <a:srgbClr val="FFFF99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solidFill>
                  <a:srgbClr val="000000"/>
                </a:solidFill>
              </a:rPr>
              <a:t>Page table num</a:t>
            </a:r>
          </a:p>
        </p:txBody>
      </p:sp>
      <p:sp>
        <p:nvSpPr>
          <p:cNvPr id="65540" name="Rectangle 6"/>
          <p:cNvSpPr>
            <a:spLocks noChangeArrowheads="1"/>
          </p:cNvSpPr>
          <p:nvPr/>
        </p:nvSpPr>
        <p:spPr bwMode="auto">
          <a:xfrm>
            <a:off x="7315200" y="1828800"/>
            <a:ext cx="914400" cy="457200"/>
          </a:xfrm>
          <a:prstGeom prst="rect">
            <a:avLst/>
          </a:prstGeom>
          <a:solidFill>
            <a:srgbClr val="FFFF99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solidFill>
                  <a:srgbClr val="000000"/>
                </a:solidFill>
              </a:rPr>
              <a:t>Offset</a:t>
            </a:r>
          </a:p>
        </p:txBody>
      </p:sp>
      <p:sp>
        <p:nvSpPr>
          <p:cNvPr id="65541" name="Rectangle 25"/>
          <p:cNvSpPr>
            <a:spLocks noChangeArrowheads="1"/>
          </p:cNvSpPr>
          <p:nvPr/>
        </p:nvSpPr>
        <p:spPr bwMode="auto">
          <a:xfrm>
            <a:off x="5562600" y="1828800"/>
            <a:ext cx="1752600" cy="457200"/>
          </a:xfrm>
          <a:prstGeom prst="rect">
            <a:avLst/>
          </a:prstGeom>
          <a:solidFill>
            <a:srgbClr val="FFFF99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solidFill>
                  <a:srgbClr val="000000"/>
                </a:solidFill>
              </a:rPr>
              <a:t>Virt page num</a:t>
            </a:r>
          </a:p>
        </p:txBody>
      </p:sp>
      <p:grpSp>
        <p:nvGrpSpPr>
          <p:cNvPr id="2" name="Group 54"/>
          <p:cNvGrpSpPr>
            <a:grpSpLocks/>
          </p:cNvGrpSpPr>
          <p:nvPr/>
        </p:nvGrpSpPr>
        <p:grpSpPr bwMode="auto">
          <a:xfrm>
            <a:off x="1295400" y="2286000"/>
            <a:ext cx="6019800" cy="3505200"/>
            <a:chOff x="816" y="1344"/>
            <a:chExt cx="3792" cy="2208"/>
          </a:xfrm>
        </p:grpSpPr>
        <p:grpSp>
          <p:nvGrpSpPr>
            <p:cNvPr id="65561" name="Group 53"/>
            <p:cNvGrpSpPr>
              <a:grpSpLocks/>
            </p:cNvGrpSpPr>
            <p:nvPr/>
          </p:nvGrpSpPr>
          <p:grpSpPr bwMode="auto">
            <a:xfrm>
              <a:off x="816" y="1344"/>
              <a:ext cx="2832" cy="1104"/>
              <a:chOff x="816" y="1344"/>
              <a:chExt cx="2832" cy="1104"/>
            </a:xfrm>
          </p:grpSpPr>
          <p:grpSp>
            <p:nvGrpSpPr>
              <p:cNvPr id="65567" name="Group 8"/>
              <p:cNvGrpSpPr>
                <a:grpSpLocks/>
              </p:cNvGrpSpPr>
              <p:nvPr/>
            </p:nvGrpSpPr>
            <p:grpSpPr bwMode="auto">
              <a:xfrm>
                <a:off x="816" y="1584"/>
                <a:ext cx="2832" cy="864"/>
                <a:chOff x="1488" y="2208"/>
                <a:chExt cx="1632" cy="864"/>
              </a:xfrm>
            </p:grpSpPr>
            <p:sp>
              <p:nvSpPr>
                <p:cNvPr id="65569" name="Rectangle 9"/>
                <p:cNvSpPr>
                  <a:spLocks noChangeArrowheads="1"/>
                </p:cNvSpPr>
                <p:nvPr/>
              </p:nvSpPr>
              <p:spPr bwMode="auto">
                <a:xfrm>
                  <a:off x="1488" y="2208"/>
                  <a:ext cx="1632" cy="288"/>
                </a:xfrm>
                <a:prstGeom prst="rect">
                  <a:avLst/>
                </a:prstGeom>
                <a:solidFill>
                  <a:srgbClr val="FFCC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Font typeface="Wingdings" panose="05000000000000000000" pitchFamily="2" charset="2"/>
                    <a:buBlip>
                      <a:blip r:embed="rId3"/>
                    </a:buBlip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folHlink"/>
                    </a:buClr>
                    <a:buSzPct val="50000"/>
                    <a:buFont typeface="Wingdings" panose="05000000000000000000" pitchFamily="2" charset="2"/>
                    <a:buChar char="n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Font typeface="Wingdings" panose="05000000000000000000" pitchFamily="2" charset="2"/>
                    <a:buBlip>
                      <a:blip r:embed="rId3"/>
                    </a:buBlip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folHlink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Font typeface="Wingdings" panose="05000000000000000000" pitchFamily="2" charset="2"/>
                    <a:buBlip>
                      <a:blip r:embed="rId3"/>
                    </a:buBlip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Font typeface="Wingdings" panose="05000000000000000000" pitchFamily="2" charset="2"/>
                    <a:buBlip>
                      <a:blip r:embed="rId3"/>
                    </a:buBlip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Font typeface="Wingdings" panose="05000000000000000000" pitchFamily="2" charset="2"/>
                    <a:buBlip>
                      <a:blip r:embed="rId3"/>
                    </a:buBlip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Font typeface="Wingdings" panose="05000000000000000000" pitchFamily="2" charset="2"/>
                    <a:buBlip>
                      <a:blip r:embed="rId3"/>
                    </a:buBlip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Font typeface="Wingdings" panose="05000000000000000000" pitchFamily="2" charset="2"/>
                    <a:buBlip>
                      <a:blip r:embed="rId3"/>
                    </a:buBlip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ClrTx/>
                    <a:buFontTx/>
                    <a:buNone/>
                  </a:pPr>
                  <a:r>
                    <a:rPr lang="en-US" altLang="en-US" sz="1800">
                      <a:solidFill>
                        <a:srgbClr val="000000"/>
                      </a:solidFill>
                    </a:rPr>
                    <a:t>Page table address (30 bits)</a:t>
                  </a:r>
                </a:p>
              </p:txBody>
            </p:sp>
            <p:sp>
              <p:nvSpPr>
                <p:cNvPr id="65570" name="Rectangle 10"/>
                <p:cNvSpPr>
                  <a:spLocks noChangeArrowheads="1"/>
                </p:cNvSpPr>
                <p:nvPr/>
              </p:nvSpPr>
              <p:spPr bwMode="auto">
                <a:xfrm>
                  <a:off x="1488" y="2496"/>
                  <a:ext cx="1632" cy="288"/>
                </a:xfrm>
                <a:prstGeom prst="rect">
                  <a:avLst/>
                </a:prstGeom>
                <a:solidFill>
                  <a:srgbClr val="FFCC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Font typeface="Wingdings" panose="05000000000000000000" pitchFamily="2" charset="2"/>
                    <a:buBlip>
                      <a:blip r:embed="rId3"/>
                    </a:buBlip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folHlink"/>
                    </a:buClr>
                    <a:buSzPct val="50000"/>
                    <a:buFont typeface="Wingdings" panose="05000000000000000000" pitchFamily="2" charset="2"/>
                    <a:buChar char="n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Font typeface="Wingdings" panose="05000000000000000000" pitchFamily="2" charset="2"/>
                    <a:buBlip>
                      <a:blip r:embed="rId3"/>
                    </a:buBlip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folHlink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Font typeface="Wingdings" panose="05000000000000000000" pitchFamily="2" charset="2"/>
                    <a:buBlip>
                      <a:blip r:embed="rId3"/>
                    </a:buBlip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Font typeface="Wingdings" panose="05000000000000000000" pitchFamily="2" charset="2"/>
                    <a:buBlip>
                      <a:blip r:embed="rId3"/>
                    </a:buBlip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Font typeface="Wingdings" panose="05000000000000000000" pitchFamily="2" charset="2"/>
                    <a:buBlip>
                      <a:blip r:embed="rId3"/>
                    </a:buBlip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Font typeface="Wingdings" panose="05000000000000000000" pitchFamily="2" charset="2"/>
                    <a:buBlip>
                      <a:blip r:embed="rId3"/>
                    </a:buBlip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Font typeface="Wingdings" panose="05000000000000000000" pitchFamily="2" charset="2"/>
                    <a:buBlip>
                      <a:blip r:embed="rId3"/>
                    </a:buBlip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ClrTx/>
                    <a:buFontTx/>
                    <a:buNone/>
                  </a:pPr>
                  <a:r>
                    <a:rPr lang="en-US" altLang="en-US" sz="1800">
                      <a:solidFill>
                        <a:srgbClr val="0000CC"/>
                      </a:solidFill>
                    </a:rPr>
                    <a:t>Page table address</a:t>
                  </a:r>
                </a:p>
              </p:txBody>
            </p:sp>
            <p:sp>
              <p:nvSpPr>
                <p:cNvPr id="65571" name="Rectangle 11"/>
                <p:cNvSpPr>
                  <a:spLocks noChangeArrowheads="1"/>
                </p:cNvSpPr>
                <p:nvPr/>
              </p:nvSpPr>
              <p:spPr bwMode="auto">
                <a:xfrm>
                  <a:off x="1488" y="2784"/>
                  <a:ext cx="1632" cy="288"/>
                </a:xfrm>
                <a:prstGeom prst="rect">
                  <a:avLst/>
                </a:prstGeom>
                <a:solidFill>
                  <a:srgbClr val="FFCC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Font typeface="Wingdings" panose="05000000000000000000" pitchFamily="2" charset="2"/>
                    <a:buBlip>
                      <a:blip r:embed="rId3"/>
                    </a:buBlip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folHlink"/>
                    </a:buClr>
                    <a:buSzPct val="50000"/>
                    <a:buFont typeface="Wingdings" panose="05000000000000000000" pitchFamily="2" charset="2"/>
                    <a:buChar char="n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Font typeface="Wingdings" panose="05000000000000000000" pitchFamily="2" charset="2"/>
                    <a:buBlip>
                      <a:blip r:embed="rId3"/>
                    </a:buBlip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folHlink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Font typeface="Wingdings" panose="05000000000000000000" pitchFamily="2" charset="2"/>
                    <a:buBlip>
                      <a:blip r:embed="rId3"/>
                    </a:buBlip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Font typeface="Wingdings" panose="05000000000000000000" pitchFamily="2" charset="2"/>
                    <a:buBlip>
                      <a:blip r:embed="rId3"/>
                    </a:buBlip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Font typeface="Wingdings" panose="05000000000000000000" pitchFamily="2" charset="2"/>
                    <a:buBlip>
                      <a:blip r:embed="rId3"/>
                    </a:buBlip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Font typeface="Wingdings" panose="05000000000000000000" pitchFamily="2" charset="2"/>
                    <a:buBlip>
                      <a:blip r:embed="rId3"/>
                    </a:buBlip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Font typeface="Wingdings" panose="05000000000000000000" pitchFamily="2" charset="2"/>
                    <a:buBlip>
                      <a:blip r:embed="rId3"/>
                    </a:buBlip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ClrTx/>
                    <a:buFontTx/>
                    <a:buNone/>
                  </a:pPr>
                  <a:r>
                    <a:rPr lang="en-US" altLang="en-US" sz="1800">
                      <a:solidFill>
                        <a:srgbClr val="000000"/>
                      </a:solidFill>
                    </a:rPr>
                    <a:t>Page table address</a:t>
                  </a:r>
                </a:p>
              </p:txBody>
            </p:sp>
          </p:grpSp>
          <p:sp>
            <p:nvSpPr>
              <p:cNvPr id="65568" name="Line 15"/>
              <p:cNvSpPr>
                <a:spLocks noChangeShapeType="1"/>
              </p:cNvSpPr>
              <p:nvPr/>
            </p:nvSpPr>
            <p:spPr bwMode="auto">
              <a:xfrm>
                <a:off x="2880" y="1344"/>
                <a:ext cx="0" cy="24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65562" name="Line 16"/>
            <p:cNvSpPr>
              <a:spLocks noChangeShapeType="1"/>
            </p:cNvSpPr>
            <p:nvPr/>
          </p:nvSpPr>
          <p:spPr bwMode="auto">
            <a:xfrm>
              <a:off x="2880" y="2448"/>
              <a:ext cx="0" cy="24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65563" name="Group 26"/>
            <p:cNvGrpSpPr>
              <a:grpSpLocks/>
            </p:cNvGrpSpPr>
            <p:nvPr/>
          </p:nvGrpSpPr>
          <p:grpSpPr bwMode="auto">
            <a:xfrm>
              <a:off x="2352" y="2688"/>
              <a:ext cx="2256" cy="864"/>
              <a:chOff x="1488" y="2208"/>
              <a:chExt cx="1632" cy="864"/>
            </a:xfrm>
          </p:grpSpPr>
          <p:sp>
            <p:nvSpPr>
              <p:cNvPr id="65564" name="Rectangle 27"/>
              <p:cNvSpPr>
                <a:spLocks noChangeArrowheads="1"/>
              </p:cNvSpPr>
              <p:nvPr/>
            </p:nvSpPr>
            <p:spPr bwMode="auto">
              <a:xfrm>
                <a:off x="1488" y="2208"/>
                <a:ext cx="1632" cy="288"/>
              </a:xfrm>
              <a:prstGeom prst="rect">
                <a:avLst/>
              </a:prstGeom>
              <a:solidFill>
                <a:srgbClr val="FFCC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folHlink"/>
                  </a:buClr>
                  <a:buSzPct val="50000"/>
                  <a:buFont typeface="Wingdings" panose="05000000000000000000" pitchFamily="2" charset="2"/>
                  <a:buChar char="n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folHlink"/>
                  </a:buClr>
                  <a:buSzPct val="5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FontTx/>
                  <a:buNone/>
                </a:pPr>
                <a:r>
                  <a:rPr lang="en-US" altLang="en-US" sz="1800">
                    <a:solidFill>
                      <a:srgbClr val="000000"/>
                    </a:solidFill>
                  </a:rPr>
                  <a:t>Phy page num</a:t>
                </a:r>
              </a:p>
            </p:txBody>
          </p:sp>
          <p:sp>
            <p:nvSpPr>
              <p:cNvPr id="65565" name="Rectangle 28"/>
              <p:cNvSpPr>
                <a:spLocks noChangeArrowheads="1"/>
              </p:cNvSpPr>
              <p:nvPr/>
            </p:nvSpPr>
            <p:spPr bwMode="auto">
              <a:xfrm>
                <a:off x="1488" y="2496"/>
                <a:ext cx="1632" cy="288"/>
              </a:xfrm>
              <a:prstGeom prst="rect">
                <a:avLst/>
              </a:prstGeom>
              <a:solidFill>
                <a:srgbClr val="FFCC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folHlink"/>
                  </a:buClr>
                  <a:buSzPct val="50000"/>
                  <a:buFont typeface="Wingdings" panose="05000000000000000000" pitchFamily="2" charset="2"/>
                  <a:buChar char="n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folHlink"/>
                  </a:buClr>
                  <a:buSzPct val="5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FontTx/>
                  <a:buNone/>
                </a:pPr>
                <a:r>
                  <a:rPr lang="en-US" altLang="en-US" sz="1800">
                    <a:solidFill>
                      <a:srgbClr val="000000"/>
                    </a:solidFill>
                  </a:rPr>
                  <a:t>Phy page num</a:t>
                </a:r>
              </a:p>
            </p:txBody>
          </p:sp>
          <p:sp>
            <p:nvSpPr>
              <p:cNvPr id="65566" name="Rectangle 29"/>
              <p:cNvSpPr>
                <a:spLocks noChangeArrowheads="1"/>
              </p:cNvSpPr>
              <p:nvPr/>
            </p:nvSpPr>
            <p:spPr bwMode="auto">
              <a:xfrm>
                <a:off x="1488" y="2784"/>
                <a:ext cx="1632" cy="288"/>
              </a:xfrm>
              <a:prstGeom prst="rect">
                <a:avLst/>
              </a:prstGeom>
              <a:solidFill>
                <a:srgbClr val="FFCC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folHlink"/>
                  </a:buClr>
                  <a:buSzPct val="50000"/>
                  <a:buFont typeface="Wingdings" panose="05000000000000000000" pitchFamily="2" charset="2"/>
                  <a:buChar char="n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folHlink"/>
                  </a:buClr>
                  <a:buSzPct val="5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Font typeface="Wingdings" panose="05000000000000000000" pitchFamily="2" charset="2"/>
                  <a:buBlip>
                    <a:blip r:embed="rId3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FontTx/>
                  <a:buNone/>
                </a:pPr>
                <a:r>
                  <a:rPr lang="en-US" altLang="en-US" sz="1800">
                    <a:solidFill>
                      <a:srgbClr val="000000"/>
                    </a:solidFill>
                  </a:rPr>
                  <a:t>Phy page num</a:t>
                </a:r>
              </a:p>
            </p:txBody>
          </p:sp>
        </p:grpSp>
      </p:grpSp>
      <p:grpSp>
        <p:nvGrpSpPr>
          <p:cNvPr id="6" name="Group 55"/>
          <p:cNvGrpSpPr>
            <a:grpSpLocks/>
          </p:cNvGrpSpPr>
          <p:nvPr/>
        </p:nvGrpSpPr>
        <p:grpSpPr bwMode="auto">
          <a:xfrm>
            <a:off x="3733800" y="2286000"/>
            <a:ext cx="4495800" cy="4343400"/>
            <a:chOff x="2352" y="1344"/>
            <a:chExt cx="2832" cy="2736"/>
          </a:xfrm>
        </p:grpSpPr>
        <p:sp>
          <p:nvSpPr>
            <p:cNvPr id="65556" name="Rectangle 13"/>
            <p:cNvSpPr>
              <a:spLocks noChangeArrowheads="1"/>
            </p:cNvSpPr>
            <p:nvPr/>
          </p:nvSpPr>
          <p:spPr bwMode="auto">
            <a:xfrm>
              <a:off x="2352" y="3792"/>
              <a:ext cx="2256" cy="288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solidFill>
                    <a:srgbClr val="000000"/>
                  </a:solidFill>
                </a:rPr>
                <a:t>Phy page num (18 bits)</a:t>
              </a:r>
            </a:p>
          </p:txBody>
        </p:sp>
        <p:sp>
          <p:nvSpPr>
            <p:cNvPr id="65557" name="Rectangle 14"/>
            <p:cNvSpPr>
              <a:spLocks noChangeArrowheads="1"/>
            </p:cNvSpPr>
            <p:nvPr/>
          </p:nvSpPr>
          <p:spPr bwMode="auto">
            <a:xfrm>
              <a:off x="4608" y="3792"/>
              <a:ext cx="576" cy="288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solidFill>
                    <a:srgbClr val="000000"/>
                  </a:solidFill>
                </a:rPr>
                <a:t>Offset</a:t>
              </a:r>
            </a:p>
          </p:txBody>
        </p:sp>
        <p:sp>
          <p:nvSpPr>
            <p:cNvPr id="65558" name="Line 30"/>
            <p:cNvSpPr>
              <a:spLocks noChangeShapeType="1"/>
            </p:cNvSpPr>
            <p:nvPr/>
          </p:nvSpPr>
          <p:spPr bwMode="auto">
            <a:xfrm>
              <a:off x="3840" y="1344"/>
              <a:ext cx="0" cy="13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5559" name="Line 31"/>
            <p:cNvSpPr>
              <a:spLocks noChangeShapeType="1"/>
            </p:cNvSpPr>
            <p:nvPr/>
          </p:nvSpPr>
          <p:spPr bwMode="auto">
            <a:xfrm>
              <a:off x="4896" y="1344"/>
              <a:ext cx="0" cy="244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5560" name="Line 32"/>
            <p:cNvSpPr>
              <a:spLocks noChangeShapeType="1"/>
            </p:cNvSpPr>
            <p:nvPr/>
          </p:nvSpPr>
          <p:spPr bwMode="auto">
            <a:xfrm>
              <a:off x="3120" y="3552"/>
              <a:ext cx="0" cy="24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7" name="Group 40"/>
          <p:cNvGrpSpPr>
            <a:grpSpLocks/>
          </p:cNvGrpSpPr>
          <p:nvPr/>
        </p:nvGrpSpPr>
        <p:grpSpPr bwMode="auto">
          <a:xfrm>
            <a:off x="6477000" y="1295400"/>
            <a:ext cx="2444750" cy="496888"/>
            <a:chOff x="1200" y="2352"/>
            <a:chExt cx="1540" cy="313"/>
          </a:xfrm>
        </p:grpSpPr>
        <p:sp>
          <p:nvSpPr>
            <p:cNvPr id="65554" name="AutoShape 41"/>
            <p:cNvSpPr>
              <a:spLocks/>
            </p:cNvSpPr>
            <p:nvPr/>
          </p:nvSpPr>
          <p:spPr bwMode="auto">
            <a:xfrm rot="16200000" flipV="1">
              <a:off x="1965" y="2355"/>
              <a:ext cx="73" cy="547"/>
            </a:xfrm>
            <a:prstGeom prst="rightBrace">
              <a:avLst>
                <a:gd name="adj1" fmla="val 62443"/>
                <a:gd name="adj2" fmla="val 50000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endParaRPr lang="en-US" altLang="en-US" sz="1800"/>
            </a:p>
          </p:txBody>
        </p:sp>
        <p:sp>
          <p:nvSpPr>
            <p:cNvPr id="65555" name="Text Box 42"/>
            <p:cNvSpPr txBox="1">
              <a:spLocks noChangeArrowheads="1"/>
            </p:cNvSpPr>
            <p:nvPr/>
          </p:nvSpPr>
          <p:spPr bwMode="auto">
            <a:xfrm>
              <a:off x="1200" y="2352"/>
              <a:ext cx="154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/>
                <a:t>12 bits for 4-KB pages</a:t>
              </a:r>
            </a:p>
          </p:txBody>
        </p:sp>
      </p:grpSp>
      <p:grpSp>
        <p:nvGrpSpPr>
          <p:cNvPr id="8" name="Group 43"/>
          <p:cNvGrpSpPr>
            <a:grpSpLocks/>
          </p:cNvGrpSpPr>
          <p:nvPr/>
        </p:nvGrpSpPr>
        <p:grpSpPr bwMode="auto">
          <a:xfrm>
            <a:off x="3581400" y="1219200"/>
            <a:ext cx="1981200" cy="573088"/>
            <a:chOff x="1613" y="839"/>
            <a:chExt cx="1363" cy="361"/>
          </a:xfrm>
        </p:grpSpPr>
        <p:sp>
          <p:nvSpPr>
            <p:cNvPr id="65552" name="AutoShape 44"/>
            <p:cNvSpPr>
              <a:spLocks/>
            </p:cNvSpPr>
            <p:nvPr/>
          </p:nvSpPr>
          <p:spPr bwMode="auto">
            <a:xfrm rot="16200000" flipV="1">
              <a:off x="2247" y="470"/>
              <a:ext cx="96" cy="1363"/>
            </a:xfrm>
            <a:prstGeom prst="rightBrace">
              <a:avLst>
                <a:gd name="adj1" fmla="val 118316"/>
                <a:gd name="adj2" fmla="val 50000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endParaRPr lang="en-US" altLang="en-US" sz="1800"/>
            </a:p>
          </p:txBody>
        </p:sp>
        <p:sp>
          <p:nvSpPr>
            <p:cNvPr id="65553" name="Text Box 45"/>
            <p:cNvSpPr txBox="1">
              <a:spLocks noChangeArrowheads="1"/>
            </p:cNvSpPr>
            <p:nvPr/>
          </p:nvSpPr>
          <p:spPr bwMode="auto">
            <a:xfrm>
              <a:off x="1991" y="839"/>
              <a:ext cx="59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/>
                <a:t>12 bits</a:t>
              </a:r>
              <a:endParaRPr lang="en-US" altLang="en-US" sz="1800" baseline="30000"/>
            </a:p>
          </p:txBody>
        </p:sp>
      </p:grpSp>
      <p:grpSp>
        <p:nvGrpSpPr>
          <p:cNvPr id="9" name="Group 49"/>
          <p:cNvGrpSpPr>
            <a:grpSpLocks/>
          </p:cNvGrpSpPr>
          <p:nvPr/>
        </p:nvGrpSpPr>
        <p:grpSpPr bwMode="auto">
          <a:xfrm>
            <a:off x="228600" y="2667000"/>
            <a:ext cx="1022350" cy="1371600"/>
            <a:chOff x="748" y="2688"/>
            <a:chExt cx="644" cy="864"/>
          </a:xfrm>
        </p:grpSpPr>
        <p:sp>
          <p:nvSpPr>
            <p:cNvPr id="65550" name="AutoShape 47"/>
            <p:cNvSpPr>
              <a:spLocks/>
            </p:cNvSpPr>
            <p:nvPr/>
          </p:nvSpPr>
          <p:spPr bwMode="auto">
            <a:xfrm>
              <a:off x="1248" y="2688"/>
              <a:ext cx="144" cy="864"/>
            </a:xfrm>
            <a:prstGeom prst="leftBrace">
              <a:avLst>
                <a:gd name="adj1" fmla="val 50000"/>
                <a:gd name="adj2" fmla="val 50000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endParaRPr lang="en-US" altLang="en-US" sz="1800"/>
            </a:p>
          </p:txBody>
        </p:sp>
        <p:sp>
          <p:nvSpPr>
            <p:cNvPr id="65551" name="Text Box 48"/>
            <p:cNvSpPr txBox="1">
              <a:spLocks noChangeArrowheads="1"/>
            </p:cNvSpPr>
            <p:nvPr/>
          </p:nvSpPr>
          <p:spPr bwMode="auto">
            <a:xfrm>
              <a:off x="748" y="2976"/>
              <a:ext cx="548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/>
                <a:t>2</a:t>
              </a:r>
              <a:r>
                <a:rPr lang="en-US" altLang="en-US" sz="1800" baseline="30000"/>
                <a:t>12</a:t>
              </a:r>
              <a:r>
                <a:rPr lang="en-US" altLang="en-US" sz="1800"/>
                <a:t> </a:t>
              </a:r>
            </a:p>
            <a:p>
              <a:pPr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/>
                <a:t>entries</a:t>
              </a:r>
              <a:endParaRPr lang="en-US" altLang="en-US" sz="1800" baseline="30000"/>
            </a:p>
          </p:txBody>
        </p:sp>
      </p:grpSp>
      <p:grpSp>
        <p:nvGrpSpPr>
          <p:cNvPr id="10" name="Group 50"/>
          <p:cNvGrpSpPr>
            <a:grpSpLocks/>
          </p:cNvGrpSpPr>
          <p:nvPr/>
        </p:nvGrpSpPr>
        <p:grpSpPr bwMode="auto">
          <a:xfrm>
            <a:off x="2667000" y="4419600"/>
            <a:ext cx="1022350" cy="1371600"/>
            <a:chOff x="748" y="2688"/>
            <a:chExt cx="644" cy="864"/>
          </a:xfrm>
        </p:grpSpPr>
        <p:sp>
          <p:nvSpPr>
            <p:cNvPr id="65548" name="AutoShape 51"/>
            <p:cNvSpPr>
              <a:spLocks/>
            </p:cNvSpPr>
            <p:nvPr/>
          </p:nvSpPr>
          <p:spPr bwMode="auto">
            <a:xfrm>
              <a:off x="1248" y="2688"/>
              <a:ext cx="144" cy="864"/>
            </a:xfrm>
            <a:prstGeom prst="leftBrace">
              <a:avLst>
                <a:gd name="adj1" fmla="val 50000"/>
                <a:gd name="adj2" fmla="val 50000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endParaRPr lang="en-US" altLang="en-US" sz="1800"/>
            </a:p>
          </p:txBody>
        </p:sp>
        <p:sp>
          <p:nvSpPr>
            <p:cNvPr id="65549" name="Text Box 52"/>
            <p:cNvSpPr txBox="1">
              <a:spLocks noChangeArrowheads="1"/>
            </p:cNvSpPr>
            <p:nvPr/>
          </p:nvSpPr>
          <p:spPr bwMode="auto">
            <a:xfrm>
              <a:off x="748" y="2976"/>
              <a:ext cx="548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/>
                <a:t>2</a:t>
              </a:r>
              <a:r>
                <a:rPr lang="en-US" altLang="en-US" sz="1800" baseline="30000"/>
                <a:t>8</a:t>
              </a:r>
              <a:r>
                <a:rPr lang="en-US" altLang="en-US" sz="1800"/>
                <a:t> </a:t>
              </a:r>
            </a:p>
            <a:p>
              <a:pPr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/>
                <a:t>entries</a:t>
              </a:r>
              <a:endParaRPr lang="en-US" altLang="en-US" sz="1800" baseline="3000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Paged Page Table Translation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err="1"/>
              <a:t>virtual_address</a:t>
            </a:r>
            <a:r>
              <a:rPr lang="en-US" dirty="0"/>
              <a:t> = </a:t>
            </a:r>
            <a:r>
              <a:rPr lang="en-US" dirty="0" err="1">
                <a:solidFill>
                  <a:srgbClr val="FFFF00"/>
                </a:solidFill>
              </a:rPr>
              <a:t>page_table_num</a:t>
            </a:r>
            <a:r>
              <a:rPr lang="en-US" dirty="0" err="1"/>
              <a:t>:</a:t>
            </a:r>
            <a:r>
              <a:rPr lang="en-US" dirty="0" err="1">
                <a:solidFill>
                  <a:srgbClr val="FFFF00"/>
                </a:solidFill>
              </a:rPr>
              <a:t>virtual_page_num</a:t>
            </a:r>
            <a:r>
              <a:rPr lang="en-US" dirty="0" err="1"/>
              <a:t>:</a:t>
            </a:r>
            <a:r>
              <a:rPr lang="en-US" dirty="0" err="1">
                <a:solidFill>
                  <a:srgbClr val="FFFF00"/>
                </a:solidFill>
              </a:rPr>
              <a:t>offset</a:t>
            </a:r>
            <a:endParaRPr lang="en-US" dirty="0">
              <a:solidFill>
                <a:srgbClr val="FFFF00"/>
              </a:solidFill>
            </a:endParaRPr>
          </a:p>
          <a:p>
            <a:pPr eaLnBrk="1" hangingPunct="1">
              <a:defRPr/>
            </a:pPr>
            <a:r>
              <a:rPr lang="en-US" dirty="0" err="1"/>
              <a:t>page_table</a:t>
            </a:r>
            <a:r>
              <a:rPr lang="en-US" dirty="0"/>
              <a:t> = </a:t>
            </a:r>
            <a:r>
              <a:rPr lang="en-US" dirty="0" err="1"/>
              <a:t>page_table_address</a:t>
            </a:r>
            <a:r>
              <a:rPr lang="en-US" dirty="0"/>
              <a:t>[</a:t>
            </a:r>
            <a:r>
              <a:rPr lang="en-US" dirty="0" err="1">
                <a:solidFill>
                  <a:srgbClr val="FFFF00"/>
                </a:solidFill>
              </a:rPr>
              <a:t>page_table_num</a:t>
            </a:r>
            <a:r>
              <a:rPr lang="en-US" dirty="0"/>
              <a:t>]</a:t>
            </a:r>
          </a:p>
          <a:p>
            <a:pPr eaLnBrk="1" hangingPunct="1">
              <a:defRPr/>
            </a:pPr>
            <a:r>
              <a:rPr lang="en-US" dirty="0" err="1"/>
              <a:t>physical_page_num</a:t>
            </a:r>
            <a:r>
              <a:rPr lang="en-US" dirty="0"/>
              <a:t> = </a:t>
            </a:r>
            <a:r>
              <a:rPr lang="en-US" dirty="0" err="1"/>
              <a:t>page_table</a:t>
            </a:r>
            <a:r>
              <a:rPr lang="en-US" dirty="0"/>
              <a:t>[</a:t>
            </a:r>
            <a:r>
              <a:rPr lang="en-US" dirty="0" err="1">
                <a:solidFill>
                  <a:srgbClr val="FFFF00"/>
                </a:solidFill>
              </a:rPr>
              <a:t>virtual_page_num</a:t>
            </a:r>
            <a:r>
              <a:rPr lang="en-US" dirty="0"/>
              <a:t>]</a:t>
            </a:r>
          </a:p>
          <a:p>
            <a:pPr eaLnBrk="1" hangingPunct="1">
              <a:defRPr/>
            </a:pPr>
            <a:r>
              <a:rPr lang="en-US" dirty="0" err="1"/>
              <a:t>physical_address</a:t>
            </a:r>
            <a:r>
              <a:rPr lang="en-US" dirty="0"/>
              <a:t> = </a:t>
            </a:r>
            <a:r>
              <a:rPr lang="en-US" dirty="0" err="1"/>
              <a:t>physical_page_num:</a:t>
            </a:r>
            <a:r>
              <a:rPr lang="en-US" dirty="0" err="1">
                <a:solidFill>
                  <a:srgbClr val="FFFF00"/>
                </a:solidFill>
              </a:rPr>
              <a:t>offset</a:t>
            </a:r>
            <a:endParaRPr lang="en-US" dirty="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000" dirty="0"/>
              <a:t>Pros/Cons of Paged Page Tables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dirty="0"/>
              <a:t>+ Can be generalized into multi-level paging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dirty="0"/>
              <a:t>- Multiple memory lookups are required to translate a virtual address</a:t>
            </a:r>
          </a:p>
          <a:p>
            <a:pPr lvl="1" eaLnBrk="1" hangingPunct="1">
              <a:defRPr/>
            </a:pPr>
            <a:r>
              <a:rPr lang="en-US" dirty="0"/>
              <a:t>Can be accelerated with </a:t>
            </a:r>
            <a:r>
              <a:rPr lang="en-US" b="1" i="1" dirty="0">
                <a:solidFill>
                  <a:srgbClr val="FFFF00"/>
                </a:solidFill>
              </a:rPr>
              <a:t>translation </a:t>
            </a:r>
            <a:r>
              <a:rPr lang="en-US" b="1" i="1" dirty="0" err="1">
                <a:solidFill>
                  <a:srgbClr val="FFFF00"/>
                </a:solidFill>
              </a:rPr>
              <a:t>lookaside</a:t>
            </a:r>
            <a:r>
              <a:rPr lang="en-US" b="1" i="1" dirty="0">
                <a:solidFill>
                  <a:srgbClr val="FFFF00"/>
                </a:solidFill>
              </a:rPr>
              <a:t> buffers</a:t>
            </a:r>
            <a:r>
              <a:rPr lang="en-US" dirty="0"/>
              <a:t> (</a:t>
            </a:r>
            <a:r>
              <a:rPr lang="en-US" b="1" i="1" dirty="0">
                <a:solidFill>
                  <a:srgbClr val="FFFF00"/>
                </a:solidFill>
              </a:rPr>
              <a:t>TLBs</a:t>
            </a:r>
            <a:r>
              <a:rPr lang="en-US" dirty="0"/>
              <a:t>)</a:t>
            </a:r>
          </a:p>
          <a:p>
            <a:pPr lvl="2" eaLnBrk="1" hangingPunct="1">
              <a:defRPr/>
            </a:pPr>
            <a:r>
              <a:rPr lang="en-US" dirty="0"/>
              <a:t>Store recently translated memory addresses for short-term reuses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This Lecture…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Different translation schemes</a:t>
            </a:r>
          </a:p>
          <a:p>
            <a:pPr lvl="1" eaLnBrk="1" hangingPunct="1">
              <a:defRPr/>
            </a:pPr>
            <a:r>
              <a:rPr lang="en-US"/>
              <a:t>Base-and-bound translation</a:t>
            </a:r>
          </a:p>
          <a:p>
            <a:pPr lvl="1" eaLnBrk="1" hangingPunct="1">
              <a:defRPr/>
            </a:pPr>
            <a:r>
              <a:rPr lang="en-US"/>
              <a:t>Segmentation</a:t>
            </a:r>
          </a:p>
          <a:p>
            <a:pPr lvl="1" eaLnBrk="1" hangingPunct="1">
              <a:defRPr/>
            </a:pPr>
            <a:r>
              <a:rPr lang="en-US"/>
              <a:t>Paging</a:t>
            </a:r>
          </a:p>
          <a:p>
            <a:pPr lvl="1" eaLnBrk="1" hangingPunct="1">
              <a:defRPr/>
            </a:pPr>
            <a:r>
              <a:rPr lang="en-US"/>
              <a:t>Multi-level translation</a:t>
            </a:r>
          </a:p>
          <a:p>
            <a:pPr lvl="1" eaLnBrk="1" hangingPunct="1">
              <a:defRPr/>
            </a:pPr>
            <a:r>
              <a:rPr lang="en-US"/>
              <a:t>Paged page tables</a:t>
            </a:r>
          </a:p>
          <a:p>
            <a:pPr lvl="1" eaLnBrk="1" hangingPunct="1">
              <a:defRPr/>
            </a:pPr>
            <a:r>
              <a:rPr lang="en-US"/>
              <a:t>Hashed page tables</a:t>
            </a:r>
          </a:p>
          <a:p>
            <a:pPr lvl="1" eaLnBrk="1" hangingPunct="1">
              <a:defRPr/>
            </a:pPr>
            <a:r>
              <a:rPr lang="en-US"/>
              <a:t>Inverted page tables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Hashed Page Tables</a:t>
            </a:r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err="1"/>
              <a:t>Physical_address</a:t>
            </a:r>
            <a:r>
              <a:rPr lang="en-US" dirty="0"/>
              <a:t> </a:t>
            </a:r>
          </a:p>
          <a:p>
            <a:pPr lvl="1" eaLnBrk="1" hangingPunct="1">
              <a:buFont typeface="Wingdings" panose="05000000000000000000" pitchFamily="2" charset="2"/>
              <a:buNone/>
              <a:defRPr/>
            </a:pPr>
            <a:r>
              <a:rPr lang="en-US" dirty="0"/>
              <a:t>= hash(</a:t>
            </a:r>
            <a:r>
              <a:rPr lang="en-US" dirty="0" err="1"/>
              <a:t>virtual_page_num</a:t>
            </a:r>
            <a:r>
              <a:rPr lang="en-US" dirty="0"/>
              <a:t>):offset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dirty="0"/>
              <a:t>+ Conceptually simple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dirty="0"/>
              <a:t>- Need to handle collisions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dirty="0"/>
              <a:t>- Need one hash table per address space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Inverted Page Table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/>
              <a:t>One hash entry per physical page</a:t>
            </a:r>
          </a:p>
          <a:p>
            <a:pPr eaLnBrk="1" hangingPunct="1">
              <a:defRPr/>
            </a:pPr>
            <a:r>
              <a:rPr lang="en-US" dirty="0" err="1"/>
              <a:t>physical_address</a:t>
            </a:r>
            <a:r>
              <a:rPr lang="en-US" dirty="0"/>
              <a:t> </a:t>
            </a:r>
          </a:p>
          <a:p>
            <a:pPr marL="457200" lvl="1" indent="0" eaLnBrk="1" hangingPunct="1">
              <a:buFont typeface="Wingdings" panose="05000000000000000000" pitchFamily="2" charset="2"/>
              <a:buNone/>
              <a:defRPr/>
            </a:pPr>
            <a:r>
              <a:rPr lang="en-US" dirty="0"/>
              <a:t>= hash(</a:t>
            </a:r>
            <a:r>
              <a:rPr lang="en-US" dirty="0" err="1"/>
              <a:t>pid</a:t>
            </a:r>
            <a:r>
              <a:rPr lang="en-US" dirty="0"/>
              <a:t>, </a:t>
            </a:r>
            <a:r>
              <a:rPr lang="en-US" dirty="0" err="1"/>
              <a:t>virtual_page_num</a:t>
            </a:r>
            <a:r>
              <a:rPr lang="en-US" dirty="0"/>
              <a:t>):offset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dirty="0"/>
              <a:t>+ The number of page table entries is proportional to the size of physical RAM</a:t>
            </a:r>
          </a:p>
          <a:p>
            <a:pPr eaLnBrk="1" hangingPunct="1">
              <a:buFontTx/>
              <a:buChar char="-"/>
              <a:defRPr/>
            </a:pPr>
            <a:r>
              <a:rPr lang="en-US"/>
              <a:t>Collision handling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Assumptions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32-bit machines</a:t>
            </a:r>
          </a:p>
          <a:p>
            <a:pPr eaLnBrk="1" hangingPunct="1">
              <a:defRPr/>
            </a:pPr>
            <a:r>
              <a:rPr lang="en-US"/>
              <a:t>1-GB RAM max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b="1" i="1">
                <a:solidFill>
                  <a:srgbClr val="FFFF00"/>
                </a:solidFill>
              </a:rPr>
              <a:t>Base-and-Bound Translation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Each process is loaded into a contiguous region of physical memory</a:t>
            </a:r>
          </a:p>
          <a:p>
            <a:pPr eaLnBrk="1" hangingPunct="1">
              <a:defRPr/>
            </a:pPr>
            <a:r>
              <a:rPr lang="en-US"/>
              <a:t>Processes are protected from one another</a:t>
            </a:r>
          </a:p>
        </p:txBody>
      </p:sp>
      <p:sp>
        <p:nvSpPr>
          <p:cNvPr id="13316" name="Rectangle 4"/>
          <p:cNvSpPr>
            <a:spLocks noChangeArrowheads="1"/>
          </p:cNvSpPr>
          <p:nvPr/>
        </p:nvSpPr>
        <p:spPr bwMode="auto">
          <a:xfrm>
            <a:off x="1143000" y="4238625"/>
            <a:ext cx="1981200" cy="45720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solidFill>
                  <a:srgbClr val="000000"/>
                </a:solidFill>
              </a:rPr>
              <a:t>Virtual address</a:t>
            </a:r>
          </a:p>
        </p:txBody>
      </p:sp>
      <p:grpSp>
        <p:nvGrpSpPr>
          <p:cNvPr id="2" name="Group 33"/>
          <p:cNvGrpSpPr>
            <a:grpSpLocks/>
          </p:cNvGrpSpPr>
          <p:nvPr/>
        </p:nvGrpSpPr>
        <p:grpSpPr bwMode="auto">
          <a:xfrm>
            <a:off x="3124200" y="3352800"/>
            <a:ext cx="4876800" cy="1343025"/>
            <a:chOff x="1968" y="2112"/>
            <a:chExt cx="3072" cy="846"/>
          </a:xfrm>
        </p:grpSpPr>
        <p:sp>
          <p:nvSpPr>
            <p:cNvPr id="13325" name="Rectangle 7"/>
            <p:cNvSpPr>
              <a:spLocks noChangeArrowheads="1"/>
            </p:cNvSpPr>
            <p:nvPr/>
          </p:nvSpPr>
          <p:spPr bwMode="auto">
            <a:xfrm>
              <a:off x="3792" y="2670"/>
              <a:ext cx="1248" cy="288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solidFill>
                    <a:srgbClr val="000000"/>
                  </a:solidFill>
                </a:rPr>
                <a:t>Physical address</a:t>
              </a:r>
            </a:p>
          </p:txBody>
        </p:sp>
        <p:sp>
          <p:nvSpPr>
            <p:cNvPr id="13326" name="Rectangle 8"/>
            <p:cNvSpPr>
              <a:spLocks noChangeArrowheads="1"/>
            </p:cNvSpPr>
            <p:nvPr/>
          </p:nvSpPr>
          <p:spPr bwMode="auto">
            <a:xfrm>
              <a:off x="2256" y="2112"/>
              <a:ext cx="1248" cy="288"/>
            </a:xfrm>
            <a:prstGeom prst="rect">
              <a:avLst/>
            </a:prstGeom>
            <a:solidFill>
              <a:srgbClr val="FF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solidFill>
                    <a:srgbClr val="000000"/>
                  </a:solidFill>
                </a:rPr>
                <a:t>Base</a:t>
              </a:r>
            </a:p>
          </p:txBody>
        </p:sp>
        <p:sp>
          <p:nvSpPr>
            <p:cNvPr id="13327" name="Oval 26"/>
            <p:cNvSpPr>
              <a:spLocks noChangeArrowheads="1"/>
            </p:cNvSpPr>
            <p:nvPr/>
          </p:nvSpPr>
          <p:spPr bwMode="auto">
            <a:xfrm>
              <a:off x="2736" y="2670"/>
              <a:ext cx="288" cy="288"/>
            </a:xfrm>
            <a:prstGeom prst="ellipse">
              <a:avLst/>
            </a:prstGeom>
            <a:solidFill>
              <a:srgbClr val="FFCC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solidFill>
                    <a:srgbClr val="000000"/>
                  </a:solidFill>
                </a:rPr>
                <a:t>+</a:t>
              </a:r>
            </a:p>
          </p:txBody>
        </p:sp>
        <p:cxnSp>
          <p:nvCxnSpPr>
            <p:cNvPr id="13328" name="AutoShape 28"/>
            <p:cNvCxnSpPr>
              <a:cxnSpLocks noChangeShapeType="1"/>
              <a:stCxn id="13316" idx="3"/>
              <a:endCxn id="13327" idx="2"/>
            </p:cNvCxnSpPr>
            <p:nvPr/>
          </p:nvCxnSpPr>
          <p:spPr bwMode="auto">
            <a:xfrm>
              <a:off x="1968" y="2814"/>
              <a:ext cx="768" cy="0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3329" name="AutoShape 29"/>
            <p:cNvCxnSpPr>
              <a:cxnSpLocks noChangeShapeType="1"/>
              <a:stCxn id="13326" idx="2"/>
              <a:endCxn id="13327" idx="0"/>
            </p:cNvCxnSpPr>
            <p:nvPr/>
          </p:nvCxnSpPr>
          <p:spPr bwMode="auto">
            <a:xfrm>
              <a:off x="2880" y="2400"/>
              <a:ext cx="0" cy="270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3330" name="AutoShape 30"/>
            <p:cNvCxnSpPr>
              <a:cxnSpLocks noChangeShapeType="1"/>
              <a:stCxn id="13327" idx="6"/>
              <a:endCxn id="13325" idx="1"/>
            </p:cNvCxnSpPr>
            <p:nvPr/>
          </p:nvCxnSpPr>
          <p:spPr bwMode="auto">
            <a:xfrm>
              <a:off x="3024" y="2814"/>
              <a:ext cx="768" cy="0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3" name="Group 34"/>
          <p:cNvGrpSpPr>
            <a:grpSpLocks/>
          </p:cNvGrpSpPr>
          <p:nvPr/>
        </p:nvGrpSpPr>
        <p:grpSpPr bwMode="auto">
          <a:xfrm>
            <a:off x="3124200" y="4467225"/>
            <a:ext cx="4876800" cy="2085975"/>
            <a:chOff x="1968" y="2814"/>
            <a:chExt cx="3072" cy="1314"/>
          </a:xfrm>
        </p:grpSpPr>
        <p:sp>
          <p:nvSpPr>
            <p:cNvPr id="13319" name="Rectangle 17"/>
            <p:cNvSpPr>
              <a:spLocks noChangeArrowheads="1"/>
            </p:cNvSpPr>
            <p:nvPr/>
          </p:nvSpPr>
          <p:spPr bwMode="auto">
            <a:xfrm>
              <a:off x="3792" y="3264"/>
              <a:ext cx="1248" cy="28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/>
                <a:t>Error</a:t>
              </a:r>
            </a:p>
          </p:txBody>
        </p:sp>
        <p:cxnSp>
          <p:nvCxnSpPr>
            <p:cNvPr id="13320" name="AutoShape 18"/>
            <p:cNvCxnSpPr>
              <a:cxnSpLocks noChangeShapeType="1"/>
              <a:stCxn id="13321" idx="3"/>
              <a:endCxn id="13319" idx="1"/>
            </p:cNvCxnSpPr>
            <p:nvPr/>
          </p:nvCxnSpPr>
          <p:spPr bwMode="auto">
            <a:xfrm>
              <a:off x="3072" y="3399"/>
              <a:ext cx="720" cy="9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3321" name="AutoShape 20"/>
            <p:cNvSpPr>
              <a:spLocks noChangeArrowheads="1"/>
            </p:cNvSpPr>
            <p:nvPr/>
          </p:nvSpPr>
          <p:spPr bwMode="auto">
            <a:xfrm>
              <a:off x="2688" y="3216"/>
              <a:ext cx="384" cy="366"/>
            </a:xfrm>
            <a:prstGeom prst="diamond">
              <a:avLst/>
            </a:prstGeom>
            <a:solidFill>
              <a:srgbClr val="FF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solidFill>
                    <a:srgbClr val="000000"/>
                  </a:solidFill>
                </a:rPr>
                <a:t>&gt;</a:t>
              </a:r>
            </a:p>
          </p:txBody>
        </p:sp>
        <p:cxnSp>
          <p:nvCxnSpPr>
            <p:cNvPr id="13322" name="AutoShape 23"/>
            <p:cNvCxnSpPr>
              <a:cxnSpLocks noChangeShapeType="1"/>
              <a:stCxn id="13316" idx="3"/>
              <a:endCxn id="13321" idx="1"/>
            </p:cNvCxnSpPr>
            <p:nvPr/>
          </p:nvCxnSpPr>
          <p:spPr bwMode="auto">
            <a:xfrm>
              <a:off x="1968" y="2814"/>
              <a:ext cx="720" cy="585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3323" name="Rectangle 31"/>
            <p:cNvSpPr>
              <a:spLocks noChangeArrowheads="1"/>
            </p:cNvSpPr>
            <p:nvPr/>
          </p:nvSpPr>
          <p:spPr bwMode="auto">
            <a:xfrm>
              <a:off x="2256" y="3840"/>
              <a:ext cx="1248" cy="288"/>
            </a:xfrm>
            <a:prstGeom prst="rect">
              <a:avLst/>
            </a:prstGeom>
            <a:solidFill>
              <a:srgbClr val="FF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solidFill>
                    <a:srgbClr val="000000"/>
                  </a:solidFill>
                </a:rPr>
                <a:t>Bound</a:t>
              </a:r>
            </a:p>
          </p:txBody>
        </p:sp>
        <p:cxnSp>
          <p:nvCxnSpPr>
            <p:cNvPr id="13324" name="AutoShape 32"/>
            <p:cNvCxnSpPr>
              <a:cxnSpLocks noChangeShapeType="1"/>
              <a:stCxn id="13323" idx="0"/>
              <a:endCxn id="13321" idx="2"/>
            </p:cNvCxnSpPr>
            <p:nvPr/>
          </p:nvCxnSpPr>
          <p:spPr bwMode="auto">
            <a:xfrm flipV="1">
              <a:off x="2880" y="3582"/>
              <a:ext cx="0" cy="258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Base-and-Bound Translation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/>
              <a:t>Each process “thinks” that it owns a dedicated machine, with memory addresses from 0 to bound</a:t>
            </a:r>
          </a:p>
        </p:txBody>
      </p:sp>
      <p:sp>
        <p:nvSpPr>
          <p:cNvPr id="15364" name="Rectangle 4"/>
          <p:cNvSpPr>
            <a:spLocks noChangeArrowheads="1"/>
          </p:cNvSpPr>
          <p:nvPr/>
        </p:nvSpPr>
        <p:spPr bwMode="auto">
          <a:xfrm>
            <a:off x="1295400" y="3657600"/>
            <a:ext cx="1676400" cy="205740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solidFill>
                  <a:srgbClr val="000000"/>
                </a:solidFill>
              </a:rPr>
              <a:t>code</a:t>
            </a:r>
          </a:p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solidFill>
                  <a:srgbClr val="000000"/>
                </a:solidFill>
              </a:rPr>
              <a:t>data</a:t>
            </a:r>
          </a:p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solidFill>
                  <a:srgbClr val="000000"/>
                </a:solidFill>
              </a:rPr>
              <a:t>…</a:t>
            </a:r>
          </a:p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solidFill>
                  <a:srgbClr val="000000"/>
                </a:solidFill>
              </a:rPr>
              <a:t>stack</a:t>
            </a:r>
          </a:p>
        </p:txBody>
      </p:sp>
      <p:sp>
        <p:nvSpPr>
          <p:cNvPr id="15365" name="Rectangle 5"/>
          <p:cNvSpPr>
            <a:spLocks noChangeArrowheads="1"/>
          </p:cNvSpPr>
          <p:nvPr/>
        </p:nvSpPr>
        <p:spPr bwMode="auto">
          <a:xfrm>
            <a:off x="5105400" y="3657600"/>
            <a:ext cx="1676400" cy="2895600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endParaRPr lang="en-US" altLang="en-US" sz="1800">
              <a:solidFill>
                <a:srgbClr val="000000"/>
              </a:solidFill>
            </a:endParaRPr>
          </a:p>
        </p:txBody>
      </p:sp>
      <p:sp>
        <p:nvSpPr>
          <p:cNvPr id="15366" name="Text Box 14"/>
          <p:cNvSpPr txBox="1">
            <a:spLocks noChangeArrowheads="1"/>
          </p:cNvSpPr>
          <p:nvPr/>
        </p:nvSpPr>
        <p:spPr bwMode="auto">
          <a:xfrm>
            <a:off x="1143000" y="3236913"/>
            <a:ext cx="19494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800"/>
              <a:t>Virtual addresses</a:t>
            </a:r>
          </a:p>
        </p:txBody>
      </p:sp>
      <p:sp>
        <p:nvSpPr>
          <p:cNvPr id="15367" name="Text Box 15"/>
          <p:cNvSpPr txBox="1">
            <a:spLocks noChangeArrowheads="1"/>
          </p:cNvSpPr>
          <p:nvPr/>
        </p:nvSpPr>
        <p:spPr bwMode="auto">
          <a:xfrm>
            <a:off x="4876800" y="3276600"/>
            <a:ext cx="2152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800"/>
              <a:t>Physical addresses</a:t>
            </a:r>
          </a:p>
        </p:txBody>
      </p:sp>
      <p:sp>
        <p:nvSpPr>
          <p:cNvPr id="15368" name="Text Box 16"/>
          <p:cNvSpPr txBox="1">
            <a:spLocks noChangeArrowheads="1"/>
          </p:cNvSpPr>
          <p:nvPr/>
        </p:nvSpPr>
        <p:spPr bwMode="auto">
          <a:xfrm>
            <a:off x="914400" y="3465513"/>
            <a:ext cx="311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800"/>
              <a:t>0</a:t>
            </a:r>
          </a:p>
        </p:txBody>
      </p:sp>
      <p:sp>
        <p:nvSpPr>
          <p:cNvPr id="15369" name="Text Box 17"/>
          <p:cNvSpPr txBox="1">
            <a:spLocks noChangeArrowheads="1"/>
          </p:cNvSpPr>
          <p:nvPr/>
        </p:nvSpPr>
        <p:spPr bwMode="auto">
          <a:xfrm>
            <a:off x="400050" y="5446713"/>
            <a:ext cx="819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800"/>
              <a:t>bound</a:t>
            </a:r>
          </a:p>
        </p:txBody>
      </p:sp>
      <p:grpSp>
        <p:nvGrpSpPr>
          <p:cNvPr id="2" name="Group 24"/>
          <p:cNvGrpSpPr>
            <a:grpSpLocks/>
          </p:cNvGrpSpPr>
          <p:nvPr/>
        </p:nvGrpSpPr>
        <p:grpSpPr bwMode="auto">
          <a:xfrm>
            <a:off x="2971800" y="3657600"/>
            <a:ext cx="5473700" cy="2805113"/>
            <a:chOff x="1872" y="2304"/>
            <a:chExt cx="3448" cy="1767"/>
          </a:xfrm>
        </p:grpSpPr>
        <p:sp>
          <p:nvSpPr>
            <p:cNvPr id="15371" name="Rectangle 18"/>
            <p:cNvSpPr>
              <a:spLocks noChangeArrowheads="1"/>
            </p:cNvSpPr>
            <p:nvPr/>
          </p:nvSpPr>
          <p:spPr bwMode="auto">
            <a:xfrm>
              <a:off x="3216" y="2688"/>
              <a:ext cx="1056" cy="1296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solidFill>
                    <a:srgbClr val="000000"/>
                  </a:solidFill>
                </a:rPr>
                <a:t>code</a:t>
              </a:r>
            </a:p>
            <a:p>
              <a:pPr algn="ctr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solidFill>
                    <a:srgbClr val="000000"/>
                  </a:solidFill>
                </a:rPr>
                <a:t>data</a:t>
              </a:r>
            </a:p>
            <a:p>
              <a:pPr algn="ctr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solidFill>
                    <a:srgbClr val="000000"/>
                  </a:solidFill>
                </a:rPr>
                <a:t>…</a:t>
              </a:r>
            </a:p>
            <a:p>
              <a:pPr algn="ctr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solidFill>
                    <a:srgbClr val="000000"/>
                  </a:solidFill>
                </a:rPr>
                <a:t>stack</a:t>
              </a:r>
            </a:p>
          </p:txBody>
        </p:sp>
        <p:sp>
          <p:nvSpPr>
            <p:cNvPr id="15372" name="Text Box 19"/>
            <p:cNvSpPr txBox="1">
              <a:spLocks noChangeArrowheads="1"/>
            </p:cNvSpPr>
            <p:nvPr/>
          </p:nvSpPr>
          <p:spPr bwMode="auto">
            <a:xfrm>
              <a:off x="4320" y="2567"/>
              <a:ext cx="91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/>
                <a:t>base = 6250</a:t>
              </a:r>
            </a:p>
          </p:txBody>
        </p:sp>
        <p:sp>
          <p:nvSpPr>
            <p:cNvPr id="15373" name="Text Box 20"/>
            <p:cNvSpPr txBox="1">
              <a:spLocks noChangeArrowheads="1"/>
            </p:cNvSpPr>
            <p:nvPr/>
          </p:nvSpPr>
          <p:spPr bwMode="auto">
            <a:xfrm>
              <a:off x="4320" y="3840"/>
              <a:ext cx="100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Blip>
                  <a:blip r:embed="rId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/>
                <a:t>6250 + bound</a:t>
              </a:r>
            </a:p>
          </p:txBody>
        </p:sp>
        <p:sp>
          <p:nvSpPr>
            <p:cNvPr id="15374" name="Line 21"/>
            <p:cNvSpPr>
              <a:spLocks noChangeShapeType="1"/>
            </p:cNvSpPr>
            <p:nvPr/>
          </p:nvSpPr>
          <p:spPr bwMode="auto">
            <a:xfrm>
              <a:off x="1872" y="2304"/>
              <a:ext cx="1344" cy="38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75" name="Line 22"/>
            <p:cNvSpPr>
              <a:spLocks noChangeShapeType="1"/>
            </p:cNvSpPr>
            <p:nvPr/>
          </p:nvSpPr>
          <p:spPr bwMode="auto">
            <a:xfrm>
              <a:off x="1872" y="3600"/>
              <a:ext cx="1344" cy="38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Base-and-Bound Translation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An OS can move a process around</a:t>
            </a:r>
          </a:p>
          <a:p>
            <a:pPr lvl="1" eaLnBrk="1" hangingPunct="1">
              <a:defRPr/>
            </a:pPr>
            <a:r>
              <a:rPr lang="en-US"/>
              <a:t>By copying bits</a:t>
            </a:r>
          </a:p>
          <a:p>
            <a:pPr lvl="1" eaLnBrk="1" hangingPunct="1">
              <a:defRPr/>
            </a:pPr>
            <a:r>
              <a:rPr lang="en-US"/>
              <a:t>Changing the base and bound registers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000" dirty="0"/>
              <a:t>Pros/Cons of Base-and-Bound Translation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dirty="0"/>
              <a:t>+ Simplicity 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dirty="0"/>
              <a:t>+ Speed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b="1" i="1" dirty="0"/>
              <a:t>- </a:t>
            </a:r>
            <a:r>
              <a:rPr lang="en-US" b="1" i="1" dirty="0">
                <a:solidFill>
                  <a:srgbClr val="FFFF00"/>
                </a:solidFill>
              </a:rPr>
              <a:t>External fragmentation</a:t>
            </a:r>
            <a:r>
              <a:rPr lang="en-US" dirty="0"/>
              <a:t>:  memory wasted  because the available memory is not contiguous for allocation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dirty="0"/>
              <a:t>- Difficult to share programs</a:t>
            </a:r>
          </a:p>
          <a:p>
            <a:pPr lvl="1" eaLnBrk="1" hangingPunct="1">
              <a:defRPr/>
            </a:pPr>
            <a:r>
              <a:rPr lang="en-US" dirty="0"/>
              <a:t>Each instance of a program needs to have a copy of the code segment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en-US" dirty="0"/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igital Dots">
  <a:themeElements>
    <a:clrScheme name="Digital Dots 2">
      <a:dk1>
        <a:srgbClr val="5B5B89"/>
      </a:dk1>
      <a:lt1>
        <a:srgbClr val="FFFFFF"/>
      </a:lt1>
      <a:dk2>
        <a:srgbClr val="666699"/>
      </a:dk2>
      <a:lt2>
        <a:srgbClr val="DFDEF6"/>
      </a:lt2>
      <a:accent1>
        <a:srgbClr val="6666FF"/>
      </a:accent1>
      <a:accent2>
        <a:srgbClr val="52527C"/>
      </a:accent2>
      <a:accent3>
        <a:srgbClr val="B8B8CA"/>
      </a:accent3>
      <a:accent4>
        <a:srgbClr val="DADADA"/>
      </a:accent4>
      <a:accent5>
        <a:srgbClr val="B8B8FF"/>
      </a:accent5>
      <a:accent6>
        <a:srgbClr val="494970"/>
      </a:accent6>
      <a:hlink>
        <a:srgbClr val="9999FF"/>
      </a:hlink>
      <a:folHlink>
        <a:srgbClr val="CCCCFF"/>
      </a:folHlink>
    </a:clrScheme>
    <a:fontScheme name="Digital Dot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igital Dots 1">
        <a:dk1>
          <a:srgbClr val="00008A"/>
        </a:dk1>
        <a:lt1>
          <a:srgbClr val="FFFFFF"/>
        </a:lt1>
        <a:dk2>
          <a:srgbClr val="000099"/>
        </a:dk2>
        <a:lt2>
          <a:srgbClr val="FFFFFF"/>
        </a:lt2>
        <a:accent1>
          <a:srgbClr val="0099FF"/>
        </a:accent1>
        <a:accent2>
          <a:srgbClr val="00007A"/>
        </a:accent2>
        <a:accent3>
          <a:srgbClr val="AAAACA"/>
        </a:accent3>
        <a:accent4>
          <a:srgbClr val="DADADA"/>
        </a:accent4>
        <a:accent5>
          <a:srgbClr val="AACAFF"/>
        </a:accent5>
        <a:accent6>
          <a:srgbClr val="00006E"/>
        </a:accent6>
        <a:hlink>
          <a:srgbClr val="EAEAEA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gital Dots 2">
        <a:dk1>
          <a:srgbClr val="5B5B89"/>
        </a:dk1>
        <a:lt1>
          <a:srgbClr val="FFFFFF"/>
        </a:lt1>
        <a:dk2>
          <a:srgbClr val="666699"/>
        </a:dk2>
        <a:lt2>
          <a:srgbClr val="DFDEF6"/>
        </a:lt2>
        <a:accent1>
          <a:srgbClr val="6666FF"/>
        </a:accent1>
        <a:accent2>
          <a:srgbClr val="52527C"/>
        </a:accent2>
        <a:accent3>
          <a:srgbClr val="B8B8CA"/>
        </a:accent3>
        <a:accent4>
          <a:srgbClr val="DADADA"/>
        </a:accent4>
        <a:accent5>
          <a:srgbClr val="B8B8FF"/>
        </a:accent5>
        <a:accent6>
          <a:srgbClr val="494970"/>
        </a:accent6>
        <a:hlink>
          <a:srgbClr val="9999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gital Dots 3">
        <a:dk1>
          <a:srgbClr val="70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6000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560000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gital Dots 4">
        <a:dk1>
          <a:srgbClr val="000000"/>
        </a:dk1>
        <a:lt1>
          <a:srgbClr val="FDEB9D"/>
        </a:lt1>
        <a:dk2>
          <a:srgbClr val="000000"/>
        </a:dk2>
        <a:lt2>
          <a:srgbClr val="E0CE82"/>
        </a:lt2>
        <a:accent1>
          <a:srgbClr val="EAEAEA"/>
        </a:accent1>
        <a:accent2>
          <a:srgbClr val="C2B476"/>
        </a:accent2>
        <a:accent3>
          <a:srgbClr val="FEF3CC"/>
        </a:accent3>
        <a:accent4>
          <a:srgbClr val="000000"/>
        </a:accent4>
        <a:accent5>
          <a:srgbClr val="F3F3F3"/>
        </a:accent5>
        <a:accent6>
          <a:srgbClr val="B0A36A"/>
        </a:accent6>
        <a:hlink>
          <a:srgbClr val="A47900"/>
        </a:hlink>
        <a:folHlink>
          <a:srgbClr val="8C8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gital Dots 5">
        <a:dk1>
          <a:srgbClr val="5B5E52"/>
        </a:dk1>
        <a:lt1>
          <a:srgbClr val="FFFFFF"/>
        </a:lt1>
        <a:dk2>
          <a:srgbClr val="686B5D"/>
        </a:dk2>
        <a:lt2>
          <a:srgbClr val="CCD5C7"/>
        </a:lt2>
        <a:accent1>
          <a:srgbClr val="809EA8"/>
        </a:accent1>
        <a:accent2>
          <a:srgbClr val="4F5147"/>
        </a:accent2>
        <a:accent3>
          <a:srgbClr val="B9BAB6"/>
        </a:accent3>
        <a:accent4>
          <a:srgbClr val="DADADA"/>
        </a:accent4>
        <a:accent5>
          <a:srgbClr val="C0CCD1"/>
        </a:accent5>
        <a:accent6>
          <a:srgbClr val="47493F"/>
        </a:accent6>
        <a:hlink>
          <a:srgbClr val="AAA854"/>
        </a:hlink>
        <a:folHlink>
          <a:srgbClr val="E1D09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gital Dots 6">
        <a:dk1>
          <a:srgbClr val="46532B"/>
        </a:dk1>
        <a:lt1>
          <a:srgbClr val="FFFFFF"/>
        </a:lt1>
        <a:dk2>
          <a:srgbClr val="4E5D31"/>
        </a:dk2>
        <a:lt2>
          <a:srgbClr val="FFFFCC"/>
        </a:lt2>
        <a:accent1>
          <a:srgbClr val="8F8C00"/>
        </a:accent1>
        <a:accent2>
          <a:srgbClr val="424F29"/>
        </a:accent2>
        <a:accent3>
          <a:srgbClr val="B2B6AD"/>
        </a:accent3>
        <a:accent4>
          <a:srgbClr val="DADADA"/>
        </a:accent4>
        <a:accent5>
          <a:srgbClr val="C6C5AA"/>
        </a:accent5>
        <a:accent6>
          <a:srgbClr val="3B4724"/>
        </a:accent6>
        <a:hlink>
          <a:srgbClr val="33CC33"/>
        </a:hlink>
        <a:folHlink>
          <a:srgbClr val="00A1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gital Dots 7">
        <a:dk1>
          <a:srgbClr val="007673"/>
        </a:dk1>
        <a:lt1>
          <a:srgbClr val="FFFFFF"/>
        </a:lt1>
        <a:dk2>
          <a:srgbClr val="008080"/>
        </a:dk2>
        <a:lt2>
          <a:srgbClr val="FFFF99"/>
        </a:lt2>
        <a:accent1>
          <a:srgbClr val="33CCCC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ADE2E2"/>
        </a:accent5>
        <a:accent6>
          <a:srgbClr val="005A58"/>
        </a:accent6>
        <a:hlink>
          <a:srgbClr val="FFCC00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gital Dots 8">
        <a:dk1>
          <a:srgbClr val="000000"/>
        </a:dk1>
        <a:lt1>
          <a:srgbClr val="E6F8F4"/>
        </a:lt1>
        <a:dk2>
          <a:srgbClr val="000000"/>
        </a:dk2>
        <a:lt2>
          <a:srgbClr val="C5DBD6"/>
        </a:lt2>
        <a:accent1>
          <a:srgbClr val="CCFF99"/>
        </a:accent1>
        <a:accent2>
          <a:srgbClr val="ACBAB7"/>
        </a:accent2>
        <a:accent3>
          <a:srgbClr val="F0FBF8"/>
        </a:accent3>
        <a:accent4>
          <a:srgbClr val="000000"/>
        </a:accent4>
        <a:accent5>
          <a:srgbClr val="E2FFCA"/>
        </a:accent5>
        <a:accent6>
          <a:srgbClr val="9BA8A6"/>
        </a:accent6>
        <a:hlink>
          <a:srgbClr val="008080"/>
        </a:hlink>
        <a:folHlink>
          <a:srgbClr val="00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gital Dots 9">
        <a:dk1>
          <a:srgbClr val="000000"/>
        </a:dk1>
        <a:lt1>
          <a:srgbClr val="EAEAEA"/>
        </a:lt1>
        <a:dk2>
          <a:srgbClr val="000000"/>
        </a:dk2>
        <a:lt2>
          <a:srgbClr val="D1D1D1"/>
        </a:lt2>
        <a:accent1>
          <a:srgbClr val="CCECFF"/>
        </a:accent1>
        <a:accent2>
          <a:srgbClr val="B2B2B2"/>
        </a:accent2>
        <a:accent3>
          <a:srgbClr val="F3F3F3"/>
        </a:accent3>
        <a:accent4>
          <a:srgbClr val="000000"/>
        </a:accent4>
        <a:accent5>
          <a:srgbClr val="E2F4FF"/>
        </a:accent5>
        <a:accent6>
          <a:srgbClr val="A1A1A1"/>
        </a:accent6>
        <a:hlink>
          <a:srgbClr val="7200E4"/>
        </a:hlink>
        <a:folHlink>
          <a:srgbClr val="0033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Digital Dots</Template>
  <TotalTime>1305</TotalTime>
  <Words>1519</Words>
  <Application>Microsoft Office PowerPoint</Application>
  <PresentationFormat>On-screen Show (4:3)</PresentationFormat>
  <Paragraphs>529</Paragraphs>
  <Slides>41</Slides>
  <Notes>39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41</vt:i4>
      </vt:variant>
    </vt:vector>
  </HeadingPairs>
  <TitlesOfParts>
    <vt:vector size="46" baseType="lpstr">
      <vt:lpstr>Arial</vt:lpstr>
      <vt:lpstr>Calibri</vt:lpstr>
      <vt:lpstr>Courier New</vt:lpstr>
      <vt:lpstr>Wingdings</vt:lpstr>
      <vt:lpstr>Digital Dots</vt:lpstr>
      <vt:lpstr>Address Translation</vt:lpstr>
      <vt:lpstr>Prelude on Memory Addresses</vt:lpstr>
      <vt:lpstr>Recall from Last Time…</vt:lpstr>
      <vt:lpstr>This Lecture…</vt:lpstr>
      <vt:lpstr>Assumptions</vt:lpstr>
      <vt:lpstr>Base-and-Bound Translation</vt:lpstr>
      <vt:lpstr>Base-and-Bound Translation</vt:lpstr>
      <vt:lpstr>Base-and-Bound Translation</vt:lpstr>
      <vt:lpstr>Pros/Cons of Base-and-Bound Translation</vt:lpstr>
      <vt:lpstr>Pros/Cons of Base-and-Bound Translation</vt:lpstr>
      <vt:lpstr>Segmentation</vt:lpstr>
      <vt:lpstr>Segmentation Illustrated</vt:lpstr>
      <vt:lpstr>Segmentation Diagram</vt:lpstr>
      <vt:lpstr>Segmentation Diagram</vt:lpstr>
      <vt:lpstr>Segmentation Diagram</vt:lpstr>
      <vt:lpstr>Segmentation Diagram</vt:lpstr>
      <vt:lpstr>Segmentation Translation</vt:lpstr>
      <vt:lpstr>Pros/Cons of Segmentation</vt:lpstr>
      <vt:lpstr>Paging</vt:lpstr>
      <vt:lpstr>Paging Illustrated</vt:lpstr>
      <vt:lpstr>Paged Memory Acces</vt:lpstr>
      <vt:lpstr>Paging Diagram</vt:lpstr>
      <vt:lpstr>Paging Example</vt:lpstr>
      <vt:lpstr>Paging Example</vt:lpstr>
      <vt:lpstr>Paging Example</vt:lpstr>
      <vt:lpstr>Paging Translation</vt:lpstr>
      <vt:lpstr>Pros and Cons of Paging</vt:lpstr>
      <vt:lpstr>Multi-Level Translation</vt:lpstr>
      <vt:lpstr>Segmented Paging</vt:lpstr>
      <vt:lpstr>Segmented Paging</vt:lpstr>
      <vt:lpstr>Segmented Paging Example</vt:lpstr>
      <vt:lpstr>Segmented Paging</vt:lpstr>
      <vt:lpstr>Segmented Paging Example</vt:lpstr>
      <vt:lpstr>Segmented Paging Example</vt:lpstr>
      <vt:lpstr>Segmented Paging Translation</vt:lpstr>
      <vt:lpstr>Pros/Cons of Segmented Paging</vt:lpstr>
      <vt:lpstr>Paged Page Tables</vt:lpstr>
      <vt:lpstr>Paged Page Table Translation</vt:lpstr>
      <vt:lpstr>Pros/Cons of Paged Page Tables</vt:lpstr>
      <vt:lpstr>Hashed Page Tables</vt:lpstr>
      <vt:lpstr>Inverted Page Table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Andy Wang</dc:creator>
  <cp:lastModifiedBy>An-I Wang</cp:lastModifiedBy>
  <cp:revision>138</cp:revision>
  <dcterms:created xsi:type="dcterms:W3CDTF">1601-01-01T00:00:00Z</dcterms:created>
  <dcterms:modified xsi:type="dcterms:W3CDTF">2025-03-04T19:34:46Z</dcterms:modified>
</cp:coreProperties>
</file>