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9C29-B9EB-4948-93F1-D2C6C9CB6B6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EC70-5D71-4B11-9EC7-05771AD94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7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9C29-B9EB-4948-93F1-D2C6C9CB6B6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EC70-5D71-4B11-9EC7-05771AD94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3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9C29-B9EB-4948-93F1-D2C6C9CB6B6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EC70-5D71-4B11-9EC7-05771AD94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8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9C29-B9EB-4948-93F1-D2C6C9CB6B6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EC70-5D71-4B11-9EC7-05771AD94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1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9C29-B9EB-4948-93F1-D2C6C9CB6B6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EC70-5D71-4B11-9EC7-05771AD94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9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9C29-B9EB-4948-93F1-D2C6C9CB6B6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EC70-5D71-4B11-9EC7-05771AD94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6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9C29-B9EB-4948-93F1-D2C6C9CB6B6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EC70-5D71-4B11-9EC7-05771AD94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8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9C29-B9EB-4948-93F1-D2C6C9CB6B6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EC70-5D71-4B11-9EC7-05771AD94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3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9C29-B9EB-4948-93F1-D2C6C9CB6B6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EC70-5D71-4B11-9EC7-05771AD94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6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9C29-B9EB-4948-93F1-D2C6C9CB6B6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EC70-5D71-4B11-9EC7-05771AD94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1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9C29-B9EB-4948-93F1-D2C6C9CB6B6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EC70-5D71-4B11-9EC7-05771AD94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2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D9C29-B9EB-4948-93F1-D2C6C9CB6B6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6EC70-5D71-4B11-9EC7-05771AD94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71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Assignment 6 Hints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700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enumerated type for course types</a:t>
            </a:r>
          </a:p>
          <a:p>
            <a:pPr lvl="1"/>
            <a:r>
              <a:rPr lang="en-US" dirty="0" smtClean="0"/>
              <a:t>See Black Jack example (array lecture)</a:t>
            </a:r>
          </a:p>
          <a:p>
            <a:r>
              <a:rPr lang="en-US" dirty="0" smtClean="0"/>
              <a:t>Work on one student type before the others</a:t>
            </a:r>
          </a:p>
          <a:p>
            <a:pPr lvl="1"/>
            <a:r>
              <a:rPr lang="en-US" dirty="0" smtClean="0"/>
              <a:t>Once everything works for one student type, generalize the code</a:t>
            </a:r>
          </a:p>
          <a:p>
            <a:r>
              <a:rPr lang="en-US" dirty="0"/>
              <a:t>Always initialize </a:t>
            </a:r>
            <a:r>
              <a:rPr lang="en-US" dirty="0" err="1"/>
              <a:t>string_array</a:t>
            </a:r>
            <a:r>
              <a:rPr lang="en-US" dirty="0"/>
              <a:t>[0] with ‘\0’ before doing anything</a:t>
            </a:r>
          </a:p>
          <a:p>
            <a:r>
              <a:rPr lang="en-US" dirty="0" smtClean="0"/>
              <a:t>Watch out for the invisible characters (e.g., ‘\n’)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95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allocate an array of Student pointers</a:t>
            </a:r>
          </a:p>
          <a:p>
            <a:pPr lvl="1"/>
            <a:r>
              <a:rPr lang="en-US" dirty="0" smtClean="0"/>
              <a:t>Not Student *list[N];</a:t>
            </a:r>
          </a:p>
          <a:p>
            <a:pPr lvl="2"/>
            <a:r>
              <a:rPr lang="en-US" dirty="0" smtClean="0"/>
              <a:t>Static array of student pointer</a:t>
            </a:r>
          </a:p>
          <a:p>
            <a:pPr lvl="1"/>
            <a:r>
              <a:rPr lang="en-US" dirty="0" smtClean="0"/>
              <a:t>Not Student *s;</a:t>
            </a:r>
            <a:endParaRPr lang="en-US" dirty="0" smtClean="0"/>
          </a:p>
          <a:p>
            <a:pPr lvl="2"/>
            <a:r>
              <a:rPr lang="en-US" dirty="0" smtClean="0"/>
              <a:t>Pointer to an array </a:t>
            </a:r>
            <a:r>
              <a:rPr lang="en-US" dirty="0" smtClean="0"/>
              <a:t>of student objects</a:t>
            </a:r>
          </a:p>
          <a:p>
            <a:pPr lvl="1"/>
            <a:r>
              <a:rPr lang="en-US" dirty="0" smtClean="0"/>
              <a:t>Not Student </a:t>
            </a:r>
            <a:r>
              <a:rPr lang="en-US" dirty="0" smtClean="0"/>
              <a:t>*s = new Student[N];</a:t>
            </a:r>
            <a:endParaRPr lang="en-US" dirty="0" smtClean="0"/>
          </a:p>
          <a:p>
            <a:pPr lvl="2"/>
            <a:r>
              <a:rPr lang="en-US" dirty="0" smtClean="0"/>
              <a:t>A student pointer</a:t>
            </a:r>
          </a:p>
          <a:p>
            <a:pPr lvl="1"/>
            <a:r>
              <a:rPr lang="en-US" dirty="0" smtClean="0"/>
              <a:t>Want </a:t>
            </a:r>
            <a:r>
              <a:rPr lang="en-US" dirty="0" smtClean="0"/>
              <a:t>a dynamic </a:t>
            </a:r>
            <a:r>
              <a:rPr lang="en-US" dirty="0" smtClean="0"/>
              <a:t>array of Student pointers</a:t>
            </a:r>
          </a:p>
          <a:p>
            <a:pPr lvl="2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45936" y="3052193"/>
            <a:ext cx="10914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Student *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45936" y="2371441"/>
            <a:ext cx="10914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Student *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37389" y="2371441"/>
            <a:ext cx="10914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Student *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928842" y="2371441"/>
            <a:ext cx="10914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Student *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174019" y="3749160"/>
            <a:ext cx="92313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Student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097157" y="3749160"/>
            <a:ext cx="92313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Student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45936" y="3749160"/>
            <a:ext cx="10914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Student *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837389" y="3933826"/>
            <a:ext cx="3694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45936" y="5048791"/>
            <a:ext cx="10914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Student *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37389" y="5048791"/>
            <a:ext cx="10914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Student *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928842" y="5048791"/>
            <a:ext cx="10914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Student *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993004" y="5048791"/>
            <a:ext cx="39946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??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392217" y="5233457"/>
            <a:ext cx="3694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42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virtual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Whenever you need to write code depending on the course type</a:t>
            </a:r>
          </a:p>
          <a:p>
            <a:pPr lvl="1"/>
            <a:r>
              <a:rPr lang="en-US" dirty="0" smtClean="0"/>
              <a:t>Parse function for each course type</a:t>
            </a:r>
          </a:p>
          <a:p>
            <a:pPr lvl="1"/>
            <a:r>
              <a:rPr lang="en-US" dirty="0" smtClean="0"/>
              <a:t>Grade computation</a:t>
            </a:r>
          </a:p>
          <a:p>
            <a:pPr lvl="1"/>
            <a:r>
              <a:rPr lang="en-US" dirty="0" smtClean="0"/>
              <a:t>Report generation</a:t>
            </a:r>
          </a:p>
        </p:txBody>
      </p:sp>
    </p:spTree>
    <p:extLst>
      <p:ext uri="{BB962C8B-B14F-4D97-AF65-F5344CB8AC3E}">
        <p14:creationId xmlns:p14="http://schemas.microsoft.com/office/powerpoint/2010/main" val="1831310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152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Assignment 6 Hints</vt:lpstr>
      <vt:lpstr>Overall</vt:lpstr>
      <vt:lpstr>Memory allocation</vt:lpstr>
      <vt:lpstr>Pure virtual functions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6 Hints</dc:title>
  <dc:creator>awang90210 awang90210</dc:creator>
  <cp:lastModifiedBy>awang90210 awang90210</cp:lastModifiedBy>
  <cp:revision>12</cp:revision>
  <dcterms:created xsi:type="dcterms:W3CDTF">2017-11-15T14:38:46Z</dcterms:created>
  <dcterms:modified xsi:type="dcterms:W3CDTF">2017-11-21T18:44:02Z</dcterms:modified>
</cp:coreProperties>
</file>