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78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7BB6A-D30D-4C9C-B0CA-8896249DCD01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7A978-6469-4690-86A4-7ECAFE878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975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7BB6A-D30D-4C9C-B0CA-8896249DCD01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7A978-6469-4690-86A4-7ECAFE878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511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7BB6A-D30D-4C9C-B0CA-8896249DCD01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7A978-6469-4690-86A4-7ECAFE878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452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7BB6A-D30D-4C9C-B0CA-8896249DCD01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7A978-6469-4690-86A4-7ECAFE878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41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7BB6A-D30D-4C9C-B0CA-8896249DCD01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7A978-6469-4690-86A4-7ECAFE878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408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7BB6A-D30D-4C9C-B0CA-8896249DCD01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7A978-6469-4690-86A4-7ECAFE878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917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7BB6A-D30D-4C9C-B0CA-8896249DCD01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7A978-6469-4690-86A4-7ECAFE878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084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7BB6A-D30D-4C9C-B0CA-8896249DCD01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7A978-6469-4690-86A4-7ECAFE878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714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7BB6A-D30D-4C9C-B0CA-8896249DCD01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7A978-6469-4690-86A4-7ECAFE878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584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7BB6A-D30D-4C9C-B0CA-8896249DCD01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7A978-6469-4690-86A4-7ECAFE878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226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7BB6A-D30D-4C9C-B0CA-8896249DCD01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7A978-6469-4690-86A4-7ECAFE878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023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7BB6A-D30D-4C9C-B0CA-8896249DCD01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7A978-6469-4690-86A4-7ECAFE878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748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Assignment 5 Hints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132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statically allocated memory first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with a statically allocate array[100]</a:t>
            </a:r>
          </a:p>
          <a:p>
            <a:r>
              <a:rPr lang="en-US" dirty="0" smtClean="0"/>
              <a:t>Once everything works, move on to dynamic allocation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73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Symptoms:  </a:t>
            </a:r>
            <a:r>
              <a:rPr lang="en-US" dirty="0" smtClean="0"/>
              <a:t>Some Strings Do Not Work, </a:t>
            </a:r>
            <a:r>
              <a:rPr lang="en-US" dirty="0" err="1" smtClean="0"/>
              <a:t>Segfault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potential solution:</a:t>
            </a:r>
          </a:p>
          <a:p>
            <a:pPr lvl="1"/>
            <a:r>
              <a:rPr lang="en-US" dirty="0" smtClean="0"/>
              <a:t>Use a common routine to clear </a:t>
            </a:r>
            <a:r>
              <a:rPr lang="en-US" dirty="0" err="1" smtClean="0"/>
              <a:t>MyString</a:t>
            </a:r>
            <a:endParaRPr lang="en-US" dirty="0" smtClean="0"/>
          </a:p>
          <a:p>
            <a:pPr lvl="1"/>
            <a:r>
              <a:rPr lang="en-US" dirty="0" smtClean="0"/>
              <a:t>Remember that NULL does not equal to ‘\0’</a:t>
            </a:r>
          </a:p>
          <a:p>
            <a:pPr lvl="2"/>
            <a:r>
              <a:rPr lang="en-US" dirty="0" smtClean="0"/>
              <a:t>Should use ‘\0’ for an empty </a:t>
            </a:r>
            <a:r>
              <a:rPr lang="en-US" dirty="0" err="1" smtClean="0"/>
              <a:t>MyString</a:t>
            </a:r>
            <a:r>
              <a:rPr lang="en-US" dirty="0" smtClean="0"/>
              <a:t>	</a:t>
            </a:r>
            <a:endParaRPr lang="en-US" dirty="0"/>
          </a:p>
          <a:p>
            <a:pPr lvl="2"/>
            <a:r>
              <a:rPr lang="en-US" dirty="0" smtClean="0"/>
              <a:t>An array of one character holding ‘\0’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66680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Symptom:  Double Free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potential solution</a:t>
            </a:r>
          </a:p>
          <a:p>
            <a:pPr lvl="1"/>
            <a:r>
              <a:rPr lang="en-US" dirty="0" smtClean="0"/>
              <a:t>Check the length of </a:t>
            </a:r>
            <a:r>
              <a:rPr lang="en-US" dirty="0" err="1" smtClean="0"/>
              <a:t>MyString</a:t>
            </a:r>
            <a:r>
              <a:rPr lang="en-US" dirty="0" smtClean="0"/>
              <a:t> before calling delete []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042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Symptom:  Memory Leaks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Potential solutions</a:t>
            </a:r>
          </a:p>
          <a:p>
            <a:pPr lvl="1"/>
            <a:r>
              <a:rPr lang="en-US" dirty="0" smtClean="0"/>
              <a:t>Potentially need to deallocate arrays for operator=, </a:t>
            </a:r>
            <a:r>
              <a:rPr lang="en-US" dirty="0" err="1" smtClean="0"/>
              <a:t>getline</a:t>
            </a:r>
            <a:r>
              <a:rPr lang="en-US" dirty="0" smtClean="0"/>
              <a:t>, operator&gt;&gt;</a:t>
            </a:r>
          </a:p>
          <a:p>
            <a:pPr lvl="1"/>
            <a:r>
              <a:rPr lang="en-US" dirty="0" smtClean="0"/>
              <a:t>Use a global counter</a:t>
            </a:r>
          </a:p>
          <a:p>
            <a:pPr lvl="2"/>
            <a:r>
              <a:rPr lang="en-US" dirty="0" smtClean="0"/>
              <a:t>Increment by the allocated size whenever you call new</a:t>
            </a:r>
          </a:p>
          <a:p>
            <a:pPr lvl="2"/>
            <a:r>
              <a:rPr lang="en-US" dirty="0" smtClean="0"/>
              <a:t>Decrement by the allocated size whenever you call delete []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822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120</Words>
  <Application>Microsoft Office PowerPoint</Application>
  <PresentationFormat>Widescreen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Assignment 5 Hints</vt:lpstr>
      <vt:lpstr>Use statically allocated memory first</vt:lpstr>
      <vt:lpstr>Symptoms:  Some Strings Do Not Work, Segfault</vt:lpstr>
      <vt:lpstr>Symptom:  Double Free</vt:lpstr>
      <vt:lpstr>Symptom:  Memory Leaks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Assignment 5 Hints</dc:title>
  <dc:creator>awang90210 awang90210</dc:creator>
  <cp:lastModifiedBy>awang90210 awang90210</cp:lastModifiedBy>
  <cp:revision>11</cp:revision>
  <dcterms:created xsi:type="dcterms:W3CDTF">2017-11-14T13:42:00Z</dcterms:created>
  <dcterms:modified xsi:type="dcterms:W3CDTF">2017-11-14T13:50:45Z</dcterms:modified>
</cp:coreProperties>
</file>