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01922-48FF-401D-821A-C417E5750AF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45E5F-3C14-4BD5-8740-0457DFF84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5E5F-3C14-4BD5-8740-0457DFF84C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26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8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99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53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06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24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050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37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35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99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66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86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3FBD3E-3676-4864-8902-F6D24FB264D3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2CB84B-4C48-42B9-8DCC-1C818D997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4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File I/O and Stream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7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file stream object is attached to a file, it can be used with the same syntax as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inputFile</a:t>
            </a:r>
            <a:r>
              <a:rPr lang="en-US" dirty="0" smtClean="0"/>
              <a:t> &gt;&gt; x &gt;&gt; y &gt;&gt; z;</a:t>
            </a:r>
          </a:p>
          <a:p>
            <a:pPr marL="457200" lvl="1" indent="0">
              <a:buNone/>
            </a:pPr>
            <a:r>
              <a:rPr lang="en-US" dirty="0" err="1" smtClean="0"/>
              <a:t>outputFile</a:t>
            </a:r>
            <a:r>
              <a:rPr lang="en-US" dirty="0" smtClean="0"/>
              <a:t> &lt;&lt; “Hello, World”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0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http://www.cs.fsu.edu/~myers/c++/examples/fileio/set1/numout.cpp</a:t>
            </a:r>
          </a:p>
        </p:txBody>
      </p:sp>
    </p:spTree>
    <p:extLst>
      <p:ext uri="{BB962C8B-B14F-4D97-AF65-F5344CB8AC3E}">
        <p14:creationId xmlns:p14="http://schemas.microsoft.com/office/powerpoint/2010/main" val="129760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numout.cpp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ofstream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fout.open</a:t>
            </a:r>
            <a:r>
              <a:rPr lang="en-US" dirty="0" smtClean="0"/>
              <a:t>(“datafile.txt”);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(!</a:t>
            </a:r>
            <a:r>
              <a:rPr lang="en-US" dirty="0" err="1" smtClean="0"/>
              <a:t>fout</a:t>
            </a:r>
            <a:r>
              <a:rPr lang="en-US" dirty="0" smtClean="0"/>
              <a:t>) {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cerr</a:t>
            </a:r>
            <a:r>
              <a:rPr lang="en-US" dirty="0" smtClean="0"/>
              <a:t> &lt;&lt; “Attempt to create file failed\n”;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exit(1);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67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numout.cpp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“Type in 3 integers: 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x &gt;&gt; y &gt;&gt;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1; j &lt;= 10;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x*j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fout</a:t>
            </a:r>
            <a:r>
              <a:rPr lang="en-US" dirty="0" smtClean="0"/>
              <a:t> &lt;&lt; ‘y*j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‘z*j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“All done!\n”;</a:t>
            </a:r>
          </a:p>
        </p:txBody>
      </p:sp>
    </p:spTree>
    <p:extLst>
      <p:ext uri="{BB962C8B-B14F-4D97-AF65-F5344CB8AC3E}">
        <p14:creationId xmlns:p14="http://schemas.microsoft.com/office/powerpoint/2010/main" val="2577640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numout.cpp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fout.close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fout.open</a:t>
            </a:r>
            <a:r>
              <a:rPr lang="en-US" dirty="0" smtClean="0"/>
              <a:t>(“logfile.txt”);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(!</a:t>
            </a:r>
            <a:r>
              <a:rPr lang="en-US" dirty="0" err="1" smtClean="0"/>
              <a:t>fout</a:t>
            </a:r>
            <a:r>
              <a:rPr lang="en-US" dirty="0" smtClean="0"/>
              <a:t>) { exit(0);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“Please disperse.  Nothing to see here\n”;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“Please move along.\n”;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“Go away already!\n”;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fout.close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364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http://www.cs.fsu.edu/~myers/c++/examples/fileio/set1/numin.cpp</a:t>
            </a:r>
          </a:p>
        </p:txBody>
      </p:sp>
    </p:spTree>
    <p:extLst>
      <p:ext uri="{BB962C8B-B14F-4D97-AF65-F5344CB8AC3E}">
        <p14:creationId xmlns:p14="http://schemas.microsoft.com/office/powerpoint/2010/main" val="90577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ifstream</a:t>
            </a:r>
            <a:r>
              <a:rPr lang="en-US" dirty="0" smtClean="0"/>
              <a:t> fin;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fin.open</a:t>
            </a:r>
            <a:r>
              <a:rPr lang="en-US" dirty="0" smtClean="0"/>
              <a:t>(“datafile.txt”);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(!fin)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cerr</a:t>
            </a:r>
            <a:r>
              <a:rPr lang="en-US" dirty="0" smtClean="0"/>
              <a:t> &lt;&lt; “Attempt to open file failed\n”;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exit(1);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605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(j = 1; j &lt;= 10;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fin &gt;&gt; x &gt;&gt; y &gt;&gt;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x &lt;&lt; “ + ” &lt;&lt; y &lt;&lt; “ + “ &lt;&lt; z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 &lt;&lt; “ = “ &lt;&lt; (x + y + z)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“All done!\n”;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fin.close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0581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in ‘append mode’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</a:t>
            </a:r>
          </a:p>
          <a:p>
            <a:pPr lvl="1"/>
            <a:r>
              <a:rPr lang="en-US" dirty="0" smtClean="0"/>
              <a:t>Open an output file and begin writing from the beginning</a:t>
            </a:r>
          </a:p>
          <a:p>
            <a:r>
              <a:rPr lang="en-US" dirty="0" smtClean="0"/>
              <a:t>Existing file can be opened for output</a:t>
            </a:r>
          </a:p>
          <a:p>
            <a:pPr lvl="1"/>
            <a:r>
              <a:rPr lang="en-US" dirty="0" smtClean="0"/>
              <a:t>New output is tacked to the end (appending)</a:t>
            </a:r>
          </a:p>
          <a:p>
            <a:r>
              <a:rPr lang="en-US" dirty="0" smtClean="0"/>
              <a:t>To open a file in append mode</a:t>
            </a:r>
          </a:p>
          <a:p>
            <a:pPr marL="457200" lvl="1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err="1" smtClean="0"/>
              <a:t>Fout.open</a:t>
            </a:r>
            <a:r>
              <a:rPr lang="en-US" dirty="0" smtClean="0"/>
              <a:t>(“file.txt”, </a:t>
            </a:r>
            <a:r>
              <a:rPr lang="en-US" dirty="0" err="1" smtClean="0"/>
              <a:t>ios</a:t>
            </a:r>
            <a:r>
              <a:rPr lang="en-US" dirty="0" smtClean="0"/>
              <a:t>::app);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5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 Mode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http://www.cs.fsu.edu/~myers/c++/examples/fileio/set1/numapp.cpp</a:t>
            </a:r>
          </a:p>
        </p:txBody>
      </p:sp>
    </p:spTree>
    <p:extLst>
      <p:ext uri="{BB962C8B-B14F-4D97-AF65-F5344CB8AC3E}">
        <p14:creationId xmlns:p14="http://schemas.microsoft.com/office/powerpoint/2010/main" val="392386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and Output to and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File input and output is an essential in programming</a:t>
            </a:r>
          </a:p>
          <a:p>
            <a:pPr lvl="1"/>
            <a:r>
              <a:rPr lang="en-US" dirty="0" smtClean="0"/>
              <a:t>Most software involves more than keyboard input and screen user interfaces</a:t>
            </a:r>
          </a:p>
          <a:p>
            <a:pPr lvl="1"/>
            <a:r>
              <a:rPr lang="en-US" dirty="0" smtClean="0"/>
              <a:t>Data needs to be stored somewhere when a program is not running</a:t>
            </a:r>
          </a:p>
          <a:p>
            <a:pPr lvl="2"/>
            <a:r>
              <a:rPr lang="en-US" dirty="0" smtClean="0"/>
              <a:t>That means writing data to storage</a:t>
            </a:r>
          </a:p>
          <a:p>
            <a:pPr lvl="1"/>
            <a:r>
              <a:rPr lang="en-US" dirty="0" smtClean="0"/>
              <a:t>We need file input and file output techniques</a:t>
            </a:r>
          </a:p>
          <a:p>
            <a:r>
              <a:rPr lang="en-US" dirty="0" smtClean="0"/>
              <a:t>In C++, file IOs are similar to working with </a:t>
            </a:r>
            <a:r>
              <a:rPr lang="en-US" dirty="0" err="1" smtClean="0"/>
              <a:t>cin</a:t>
            </a:r>
            <a:r>
              <a:rPr lang="en-US" dirty="0" smtClean="0"/>
              <a:t> and </a:t>
            </a:r>
            <a:r>
              <a:rPr lang="en-US" dirty="0" err="1" smtClean="0"/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75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numapp.cpp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/>
              <a:t>o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fout.open</a:t>
            </a:r>
            <a:r>
              <a:rPr lang="en-US" dirty="0" smtClean="0"/>
              <a:t>(“datafile.txt”, </a:t>
            </a:r>
            <a:r>
              <a:rPr lang="en-US" dirty="0" err="1" smtClean="0"/>
              <a:t>ios</a:t>
            </a:r>
            <a:r>
              <a:rPr lang="en-US" dirty="0" smtClean="0"/>
              <a:t>::app);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(!fin)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cerr</a:t>
            </a:r>
            <a:r>
              <a:rPr lang="en-US" dirty="0" smtClean="0"/>
              <a:t> &lt;&lt; “Attempt to open file failed\n”;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exit(1);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3512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numapp.cpp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“Type in 3 integers: 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x &gt;&gt; y &gt;&gt;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(j = 0; j &lt;= 10;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x*j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fout</a:t>
            </a:r>
            <a:r>
              <a:rPr lang="en-US" dirty="0" smtClean="0"/>
              <a:t> &lt;&lt; y*j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z*j &lt;&lt; ‘\t’;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“All done!\n”;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982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numapp.cpp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fout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fout.close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365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User-entered file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File names don’t have to be hard coded</a:t>
            </a:r>
          </a:p>
          <a:p>
            <a:r>
              <a:rPr lang="en-US" dirty="0" smtClean="0"/>
              <a:t>To store a file name, we can declare the following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har filename[20];  // 19 char file name</a:t>
            </a:r>
          </a:p>
          <a:p>
            <a:r>
              <a:rPr lang="en-US" dirty="0" smtClean="0"/>
              <a:t>A user can enter a single word name into this variable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filename;</a:t>
            </a:r>
          </a:p>
          <a:p>
            <a:r>
              <a:rPr lang="en-US" dirty="0" smtClean="0"/>
              <a:t>We can use this variable in the open() function</a:t>
            </a:r>
          </a:p>
          <a:p>
            <a:pPr marL="457200" lvl="1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fout</a:t>
            </a:r>
            <a:r>
              <a:rPr lang="en-US" dirty="0" smtClean="0"/>
              <a:t>; </a:t>
            </a:r>
          </a:p>
          <a:p>
            <a:pPr marL="457200" lvl="1" indent="0">
              <a:buNone/>
            </a:pPr>
            <a:r>
              <a:rPr lang="en-US" dirty="0" err="1" smtClean="0"/>
              <a:t>fout.open</a:t>
            </a:r>
            <a:r>
              <a:rPr lang="en-US" dirty="0" smtClean="0"/>
              <a:t>(filename);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49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Chosen Output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http://www.cs.fsu.edu/~myers/c++/examples/fileio/set1/userfile.cpp</a:t>
            </a:r>
          </a:p>
        </p:txBody>
      </p:sp>
    </p:spTree>
    <p:extLst>
      <p:ext uri="{BB962C8B-B14F-4D97-AF65-F5344CB8AC3E}">
        <p14:creationId xmlns:p14="http://schemas.microsoft.com/office/powerpoint/2010/main" val="1556457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userfile.cpp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ofilename</a:t>
            </a:r>
            <a:r>
              <a:rPr lang="en-US" dirty="0" smtClean="0"/>
              <a:t>[25]];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ofstream</a:t>
            </a:r>
            <a:r>
              <a:rPr lang="en-US" dirty="0" smtClean="0"/>
              <a:t> out1;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out1.clear();  //clear status flags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“Name of the output file?  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ofilename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041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userfile.cpp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		out1.open(</a:t>
            </a:r>
            <a:r>
              <a:rPr lang="en-US" dirty="0" err="1" smtClean="0"/>
              <a:t>ofilename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(!out1)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“Not a valid file.  Try again!\n”;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(!out1);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out1 &lt;&lt; “Hello, World\n”;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out1.close();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“Processing complete\n”;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366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Chosen IO 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http://www.cs.fsu.edu/~myers/c++/examples/fileio/set1/userio.cpp</a:t>
            </a:r>
          </a:p>
        </p:txBody>
      </p:sp>
    </p:spTree>
    <p:extLst>
      <p:ext uri="{BB962C8B-B14F-4D97-AF65-F5344CB8AC3E}">
        <p14:creationId xmlns:p14="http://schemas.microsoft.com/office/powerpoint/2010/main" val="23184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userio.cpp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ofilename</a:t>
            </a:r>
            <a:r>
              <a:rPr lang="en-US" dirty="0" smtClean="0"/>
              <a:t>[25]];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ifstream</a:t>
            </a:r>
            <a:r>
              <a:rPr lang="en-US" dirty="0" smtClean="0"/>
              <a:t> in1;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ofstream</a:t>
            </a:r>
            <a:r>
              <a:rPr lang="en-US" dirty="0" smtClean="0"/>
              <a:t> out1;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in1.clear();  //clear status flags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“Name of the input file?  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ofilename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661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userfile.cpp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		in1.open(</a:t>
            </a:r>
            <a:r>
              <a:rPr lang="en-US" dirty="0" err="1" smtClean="0"/>
              <a:t>ofilename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(!in1) </a:t>
            </a:r>
            <a:r>
              <a:rPr lang="en-US" dirty="0" err="1" smtClean="0"/>
              <a:t>cout</a:t>
            </a:r>
            <a:r>
              <a:rPr lang="en-US" dirty="0" smtClean="0"/>
              <a:t> &lt;&lt; “Not valid.  Try again!\n”;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(!in1);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do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out1.clear();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“Name of the output file? 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filename;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out1.open(filename);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if (!out1) </a:t>
            </a:r>
            <a:r>
              <a:rPr lang="en-US" dirty="0" err="1" smtClean="0"/>
              <a:t>cout</a:t>
            </a:r>
            <a:r>
              <a:rPr lang="en-US" dirty="0" smtClean="0"/>
              <a:t> &lt;&lt; “Not valid, try again!\n”;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while (!out1);</a:t>
            </a:r>
          </a:p>
        </p:txBody>
      </p:sp>
    </p:spTree>
    <p:extLst>
      <p:ext uri="{BB962C8B-B14F-4D97-AF65-F5344CB8AC3E}">
        <p14:creationId xmlns:p14="http://schemas.microsoft.com/office/powerpoint/2010/main" val="3566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Formatted text vs. binary files</a:t>
            </a:r>
          </a:p>
          <a:p>
            <a:pPr lvl="1"/>
            <a:r>
              <a:rPr lang="en-US" dirty="0" smtClean="0"/>
              <a:t>A text file is made of readable text characters</a:t>
            </a:r>
          </a:p>
          <a:p>
            <a:pPr lvl="2"/>
            <a:r>
              <a:rPr lang="en-US" dirty="0" smtClean="0"/>
              <a:t>Looks like output printed to the screen through </a:t>
            </a:r>
            <a:r>
              <a:rPr lang="en-US" dirty="0" err="1" smtClean="0"/>
              <a:t>cout</a:t>
            </a:r>
            <a:endParaRPr lang="en-US" dirty="0" smtClean="0"/>
          </a:p>
          <a:p>
            <a:pPr lvl="1"/>
            <a:r>
              <a:rPr lang="en-US" dirty="0" smtClean="0"/>
              <a:t>A binary file contains unformatted data</a:t>
            </a:r>
          </a:p>
          <a:p>
            <a:pPr lvl="2"/>
            <a:r>
              <a:rPr lang="en-US" dirty="0" smtClean="0"/>
              <a:t>Saved in its raw memory format</a:t>
            </a:r>
          </a:p>
          <a:p>
            <a:pPr lvl="2"/>
            <a:r>
              <a:rPr lang="en-US" dirty="0" smtClean="0"/>
              <a:t>E.g., the integer 123456789 is saved in a four-byte chunk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07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userfile.cpp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	</a:t>
            </a:r>
            <a:r>
              <a:rPr lang="en-US" dirty="0" err="1" smtClean="0"/>
              <a:t>int</a:t>
            </a:r>
            <a:r>
              <a:rPr lang="en-US" dirty="0" smtClean="0"/>
              <a:t> x, y,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in1 &gt;&gt; x &gt;&gt; y &gt;&gt; z;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out1 &lt;&lt; z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out2 &lt;&lt; y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out2 &lt;&lt; z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in1.close();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out1.close();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“Processing complete\n”;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7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vs. Random access files</a:t>
            </a:r>
          </a:p>
          <a:p>
            <a:pPr lvl="1"/>
            <a:r>
              <a:rPr lang="en-US" dirty="0" smtClean="0"/>
              <a:t>A sequential file is written or read from start to finish</a:t>
            </a:r>
          </a:p>
          <a:p>
            <a:pPr lvl="1"/>
            <a:r>
              <a:rPr lang="en-US" dirty="0" smtClean="0"/>
              <a:t>A random access file stores records of the same size</a:t>
            </a:r>
          </a:p>
          <a:p>
            <a:pPr lvl="2"/>
            <a:r>
              <a:rPr lang="en-US" dirty="0" smtClean="0"/>
              <a:t>Can read or write single records in place without affecting the rest of the file</a:t>
            </a:r>
          </a:p>
          <a:p>
            <a:r>
              <a:rPr lang="en-US" dirty="0" smtClean="0"/>
              <a:t>This set of slides only deals with sequential text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1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file stream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cout</a:t>
            </a:r>
            <a:r>
              <a:rPr lang="en-US" dirty="0" smtClean="0"/>
              <a:t> and </a:t>
            </a:r>
            <a:r>
              <a:rPr lang="en-US" dirty="0" err="1" smtClean="0"/>
              <a:t>cin</a:t>
            </a:r>
            <a:r>
              <a:rPr lang="en-US" dirty="0" smtClean="0"/>
              <a:t> are objects</a:t>
            </a:r>
          </a:p>
          <a:p>
            <a:pPr lvl="1"/>
            <a:r>
              <a:rPr lang="en-US" dirty="0" err="1" smtClean="0"/>
              <a:t>cout</a:t>
            </a:r>
            <a:r>
              <a:rPr lang="en-US" dirty="0" smtClean="0"/>
              <a:t> is the standard output stream</a:t>
            </a:r>
          </a:p>
          <a:p>
            <a:pPr lvl="2"/>
            <a:r>
              <a:rPr lang="en-US" dirty="0" smtClean="0"/>
              <a:t>Represents the monitor</a:t>
            </a:r>
          </a:p>
          <a:p>
            <a:pPr lvl="2"/>
            <a:r>
              <a:rPr lang="en-US" dirty="0" smtClean="0"/>
              <a:t>Of the type </a:t>
            </a:r>
            <a:r>
              <a:rPr lang="en-US" dirty="0" err="1" smtClean="0"/>
              <a:t>ostream</a:t>
            </a:r>
            <a:endParaRPr lang="en-US" dirty="0" smtClean="0"/>
          </a:p>
          <a:p>
            <a:pPr lvl="1"/>
            <a:r>
              <a:rPr lang="en-US" dirty="0" err="1" smtClean="0"/>
              <a:t>cin</a:t>
            </a:r>
            <a:r>
              <a:rPr lang="en-US" dirty="0" smtClean="0"/>
              <a:t> is the standard input stream</a:t>
            </a:r>
          </a:p>
          <a:p>
            <a:pPr lvl="2"/>
            <a:r>
              <a:rPr lang="en-US" dirty="0" smtClean="0"/>
              <a:t>Represents the keyboard</a:t>
            </a:r>
          </a:p>
          <a:p>
            <a:pPr lvl="2"/>
            <a:r>
              <a:rPr lang="en-US" dirty="0" smtClean="0"/>
              <a:t>Of the type </a:t>
            </a:r>
            <a:r>
              <a:rPr lang="en-US" dirty="0" err="1" smtClean="0"/>
              <a:t>istream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06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file stream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&lt;</a:t>
            </a:r>
            <a:r>
              <a:rPr lang="en-US" dirty="0" err="1" smtClean="0"/>
              <a:t>fstream</a:t>
            </a:r>
            <a:r>
              <a:rPr lang="en-US" dirty="0" smtClean="0"/>
              <a:t>&gt; library</a:t>
            </a:r>
          </a:p>
          <a:p>
            <a:pPr marL="457200" lvl="1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fstream</a:t>
            </a:r>
            <a:r>
              <a:rPr lang="en-US" dirty="0" smtClean="0"/>
              <a:t>&gt;</a:t>
            </a:r>
          </a:p>
          <a:p>
            <a:pPr marL="457200" lvl="1" indent="0"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r>
              <a:rPr lang="en-US" dirty="0" smtClean="0"/>
              <a:t>To declare file stream objects</a:t>
            </a:r>
          </a:p>
          <a:p>
            <a:pPr marL="457200" lvl="1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outputFile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fstream</a:t>
            </a:r>
            <a:r>
              <a:rPr lang="en-US" dirty="0" smtClean="0"/>
              <a:t> </a:t>
            </a:r>
            <a:r>
              <a:rPr lang="en-US" dirty="0" err="1" smtClean="0"/>
              <a:t>inputFile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4558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attach file streams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outputFile.open</a:t>
            </a:r>
            <a:r>
              <a:rPr lang="en-US" dirty="0" smtClean="0"/>
              <a:t>(“outfile.txt”);</a:t>
            </a:r>
          </a:p>
          <a:p>
            <a:r>
              <a:rPr lang="en-US" dirty="0" err="1" smtClean="0"/>
              <a:t>inputFile.open</a:t>
            </a:r>
            <a:r>
              <a:rPr lang="en-US" dirty="0" smtClean="0"/>
              <a:t>(“inputFile.txt”);</a:t>
            </a:r>
          </a:p>
          <a:p>
            <a:r>
              <a:rPr lang="en-US" dirty="0" smtClean="0"/>
              <a:t>Will open always work?</a:t>
            </a:r>
          </a:p>
          <a:p>
            <a:pPr lvl="1"/>
            <a:r>
              <a:rPr lang="en-US" dirty="0" smtClean="0"/>
              <a:t>A file may not exist</a:t>
            </a:r>
          </a:p>
          <a:p>
            <a:pPr lvl="1"/>
            <a:r>
              <a:rPr lang="en-US" dirty="0" smtClean="0"/>
              <a:t>You may not have the permission</a:t>
            </a:r>
          </a:p>
          <a:p>
            <a:pPr lvl="1"/>
            <a:r>
              <a:rPr lang="en-US" dirty="0" smtClean="0"/>
              <a:t>The directory may not be writable</a:t>
            </a:r>
          </a:p>
          <a:p>
            <a:pPr lvl="1"/>
            <a:r>
              <a:rPr lang="en-US" dirty="0" smtClean="0"/>
              <a:t>The file name may contain illegal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1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check a valid file is attached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(!</a:t>
            </a:r>
            <a:r>
              <a:rPr lang="en-US" dirty="0" err="1" smtClean="0"/>
              <a:t>inputFile</a:t>
            </a:r>
            <a:r>
              <a:rPr lang="en-US" dirty="0" smtClean="0"/>
              <a:t>) { // </a:t>
            </a:r>
            <a:r>
              <a:rPr lang="en-US" dirty="0" err="1" smtClean="0"/>
              <a:t>inputFile</a:t>
            </a:r>
            <a:r>
              <a:rPr lang="en-US" dirty="0" smtClean="0"/>
              <a:t> not attached to a valid file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“Sorry, bad file.”;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exit(0); // abort program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// need to 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102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detach from the stream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inputFile.close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outputFile.close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The stream object can be attached to another file</a:t>
            </a:r>
          </a:p>
          <a:p>
            <a:pPr marL="457200" lvl="1" indent="0">
              <a:buNone/>
            </a:pPr>
            <a:r>
              <a:rPr lang="en-US" dirty="0" err="1" smtClean="0"/>
              <a:t>inputFile.open</a:t>
            </a:r>
            <a:r>
              <a:rPr lang="en-US" dirty="0" smtClean="0"/>
              <a:t>(“inputFile2.txt”);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93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145</TotalTime>
  <Words>658</Words>
  <Application>Microsoft Office PowerPoint</Application>
  <PresentationFormat>On-screen Show (4:3)</PresentationFormat>
  <Paragraphs>229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Garamond</vt:lpstr>
      <vt:lpstr>Organic</vt:lpstr>
      <vt:lpstr>Basic File I/O and Stream Objects</vt:lpstr>
      <vt:lpstr>Input and Output to and from Files</vt:lpstr>
      <vt:lpstr>Kinds of Files</vt:lpstr>
      <vt:lpstr>Kinds of Files</vt:lpstr>
      <vt:lpstr>Creating file stream objects</vt:lpstr>
      <vt:lpstr>To create file stream objects</vt:lpstr>
      <vt:lpstr>To attach file streams to files</vt:lpstr>
      <vt:lpstr>To check a valid file is attached</vt:lpstr>
      <vt:lpstr>To detach from the stream object</vt:lpstr>
      <vt:lpstr>Using File Streams</vt:lpstr>
      <vt:lpstr>Output File Example</vt:lpstr>
      <vt:lpstr>numout.cpp</vt:lpstr>
      <vt:lpstr>numout.cpp</vt:lpstr>
      <vt:lpstr>numout.cpp</vt:lpstr>
      <vt:lpstr>Input File Example</vt:lpstr>
      <vt:lpstr>numin.cpp</vt:lpstr>
      <vt:lpstr>numin.cpp</vt:lpstr>
      <vt:lpstr>Opening a file in ‘append mode’</vt:lpstr>
      <vt:lpstr>Append Mode Example</vt:lpstr>
      <vt:lpstr>numapp.cpp</vt:lpstr>
      <vt:lpstr>numapp.cpp</vt:lpstr>
      <vt:lpstr>numapp.cpp</vt:lpstr>
      <vt:lpstr>User-entered file names</vt:lpstr>
      <vt:lpstr>User Chosen Output File Example</vt:lpstr>
      <vt:lpstr>userfile.cpp</vt:lpstr>
      <vt:lpstr>userfile.cpp</vt:lpstr>
      <vt:lpstr>User Chosen IO File Example</vt:lpstr>
      <vt:lpstr>userio.cpp</vt:lpstr>
      <vt:lpstr>userfile.cpp</vt:lpstr>
      <vt:lpstr>userfile.cpp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File I/O and Stream Objects</dc:title>
  <dc:creator>awang90210 awang90210</dc:creator>
  <cp:lastModifiedBy>awang90210 awang90210</cp:lastModifiedBy>
  <cp:revision>43</cp:revision>
  <dcterms:created xsi:type="dcterms:W3CDTF">2017-11-14T18:55:36Z</dcterms:created>
  <dcterms:modified xsi:type="dcterms:W3CDTF">2017-11-21T18:53:19Z</dcterms:modified>
</cp:coreProperties>
</file>