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3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5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794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043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77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7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311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419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50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5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0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56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02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8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59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5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2D8612-150E-4A6A-8056-05E0ABCA64C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CFFFC81-E096-4A0B-B77B-3E389C32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8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Output Stream Formatting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4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 Manipulators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etw</a:t>
            </a:r>
            <a:r>
              <a:rPr lang="en-US" dirty="0" smtClean="0"/>
              <a:t>() ~= width()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out.width</a:t>
            </a:r>
            <a:r>
              <a:rPr lang="en-US" dirty="0" smtClean="0"/>
              <a:t>(10);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setw</a:t>
            </a:r>
            <a:r>
              <a:rPr lang="en-US" dirty="0" smtClean="0"/>
              <a:t>(10);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etfill</a:t>
            </a:r>
            <a:r>
              <a:rPr lang="en-US" dirty="0" smtClean="0"/>
              <a:t>() ~= fill()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out.fill</a:t>
            </a:r>
            <a:r>
              <a:rPr lang="en-US" dirty="0" smtClean="0"/>
              <a:t>(‘*’);</a:t>
            </a:r>
          </a:p>
          <a:p>
            <a:pPr marL="457200" lvl="1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. &lt;&lt; </a:t>
            </a:r>
            <a:r>
              <a:rPr lang="en-US" dirty="0" err="1" smtClean="0"/>
              <a:t>setfill</a:t>
            </a:r>
            <a:r>
              <a:rPr lang="en-US" dirty="0" smtClean="0"/>
              <a:t>(‘*’);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etiosflags</a:t>
            </a:r>
            <a:r>
              <a:rPr lang="en-US" dirty="0" smtClean="0"/>
              <a:t>() ~= </a:t>
            </a:r>
            <a:r>
              <a:rPr lang="en-US" dirty="0" err="1" smtClean="0"/>
              <a:t>setf</a:t>
            </a:r>
            <a:r>
              <a:rPr lang="en-US" dirty="0" smtClean="0"/>
              <a:t>()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::left);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setiosflags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::left);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etbase</a:t>
            </a:r>
            <a:r>
              <a:rPr lang="en-US" dirty="0" smtClean="0"/>
              <a:t>()</a:t>
            </a:r>
          </a:p>
          <a:p>
            <a:pPr marL="457200" lvl="1" indent="0">
              <a:buNone/>
            </a:pPr>
            <a:r>
              <a:rPr lang="en-US" dirty="0" smtClean="0"/>
              <a:t>// set to base 10, 8, or 16</a:t>
            </a:r>
          </a:p>
        </p:txBody>
      </p:sp>
    </p:spTree>
    <p:extLst>
      <p:ext uri="{BB962C8B-B14F-4D97-AF65-F5344CB8AC3E}">
        <p14:creationId xmlns:p14="http://schemas.microsoft.com/office/powerpoint/2010/main" val="1261943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 Formatting Flags and Member Functions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http://www.cs.fsu.edu/~myers/c++/examples/streamio/format/formats1.cpp</a:t>
            </a:r>
          </a:p>
        </p:txBody>
      </p:sp>
    </p:spTree>
    <p:extLst>
      <p:ext uri="{BB962C8B-B14F-4D97-AF65-F5344CB8AC3E}">
        <p14:creationId xmlns:p14="http://schemas.microsoft.com/office/powerpoint/2010/main" val="263516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ormat1.cpp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PrintData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x, double y)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cout.width</a:t>
            </a:r>
            <a:r>
              <a:rPr lang="en-US" dirty="0" smtClean="0"/>
              <a:t>(15); </a:t>
            </a:r>
            <a:r>
              <a:rPr lang="en-US" dirty="0" err="1" smtClean="0"/>
              <a:t>cout</a:t>
            </a:r>
            <a:r>
              <a:rPr lang="en-US" dirty="0" smtClean="0"/>
              <a:t> &lt;&lt; x;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cout.width</a:t>
            </a:r>
            <a:r>
              <a:rPr lang="en-US" dirty="0" smtClean="0"/>
              <a:t>(25); </a:t>
            </a:r>
            <a:r>
              <a:rPr lang="en-US" dirty="0" err="1" smtClean="0"/>
              <a:t>cout</a:t>
            </a:r>
            <a:r>
              <a:rPr lang="en-US" dirty="0" smtClean="0"/>
              <a:t> &lt;&lt; y;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cout.width</a:t>
            </a:r>
            <a:r>
              <a:rPr lang="en-US" dirty="0" smtClean="0"/>
              <a:t>(30); </a:t>
            </a:r>
            <a:r>
              <a:rPr lang="en-US" dirty="0" err="1" smtClean="0"/>
              <a:t>cout</a:t>
            </a:r>
            <a:r>
              <a:rPr lang="en-US" dirty="0" smtClean="0"/>
              <a:t> &lt;&lt; “Hello, World”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026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ormat1.cpp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a; double b;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an integer:  “; </a:t>
            </a:r>
            <a:r>
              <a:rPr lang="en-US" dirty="0" err="1" smtClean="0"/>
              <a:t>cin</a:t>
            </a:r>
            <a:r>
              <a:rPr lang="en-US" dirty="0" smtClean="0"/>
              <a:t> &gt;&gt; a;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a double:  “; </a:t>
            </a:r>
            <a:r>
              <a:rPr lang="en-US" dirty="0" err="1" smtClean="0"/>
              <a:t>cin</a:t>
            </a:r>
            <a:r>
              <a:rPr lang="en-US" dirty="0" smtClean="0"/>
              <a:t> &gt;&gt; b;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::fixed); 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</a:t>
            </a:r>
            <a:r>
              <a:rPr lang="en-US" dirty="0" err="1" smtClean="0"/>
              <a:t>showpoint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::left); </a:t>
            </a:r>
            <a:r>
              <a:rPr lang="en-US" dirty="0" err="1" smtClean="0"/>
              <a:t>cout.precision</a:t>
            </a:r>
            <a:r>
              <a:rPr lang="en-US" dirty="0" smtClean="0"/>
              <a:t>(5);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52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ormat1.cpp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::scientific); 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::right);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cout.precision</a:t>
            </a:r>
            <a:r>
              <a:rPr lang="en-US" dirty="0" smtClean="0"/>
              <a:t>(1);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</a:t>
            </a:r>
            <a:r>
              <a:rPr lang="en-US" dirty="0" err="1" smtClean="0"/>
              <a:t>showpo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cout.fill</a:t>
            </a:r>
            <a:r>
              <a:rPr lang="en-US" dirty="0" smtClean="0"/>
              <a:t>(‘.’);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Print(a, b);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nSee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5864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Stream Manipulators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http://www.cs.fsu.edu/~myers/c++/examples/streamio/format/formats2.cpp</a:t>
            </a:r>
          </a:p>
        </p:txBody>
      </p:sp>
    </p:spTree>
    <p:extLst>
      <p:ext uri="{BB962C8B-B14F-4D97-AF65-F5344CB8AC3E}">
        <p14:creationId xmlns:p14="http://schemas.microsoft.com/office/powerpoint/2010/main" val="2272863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iomanip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PrintData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x, double y)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setw</a:t>
            </a:r>
            <a:r>
              <a:rPr lang="en-US" dirty="0" smtClean="0"/>
              <a:t>(15) &lt;&lt; x;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setw</a:t>
            </a:r>
            <a:r>
              <a:rPr lang="en-US" dirty="0" smtClean="0"/>
              <a:t>(25) &lt;&lt; y;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setw</a:t>
            </a:r>
            <a:r>
              <a:rPr lang="en-US" dirty="0" smtClean="0"/>
              <a:t>(30) &lt;&lt; “Hello, World”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432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a; double b;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an integer:  “; </a:t>
            </a:r>
            <a:r>
              <a:rPr lang="en-US" dirty="0" err="1" smtClean="0"/>
              <a:t>cin</a:t>
            </a:r>
            <a:r>
              <a:rPr lang="en-US" dirty="0" smtClean="0"/>
              <a:t> &gt;&gt; a;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a double:  “; </a:t>
            </a:r>
            <a:r>
              <a:rPr lang="en-US" dirty="0" err="1" smtClean="0"/>
              <a:t>cin</a:t>
            </a:r>
            <a:r>
              <a:rPr lang="en-US" dirty="0" smtClean="0"/>
              <a:t> &gt;&gt; b;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fixed &lt;&lt; </a:t>
            </a:r>
            <a:r>
              <a:rPr lang="en-US" dirty="0" err="1" smtClean="0"/>
              <a:t>showpoint</a:t>
            </a:r>
            <a:r>
              <a:rPr lang="en-US" dirty="0" smtClean="0"/>
              <a:t> &lt;&lt; left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 err="1" smtClean="0"/>
              <a:t>setprecision</a:t>
            </a:r>
            <a:r>
              <a:rPr lang="en-US" dirty="0" smtClean="0"/>
              <a:t>(5);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3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scientific &lt;&lt; right &lt;&lt; </a:t>
            </a:r>
            <a:r>
              <a:rPr lang="en-US" dirty="0" err="1" smtClean="0"/>
              <a:t>setprecision</a:t>
            </a:r>
            <a:r>
              <a:rPr lang="en-US" dirty="0" smtClean="0"/>
              <a:t>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showpoint</a:t>
            </a:r>
            <a:r>
              <a:rPr lang="en-US" dirty="0" smtClean="0"/>
              <a:t> &lt;&lt; </a:t>
            </a:r>
            <a:r>
              <a:rPr lang="en-US" dirty="0" err="1" smtClean="0"/>
              <a:t>setfill</a:t>
            </a:r>
            <a:r>
              <a:rPr lang="en-US" dirty="0" smtClean="0"/>
              <a:t>(‘.’);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internal;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PrintData</a:t>
            </a:r>
            <a:r>
              <a:rPr lang="en-US" dirty="0" smtClean="0"/>
              <a:t>(a, b);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nSee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7867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 Integer Output in Decimal, Octal, and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http://www.cs.fsu.edu/~myers/c++/examples/streamio/format/bases.cpp</a:t>
            </a:r>
          </a:p>
        </p:txBody>
      </p:sp>
    </p:spTree>
    <p:extLst>
      <p:ext uri="{BB962C8B-B14F-4D97-AF65-F5344CB8AC3E}">
        <p14:creationId xmlns:p14="http://schemas.microsoft.com/office/powerpoint/2010/main" val="125692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is the standard output stream</a:t>
            </a:r>
          </a:p>
          <a:p>
            <a:pPr lvl="1"/>
            <a:r>
              <a:rPr lang="en-US" dirty="0" smtClean="0"/>
              <a:t>It is of type </a:t>
            </a:r>
            <a:r>
              <a:rPr lang="en-US" dirty="0" err="1" smtClean="0"/>
              <a:t>ostream</a:t>
            </a:r>
            <a:endParaRPr lang="en-US" dirty="0" smtClean="0"/>
          </a:p>
          <a:p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is the standard input stream</a:t>
            </a:r>
          </a:p>
          <a:p>
            <a:pPr lvl="1"/>
            <a:r>
              <a:rPr lang="en-US" dirty="0" smtClean="0"/>
              <a:t>It is of type </a:t>
            </a:r>
            <a:r>
              <a:rPr lang="en-US" dirty="0" err="1" smtClean="0"/>
              <a:t>istream</a:t>
            </a:r>
            <a:endParaRPr lang="en-US" dirty="0" smtClean="0"/>
          </a:p>
          <a:p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 and </a:t>
            </a:r>
            <a:r>
              <a:rPr lang="en-US" dirty="0" err="1" smtClean="0"/>
              <a:t>istream</a:t>
            </a:r>
            <a:r>
              <a:rPr lang="en-US" dirty="0" smtClean="0"/>
              <a:t> are classes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14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ases.cpp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iomanip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PrintValues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y, 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WID = 20;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dec</a:t>
            </a:r>
            <a:r>
              <a:rPr lang="en-US" dirty="0" smtClean="0"/>
              <a:t> &lt;&lt; “Decimal     “ &lt;&lt; </a:t>
            </a:r>
            <a:r>
              <a:rPr lang="en-US" dirty="0" err="1" smtClean="0"/>
              <a:t>setw</a:t>
            </a:r>
            <a:r>
              <a:rPr lang="en-US" dirty="0" smtClean="0"/>
              <a:t>(WID) &lt;&lt; x &lt;&lt; </a:t>
            </a:r>
            <a:r>
              <a:rPr lang="en-US" dirty="0" err="1" smtClean="0"/>
              <a:t>setw</a:t>
            </a:r>
            <a:r>
              <a:rPr lang="en-US" dirty="0" smtClean="0"/>
              <a:t>(WID) &lt;&lt; y &lt;&lt; </a:t>
            </a:r>
            <a:r>
              <a:rPr lang="en-US" dirty="0" err="1" smtClean="0"/>
              <a:t>setw</a:t>
            </a:r>
            <a:r>
              <a:rPr lang="en-US" dirty="0" smtClean="0"/>
              <a:t>(WID) &lt;&lt; z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13699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ases.cpp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oct</a:t>
            </a:r>
            <a:r>
              <a:rPr lang="en-US" dirty="0" smtClean="0"/>
              <a:t> &lt;&lt; “Decimal     “ &lt;&lt; </a:t>
            </a:r>
            <a:r>
              <a:rPr lang="en-US" dirty="0" err="1" smtClean="0"/>
              <a:t>setw</a:t>
            </a:r>
            <a:r>
              <a:rPr lang="en-US" dirty="0" smtClean="0"/>
              <a:t>(WID) &lt;&lt; x &lt;&lt; </a:t>
            </a:r>
            <a:r>
              <a:rPr lang="en-US" dirty="0" err="1" smtClean="0"/>
              <a:t>setw</a:t>
            </a:r>
            <a:r>
              <a:rPr lang="en-US" dirty="0" smtClean="0"/>
              <a:t>(WID) &lt;&lt; y &lt;&lt; </a:t>
            </a:r>
            <a:r>
              <a:rPr lang="en-US" dirty="0" err="1" smtClean="0"/>
              <a:t>setw</a:t>
            </a:r>
            <a:r>
              <a:rPr lang="en-US" dirty="0" smtClean="0"/>
              <a:t>(WID) &lt;&lt; z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</a:t>
            </a:r>
            <a:r>
              <a:rPr lang="en-US" dirty="0" smtClean="0"/>
              <a:t>hex&lt;&lt; </a:t>
            </a:r>
            <a:r>
              <a:rPr lang="en-US" dirty="0"/>
              <a:t>“Decimal     “ &lt;&lt; </a:t>
            </a:r>
            <a:r>
              <a:rPr lang="en-US" dirty="0" err="1"/>
              <a:t>setw</a:t>
            </a:r>
            <a:r>
              <a:rPr lang="en-US" dirty="0"/>
              <a:t>(WID) &lt;&lt; x &lt;&lt; </a:t>
            </a:r>
            <a:r>
              <a:rPr lang="en-US" dirty="0" err="1"/>
              <a:t>setw</a:t>
            </a:r>
            <a:r>
              <a:rPr lang="en-US" dirty="0"/>
              <a:t>(WID) &lt;&lt; y &lt;&lt; </a:t>
            </a:r>
            <a:r>
              <a:rPr lang="en-US" dirty="0" err="1"/>
              <a:t>setw</a:t>
            </a:r>
            <a:r>
              <a:rPr lang="en-US" dirty="0"/>
              <a:t>(WID) &lt;&lt; z &lt;&lt; </a:t>
            </a:r>
            <a:r>
              <a:rPr lang="en-US" dirty="0" err="1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716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ases.cpp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 = 123456, y = 987543, z = 12345678;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PrintValues</a:t>
            </a:r>
            <a:r>
              <a:rPr lang="en-US" dirty="0" smtClean="0"/>
              <a:t>(x, y, z);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</a:t>
            </a:r>
            <a:r>
              <a:rPr lang="en-US" dirty="0" err="1" smtClean="0"/>
              <a:t>showbase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PrintValues</a:t>
            </a:r>
            <a:r>
              <a:rPr lang="en-US" dirty="0" smtClean="0"/>
              <a:t>(x, y, z);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cout.setf</a:t>
            </a:r>
            <a:r>
              <a:rPr lang="en-US" dirty="0" smtClean="0"/>
              <a:t>(</a:t>
            </a:r>
            <a:r>
              <a:rPr lang="en-US" dirty="0" err="1" smtClean="0"/>
              <a:t>ios</a:t>
            </a:r>
            <a:r>
              <a:rPr lang="en-US" dirty="0" smtClean="0"/>
              <a:t>::uppercase);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PrintValues</a:t>
            </a:r>
            <a:r>
              <a:rPr lang="en-US" dirty="0" smtClean="0"/>
              <a:t>(x, y, z);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r>
              <a:rPr lang="en-US" smtClean="0"/>
              <a:t>return 0;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46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etf</a:t>
            </a:r>
            <a:r>
              <a:rPr lang="en-US" dirty="0" smtClean="0"/>
              <a:t>() // the set flags function</a:t>
            </a:r>
          </a:p>
          <a:p>
            <a:pPr lvl="1"/>
            <a:r>
              <a:rPr lang="en-US" dirty="0" smtClean="0"/>
              <a:t>Takes a parameter to turn the flag on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os</a:t>
            </a:r>
            <a:r>
              <a:rPr lang="en-US" dirty="0" smtClean="0"/>
              <a:t>::fixed // print floating numbers in fixed notation</a:t>
            </a:r>
          </a:p>
          <a:p>
            <a:pPr marL="914400" lvl="2" indent="0">
              <a:buNone/>
            </a:pPr>
            <a:r>
              <a:rPr lang="en-US" dirty="0" smtClean="0"/>
              <a:t>// digits before and after the ‘.’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os</a:t>
            </a:r>
            <a:r>
              <a:rPr lang="en-US" dirty="0" smtClean="0"/>
              <a:t>::scientific  // print floating numbers in scientific (exponential) notation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os</a:t>
            </a:r>
            <a:r>
              <a:rPr lang="en-US" dirty="0" smtClean="0"/>
              <a:t>::</a:t>
            </a:r>
            <a:r>
              <a:rPr lang="en-US" dirty="0" err="1" smtClean="0"/>
              <a:t>showpoint</a:t>
            </a:r>
            <a:r>
              <a:rPr lang="en-US" dirty="0" smtClean="0"/>
              <a:t> // decimal point will always be printed for floating point types (e.g., 4.0)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etf</a:t>
            </a:r>
            <a:r>
              <a:rPr lang="en-US" dirty="0" smtClean="0"/>
              <a:t>() // the set flags function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os</a:t>
            </a:r>
            <a:r>
              <a:rPr lang="en-US" dirty="0" smtClean="0"/>
              <a:t>::right // right justifies an output item in a field</a:t>
            </a:r>
          </a:p>
          <a:p>
            <a:pPr marL="914400" lvl="2" indent="0">
              <a:buNone/>
            </a:pPr>
            <a:r>
              <a:rPr lang="en-US" dirty="0" smtClean="0"/>
              <a:t>// if field width is specified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os</a:t>
            </a:r>
            <a:r>
              <a:rPr lang="en-US" dirty="0" smtClean="0"/>
              <a:t>::left // left justifies an output item in a field</a:t>
            </a:r>
          </a:p>
          <a:p>
            <a:pPr marL="914400" lvl="2" indent="0">
              <a:buNone/>
            </a:pPr>
            <a:r>
              <a:rPr lang="en-US" dirty="0" smtClean="0"/>
              <a:t>// if field width is specified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os</a:t>
            </a:r>
            <a:r>
              <a:rPr lang="en-US" dirty="0" smtClean="0"/>
              <a:t>::</a:t>
            </a:r>
            <a:r>
              <a:rPr lang="en-US" dirty="0" err="1" smtClean="0"/>
              <a:t>showbase</a:t>
            </a:r>
            <a:r>
              <a:rPr lang="en-US" dirty="0" smtClean="0"/>
              <a:t> // show a leading 0 for octal, 0x for hex</a:t>
            </a:r>
          </a:p>
        </p:txBody>
      </p:sp>
    </p:spTree>
    <p:extLst>
      <p:ext uri="{BB962C8B-B14F-4D97-AF65-F5344CB8AC3E}">
        <p14:creationId xmlns:p14="http://schemas.microsoft.com/office/powerpoint/2010/main" val="182900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unsetf</a:t>
            </a:r>
            <a:r>
              <a:rPr lang="en-US" dirty="0" smtClean="0"/>
              <a:t>() // unset flags</a:t>
            </a:r>
          </a:p>
          <a:p>
            <a:r>
              <a:rPr lang="en-US" dirty="0"/>
              <a:t>p</a:t>
            </a:r>
            <a:r>
              <a:rPr lang="en-US" dirty="0" smtClean="0"/>
              <a:t>recision() // specifies the number of digits after the decimal point</a:t>
            </a:r>
          </a:p>
        </p:txBody>
      </p:sp>
    </p:spTree>
    <p:extLst>
      <p:ext uri="{BB962C8B-B14F-4D97-AF65-F5344CB8AC3E}">
        <p14:creationId xmlns:p14="http://schemas.microsoft.com/office/powerpoint/2010/main" val="236264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</a:t>
            </a:r>
            <a:r>
              <a:rPr lang="en-US" dirty="0" smtClean="0"/>
              <a:t>idth() // specify the field width for the next item</a:t>
            </a:r>
          </a:p>
          <a:p>
            <a:pPr marL="457200" lvl="1" indent="0">
              <a:buNone/>
            </a:pPr>
            <a:r>
              <a:rPr lang="en-US" dirty="0" smtClean="0"/>
              <a:t>// extra space will be filled with the fill character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1234;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cout.setf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::right);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cout.width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“Hello”;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cout.width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(15);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x;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output of the above is: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     Hello           1234</a:t>
            </a:r>
          </a:p>
        </p:txBody>
      </p:sp>
    </p:spTree>
    <p:extLst>
      <p:ext uri="{BB962C8B-B14F-4D97-AF65-F5344CB8AC3E}">
        <p14:creationId xmlns:p14="http://schemas.microsoft.com/office/powerpoint/2010/main" val="166672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fill() // specify the fill character to pad out the extra space in a field when used with width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1234;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out.setf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::right);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out.fill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(‘.’);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out.width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x;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output of the above is: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	......1234</a:t>
            </a:r>
          </a:p>
        </p:txBody>
      </p:sp>
    </p:spTree>
    <p:extLst>
      <p:ext uri="{BB962C8B-B14F-4D97-AF65-F5344CB8AC3E}">
        <p14:creationId xmlns:p14="http://schemas.microsoft.com/office/powerpoint/2010/main" val="429019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Manipulators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7030A0"/>
                </a:solidFill>
              </a:rPr>
              <a:t>stream manipulator </a:t>
            </a:r>
            <a:r>
              <a:rPr lang="en-US" dirty="0" smtClean="0"/>
              <a:t>is a symbol or function that is used by placing it on the right side of the insertion operator &lt;&lt;.  Need to include &lt;</a:t>
            </a:r>
            <a:r>
              <a:rPr lang="en-US" dirty="0" err="1" smtClean="0"/>
              <a:t>iomanip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A plain manipulator is just a symbol</a:t>
            </a:r>
          </a:p>
          <a:p>
            <a:pPr marL="914400" lvl="2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 // </a:t>
            </a:r>
            <a:r>
              <a:rPr lang="en-US" dirty="0" err="1" smtClean="0"/>
              <a:t>endl</a:t>
            </a:r>
            <a:r>
              <a:rPr lang="en-US" dirty="0" smtClean="0"/>
              <a:t> is a stream manipulator</a:t>
            </a:r>
          </a:p>
          <a:p>
            <a:pPr lvl="1"/>
            <a:r>
              <a:rPr lang="en-US" dirty="0" smtClean="0"/>
              <a:t>A parameterized stream manipulator looks like a function call</a:t>
            </a:r>
          </a:p>
          <a:p>
            <a:pPr marL="914400" lvl="2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setw</a:t>
            </a:r>
            <a:r>
              <a:rPr lang="en-US" dirty="0" smtClean="0"/>
              <a:t>(10);</a:t>
            </a:r>
          </a:p>
        </p:txBody>
      </p:sp>
    </p:spTree>
    <p:extLst>
      <p:ext uri="{BB962C8B-B14F-4D97-AF65-F5344CB8AC3E}">
        <p14:creationId xmlns:p14="http://schemas.microsoft.com/office/powerpoint/2010/main" val="301388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Manipulators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 stream manipulators are alternative ways of doing tasks performed by member function</a:t>
            </a:r>
          </a:p>
          <a:p>
            <a:pPr lvl="1"/>
            <a:r>
              <a:rPr lang="en-US" dirty="0" smtClean="0"/>
              <a:t>Good for cascading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setw</a:t>
            </a:r>
            <a:r>
              <a:rPr lang="en-US" dirty="0" smtClean="0"/>
              <a:t>(10) &lt;&lt; “Hello”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setprecision</a:t>
            </a:r>
            <a:r>
              <a:rPr lang="en-US" dirty="0" smtClean="0"/>
              <a:t>() ~= precision()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out.precision</a:t>
            </a:r>
            <a:r>
              <a:rPr lang="en-US" dirty="0" smtClean="0"/>
              <a:t>(2);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setprecision</a:t>
            </a:r>
            <a:r>
              <a:rPr lang="en-US" dirty="0" smtClean="0"/>
              <a:t>(2);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78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102</TotalTime>
  <Words>544</Words>
  <Application>Microsoft Office PowerPoint</Application>
  <PresentationFormat>On-screen Show (4:3)</PresentationFormat>
  <Paragraphs>156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Courier New</vt:lpstr>
      <vt:lpstr>Garamond</vt:lpstr>
      <vt:lpstr>Organic</vt:lpstr>
      <vt:lpstr>Output Stream Formatting</vt:lpstr>
      <vt:lpstr>Brief Introduction</vt:lpstr>
      <vt:lpstr>Stream member functions</vt:lpstr>
      <vt:lpstr>Stream member functions</vt:lpstr>
      <vt:lpstr>Stream member functions</vt:lpstr>
      <vt:lpstr>Stream member functions</vt:lpstr>
      <vt:lpstr>Stream member functions</vt:lpstr>
      <vt:lpstr>Stream Manipulators</vt:lpstr>
      <vt:lpstr>Stream Manipulators</vt:lpstr>
      <vt:lpstr>Stream Manipulators</vt:lpstr>
      <vt:lpstr>Example:  Formatting Flags and Member Functions</vt:lpstr>
      <vt:lpstr>format1.cpp</vt:lpstr>
      <vt:lpstr>format1.cpp</vt:lpstr>
      <vt:lpstr>format1.cpp</vt:lpstr>
      <vt:lpstr>Example:  Stream Manipulators</vt:lpstr>
      <vt:lpstr>format2.cpp</vt:lpstr>
      <vt:lpstr>format2.cpp</vt:lpstr>
      <vt:lpstr>format2.cpp</vt:lpstr>
      <vt:lpstr>Example:  Integer Output in Decimal, Octal, and Hex</vt:lpstr>
      <vt:lpstr>bases.cpp</vt:lpstr>
      <vt:lpstr>bases.cpp</vt:lpstr>
      <vt:lpstr>bases.cpp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Output Stream Formatting</dc:title>
  <dc:creator>awang90210 awang90210</dc:creator>
  <cp:lastModifiedBy>awang90210 awang90210</cp:lastModifiedBy>
  <cp:revision>30</cp:revision>
  <dcterms:created xsi:type="dcterms:W3CDTF">2017-11-16T00:41:10Z</dcterms:created>
  <dcterms:modified xsi:type="dcterms:W3CDTF">2017-11-21T18:58:37Z</dcterms:modified>
</cp:coreProperties>
</file>