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9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4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2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6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0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4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1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3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5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D7893E-44B1-4207-BBE6-4512269108C5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8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Aggregation / Composition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tick(Timer &amp;t, </a:t>
            </a:r>
            <a:r>
              <a:rPr lang="en-US" dirty="0" err="1" smtClean="0"/>
              <a:t>const</a:t>
            </a:r>
            <a:r>
              <a:rPr lang="en-US" dirty="0" smtClean="0"/>
              <a:t> char *which,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howMany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“Incrementing “ &lt;&lt; which &lt;&lt; “ timer by “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 err="1" smtClean="0"/>
              <a:t>howMany</a:t>
            </a:r>
            <a:r>
              <a:rPr lang="en-US" dirty="0" smtClean="0"/>
              <a:t> &lt;&lt; “minutes\n”;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“Initial timer value = “; </a:t>
            </a:r>
            <a:r>
              <a:rPr lang="en-US" dirty="0" err="1" smtClean="0"/>
              <a:t>t.show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howMany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t.increment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t.show</a:t>
            </a:r>
            <a:r>
              <a:rPr lang="en-US" dirty="0" smtClean="0"/>
              <a:t>(); 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showTimers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Time&amp; t1, </a:t>
            </a:r>
            <a:r>
              <a:rPr lang="en-US" dirty="0" err="1" smtClean="0"/>
              <a:t>const</a:t>
            </a:r>
            <a:r>
              <a:rPr lang="en-US" dirty="0" smtClean="0"/>
              <a:t> Time &amp;t2)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“t1 = “; t1.show(); 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</a:t>
            </a:r>
            <a:r>
              <a:rPr lang="en-US" dirty="0" smtClean="0"/>
              <a:t>t2 </a:t>
            </a:r>
            <a:r>
              <a:rPr lang="en-US" dirty="0"/>
              <a:t>= “; </a:t>
            </a:r>
            <a:r>
              <a:rPr lang="en-US" dirty="0" smtClean="0"/>
              <a:t>t2.show</a:t>
            </a:r>
            <a:r>
              <a:rPr lang="en-US" dirty="0"/>
              <a:t>(); </a:t>
            </a:r>
            <a:r>
              <a:rPr lang="en-US" dirty="0" err="1"/>
              <a:t>cout</a:t>
            </a:r>
            <a:r>
              <a:rPr lang="en-US" dirty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17506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Timer t1, t2(12, 57);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“Here are the initial values of the timers:  \n”;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showTimers</a:t>
            </a:r>
            <a:r>
              <a:rPr lang="en-US" dirty="0" smtClean="0"/>
              <a:t>(t1, t2);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timerInput</a:t>
            </a:r>
            <a:r>
              <a:rPr lang="en-US" dirty="0" smtClean="0"/>
              <a:t>(t1, “first”); </a:t>
            </a:r>
            <a:r>
              <a:rPr lang="en-US" dirty="0" err="1" smtClean="0"/>
              <a:t>timerInput</a:t>
            </a:r>
            <a:r>
              <a:rPr lang="en-US" dirty="0" smtClean="0"/>
              <a:t>(t2, “second”);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showTimers</a:t>
            </a:r>
            <a:r>
              <a:rPr lang="en-US" dirty="0" smtClean="0"/>
              <a:t>(t1, t2);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two timers added together = “;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t1.Add(t2).show(); </a:t>
            </a:r>
            <a:r>
              <a:rPr lang="en-US" dirty="0" err="1" smtClean="0"/>
              <a:t>cout</a:t>
            </a:r>
            <a:r>
              <a:rPr lang="en-US" dirty="0" smtClean="0"/>
              <a:t> &lt;&lt; “\n\n”;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“How many minutes should we advance the timers?  “; 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tick(t1, “first”, </a:t>
            </a:r>
            <a:r>
              <a:rPr lang="en-US" dirty="0" err="1" smtClean="0"/>
              <a:t>num</a:t>
            </a:r>
            <a:r>
              <a:rPr lang="en-US" dirty="0" smtClean="0"/>
              <a:t>); tick(t2, “second”, </a:t>
            </a:r>
            <a:r>
              <a:rPr lang="en-US" dirty="0" err="1" smtClean="0"/>
              <a:t>num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8169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attention to the context</a:t>
            </a:r>
          </a:p>
          <a:p>
            <a:pPr lvl="1"/>
            <a:r>
              <a:rPr lang="en-US" dirty="0" smtClean="0"/>
              <a:t>The user of the Timer is the main program</a:t>
            </a:r>
          </a:p>
          <a:p>
            <a:pPr lvl="1"/>
            <a:r>
              <a:rPr lang="en-US" dirty="0" smtClean="0"/>
              <a:t>The user of the Display objects is the Timer object</a:t>
            </a:r>
          </a:p>
          <a:p>
            <a:pPr lvl="2"/>
            <a:r>
              <a:rPr lang="en-US" dirty="0" smtClean="0"/>
              <a:t>Timer object will call Display functions through objects (hours and minutes)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84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for Embedded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an object is created, its construct runs and also invokes the constructors of its embedded objects</a:t>
            </a:r>
          </a:p>
          <a:p>
            <a:pPr lvl="1"/>
            <a:r>
              <a:rPr lang="en-US" dirty="0" smtClean="0"/>
              <a:t>If nothing is done, it will invoke the default constructor</a:t>
            </a:r>
          </a:p>
          <a:p>
            <a:pPr lvl="1"/>
            <a:r>
              <a:rPr lang="en-US" dirty="0" smtClean="0"/>
              <a:t>Use initialization list to invoke a constructor  with parameters for an embedded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453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for Embedded Objects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Normal creation of Display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Display hours(24);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Display minutes(60);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Creation of Display objects within the Timer Constructor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Initialization cannot be performed in the class declaration</a:t>
            </a:r>
          </a:p>
          <a:p>
            <a:r>
              <a:rPr lang="en-US" dirty="0" smtClean="0"/>
              <a:t>Need to use initialization list</a:t>
            </a:r>
          </a:p>
          <a:p>
            <a:pPr lvl="1"/>
            <a:r>
              <a:rPr lang="en-US" dirty="0" smtClean="0"/>
              <a:t>Display has no default constructor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Timer::Timer() : hours(24), minutes(60)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87788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Example:  Soda</a:t>
            </a:r>
            <a:br>
              <a:rPr lang="en-US" dirty="0" smtClean="0"/>
            </a:br>
            <a:r>
              <a:rPr lang="en-US" dirty="0" smtClean="0"/>
              <a:t>Machine class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http://www.cs.fsu.edu/~myers/cop3330/examples/machine/</a:t>
            </a:r>
          </a:p>
        </p:txBody>
      </p:sp>
    </p:spTree>
    <p:extLst>
      <p:ext uri="{BB962C8B-B14F-4D97-AF65-F5344CB8AC3E}">
        <p14:creationId xmlns:p14="http://schemas.microsoft.com/office/powerpoint/2010/main" val="944300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achine.h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CoinCounter</a:t>
            </a:r>
            <a:r>
              <a:rPr lang="en-US" dirty="0" smtClean="0"/>
              <a:t>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CoinCounter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initial = 100);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CurrentAmount</a:t>
            </a:r>
            <a:r>
              <a:rPr lang="en-US" dirty="0" smtClean="0"/>
              <a:t>(); 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AcceptCoin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TakeAll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DispenseChange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amount; 	// tendered so far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available; 	// for changes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Dispenser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Dispenser(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= 24);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</a:t>
            </a:r>
            <a:r>
              <a:rPr lang="en-US" dirty="0" err="1" smtClean="0"/>
              <a:t>HandleButton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numCans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495809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achine.h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SodaMachine</a:t>
            </a:r>
            <a:r>
              <a:rPr lang="en-US" dirty="0" smtClean="0"/>
              <a:t>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SodaMachine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DoCommand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CoinCounter</a:t>
            </a:r>
            <a:r>
              <a:rPr lang="en-US" dirty="0" smtClean="0"/>
              <a:t> counter;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Dispenser cola, lite, root, orange, free;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price;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DoCoin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DoSelection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32462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machine.h</a:t>
            </a:r>
            <a:r>
              <a:rPr lang="en-US" dirty="0" smtClean="0"/>
              <a:t>”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CoinCounter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initial)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amount = 0; available = initial;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CurrentAmount</a:t>
            </a:r>
            <a:r>
              <a:rPr lang="en-US" dirty="0" smtClean="0"/>
              <a:t>() { return amount;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AcceptCoin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) {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amount += </a:t>
            </a:r>
            <a:r>
              <a:rPr lang="en-US" dirty="0" err="1" smtClean="0"/>
              <a:t>amt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TakeAll</a:t>
            </a:r>
            <a:r>
              <a:rPr lang="en-US" dirty="0" smtClean="0"/>
              <a:t>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available += amount; amount = 0;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80659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DispenseChange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(available &gt;= </a:t>
            </a:r>
            <a:r>
              <a:rPr lang="en-US" dirty="0" err="1" smtClean="0"/>
              <a:t>amt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“\n*** Change returned: “ &lt;&lt; </a:t>
            </a:r>
            <a:r>
              <a:rPr lang="en-US" dirty="0" err="1" smtClean="0"/>
              <a:t>amt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available -= </a:t>
            </a:r>
            <a:r>
              <a:rPr lang="en-US" dirty="0" err="1" smtClean="0"/>
              <a:t>amt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} else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“\n*** EXACT CHANGE ONLY from now on”;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Dispenser::Dispenser(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) { </a:t>
            </a:r>
            <a:r>
              <a:rPr lang="en-US" dirty="0" err="1"/>
              <a:t>numCans</a:t>
            </a:r>
            <a:r>
              <a:rPr lang="en-US" dirty="0"/>
              <a:t> = </a:t>
            </a:r>
            <a:r>
              <a:rPr lang="en-US" dirty="0" err="1"/>
              <a:t>num</a:t>
            </a:r>
            <a:r>
              <a:rPr lang="en-US" dirty="0"/>
              <a:t>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bool Dispenser::</a:t>
            </a:r>
            <a:r>
              <a:rPr lang="en-US" dirty="0" err="1"/>
              <a:t>HandleButton</a:t>
            </a:r>
            <a:r>
              <a:rPr lang="en-US" dirty="0"/>
              <a:t>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if (</a:t>
            </a:r>
            <a:r>
              <a:rPr lang="en-US" dirty="0" err="1"/>
              <a:t>numCans</a:t>
            </a:r>
            <a:r>
              <a:rPr lang="en-US" dirty="0"/>
              <a:t> == 0) return false;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numCan</a:t>
            </a:r>
            <a:r>
              <a:rPr lang="en-US" dirty="0"/>
              <a:t>--;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return true;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52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 Class </a:t>
            </a:r>
            <a:r>
              <a:rPr lang="en-US" dirty="0"/>
              <a:t>M</a:t>
            </a:r>
            <a:r>
              <a:rPr lang="en-US" dirty="0" smtClean="0"/>
              <a:t>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Aggregation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is a relationship between objects</a:t>
            </a:r>
          </a:p>
          <a:p>
            <a:pPr lvl="1"/>
            <a:r>
              <a:rPr lang="en-US" dirty="0" smtClean="0"/>
              <a:t>Embed an object (or a pointer) of one class type as member data of another class type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Composition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refers to a stronger form of aggregation</a:t>
            </a:r>
          </a:p>
          <a:p>
            <a:pPr lvl="1"/>
            <a:r>
              <a:rPr lang="en-US" dirty="0" smtClean="0"/>
              <a:t>Embedded objects would typically not exist independent of the container object</a:t>
            </a:r>
            <a:endParaRPr lang="en-US" dirty="0"/>
          </a:p>
          <a:p>
            <a:r>
              <a:rPr lang="en-US" dirty="0" smtClean="0"/>
              <a:t>Is also known as the “has a” relationship</a:t>
            </a:r>
          </a:p>
          <a:p>
            <a:pPr lvl="1"/>
            <a:r>
              <a:rPr lang="en-US" dirty="0" smtClean="0"/>
              <a:t>Engine object inside a Car object as member data</a:t>
            </a:r>
          </a:p>
          <a:p>
            <a:pPr lvl="1"/>
            <a:r>
              <a:rPr lang="en-US" dirty="0" smtClean="0"/>
              <a:t>52 Card objects as member data of class Deck</a:t>
            </a:r>
          </a:p>
          <a:p>
            <a:r>
              <a:rPr lang="en-US" dirty="0" smtClean="0"/>
              <a:t>Promotes the idea of tool building</a:t>
            </a:r>
          </a:p>
          <a:p>
            <a:pPr lvl="1"/>
            <a:r>
              <a:rPr lang="en-US" dirty="0" smtClean="0"/>
              <a:t>Objects of a class can be used as components inside other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5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// initialize a </a:t>
            </a:r>
            <a:r>
              <a:rPr lang="en-US" dirty="0" err="1" smtClean="0"/>
              <a:t>SodaMachine</a:t>
            </a:r>
            <a:r>
              <a:rPr lang="en-US" dirty="0"/>
              <a:t> </a:t>
            </a:r>
            <a:r>
              <a:rPr lang="en-US" dirty="0" smtClean="0"/>
              <a:t>and its </a:t>
            </a:r>
            <a:r>
              <a:rPr lang="en-US" dirty="0" err="1" smtClean="0"/>
              <a:t>CoinCounter</a:t>
            </a:r>
            <a:r>
              <a:rPr lang="en-US" dirty="0" smtClean="0"/>
              <a:t> and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// Dispenser objects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/>
              <a:t>SodaMachine</a:t>
            </a:r>
            <a:r>
              <a:rPr lang="en-US" dirty="0" smtClean="0"/>
              <a:t>::</a:t>
            </a:r>
            <a:r>
              <a:rPr lang="en-US" dirty="0" err="1" smtClean="0"/>
              <a:t>SodaMachine</a:t>
            </a:r>
            <a:r>
              <a:rPr lang="en-US" dirty="0" smtClean="0"/>
              <a:t>() { price = 75;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SodaMachine</a:t>
            </a:r>
            <a:r>
              <a:rPr lang="en-US" dirty="0" smtClean="0"/>
              <a:t>::</a:t>
            </a:r>
            <a:r>
              <a:rPr lang="en-US" dirty="0" err="1" smtClean="0"/>
              <a:t>DoCommand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if ((</a:t>
            </a:r>
            <a:r>
              <a:rPr lang="en-US" dirty="0" err="1" smtClean="0"/>
              <a:t>cmd</a:t>
            </a:r>
            <a:r>
              <a:rPr lang="en-US" dirty="0" smtClean="0"/>
              <a:t> == ‘Q’) || (</a:t>
            </a:r>
            <a:r>
              <a:rPr lang="en-US" dirty="0" err="1" smtClean="0"/>
              <a:t>cmd</a:t>
            </a:r>
            <a:r>
              <a:rPr lang="en-US" dirty="0" smtClean="0"/>
              <a:t> == ‘D’) || (</a:t>
            </a:r>
            <a:r>
              <a:rPr lang="en-US" dirty="0" err="1" smtClean="0"/>
              <a:t>cmd</a:t>
            </a:r>
            <a:r>
              <a:rPr lang="en-US" dirty="0" smtClean="0"/>
              <a:t> == ‘N’) ||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     (</a:t>
            </a:r>
            <a:r>
              <a:rPr lang="en-US" dirty="0" err="1" smtClean="0"/>
              <a:t>cmd</a:t>
            </a:r>
            <a:r>
              <a:rPr lang="en-US" dirty="0" smtClean="0"/>
              <a:t> == ‘R’))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DoCoin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DoSelection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187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SodaMachine</a:t>
            </a:r>
            <a:r>
              <a:rPr lang="en-US" dirty="0" smtClean="0"/>
              <a:t>::</a:t>
            </a:r>
            <a:r>
              <a:rPr lang="en-US" dirty="0" err="1" smtClean="0"/>
              <a:t>DoCoin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switch(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case ‘R’: </a:t>
            </a:r>
            <a:r>
              <a:rPr lang="en-US" dirty="0"/>
              <a:t>	</a:t>
            </a:r>
            <a:r>
              <a:rPr lang="en-US" dirty="0" err="1" smtClean="0"/>
              <a:t>amt</a:t>
            </a:r>
            <a:r>
              <a:rPr lang="en-US" dirty="0" smtClean="0"/>
              <a:t> = </a:t>
            </a:r>
            <a:r>
              <a:rPr lang="en-US" dirty="0" err="1" smtClean="0"/>
              <a:t>counter.CurrentAmount</a:t>
            </a:r>
            <a:r>
              <a:rPr lang="en-US" dirty="0" smtClean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counter.TakeAll</a:t>
            </a:r>
            <a:r>
              <a:rPr lang="en-US" dirty="0" smtClean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counter.DispenseChange</a:t>
            </a:r>
            <a:r>
              <a:rPr lang="en-US" dirty="0" smtClean="0"/>
              <a:t>(</a:t>
            </a:r>
            <a:r>
              <a:rPr lang="en-US" dirty="0" err="1" smtClean="0"/>
              <a:t>amt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case ‘Q’: </a:t>
            </a:r>
            <a:r>
              <a:rPr lang="en-US" dirty="0" err="1" smtClean="0"/>
              <a:t>counter.AcceptCoin</a:t>
            </a:r>
            <a:r>
              <a:rPr lang="en-US" dirty="0" smtClean="0"/>
              <a:t>(25);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case ‘D’: </a:t>
            </a:r>
            <a:r>
              <a:rPr lang="en-US" dirty="0" err="1" smtClean="0"/>
              <a:t>counter.AcceptCoin</a:t>
            </a:r>
            <a:r>
              <a:rPr lang="en-US" dirty="0" smtClean="0"/>
              <a:t>(10);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case ‘N’: </a:t>
            </a:r>
            <a:r>
              <a:rPr lang="en-US" dirty="0" err="1" smtClean="0"/>
              <a:t>counter.AcceptCoin</a:t>
            </a:r>
            <a:r>
              <a:rPr lang="en-US" dirty="0" smtClean="0"/>
              <a:t>(5);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8226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SodaMachine</a:t>
            </a:r>
            <a:r>
              <a:rPr lang="en-US" dirty="0" smtClean="0"/>
              <a:t>::</a:t>
            </a:r>
            <a:r>
              <a:rPr lang="en-US" dirty="0" err="1" smtClean="0"/>
              <a:t>DoSelection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tendered = </a:t>
            </a:r>
            <a:r>
              <a:rPr lang="en-US" dirty="0" err="1" smtClean="0"/>
              <a:t>counter.CurrentAmount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success;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if (tendered &lt; price)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/>
              <a:t> </a:t>
            </a:r>
            <a:r>
              <a:rPr lang="en-US" dirty="0" smtClean="0"/>
              <a:t>&lt;&lt; “\n*** Insert more money”;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switch(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case ‘C’: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cola.HandleButton</a:t>
            </a:r>
            <a:r>
              <a:rPr lang="en-US" dirty="0" smtClean="0"/>
              <a:t>(); 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case ‘L’: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lite.HandleButton</a:t>
            </a:r>
            <a:r>
              <a:rPr lang="en-US" dirty="0" smtClean="0"/>
              <a:t>(); 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case ‘B’: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root.HandleButton</a:t>
            </a:r>
            <a:r>
              <a:rPr lang="en-US" dirty="0" smtClean="0"/>
              <a:t>(); 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case ‘O’: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orange.HandleButton</a:t>
            </a:r>
            <a:r>
              <a:rPr lang="en-US" dirty="0" smtClean="0"/>
              <a:t>();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case ‘F’: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free.HandleButton</a:t>
            </a:r>
            <a:r>
              <a:rPr lang="en-US" dirty="0" smtClean="0"/>
              <a:t>(); 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3230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if (success)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“\n*** Sale complete”;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counter.TakeAll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	if (tendered  &gt; price)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counter.DispenseChange</a:t>
            </a:r>
            <a:r>
              <a:rPr lang="en-US" dirty="0" smtClean="0"/>
              <a:t>(tender –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	price);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 else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“\n*** MAKE ANOTHER SELECTION for this from now on”;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3146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cctype</a:t>
            </a:r>
            <a:r>
              <a:rPr lang="en-US" dirty="0" smtClean="0"/>
              <a:t>&gt; 	// for </a:t>
            </a:r>
            <a:r>
              <a:rPr lang="en-US" dirty="0" err="1" smtClean="0"/>
              <a:t>toupper</a:t>
            </a: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machine.h</a:t>
            </a:r>
            <a:r>
              <a:rPr lang="en-US" dirty="0" smtClean="0"/>
              <a:t>”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IsLegel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((</a:t>
            </a:r>
            <a:r>
              <a:rPr lang="en-US" dirty="0" err="1" smtClean="0"/>
              <a:t>cmd</a:t>
            </a:r>
            <a:r>
              <a:rPr lang="en-US" dirty="0" smtClean="0"/>
              <a:t> == ‘Q’) || (</a:t>
            </a:r>
            <a:r>
              <a:rPr lang="en-US" dirty="0" err="1" smtClean="0"/>
              <a:t>cmd</a:t>
            </a:r>
            <a:r>
              <a:rPr lang="en-US" dirty="0" smtClean="0"/>
              <a:t> == ‘D’) || (</a:t>
            </a:r>
            <a:r>
              <a:rPr lang="en-US" dirty="0" err="1" smtClean="0"/>
              <a:t>cmd</a:t>
            </a:r>
            <a:r>
              <a:rPr lang="en-US" dirty="0" smtClean="0"/>
              <a:t> == ‘N’)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|| (</a:t>
            </a:r>
            <a:r>
              <a:rPr lang="en-US" dirty="0" err="1" smtClean="0"/>
              <a:t>cmd</a:t>
            </a:r>
            <a:r>
              <a:rPr lang="en-US" dirty="0" smtClean="0"/>
              <a:t> == ‘R’) || (</a:t>
            </a:r>
            <a:r>
              <a:rPr lang="en-US" dirty="0" err="1" smtClean="0"/>
              <a:t>cmd</a:t>
            </a:r>
            <a:r>
              <a:rPr lang="en-US" dirty="0" smtClean="0"/>
              <a:t> == ‘C’) || (</a:t>
            </a:r>
            <a:r>
              <a:rPr lang="en-US" dirty="0" err="1" smtClean="0"/>
              <a:t>cmd</a:t>
            </a:r>
            <a:r>
              <a:rPr lang="en-US" dirty="0" smtClean="0"/>
              <a:t> == ‘L’) ||</a:t>
            </a:r>
            <a:br>
              <a:rPr lang="en-US" dirty="0" smtClean="0"/>
            </a:br>
            <a:r>
              <a:rPr lang="en-US" dirty="0" smtClean="0"/>
              <a:t>		(</a:t>
            </a:r>
            <a:r>
              <a:rPr lang="en-US" dirty="0" err="1" smtClean="0"/>
              <a:t>cmd</a:t>
            </a:r>
            <a:r>
              <a:rPr lang="en-US" dirty="0" smtClean="0"/>
              <a:t> == ‘B’) || (</a:t>
            </a:r>
            <a:r>
              <a:rPr lang="en-US" dirty="0" err="1" smtClean="0"/>
              <a:t>cmd</a:t>
            </a:r>
            <a:r>
              <a:rPr lang="en-US" dirty="0" smtClean="0"/>
              <a:t> == ‘O’) || (</a:t>
            </a:r>
            <a:r>
              <a:rPr lang="en-US" dirty="0" err="1" smtClean="0"/>
              <a:t>cmd</a:t>
            </a:r>
            <a:r>
              <a:rPr lang="en-US" dirty="0" smtClean="0"/>
              <a:t> == ‘F’) ||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 smtClean="0"/>
              <a:t>cmd</a:t>
            </a:r>
            <a:r>
              <a:rPr lang="en-US" dirty="0" smtClean="0"/>
              <a:t> == ‘X’) || (</a:t>
            </a:r>
            <a:r>
              <a:rPr lang="en-US" dirty="0" err="1" smtClean="0"/>
              <a:t>cmd</a:t>
            </a:r>
            <a:r>
              <a:rPr lang="en-US" dirty="0" smtClean="0"/>
              <a:t> == ‘M’));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8900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char </a:t>
            </a:r>
            <a:r>
              <a:rPr lang="en-US" dirty="0" err="1" smtClean="0"/>
              <a:t>GetCommand</a:t>
            </a:r>
            <a:r>
              <a:rPr lang="en-US" dirty="0" smtClean="0"/>
              <a:t>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cmd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do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“\n&gt; “; 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cmd</a:t>
            </a:r>
            <a:r>
              <a:rPr lang="en-US" dirty="0" smtClean="0"/>
              <a:t>;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cmd</a:t>
            </a:r>
            <a:r>
              <a:rPr lang="en-US" dirty="0" smtClean="0"/>
              <a:t> = </a:t>
            </a:r>
            <a:r>
              <a:rPr lang="en-US" dirty="0" err="1" smtClean="0"/>
              <a:t>toupper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if (!</a:t>
            </a:r>
            <a:r>
              <a:rPr lang="en-US" dirty="0" err="1" smtClean="0"/>
              <a:t>IsLegal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“\n*** Unrecognized commend.  Type M to see the menu.”;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(!</a:t>
            </a:r>
            <a:r>
              <a:rPr lang="en-US" dirty="0" err="1" smtClean="0"/>
              <a:t>IsLegal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 smtClean="0"/>
              <a:t>cmd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0435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ShowMenu</a:t>
            </a:r>
            <a:r>
              <a:rPr lang="en-US" dirty="0" smtClean="0"/>
              <a:t>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"Please select one of the following options\n</a:t>
            </a:r>
            <a:r>
              <a:rPr lang="en-US" dirty="0" smtClean="0"/>
              <a:t>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"by pressing the indicated key:\n</a:t>
            </a:r>
            <a:r>
              <a:rPr lang="en-US" dirty="0" smtClean="0"/>
              <a:t>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tMoney</a:t>
            </a:r>
            <a:r>
              <a:rPr lang="en-US" dirty="0"/>
              <a:t>-handling\n";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tQ</a:t>
            </a:r>
            <a:r>
              <a:rPr lang="en-US" dirty="0"/>
              <a:t>:  Quarter\n";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tD</a:t>
            </a:r>
            <a:r>
              <a:rPr lang="en-US" dirty="0"/>
              <a:t>:  Dime\n";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tN</a:t>
            </a:r>
            <a:r>
              <a:rPr lang="en-US" dirty="0"/>
              <a:t>:  Nickel\n";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tR</a:t>
            </a:r>
            <a:r>
              <a:rPr lang="en-US" dirty="0"/>
              <a:t>:  Return all coins\n";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tDrink</a:t>
            </a:r>
            <a:r>
              <a:rPr lang="en-US" dirty="0"/>
              <a:t> selection ($0.75 each)\n";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tC</a:t>
            </a:r>
            <a:r>
              <a:rPr lang="en-US" dirty="0"/>
              <a:t>:  Cola\n";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tL</a:t>
            </a:r>
            <a:r>
              <a:rPr lang="en-US" dirty="0"/>
              <a:t>:  Lite cola\n";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tB</a:t>
            </a:r>
            <a:r>
              <a:rPr lang="en-US" dirty="0"/>
              <a:t>:  root Beer\n";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tO</a:t>
            </a:r>
            <a:r>
              <a:rPr lang="en-US" dirty="0"/>
              <a:t>:  Orange\n";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tF</a:t>
            </a:r>
            <a:r>
              <a:rPr lang="en-US" dirty="0"/>
              <a:t>:  caffeine-Free, diet, clear, new-age cola\n";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tSimulation</a:t>
            </a:r>
            <a:r>
              <a:rPr lang="en-US" dirty="0"/>
              <a:t> control\n";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tM</a:t>
            </a:r>
            <a:r>
              <a:rPr lang="en-US" dirty="0"/>
              <a:t>:  show this Menu\n";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tX</a:t>
            </a:r>
            <a:r>
              <a:rPr lang="en-US" dirty="0"/>
              <a:t>:  </a:t>
            </a:r>
            <a:r>
              <a:rPr lang="en-US" dirty="0" err="1"/>
              <a:t>eXit</a:t>
            </a:r>
            <a:r>
              <a:rPr lang="en-US" dirty="0"/>
              <a:t> the program\n";</a:t>
            </a: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8551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SodaMachine</a:t>
            </a:r>
            <a:r>
              <a:rPr lang="en-US" dirty="0" smtClean="0"/>
              <a:t> </a:t>
            </a:r>
            <a:r>
              <a:rPr lang="en-US" dirty="0" err="1" smtClean="0"/>
              <a:t>theMachine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cmd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cmd</a:t>
            </a:r>
            <a:r>
              <a:rPr lang="en-US" dirty="0" smtClean="0"/>
              <a:t> = </a:t>
            </a:r>
            <a:r>
              <a:rPr lang="en-US" dirty="0" err="1" smtClean="0"/>
              <a:t>GetCommand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if (</a:t>
            </a:r>
            <a:r>
              <a:rPr lang="en-US" dirty="0" err="1" smtClean="0"/>
              <a:t>cmd</a:t>
            </a:r>
            <a:r>
              <a:rPr lang="en-US" dirty="0" smtClean="0"/>
              <a:t> == ‘M’) 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else if (</a:t>
            </a:r>
            <a:r>
              <a:rPr lang="en-US" dirty="0" err="1" smtClean="0"/>
              <a:t>cmd</a:t>
            </a:r>
            <a:r>
              <a:rPr lang="en-US" dirty="0" smtClean="0"/>
              <a:t> != ‘X’)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theMachine.DoCommand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smtClean="0"/>
              <a:t>);</a:t>
            </a: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</a:t>
            </a:r>
            <a:r>
              <a:rPr lang="en-US" dirty="0" err="1" smtClean="0"/>
              <a:t>cmd</a:t>
            </a:r>
            <a:r>
              <a:rPr lang="en-US" dirty="0" smtClean="0"/>
              <a:t> != ‘X’);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660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 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http://www.cs.fsu.edu/~myers/cop3330/examples/timer</a:t>
            </a:r>
            <a:r>
              <a:rPr lang="en-US" dirty="0" smtClean="0"/>
              <a:t>/</a:t>
            </a:r>
          </a:p>
          <a:p>
            <a:r>
              <a:rPr lang="en-US" dirty="0" smtClean="0"/>
              <a:t>Directory content</a:t>
            </a:r>
          </a:p>
          <a:p>
            <a:pPr lvl="1"/>
            <a:r>
              <a:rPr lang="en-US" dirty="0" err="1" smtClean="0"/>
              <a:t>timer.h</a:t>
            </a:r>
            <a:r>
              <a:rPr lang="en-US" dirty="0" smtClean="0"/>
              <a:t> 	// declarations for Display and Timer </a:t>
            </a:r>
          </a:p>
          <a:p>
            <a:pPr marL="502920" lvl="1" indent="0">
              <a:buNone/>
            </a:pPr>
            <a:r>
              <a:rPr lang="en-US" dirty="0"/>
              <a:t>	</a:t>
            </a:r>
            <a:r>
              <a:rPr lang="en-US" dirty="0" smtClean="0"/>
              <a:t>	//   classes</a:t>
            </a:r>
          </a:p>
          <a:p>
            <a:pPr lvl="1"/>
            <a:r>
              <a:rPr lang="en-US" dirty="0" smtClean="0"/>
              <a:t>tmer.cpp	// implementations for both classes</a:t>
            </a:r>
          </a:p>
          <a:p>
            <a:pPr lvl="1"/>
            <a:r>
              <a:rPr lang="en-US" dirty="0" smtClean="0"/>
              <a:t>main.cpp	// driver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54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imer.h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class Display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Display(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lim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increment();  // add 1 to value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getLimit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getValue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void show()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LIMIT; // max value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value; // 0 .. </a:t>
            </a:r>
            <a:r>
              <a:rPr lang="en-US" dirty="0"/>
              <a:t>l</a:t>
            </a:r>
            <a:r>
              <a:rPr lang="en-US" dirty="0" smtClean="0"/>
              <a:t>imit – 1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3" t="25438" r="56733" b="22904"/>
          <a:stretch/>
        </p:blipFill>
        <p:spPr>
          <a:xfrm>
            <a:off x="7399282" y="1219199"/>
            <a:ext cx="872359" cy="89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54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imer.h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class Timer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Timer();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Timer(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increment() // Add 1 min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bool 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show()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Timer add(</a:t>
            </a:r>
            <a:r>
              <a:rPr lang="en-US" dirty="0" err="1" smtClean="0"/>
              <a:t>const</a:t>
            </a:r>
            <a:r>
              <a:rPr lang="en-US" dirty="0" smtClean="0"/>
              <a:t> Timer &amp;t)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Display hours, minutes;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4971393" y="4971393"/>
            <a:ext cx="3016470" cy="753628"/>
          </a:xfrm>
          <a:prstGeom prst="wedgeRectCallout">
            <a:avLst>
              <a:gd name="adj1" fmla="val -30181"/>
              <a:gd name="adj2" fmla="val -797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Timer object has two Display objects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5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timer.h</a:t>
            </a:r>
            <a:r>
              <a:rPr lang="en-US" dirty="0" smtClean="0"/>
              <a:t>”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Display::Display(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lim</a:t>
            </a:r>
            <a:r>
              <a:rPr lang="en-US" dirty="0" smtClean="0"/>
              <a:t>) : LIMIT(</a:t>
            </a:r>
            <a:r>
              <a:rPr lang="en-US" dirty="0" err="1" smtClean="0"/>
              <a:t>lim</a:t>
            </a:r>
            <a:r>
              <a:rPr lang="en-US" dirty="0" smtClean="0"/>
              <a:t>) { value = 0;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Display::increment() {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value = (value + 1) % LIMIT;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Display::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val</a:t>
            </a:r>
            <a:r>
              <a:rPr lang="en-US" dirty="0" smtClean="0"/>
              <a:t> &lt; 0 || value &gt;= LIMIT) return false;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value = </a:t>
            </a:r>
            <a:r>
              <a:rPr lang="en-US" dirty="0" err="1" smtClean="0"/>
              <a:t>val</a:t>
            </a:r>
            <a:r>
              <a:rPr lang="en-US" dirty="0" smtClean="0"/>
              <a:t>; return true;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Display::</a:t>
            </a:r>
            <a:r>
              <a:rPr lang="en-US" dirty="0" err="1" smtClean="0"/>
              <a:t>getValue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value;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Display::</a:t>
            </a:r>
            <a:r>
              <a:rPr lang="en-US" dirty="0" err="1" smtClean="0"/>
              <a:t>getLimit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LIMIT;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void Display::show()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// pad with a leading zero, if needed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if (value &lt; 10) </a:t>
            </a:r>
            <a:r>
              <a:rPr lang="en-US" dirty="0" err="1"/>
              <a:t>cout</a:t>
            </a:r>
            <a:r>
              <a:rPr lang="en-US" dirty="0"/>
              <a:t> &lt;&lt; ‘0’;   </a:t>
            </a:r>
            <a:r>
              <a:rPr lang="en-US" dirty="0" err="1"/>
              <a:t>cout</a:t>
            </a:r>
            <a:r>
              <a:rPr lang="en-US" dirty="0"/>
              <a:t> &lt;&lt; value;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2079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Timer::Timer() : hours(24), minutes(60) {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Timer::Timer(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m) : hours(24), minutes(60)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if (set(h, m) == false) set (0, 0);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Timer::increment()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minutes.increment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minutes.getValue</a:t>
            </a:r>
            <a:r>
              <a:rPr lang="en-US" dirty="0" smtClean="0"/>
              <a:t>() == 0) </a:t>
            </a:r>
            <a:r>
              <a:rPr lang="en-US" dirty="0" err="1" smtClean="0"/>
              <a:t>hours.increment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Timer::set(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if (h &lt; 0 || h &gt;= </a:t>
            </a:r>
            <a:r>
              <a:rPr lang="en-US" dirty="0" err="1" smtClean="0"/>
              <a:t>hours.getLimit</a:t>
            </a:r>
            <a:r>
              <a:rPr lang="en-US" dirty="0" smtClean="0"/>
              <a:t>() ||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    m &lt; 0 || m &gt;= </a:t>
            </a:r>
            <a:r>
              <a:rPr lang="en-US" dirty="0" err="1" smtClean="0"/>
              <a:t>minutes.getLimit</a:t>
            </a:r>
            <a:r>
              <a:rPr lang="en-US" dirty="0" smtClean="0"/>
              <a:t>())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return false;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hours.setValue</a:t>
            </a:r>
            <a:r>
              <a:rPr lang="en-US" dirty="0" smtClean="0"/>
              <a:t>(h); </a:t>
            </a:r>
            <a:r>
              <a:rPr lang="en-US" dirty="0" err="1" smtClean="0"/>
              <a:t>minutes.setValue</a:t>
            </a:r>
            <a:r>
              <a:rPr lang="en-US" dirty="0" smtClean="0"/>
              <a:t>(m);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true;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Timer::show() </a:t>
            </a:r>
            <a:r>
              <a:rPr lang="en-US" dirty="0" err="1" smtClean="0"/>
              <a:t>const</a:t>
            </a:r>
            <a:r>
              <a:rPr lang="en-US" dirty="0" smtClean="0"/>
              <a:t> {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hours.show</a:t>
            </a:r>
            <a:r>
              <a:rPr lang="en-US" dirty="0" smtClean="0"/>
              <a:t>(); </a:t>
            </a:r>
            <a:r>
              <a:rPr lang="en-US" dirty="0" err="1" smtClean="0"/>
              <a:t>cout</a:t>
            </a:r>
            <a:r>
              <a:rPr lang="en-US" dirty="0" smtClean="0"/>
              <a:t> &lt;&lt; ‘:’ &lt;&lt; </a:t>
            </a:r>
            <a:r>
              <a:rPr lang="en-US" dirty="0" err="1" smtClean="0"/>
              <a:t>minutes.show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2523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Timer Timer::add(</a:t>
            </a:r>
            <a:r>
              <a:rPr lang="en-US" dirty="0" err="1" smtClean="0"/>
              <a:t>const</a:t>
            </a:r>
            <a:r>
              <a:rPr lang="en-US" dirty="0" smtClean="0"/>
              <a:t> Timer &amp;t)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 = </a:t>
            </a:r>
            <a:r>
              <a:rPr lang="en-US" dirty="0" err="1" smtClean="0"/>
              <a:t>hours.getValue</a:t>
            </a:r>
            <a:r>
              <a:rPr lang="en-US" dirty="0" smtClean="0"/>
              <a:t>() + </a:t>
            </a:r>
            <a:r>
              <a:rPr lang="en-US" dirty="0" err="1" smtClean="0"/>
              <a:t>t.hours.getValue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 = </a:t>
            </a:r>
            <a:r>
              <a:rPr lang="en-US" dirty="0" err="1" smtClean="0"/>
              <a:t>minutes.getValue</a:t>
            </a:r>
            <a:r>
              <a:rPr lang="en-US" dirty="0" smtClean="0"/>
              <a:t>() +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t.minutes.getValue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(m &gt;= </a:t>
            </a:r>
            <a:r>
              <a:rPr lang="en-US" dirty="0" err="1" smtClean="0"/>
              <a:t>minutes.getLimit</a:t>
            </a:r>
            <a:r>
              <a:rPr lang="en-US" dirty="0" smtClean="0"/>
              <a:t>())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m = m – </a:t>
            </a:r>
            <a:r>
              <a:rPr lang="en-US" dirty="0" err="1" smtClean="0"/>
              <a:t>minutes.getLimit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h = h + 1;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(h &gt;= </a:t>
            </a:r>
            <a:r>
              <a:rPr lang="en-US" dirty="0" err="1" smtClean="0"/>
              <a:t>hours.getLimit</a:t>
            </a:r>
            <a:r>
              <a:rPr lang="en-US" dirty="0" smtClean="0"/>
              <a:t>())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h = h – </a:t>
            </a:r>
            <a:r>
              <a:rPr lang="en-US" dirty="0" err="1" smtClean="0"/>
              <a:t>hours.getLimit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Timer(h, m);  	// build and return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    			// result object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8420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timer.h</a:t>
            </a:r>
            <a:r>
              <a:rPr lang="en-US" dirty="0" smtClean="0"/>
              <a:t>”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timerInput</a:t>
            </a:r>
            <a:r>
              <a:rPr lang="en-US" dirty="0" smtClean="0"/>
              <a:t>(Timer &amp;t, </a:t>
            </a:r>
            <a:r>
              <a:rPr lang="en-US" dirty="0" err="1" smtClean="0"/>
              <a:t>const</a:t>
            </a:r>
            <a:r>
              <a:rPr lang="en-US" dirty="0" smtClean="0"/>
              <a:t> char *label)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h, m;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success;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do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hours for “ &lt;&lt; label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“ timer:  “; </a:t>
            </a:r>
            <a:r>
              <a:rPr lang="en-US" dirty="0" err="1" smtClean="0"/>
              <a:t>cin</a:t>
            </a:r>
            <a:r>
              <a:rPr lang="en-US" dirty="0" smtClean="0"/>
              <a:t> &gt;&gt; h;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minutes for “ &lt;&lt; label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“timer: “;  </a:t>
            </a:r>
            <a:r>
              <a:rPr lang="en-US" dirty="0" err="1" smtClean="0"/>
              <a:t>cin</a:t>
            </a:r>
            <a:r>
              <a:rPr lang="en-US" dirty="0" smtClean="0"/>
              <a:t> &gt;&gt; m;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success = </a:t>
            </a:r>
            <a:r>
              <a:rPr lang="en-US" dirty="0" err="1" smtClean="0"/>
              <a:t>t.set</a:t>
            </a:r>
            <a:r>
              <a:rPr lang="en-US" dirty="0" smtClean="0"/>
              <a:t>(h, m);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(!success)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“Invalid timer values.  Try again. \n”;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(!success)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04554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Override1.xml><?xml version="1.0" encoding="utf-8"?>
<a:themeOverride xmlns:a="http://schemas.openxmlformats.org/drawingml/2006/main">
  <a:clrScheme name="Frame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508</Words>
  <Application>Microsoft Office PowerPoint</Application>
  <PresentationFormat>On-screen Show (4:3)</PresentationFormat>
  <Paragraphs>352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Corbel</vt:lpstr>
      <vt:lpstr>Wingdings 2</vt:lpstr>
      <vt:lpstr>Frame</vt:lpstr>
      <vt:lpstr>Aggregation / Composition</vt:lpstr>
      <vt:lpstr>Object as Class Members</vt:lpstr>
      <vt:lpstr>Timer class Example</vt:lpstr>
      <vt:lpstr>timer.h</vt:lpstr>
      <vt:lpstr>timer.h</vt:lpstr>
      <vt:lpstr>timer.cpp</vt:lpstr>
      <vt:lpstr>timer.cpp</vt:lpstr>
      <vt:lpstr>timer.cpp</vt:lpstr>
      <vt:lpstr>main.cpp</vt:lpstr>
      <vt:lpstr>main.cpp</vt:lpstr>
      <vt:lpstr>main.cpp</vt:lpstr>
      <vt:lpstr>Side Comments</vt:lpstr>
      <vt:lpstr>Constructors for Embedded Objects</vt:lpstr>
      <vt:lpstr>Constructors for Embedded Objects</vt:lpstr>
      <vt:lpstr>Another Example:  Soda Machine class</vt:lpstr>
      <vt:lpstr>machine.h</vt:lpstr>
      <vt:lpstr>machine.h</vt:lpstr>
      <vt:lpstr>machine.cpp</vt:lpstr>
      <vt:lpstr>machine.cpp</vt:lpstr>
      <vt:lpstr>machine.cpp</vt:lpstr>
      <vt:lpstr>machine.cpp</vt:lpstr>
      <vt:lpstr>machine.cpp</vt:lpstr>
      <vt:lpstr>machine.cpp</vt:lpstr>
      <vt:lpstr>menu.cpp</vt:lpstr>
      <vt:lpstr>menu.cpp</vt:lpstr>
      <vt:lpstr>menu.cpp</vt:lpstr>
      <vt:lpstr>menu.cpp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Aggregation and Composition</dc:title>
  <dc:creator>Windows User</dc:creator>
  <cp:lastModifiedBy>Windows User</cp:lastModifiedBy>
  <cp:revision>121</cp:revision>
  <dcterms:created xsi:type="dcterms:W3CDTF">2016-09-07T16:51:38Z</dcterms:created>
  <dcterms:modified xsi:type="dcterms:W3CDTF">2016-09-22T20:13:49Z</dcterms:modified>
</cp:coreProperties>
</file>