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78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5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9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88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5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21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11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9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4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0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45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1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32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8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32CE62-C66A-4589-8163-4C5146CAA06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Characters, Strings, and the </a:t>
            </a:r>
            <a:r>
              <a:rPr lang="en-US" sz="4400" dirty="0" err="1" smtClean="0"/>
              <a:t>cstring</a:t>
            </a:r>
            <a:r>
              <a:rPr lang="en-US" sz="4400" dirty="0" smtClean="0"/>
              <a:t> Library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5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</a:t>
            </a:r>
            <a:r>
              <a:rPr lang="en-US" dirty="0" smtClean="0"/>
              <a:t>et and </a:t>
            </a:r>
            <a:r>
              <a:rPr lang="en-US" dirty="0" err="1" smtClean="0"/>
              <a:t>getline</a:t>
            </a:r>
            <a:r>
              <a:rPr lang="en-US" dirty="0" smtClean="0"/>
              <a:t> Functions (with Three Parameters)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store a c-style string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</a:t>
            </a:r>
            <a:r>
              <a:rPr lang="en-US" dirty="0" smtClean="0"/>
              <a:t> is the char array where the data will be stored</a:t>
            </a:r>
          </a:p>
          <a:p>
            <a:pPr lvl="2"/>
            <a:r>
              <a:rPr lang="en-US" dirty="0" smtClean="0"/>
              <a:t>Note that it is passed by reference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ength is the size of the array</a:t>
            </a:r>
          </a:p>
          <a:p>
            <a:pPr lvl="1"/>
            <a:r>
              <a:rPr lang="en-US" dirty="0" smtClean="0"/>
              <a:t>delimiter (optional, with ‘\n’ as default) specifies when to stop reading</a:t>
            </a:r>
          </a:p>
          <a:p>
            <a:pPr lvl="1"/>
            <a:r>
              <a:rPr lang="en-US" dirty="0" smtClean="0"/>
              <a:t>Automatically appends ‘\0’</a:t>
            </a:r>
          </a:p>
        </p:txBody>
      </p:sp>
    </p:spTree>
    <p:extLst>
      <p:ext uri="{BB962C8B-B14F-4D97-AF65-F5344CB8AC3E}">
        <p14:creationId xmlns:p14="http://schemas.microsoft.com/office/powerpoint/2010/main" val="156500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calls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buffer;		// reads one word into buffer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(buffer, 80, ‘,’);	// reads up </a:t>
            </a:r>
            <a:r>
              <a:rPr lang="en-US" dirty="0" smtClean="0"/>
              <a:t>to </a:t>
            </a:r>
            <a:r>
              <a:rPr lang="en-US" dirty="0" smtClean="0"/>
              <a:t>the first comma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(buffer, 80);	// reads an entire line (up to </a:t>
            </a:r>
            <a:r>
              <a:rPr lang="en-US" dirty="0" err="1" smtClean="0"/>
              <a:t>endl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So, what is the difference between get and </a:t>
            </a:r>
            <a:r>
              <a:rPr lang="en-US" dirty="0" err="1" smtClean="0"/>
              <a:t>getline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et will leave the delimiter character on the input stream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etline</a:t>
            </a:r>
            <a:r>
              <a:rPr lang="en-US" dirty="0" smtClean="0"/>
              <a:t> will extract and discard the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2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Hello, world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Joe Smith.  He says hello.</a:t>
            </a:r>
          </a:p>
          <a:p>
            <a:r>
              <a:rPr lang="en-US" dirty="0" smtClean="0"/>
              <a:t>Code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greeting[15], name[10], other[20];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(greeting, 15);		// “Hello, world”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(name, 10, ‘.’);			// “Joe Smith”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(other, 20);			// “.  He says hello.”</a:t>
            </a:r>
          </a:p>
        </p:txBody>
      </p:sp>
    </p:spTree>
    <p:extLst>
      <p:ext uri="{BB962C8B-B14F-4D97-AF65-F5344CB8AC3E}">
        <p14:creationId xmlns:p14="http://schemas.microsoft.com/office/powerpoint/2010/main" val="336770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String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http://www.cs.fsu.edu/~myers/c++/examples/strings/io1.cpp</a:t>
            </a:r>
          </a:p>
        </p:txBody>
      </p:sp>
    </p:spTree>
    <p:extLst>
      <p:ext uri="{BB962C8B-B14F-4D97-AF65-F5344CB8AC3E}">
        <p14:creationId xmlns:p14="http://schemas.microsoft.com/office/powerpoint/2010/main" val="101636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o1.cpp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 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string1[30], string2[30], string3[30], string4[30];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// print some instructions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string1</a:t>
            </a:r>
            <a:r>
              <a:rPr lang="en-US" dirty="0" smtClean="0"/>
              <a:t>; // get one word, append it with ‘\0’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(string2, 30, </a:t>
            </a:r>
            <a:r>
              <a:rPr lang="en-US" dirty="0" smtClean="0"/>
              <a:t>‘,’);  // get line, drop ‘,’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(string3, </a:t>
            </a:r>
            <a:r>
              <a:rPr lang="en-US" dirty="0" smtClean="0"/>
              <a:t>30, ‘e</a:t>
            </a:r>
            <a:r>
              <a:rPr lang="en-US" dirty="0" smtClean="0"/>
              <a:t>’); // get up to ‘e’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(string4, 30</a:t>
            </a:r>
            <a:r>
              <a:rPr lang="en-US" dirty="0" smtClean="0"/>
              <a:t>);  // get 30 chars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54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o1.cpp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nOutputs</a:t>
            </a:r>
            <a:r>
              <a:rPr lang="en-US" dirty="0" smtClean="0"/>
              <a:t>:\n”;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“string1 = “ &lt;&lt; string1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“string2 = “ &lt;&lt; string2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“string3 = “ &lt;&lt; string3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“string4 = “ &lt;&lt; string4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230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&gt; </a:t>
            </a:r>
            <a:r>
              <a:rPr lang="en-US" dirty="0"/>
              <a:t>To be, or not to be, that is the question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38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&gt; </a:t>
            </a:r>
            <a:r>
              <a:rPr lang="en-US" dirty="0"/>
              <a:t>To be, or not to be, that is the question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Outputs: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string1 = To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string2 =  be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string3 =  or not to b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string4 = e, that is the question.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09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 String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it, 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</a:t>
            </a:r>
            <a:r>
              <a:rPr lang="en-US" dirty="0" err="1" smtClean="0"/>
              <a:t>str</a:t>
            </a:r>
            <a:r>
              <a:rPr lang="en-US" dirty="0" smtClean="0"/>
              <a:t>[]);</a:t>
            </a:r>
          </a:p>
          <a:p>
            <a:pPr lvl="1"/>
            <a:r>
              <a:rPr lang="en-US" dirty="0" smtClean="0"/>
              <a:t>Takes a string argument, returns its length (excluding ‘\0’)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phrase[30] = “Hello, world”;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strlen</a:t>
            </a:r>
            <a:r>
              <a:rPr lang="en-US" dirty="0" smtClean="0"/>
              <a:t>(“Greetings, Earthling!”); // prints 21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length = </a:t>
            </a:r>
            <a:r>
              <a:rPr lang="en-US" dirty="0" err="1" smtClean="0"/>
              <a:t>strlen</a:t>
            </a:r>
            <a:r>
              <a:rPr lang="en-US" dirty="0" smtClean="0"/>
              <a:t>(phrase);			// stores 12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0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strcpy</a:t>
            </a:r>
            <a:r>
              <a:rPr lang="en-US" dirty="0" smtClean="0"/>
              <a:t>(char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arguments, and copies the contents of the second string into the first string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buffer[80], </a:t>
            </a:r>
            <a:r>
              <a:rPr lang="en-US" dirty="0" err="1" smtClean="0"/>
              <a:t>firstname</a:t>
            </a:r>
            <a:r>
              <a:rPr lang="en-US" dirty="0" smtClean="0"/>
              <a:t>[30], </a:t>
            </a:r>
            <a:r>
              <a:rPr lang="en-US" dirty="0" err="1" smtClean="0"/>
              <a:t>lastname</a:t>
            </a:r>
            <a:r>
              <a:rPr lang="en-US" dirty="0" smtClean="0"/>
              <a:t>[30] = “Smith”;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</a:t>
            </a:r>
            <a:r>
              <a:rPr lang="en-US" dirty="0" err="1" smtClean="0"/>
              <a:t>firstname</a:t>
            </a:r>
            <a:r>
              <a:rPr lang="en-US" dirty="0" smtClean="0"/>
              <a:t>, “Billy Joe Bob”);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(buffer, </a:t>
            </a:r>
            <a:r>
              <a:rPr lang="en-US" dirty="0" err="1" smtClean="0"/>
              <a:t>lastname</a:t>
            </a:r>
            <a:r>
              <a:rPr lang="en-US" dirty="0" smtClean="0"/>
              <a:t>);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firstname</a:t>
            </a:r>
            <a:r>
              <a:rPr lang="en-US" dirty="0" smtClean="0"/>
              <a:t>;  // prints “Billy Joe Bob”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buffer;	// prints “Smith”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8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C-style string is a char array that ends with the null character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Character literals </a:t>
            </a:r>
            <a:r>
              <a:rPr lang="en-US" dirty="0" smtClean="0"/>
              <a:t>are in single quotes</a:t>
            </a:r>
          </a:p>
          <a:p>
            <a:pPr lvl="1"/>
            <a:r>
              <a:rPr lang="en-US" dirty="0" smtClean="0"/>
              <a:t>‘a’, ‘\n’, ‘$’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String literals </a:t>
            </a:r>
            <a:r>
              <a:rPr lang="en-US" dirty="0" smtClean="0"/>
              <a:t>are in double quotes</a:t>
            </a:r>
          </a:p>
          <a:p>
            <a:pPr lvl="1"/>
            <a:r>
              <a:rPr lang="en-US" dirty="0" smtClean="0"/>
              <a:t>“Hello world\n”</a:t>
            </a:r>
          </a:p>
          <a:p>
            <a:pPr lvl="1"/>
            <a:r>
              <a:rPr lang="en-US" dirty="0" smtClean="0"/>
              <a:t>The null character is an implicit part of a string literal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04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strcat</a:t>
            </a:r>
            <a:r>
              <a:rPr lang="en-US" dirty="0" smtClean="0"/>
              <a:t>(char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arguments, and concatenates the second one onto the first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 = “Dog”;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word[] = “food”;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(buffer, word);		// buffer is now Dogfood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(buffer, “ breath”);	// buffer is now Dogfood breath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40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eturns 0 if they are equal</a:t>
            </a:r>
          </a:p>
          <a:p>
            <a:pPr lvl="2"/>
            <a:r>
              <a:rPr lang="en-US" dirty="0"/>
              <a:t>Returns a negative number if str1 comes before </a:t>
            </a:r>
            <a:r>
              <a:rPr lang="en-US" dirty="0" smtClean="0"/>
              <a:t>str2 (based on ASCII code)</a:t>
            </a:r>
            <a:endParaRPr lang="en-US" dirty="0"/>
          </a:p>
          <a:p>
            <a:pPr lvl="2"/>
            <a:r>
              <a:rPr lang="en-US" dirty="0" smtClean="0"/>
              <a:t>Returns a positive number if str2 comes before str1</a:t>
            </a:r>
          </a:p>
        </p:txBody>
      </p:sp>
    </p:spTree>
    <p:extLst>
      <p:ext uri="{BB962C8B-B14F-4D97-AF65-F5344CB8AC3E}">
        <p14:creationId xmlns:p14="http://schemas.microsoft.com/office/powerpoint/2010/main" val="1974907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r>
              <a:rPr lang="en-US" dirty="0" smtClean="0"/>
              <a:t> Sample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word1[30] = “apple”;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word2[30] = “apply”;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strcmp</a:t>
            </a:r>
            <a:r>
              <a:rPr lang="en-US" dirty="0" smtClean="0"/>
              <a:t>(word1, word2) != 0)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words are different\n”;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(word1, word2);  // &lt; 0, word1 comes first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(word1, “apple”); // 0, words are the same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(“apple”, “Zebra”); // &gt; 0, uppercase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68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</a:t>
            </a:r>
            <a:r>
              <a:rPr lang="en-US" dirty="0" err="1" smtClean="0"/>
              <a:t>strcmp</a:t>
            </a:r>
            <a:r>
              <a:rPr lang="en-US" dirty="0" smtClean="0"/>
              <a:t> relies on ‘\0’ at the end of each string</a:t>
            </a:r>
          </a:p>
          <a:p>
            <a:pPr lvl="1"/>
            <a:r>
              <a:rPr lang="en-US" dirty="0" smtClean="0"/>
              <a:t>No built-in bound checking in C++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75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strncpy</a:t>
            </a:r>
            <a:r>
              <a:rPr lang="en-US" dirty="0" smtClean="0"/>
              <a:t>, </a:t>
            </a:r>
            <a:r>
              <a:rPr lang="en-US" dirty="0" err="1" smtClean="0"/>
              <a:t>strncat</a:t>
            </a:r>
            <a:r>
              <a:rPr lang="en-US" dirty="0" smtClean="0"/>
              <a:t>, </a:t>
            </a:r>
            <a:r>
              <a:rPr lang="en-US" dirty="0" err="1" smtClean="0"/>
              <a:t>strncmp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</a:t>
            </a:r>
            <a:r>
              <a:rPr lang="en-US" dirty="0" err="1" smtClean="0"/>
              <a:t>strcpy</a:t>
            </a:r>
            <a:r>
              <a:rPr lang="en-US" dirty="0" smtClean="0"/>
              <a:t>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strcmp</a:t>
            </a:r>
            <a:endParaRPr lang="en-US" dirty="0" smtClean="0"/>
          </a:p>
          <a:p>
            <a:pPr lvl="1"/>
            <a:r>
              <a:rPr lang="en-US" dirty="0" smtClean="0"/>
              <a:t>Takes an additional integer N as an argument</a:t>
            </a:r>
          </a:p>
          <a:p>
            <a:pPr lvl="1"/>
            <a:r>
              <a:rPr lang="en-US" dirty="0" smtClean="0"/>
              <a:t>Processes up to ‘\0’ or N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58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strncpy</a:t>
            </a:r>
            <a:r>
              <a:rPr lang="en-US" dirty="0" smtClean="0"/>
              <a:t>, </a:t>
            </a:r>
            <a:r>
              <a:rPr lang="en-US" dirty="0" err="1" smtClean="0"/>
              <a:t>strncat</a:t>
            </a:r>
            <a:r>
              <a:rPr lang="en-US" dirty="0" smtClean="0"/>
              <a:t>, </a:t>
            </a:r>
            <a:r>
              <a:rPr lang="en-US" dirty="0" err="1" smtClean="0"/>
              <a:t>strncmp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word[11] = “</a:t>
            </a:r>
            <a:r>
              <a:rPr lang="en-US" dirty="0" err="1" smtClean="0"/>
              <a:t>applesause</a:t>
            </a:r>
            <a:r>
              <a:rPr lang="en-US" dirty="0" smtClean="0"/>
              <a:t>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bigword</a:t>
            </a:r>
            <a:r>
              <a:rPr lang="en-US" dirty="0" smtClean="0"/>
              <a:t>[] = “supercalifragilisticexpialidocious”;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trncpy</a:t>
            </a:r>
            <a:r>
              <a:rPr lang="en-US" dirty="0" smtClean="0"/>
              <a:t>(buffer, word, 5);  // buffer = “apple”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trncat</a:t>
            </a:r>
            <a:r>
              <a:rPr lang="en-US" dirty="0" smtClean="0"/>
              <a:t>(buffer, “ piecemeal”, 4);  // buffer = “apple pie”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trncmp</a:t>
            </a:r>
            <a:r>
              <a:rPr lang="en-US" dirty="0" smtClean="0"/>
              <a:t>(buffer, “apple”, 5); // returns 0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trncpy</a:t>
            </a:r>
            <a:r>
              <a:rPr lang="en-US" dirty="0" smtClean="0"/>
              <a:t>(word, </a:t>
            </a:r>
            <a:r>
              <a:rPr lang="en-US" dirty="0" err="1" smtClean="0"/>
              <a:t>bigword</a:t>
            </a:r>
            <a:r>
              <a:rPr lang="en-US" dirty="0" smtClean="0"/>
              <a:t>, 10); // word = “</a:t>
            </a:r>
            <a:r>
              <a:rPr lang="en-US" dirty="0" err="1" smtClean="0"/>
              <a:t>supercalif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1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an array points to the first element of an array</a:t>
            </a:r>
          </a:p>
          <a:p>
            <a:pPr lvl="1"/>
            <a:r>
              <a:rPr lang="en-US" dirty="0" smtClean="0"/>
              <a:t>When an array is passed into a function, the function can access the original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cctype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Conversion functions </a:t>
            </a:r>
            <a:r>
              <a:rPr lang="en-US" dirty="0" smtClean="0"/>
              <a:t>return the ASCII value of a character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touper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returns the uppercase version of c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tolower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returns the lowercase version of c</a:t>
            </a:r>
          </a:p>
        </p:txBody>
      </p:sp>
    </p:spTree>
    <p:extLst>
      <p:ext uri="{BB962C8B-B14F-4D97-AF65-F5344CB8AC3E}">
        <p14:creationId xmlns:p14="http://schemas.microsoft.com/office/powerpoint/2010/main" val="183270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Query functions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eturn true (non-zero) or false (0) to question posed by the function’s name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c)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isalpha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isalnum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</a:t>
            </a:r>
            <a:r>
              <a:rPr lang="en-US" dirty="0" smtClean="0"/>
              <a:t>)  	// a digit or a letter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islower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c);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isupper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c);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407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Query functions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isxdigit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hex digit (0-9, a-f)?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isspace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white space?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iscntrl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control character?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ispunct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// printing character other than space,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// letter, digit?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isprint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	// printing character (including ‘ ’)?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isgraph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// printing other </a:t>
            </a:r>
            <a:r>
              <a:rPr lang="en-US" dirty="0" err="1" smtClean="0"/>
              <a:t>other</a:t>
            </a:r>
            <a:r>
              <a:rPr lang="en-US" dirty="0" smtClean="0"/>
              <a:t> than ‘ ‘ (space)?</a:t>
            </a:r>
          </a:p>
        </p:txBody>
      </p:sp>
    </p:spTree>
    <p:extLst>
      <p:ext uri="{BB962C8B-B14F-4D97-AF65-F5344CB8AC3E}">
        <p14:creationId xmlns:p14="http://schemas.microsoft.com/office/powerpoint/2010/main" val="193364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Insertion (&lt;&lt;) and extraction (&gt;&gt;)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greeting[20] = “Hello, world”;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greeting;  	// prints “Hello, world”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lastname</a:t>
            </a:r>
            <a:r>
              <a:rPr lang="en-US" dirty="0" smtClean="0"/>
              <a:t>[20];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</a:t>
            </a:r>
            <a:r>
              <a:rPr lang="en-US" dirty="0" err="1" smtClean="0"/>
              <a:t>lastname</a:t>
            </a:r>
            <a:r>
              <a:rPr lang="en-US" dirty="0" smtClean="0"/>
              <a:t>;		// reads a string into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// adds ‘\0’ automatically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insertion operator &lt;&lt; will print the content of a char array, up to the first null character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extraction operator &gt;&gt; will read in a string, and stop at a white space</a:t>
            </a:r>
          </a:p>
        </p:txBody>
      </p:sp>
    </p:spTree>
    <p:extLst>
      <p:ext uri="{BB962C8B-B14F-4D97-AF65-F5344CB8AC3E}">
        <p14:creationId xmlns:p14="http://schemas.microsoft.com/office/powerpoint/2010/main" val="34234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cin</a:t>
            </a:r>
            <a:r>
              <a:rPr lang="en-US" dirty="0" smtClean="0"/>
              <a:t> examples reads one word at a time</a:t>
            </a:r>
          </a:p>
          <a:p>
            <a:r>
              <a:rPr lang="en-US" dirty="0" smtClean="0"/>
              <a:t>How to read a whole sentence into a string?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6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strings:  get and </a:t>
            </a:r>
            <a:r>
              <a:rPr lang="en-US" dirty="0" err="1" smtClean="0"/>
              <a:t>getline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Two member functions in class </a:t>
            </a:r>
            <a:r>
              <a:rPr lang="en-US" dirty="0" err="1" smtClean="0"/>
              <a:t>istream</a:t>
            </a:r>
            <a:r>
              <a:rPr lang="en-US" dirty="0" smtClean="0"/>
              <a:t> (in the </a:t>
            </a:r>
            <a:r>
              <a:rPr lang="en-US" dirty="0" err="1" smtClean="0"/>
              <a:t>iostream</a:t>
            </a:r>
            <a:r>
              <a:rPr lang="en-US" dirty="0" smtClean="0"/>
              <a:t> library)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*get(char </a:t>
            </a:r>
            <a:r>
              <a:rPr lang="en-US" dirty="0" err="1" smtClean="0"/>
              <a:t>str</a:t>
            </a:r>
            <a:r>
              <a:rPr lang="en-US" dirty="0" smtClean="0"/>
              <a:t>[], </a:t>
            </a:r>
            <a:r>
              <a:rPr lang="en-US" dirty="0" err="1" smtClean="0"/>
              <a:t>int</a:t>
            </a:r>
            <a:r>
              <a:rPr lang="en-US" dirty="0" smtClean="0"/>
              <a:t> length, char delimiter = ‘\n’);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getline</a:t>
            </a:r>
            <a:r>
              <a:rPr lang="en-US" dirty="0" smtClean="0"/>
              <a:t>(char </a:t>
            </a:r>
            <a:r>
              <a:rPr lang="en-US" dirty="0" err="1" smtClean="0"/>
              <a:t>str</a:t>
            </a:r>
            <a:r>
              <a:rPr lang="en-US" dirty="0" smtClean="0"/>
              <a:t>[], </a:t>
            </a:r>
            <a:r>
              <a:rPr lang="en-US" dirty="0" err="1" smtClean="0"/>
              <a:t>int</a:t>
            </a:r>
            <a:r>
              <a:rPr lang="en-US" dirty="0" smtClean="0"/>
              <a:t> length, char delimiter = ‘\n’);</a:t>
            </a:r>
          </a:p>
          <a:p>
            <a:r>
              <a:rPr lang="en-US" dirty="0" smtClean="0"/>
              <a:t>Note that the get function with only one parameter can only read a single character from the input stream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h</a:t>
            </a:r>
            <a:r>
              <a:rPr lang="en-US" dirty="0" smtClean="0"/>
              <a:t> = </a:t>
            </a:r>
            <a:r>
              <a:rPr lang="en-US" dirty="0" err="1" smtClean="0"/>
              <a:t>cin.get</a:t>
            </a:r>
            <a:r>
              <a:rPr lang="en-US" dirty="0" smtClean="0"/>
              <a:t>();  	// extracts one char and returns it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);		// extracts one char and stores in </a:t>
            </a:r>
            <a:r>
              <a:rPr lang="en-US" dirty="0" err="1" smtClean="0"/>
              <a:t>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406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1164</TotalTime>
  <Words>791</Words>
  <Application>Microsoft Office PowerPoint</Application>
  <PresentationFormat>On-screen Show (4:3)</PresentationFormat>
  <Paragraphs>165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Garamond</vt:lpstr>
      <vt:lpstr>Organic</vt:lpstr>
      <vt:lpstr>Characters, Strings, and the cstring Library</vt:lpstr>
      <vt:lpstr>Recap</vt:lpstr>
      <vt:lpstr>Recap</vt:lpstr>
      <vt:lpstr>The cctype Library</vt:lpstr>
      <vt:lpstr>Query functions</vt:lpstr>
      <vt:lpstr>Query functions</vt:lpstr>
      <vt:lpstr>String I/O</vt:lpstr>
      <vt:lpstr>String I/O</vt:lpstr>
      <vt:lpstr>Reading strings:  get and getline</vt:lpstr>
      <vt:lpstr>get and getline Functions (with Three Parameters)</vt:lpstr>
      <vt:lpstr>Example</vt:lpstr>
      <vt:lpstr>Another Example</vt:lpstr>
      <vt:lpstr>Example String Calls</vt:lpstr>
      <vt:lpstr>io1.cpp</vt:lpstr>
      <vt:lpstr>io1.cpp</vt:lpstr>
      <vt:lpstr>Program Execution</vt:lpstr>
      <vt:lpstr>Program Execution</vt:lpstr>
      <vt:lpstr>Standard C String Library</vt:lpstr>
      <vt:lpstr>strcpy</vt:lpstr>
      <vt:lpstr>strcat</vt:lpstr>
      <vt:lpstr>strcmp</vt:lpstr>
      <vt:lpstr>strcmp Sample Calls</vt:lpstr>
      <vt:lpstr>strcmp</vt:lpstr>
      <vt:lpstr>strncpy, strncat, strncmp</vt:lpstr>
      <vt:lpstr>strncpy, strncat, strncmp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Strings:  C-strings vs. Strings as Objects</dc:title>
  <dc:creator>Windows User</dc:creator>
  <cp:lastModifiedBy>Windows User</cp:lastModifiedBy>
  <cp:revision>88</cp:revision>
  <dcterms:created xsi:type="dcterms:W3CDTF">2016-09-20T18:54:03Z</dcterms:created>
  <dcterms:modified xsi:type="dcterms:W3CDTF">2016-10-18T15:55:23Z</dcterms:modified>
</cp:coreProperties>
</file>