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8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6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732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32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31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63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71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2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9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7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1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6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9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92366-68E6-4EC8-9B27-2BA1AB87FFFA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0C9E07-6940-4992-A139-F34E02AA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</p:txBody>
      </p:sp>
    </p:spTree>
    <p:extLst>
      <p:ext uri="{BB962C8B-B14F-4D97-AF65-F5344CB8AC3E}">
        <p14:creationId xmlns:p14="http://schemas.microsoft.com/office/powerpoint/2010/main" val="205533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removeMiddle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list has more than one node</a:t>
            </a:r>
          </a:p>
          <a:p>
            <a:pPr lvl="1"/>
            <a:r>
              <a:rPr lang="en-US" dirty="0" smtClean="0"/>
              <a:t>Check if the index is 1</a:t>
            </a:r>
          </a:p>
          <a:p>
            <a:pPr lvl="2"/>
            <a:r>
              <a:rPr lang="en-US" dirty="0" smtClean="0"/>
              <a:t>Remove from the front</a:t>
            </a:r>
          </a:p>
          <a:p>
            <a:pPr lvl="1"/>
            <a:r>
              <a:rPr lang="en-US" dirty="0" smtClean="0"/>
              <a:t>Else traverse through the list and locate the node before the node to be removed</a:t>
            </a:r>
          </a:p>
          <a:p>
            <a:pPr lvl="2"/>
            <a:r>
              <a:rPr lang="en-US" dirty="0" smtClean="0"/>
              <a:t>If the node to be removed is the last node, just remove the last node</a:t>
            </a:r>
          </a:p>
          <a:p>
            <a:pPr lvl="2"/>
            <a:r>
              <a:rPr lang="en-US" dirty="0" smtClean="0"/>
              <a:t>If the index is out of bound, return nothing</a:t>
            </a:r>
          </a:p>
          <a:p>
            <a:pPr lvl="2"/>
            <a:r>
              <a:rPr lang="en-US" dirty="0" smtClean="0"/>
              <a:t>Use a temporary pointer to track the node to be deleted</a:t>
            </a:r>
          </a:p>
          <a:p>
            <a:pPr lvl="2"/>
            <a:r>
              <a:rPr lang="en-US" dirty="0" smtClean="0"/>
              <a:t>Make the current node point to the next node of the node to be deleted</a:t>
            </a:r>
          </a:p>
          <a:p>
            <a:pPr lvl="2"/>
            <a:r>
              <a:rPr lang="en-US" dirty="0" smtClean="0"/>
              <a:t>Extract data and deallocate the temp node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6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1546119"/>
            <a:ext cx="1876467" cy="3208178"/>
            <a:chOff x="4315031" y="1461816"/>
            <a:chExt cx="1876467" cy="3208178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41" idx="1"/>
            </p:cNvCxnSpPr>
            <p:nvPr/>
          </p:nvCxnSpPr>
          <p:spPr>
            <a:xfrm flipV="1">
              <a:off x="5350300" y="1461816"/>
              <a:ext cx="841198" cy="2267634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46070" y="2861733"/>
            <a:ext cx="1114096" cy="1130948"/>
            <a:chOff x="4850524" y="5291223"/>
            <a:chExt cx="1114096" cy="1130948"/>
          </a:xfrm>
        </p:grpSpPr>
        <p:grpSp>
          <p:nvGrpSpPr>
            <p:cNvPr id="12" name="Group 1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345660" y="1355715"/>
            <a:ext cx="1114096" cy="1130948"/>
            <a:chOff x="4850524" y="5291223"/>
            <a:chExt cx="1114096" cy="1130948"/>
          </a:xfrm>
        </p:grpSpPr>
        <p:grpSp>
          <p:nvGrpSpPr>
            <p:cNvPr id="39" name="Group 38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44" name="Elbow Connector 43"/>
          <p:cNvCxnSpPr/>
          <p:nvPr/>
        </p:nvCxnSpPr>
        <p:spPr>
          <a:xfrm>
            <a:off x="4381339" y="3427207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4380929" y="1848979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4380929" y="1355463"/>
            <a:ext cx="2377224" cy="381060"/>
            <a:chOff x="5235478" y="2951803"/>
            <a:chExt cx="2377224" cy="381060"/>
          </a:xfrm>
        </p:grpSpPr>
        <p:sp>
          <p:nvSpPr>
            <p:cNvPr id="55" name="TextBox 54"/>
            <p:cNvSpPr txBox="1"/>
            <p:nvPr/>
          </p:nvSpPr>
          <p:spPr>
            <a:xfrm>
              <a:off x="6358062" y="2951803"/>
              <a:ext cx="1254640" cy="38106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55" idx="1"/>
              <a:endCxn id="41" idx="3"/>
            </p:cNvCxnSpPr>
            <p:nvPr/>
          </p:nvCxnSpPr>
          <p:spPr>
            <a:xfrm flipH="1">
              <a:off x="5235478" y="3142333"/>
              <a:ext cx="1122584" cy="12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4380929" y="3034671"/>
            <a:ext cx="2377224" cy="381060"/>
            <a:chOff x="5235478" y="2951803"/>
            <a:chExt cx="2377224" cy="381060"/>
          </a:xfrm>
        </p:grpSpPr>
        <p:sp>
          <p:nvSpPr>
            <p:cNvPr id="62" name="TextBox 61"/>
            <p:cNvSpPr txBox="1"/>
            <p:nvPr/>
          </p:nvSpPr>
          <p:spPr>
            <a:xfrm>
              <a:off x="6358062" y="2951803"/>
              <a:ext cx="1254640" cy="38106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temp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  <p:cxnSp>
          <p:nvCxnSpPr>
            <p:cNvPr id="63" name="Straight Arrow Connector 62"/>
            <p:cNvCxnSpPr>
              <a:stCxn id="62" idx="1"/>
            </p:cNvCxnSpPr>
            <p:nvPr/>
          </p:nvCxnSpPr>
          <p:spPr>
            <a:xfrm flipH="1">
              <a:off x="5235478" y="3142333"/>
              <a:ext cx="1122584" cy="12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595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1546119"/>
            <a:ext cx="1876467" cy="3208178"/>
            <a:chOff x="4315031" y="1461816"/>
            <a:chExt cx="1876467" cy="3208178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41" idx="1"/>
            </p:cNvCxnSpPr>
            <p:nvPr/>
          </p:nvCxnSpPr>
          <p:spPr>
            <a:xfrm flipV="1">
              <a:off x="5350300" y="1461816"/>
              <a:ext cx="841198" cy="2267634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46070" y="2861733"/>
            <a:ext cx="1114096" cy="1130948"/>
            <a:chOff x="4850524" y="5291223"/>
            <a:chExt cx="1114096" cy="1130948"/>
          </a:xfrm>
        </p:grpSpPr>
        <p:grpSp>
          <p:nvGrpSpPr>
            <p:cNvPr id="12" name="Group 1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345660" y="1355715"/>
            <a:ext cx="1114096" cy="1130948"/>
            <a:chOff x="4850524" y="5291223"/>
            <a:chExt cx="1114096" cy="1130948"/>
          </a:xfrm>
        </p:grpSpPr>
        <p:grpSp>
          <p:nvGrpSpPr>
            <p:cNvPr id="39" name="Group 38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44" name="Elbow Connector 43"/>
          <p:cNvCxnSpPr/>
          <p:nvPr/>
        </p:nvCxnSpPr>
        <p:spPr>
          <a:xfrm>
            <a:off x="4381339" y="3427207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26" idx="3"/>
          </p:cNvCxnSpPr>
          <p:nvPr/>
        </p:nvCxnSpPr>
        <p:spPr>
          <a:xfrm rot="16200000" flipH="1">
            <a:off x="3024186" y="3205722"/>
            <a:ext cx="2715988" cy="2502"/>
          </a:xfrm>
          <a:prstGeom prst="bentConnector4">
            <a:avLst>
              <a:gd name="adj1" fmla="val -4586"/>
              <a:gd name="adj2" fmla="val 18478417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380929" y="1355463"/>
            <a:ext cx="2377224" cy="381060"/>
            <a:chOff x="5235478" y="2951803"/>
            <a:chExt cx="2377224" cy="381060"/>
          </a:xfrm>
        </p:grpSpPr>
        <p:sp>
          <p:nvSpPr>
            <p:cNvPr id="49" name="TextBox 48"/>
            <p:cNvSpPr txBox="1"/>
            <p:nvPr/>
          </p:nvSpPr>
          <p:spPr>
            <a:xfrm>
              <a:off x="6358062" y="2951803"/>
              <a:ext cx="1254640" cy="38106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  <p:cxnSp>
          <p:nvCxnSpPr>
            <p:cNvPr id="50" name="Straight Arrow Connector 49"/>
            <p:cNvCxnSpPr>
              <a:stCxn id="49" idx="1"/>
            </p:cNvCxnSpPr>
            <p:nvPr/>
          </p:nvCxnSpPr>
          <p:spPr>
            <a:xfrm flipH="1">
              <a:off x="5235478" y="3142333"/>
              <a:ext cx="1122584" cy="12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80929" y="3034671"/>
            <a:ext cx="2377224" cy="381060"/>
            <a:chOff x="5235478" y="2951803"/>
            <a:chExt cx="2377224" cy="381060"/>
          </a:xfrm>
        </p:grpSpPr>
        <p:sp>
          <p:nvSpPr>
            <p:cNvPr id="52" name="TextBox 51"/>
            <p:cNvSpPr txBox="1"/>
            <p:nvPr/>
          </p:nvSpPr>
          <p:spPr>
            <a:xfrm>
              <a:off x="6358062" y="2951803"/>
              <a:ext cx="1254640" cy="38106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temp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  <p:cxnSp>
          <p:nvCxnSpPr>
            <p:cNvPr id="53" name="Straight Arrow Connector 52"/>
            <p:cNvCxnSpPr>
              <a:stCxn id="52" idx="1"/>
            </p:cNvCxnSpPr>
            <p:nvPr/>
          </p:nvCxnSpPr>
          <p:spPr>
            <a:xfrm flipH="1">
              <a:off x="5235478" y="3142333"/>
              <a:ext cx="1122584" cy="12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137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1546119"/>
            <a:ext cx="1876467" cy="3208178"/>
            <a:chOff x="4315031" y="1461816"/>
            <a:chExt cx="1876467" cy="3208178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41" idx="1"/>
            </p:cNvCxnSpPr>
            <p:nvPr/>
          </p:nvCxnSpPr>
          <p:spPr>
            <a:xfrm flipV="1">
              <a:off x="5350300" y="1461816"/>
              <a:ext cx="841198" cy="2267634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345660" y="1355715"/>
            <a:ext cx="1114096" cy="1130948"/>
            <a:chOff x="4850524" y="5291223"/>
            <a:chExt cx="1114096" cy="1130948"/>
          </a:xfrm>
        </p:grpSpPr>
        <p:grpSp>
          <p:nvGrpSpPr>
            <p:cNvPr id="39" name="Group 38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45" name="Elbow Connector 44"/>
          <p:cNvCxnSpPr>
            <a:endCxn id="26" idx="3"/>
          </p:cNvCxnSpPr>
          <p:nvPr/>
        </p:nvCxnSpPr>
        <p:spPr>
          <a:xfrm rot="16200000" flipH="1">
            <a:off x="3024186" y="3205722"/>
            <a:ext cx="2715988" cy="2502"/>
          </a:xfrm>
          <a:prstGeom prst="bentConnector4">
            <a:avLst>
              <a:gd name="adj1" fmla="val -4586"/>
              <a:gd name="adj2" fmla="val 18478417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380929" y="1355463"/>
            <a:ext cx="2377224" cy="381060"/>
            <a:chOff x="5235478" y="2951803"/>
            <a:chExt cx="2377224" cy="381060"/>
          </a:xfrm>
        </p:grpSpPr>
        <p:sp>
          <p:nvSpPr>
            <p:cNvPr id="49" name="TextBox 48"/>
            <p:cNvSpPr txBox="1"/>
            <p:nvPr/>
          </p:nvSpPr>
          <p:spPr>
            <a:xfrm>
              <a:off x="6358062" y="2951803"/>
              <a:ext cx="1254640" cy="38106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  <p:cxnSp>
          <p:nvCxnSpPr>
            <p:cNvPr id="50" name="Straight Arrow Connector 49"/>
            <p:cNvCxnSpPr>
              <a:stCxn id="49" idx="1"/>
            </p:cNvCxnSpPr>
            <p:nvPr/>
          </p:nvCxnSpPr>
          <p:spPr>
            <a:xfrm flipH="1">
              <a:off x="5235478" y="3142333"/>
              <a:ext cx="1122584" cy="12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540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stack.h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Use Stack&lt;char&gt; to declare a stack of characters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getline</a:t>
            </a:r>
            <a:r>
              <a:rPr lang="en-US" dirty="0" smtClean="0"/>
              <a:t> to fetch input</a:t>
            </a:r>
          </a:p>
          <a:p>
            <a:r>
              <a:rPr lang="en-US" dirty="0" smtClean="0"/>
              <a:t>Skip non alphabets (use </a:t>
            </a:r>
            <a:r>
              <a:rPr lang="en-US" dirty="0" err="1" smtClean="0"/>
              <a:t>cstring</a:t>
            </a:r>
            <a:r>
              <a:rPr lang="en-US" dirty="0" smtClean="0"/>
              <a:t> library)</a:t>
            </a:r>
          </a:p>
          <a:p>
            <a:r>
              <a:rPr lang="en-US" dirty="0" smtClean="0"/>
              <a:t>Use the same upper/lower case</a:t>
            </a:r>
          </a:p>
          <a:p>
            <a:r>
              <a:rPr lang="en-US" dirty="0" smtClean="0"/>
              <a:t>One algorithm</a:t>
            </a:r>
          </a:p>
          <a:p>
            <a:pPr lvl="1"/>
            <a:r>
              <a:rPr lang="en-US" dirty="0" smtClean="0"/>
              <a:t>Go through the input line forward, push each character to stack 1</a:t>
            </a:r>
          </a:p>
          <a:p>
            <a:pPr lvl="1"/>
            <a:r>
              <a:rPr lang="en-US" dirty="0" smtClean="0"/>
              <a:t>Go through the input line backward, push each character to stack 2</a:t>
            </a:r>
          </a:p>
          <a:p>
            <a:pPr lvl="1"/>
            <a:r>
              <a:rPr lang="en-US" dirty="0" smtClean="0"/>
              <a:t>Loop and pop both at the same time to check for palindrome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insertMiddle</a:t>
            </a:r>
            <a:r>
              <a:rPr lang="en-US" dirty="0" smtClean="0"/>
              <a:t>(value, index)</a:t>
            </a:r>
          </a:p>
          <a:p>
            <a:r>
              <a:rPr lang="en-US" dirty="0" err="1" smtClean="0"/>
              <a:t>removeMiddle</a:t>
            </a:r>
            <a:r>
              <a:rPr lang="en-US" dirty="0" smtClean="0"/>
              <a:t>(value, index)</a:t>
            </a:r>
          </a:p>
          <a:p>
            <a:endParaRPr lang="en-US" dirty="0"/>
          </a:p>
          <a:p>
            <a:r>
              <a:rPr lang="en-US" dirty="0" smtClean="0"/>
              <a:t>Try to reuse other insertion/removal functions as much as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1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an empty list</a:t>
            </a:r>
          </a:p>
          <a:p>
            <a:pPr lvl="1"/>
            <a:r>
              <a:rPr lang="en-US" dirty="0" smtClean="0"/>
              <a:t>Just allocate a new node and set first and last pointers to the new node</a:t>
            </a:r>
          </a:p>
          <a:p>
            <a:r>
              <a:rPr lang="en-US" dirty="0" smtClean="0"/>
              <a:t>If the list has one node</a:t>
            </a:r>
          </a:p>
          <a:p>
            <a:pPr lvl="1"/>
            <a:r>
              <a:rPr lang="en-US" dirty="0" smtClean="0"/>
              <a:t>Check whether the insertion index less or equal to one</a:t>
            </a:r>
          </a:p>
          <a:p>
            <a:pPr lvl="2"/>
            <a:r>
              <a:rPr lang="en-US" dirty="0" smtClean="0"/>
              <a:t>Insert to the front</a:t>
            </a:r>
          </a:p>
          <a:p>
            <a:pPr lvl="1"/>
            <a:r>
              <a:rPr lang="en-US" dirty="0" smtClean="0"/>
              <a:t>Else insert to the back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39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the list has more than one node</a:t>
            </a:r>
          </a:p>
          <a:p>
            <a:pPr lvl="1"/>
            <a:r>
              <a:rPr lang="en-US" dirty="0" smtClean="0"/>
              <a:t>Check whether the index is less or equal to one</a:t>
            </a:r>
          </a:p>
          <a:p>
            <a:pPr lvl="2"/>
            <a:r>
              <a:rPr lang="en-US" dirty="0" smtClean="0"/>
              <a:t>Insert to the front</a:t>
            </a:r>
          </a:p>
          <a:p>
            <a:pPr lvl="1"/>
            <a:r>
              <a:rPr lang="en-US" dirty="0" smtClean="0"/>
              <a:t>Traverse the list to find the node before the insertion point</a:t>
            </a:r>
          </a:p>
          <a:p>
            <a:pPr lvl="2"/>
            <a:r>
              <a:rPr lang="en-US" dirty="0" smtClean="0"/>
              <a:t>Check if the index is out of bound (</a:t>
            </a:r>
            <a:r>
              <a:rPr lang="en-US" dirty="0" err="1" smtClean="0"/>
              <a:t>lastPtr</a:t>
            </a:r>
            <a:r>
              <a:rPr lang="en-US" dirty="0" smtClean="0"/>
              <a:t> is reached)</a:t>
            </a:r>
          </a:p>
          <a:p>
            <a:pPr lvl="3"/>
            <a:r>
              <a:rPr lang="en-US" dirty="0" smtClean="0"/>
              <a:t>Insert at the back</a:t>
            </a:r>
          </a:p>
          <a:p>
            <a:pPr lvl="2"/>
            <a:r>
              <a:rPr lang="en-US" dirty="0" smtClean="0"/>
              <a:t>Else</a:t>
            </a:r>
          </a:p>
          <a:p>
            <a:pPr lvl="3"/>
            <a:r>
              <a:rPr lang="en-US" dirty="0" smtClean="0"/>
              <a:t>Create a new node</a:t>
            </a:r>
          </a:p>
          <a:p>
            <a:pPr lvl="3"/>
            <a:r>
              <a:rPr lang="en-US" dirty="0" smtClean="0"/>
              <a:t>Make the new node point to the next node</a:t>
            </a:r>
          </a:p>
          <a:p>
            <a:pPr lvl="3"/>
            <a:r>
              <a:rPr lang="en-US" dirty="0" smtClean="0"/>
              <a:t>Make the current node point to the new node</a:t>
            </a:r>
          </a:p>
          <a:p>
            <a:pPr lvl="3"/>
            <a:r>
              <a:rPr lang="en-US" dirty="0" smtClean="0"/>
              <a:t>Update the last pointer as needed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028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3052137"/>
            <a:ext cx="1876877" cy="1702160"/>
            <a:chOff x="4315031" y="2967834"/>
            <a:chExt cx="1876877" cy="1702160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14" idx="1"/>
            </p:cNvCxnSpPr>
            <p:nvPr/>
          </p:nvCxnSpPr>
          <p:spPr>
            <a:xfrm flipV="1">
              <a:off x="5350300" y="2967834"/>
              <a:ext cx="841608" cy="761616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46070" y="2861733"/>
            <a:ext cx="1114096" cy="1130948"/>
            <a:chOff x="4850524" y="5291223"/>
            <a:chExt cx="1114096" cy="1130948"/>
          </a:xfrm>
        </p:grpSpPr>
        <p:grpSp>
          <p:nvGrpSpPr>
            <p:cNvPr id="12" name="Group 1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/>
          <p:cNvCxnSpPr>
            <a:stCxn id="15" idx="3"/>
            <a:endCxn id="26" idx="3"/>
          </p:cNvCxnSpPr>
          <p:nvPr/>
        </p:nvCxnSpPr>
        <p:spPr>
          <a:xfrm>
            <a:off x="4381339" y="3427207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46212" y="3722426"/>
            <a:ext cx="1114096" cy="1130948"/>
            <a:chOff x="4850524" y="5291223"/>
            <a:chExt cx="1114096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225040" y="3046446"/>
            <a:ext cx="970914" cy="675980"/>
            <a:chOff x="6252319" y="2859522"/>
            <a:chExt cx="970914" cy="675980"/>
          </a:xfrm>
        </p:grpSpPr>
        <p:sp>
          <p:nvSpPr>
            <p:cNvPr id="35" name="TextBox 34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35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524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3052137"/>
            <a:ext cx="1876877" cy="1702160"/>
            <a:chOff x="4315031" y="2967834"/>
            <a:chExt cx="1876877" cy="1702160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14" idx="1"/>
            </p:cNvCxnSpPr>
            <p:nvPr/>
          </p:nvCxnSpPr>
          <p:spPr>
            <a:xfrm flipV="1">
              <a:off x="5350300" y="2967834"/>
              <a:ext cx="841608" cy="761616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46070" y="2861733"/>
            <a:ext cx="1114096" cy="1130948"/>
            <a:chOff x="4850524" y="5291223"/>
            <a:chExt cx="1114096" cy="1130948"/>
          </a:xfrm>
        </p:grpSpPr>
        <p:grpSp>
          <p:nvGrpSpPr>
            <p:cNvPr id="12" name="Group 1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/>
          <p:cNvCxnSpPr>
            <a:stCxn id="15" idx="3"/>
            <a:endCxn id="26" idx="3"/>
          </p:cNvCxnSpPr>
          <p:nvPr/>
        </p:nvCxnSpPr>
        <p:spPr>
          <a:xfrm>
            <a:off x="4381339" y="3427207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46212" y="3722426"/>
            <a:ext cx="1114096" cy="1130948"/>
            <a:chOff x="4850524" y="5291223"/>
            <a:chExt cx="1114096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225040" y="3046446"/>
            <a:ext cx="970914" cy="675980"/>
            <a:chOff x="6252319" y="2859522"/>
            <a:chExt cx="970914" cy="675980"/>
          </a:xfrm>
        </p:grpSpPr>
        <p:sp>
          <p:nvSpPr>
            <p:cNvPr id="35" name="TextBox 34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35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Elbow Connector 36"/>
          <p:cNvCxnSpPr>
            <a:stCxn id="33" idx="1"/>
            <a:endCxn id="26" idx="3"/>
          </p:cNvCxnSpPr>
          <p:nvPr/>
        </p:nvCxnSpPr>
        <p:spPr>
          <a:xfrm rot="10800000" flipV="1">
            <a:off x="4383432" y="4287899"/>
            <a:ext cx="841609" cy="2770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6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48021" y="3052137"/>
            <a:ext cx="1876877" cy="1702160"/>
            <a:chOff x="4315031" y="2967834"/>
            <a:chExt cx="1876877" cy="1702160"/>
          </a:xfrm>
        </p:grpSpPr>
        <p:grpSp>
          <p:nvGrpSpPr>
            <p:cNvPr id="5" name="Group 4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6" name="Elbow Connector 5"/>
            <p:cNvCxnSpPr>
              <a:stCxn id="9" idx="3"/>
              <a:endCxn id="14" idx="1"/>
            </p:cNvCxnSpPr>
            <p:nvPr/>
          </p:nvCxnSpPr>
          <p:spPr>
            <a:xfrm flipV="1">
              <a:off x="5350300" y="2967834"/>
              <a:ext cx="841608" cy="761616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46070" y="2861733"/>
            <a:ext cx="1114096" cy="1130948"/>
            <a:chOff x="4850524" y="5291223"/>
            <a:chExt cx="1114096" cy="1130948"/>
          </a:xfrm>
        </p:grpSpPr>
        <p:grpSp>
          <p:nvGrpSpPr>
            <p:cNvPr id="12" name="Group 1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0" idx="3"/>
            <a:endCxn id="26" idx="1"/>
          </p:cNvCxnSpPr>
          <p:nvPr/>
        </p:nvCxnSpPr>
        <p:spPr>
          <a:xfrm>
            <a:off x="2583290" y="4188823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348162" y="4374563"/>
            <a:ext cx="1461472" cy="1130948"/>
            <a:chOff x="6096534" y="3953974"/>
            <a:chExt cx="1461472" cy="1130948"/>
          </a:xfrm>
        </p:grpSpPr>
        <p:grpSp>
          <p:nvGrpSpPr>
            <p:cNvPr id="18" name="Group 17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/>
          <p:cNvCxnSpPr>
            <a:stCxn id="15" idx="3"/>
            <a:endCxn id="32" idx="1"/>
          </p:cNvCxnSpPr>
          <p:nvPr/>
        </p:nvCxnSpPr>
        <p:spPr>
          <a:xfrm>
            <a:off x="4381339" y="3427207"/>
            <a:ext cx="843701" cy="485623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46212" y="3722426"/>
            <a:ext cx="1114096" cy="1130948"/>
            <a:chOff x="4850524" y="5291223"/>
            <a:chExt cx="1114096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225040" y="3046446"/>
            <a:ext cx="970914" cy="675980"/>
            <a:chOff x="6252319" y="2859522"/>
            <a:chExt cx="970914" cy="675980"/>
          </a:xfrm>
        </p:grpSpPr>
        <p:sp>
          <p:nvSpPr>
            <p:cNvPr id="35" name="TextBox 34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35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Elbow Connector 36"/>
          <p:cNvCxnSpPr>
            <a:stCxn id="33" idx="1"/>
            <a:endCxn id="26" idx="3"/>
          </p:cNvCxnSpPr>
          <p:nvPr/>
        </p:nvCxnSpPr>
        <p:spPr>
          <a:xfrm rot="10800000" flipV="1">
            <a:off x="4383432" y="4287899"/>
            <a:ext cx="841609" cy="277067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81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removeMiddle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an empty list</a:t>
            </a:r>
          </a:p>
          <a:p>
            <a:pPr lvl="1"/>
            <a:r>
              <a:rPr lang="en-US" dirty="0" smtClean="0"/>
              <a:t>Return nothing</a:t>
            </a:r>
          </a:p>
          <a:p>
            <a:r>
              <a:rPr lang="en-US" dirty="0" smtClean="0"/>
              <a:t>If the list has a single node</a:t>
            </a:r>
          </a:p>
          <a:p>
            <a:pPr lvl="1"/>
            <a:r>
              <a:rPr lang="en-US" dirty="0" smtClean="0"/>
              <a:t>If the index is 1, remove the item from the front/back</a:t>
            </a:r>
          </a:p>
          <a:p>
            <a:pPr lvl="1"/>
            <a:r>
              <a:rPr lang="en-US" dirty="0" smtClean="0"/>
              <a:t>Else, return nothing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725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437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Homework 7</vt:lpstr>
      <vt:lpstr>Palindrome</vt:lpstr>
      <vt:lpstr>List</vt:lpstr>
      <vt:lpstr>insertMiddle</vt:lpstr>
      <vt:lpstr>insertMiddle</vt:lpstr>
      <vt:lpstr>Visual</vt:lpstr>
      <vt:lpstr>Visual</vt:lpstr>
      <vt:lpstr>Visual</vt:lpstr>
      <vt:lpstr>removeMiddle</vt:lpstr>
      <vt:lpstr>removeMiddle</vt:lpstr>
      <vt:lpstr>Visual</vt:lpstr>
      <vt:lpstr>Visual</vt:lpstr>
      <vt:lpstr>Visual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7</dc:title>
  <dc:creator>Windows User</dc:creator>
  <cp:lastModifiedBy>Windows User</cp:lastModifiedBy>
  <cp:revision>29</cp:revision>
  <dcterms:created xsi:type="dcterms:W3CDTF">2016-12-02T21:08:13Z</dcterms:created>
  <dcterms:modified xsi:type="dcterms:W3CDTF">2016-12-02T22:07:18Z</dcterms:modified>
</cp:coreProperties>
</file>