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67" r:id="rId4"/>
    <p:sldId id="261" r:id="rId5"/>
    <p:sldId id="258" r:id="rId6"/>
    <p:sldId id="260" r:id="rId7"/>
    <p:sldId id="262" r:id="rId8"/>
    <p:sldId id="264" r:id="rId9"/>
    <p:sldId id="263" r:id="rId10"/>
    <p:sldId id="265" r:id="rId11"/>
    <p:sldId id="266" r:id="rId12"/>
    <p:sldId id="259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1" d="100"/>
          <a:sy n="61" d="100"/>
        </p:scale>
        <p:origin x="1368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011B8-92EE-48F5-A047-255DF915A3A0}" type="datetimeFigureOut">
              <a:rPr lang="en-US" smtClean="0"/>
              <a:t>11/8/2016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19150-0061-4C62-9EFF-8ACEF2C4A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19307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011B8-92EE-48F5-A047-255DF915A3A0}" type="datetimeFigureOut">
              <a:rPr lang="en-US" smtClean="0"/>
              <a:t>11/8/2016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19150-0061-4C62-9EFF-8ACEF2C4A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27578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011B8-92EE-48F5-A047-255DF915A3A0}" type="datetimeFigureOut">
              <a:rPr lang="en-US" smtClean="0"/>
              <a:t>11/8/2016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19150-0061-4C62-9EFF-8ACEF2C4A86A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09932709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011B8-92EE-48F5-A047-255DF915A3A0}" type="datetimeFigureOut">
              <a:rPr lang="en-US" smtClean="0"/>
              <a:t>11/8/2016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19150-0061-4C62-9EFF-8ACEF2C4A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409215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011B8-92EE-48F5-A047-255DF915A3A0}" type="datetimeFigureOut">
              <a:rPr lang="en-US" smtClean="0"/>
              <a:t>11/8/2016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19150-0061-4C62-9EFF-8ACEF2C4A86A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17670373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011B8-92EE-48F5-A047-255DF915A3A0}" type="datetimeFigureOut">
              <a:rPr lang="en-US" smtClean="0"/>
              <a:t>11/8/2016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19150-0061-4C62-9EFF-8ACEF2C4A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392262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011B8-92EE-48F5-A047-255DF915A3A0}" type="datetimeFigureOut">
              <a:rPr lang="en-US" smtClean="0"/>
              <a:t>11/8/2016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19150-0061-4C62-9EFF-8ACEF2C4A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403857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011B8-92EE-48F5-A047-255DF915A3A0}" type="datetimeFigureOut">
              <a:rPr lang="en-US" smtClean="0"/>
              <a:t>11/8/2016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19150-0061-4C62-9EFF-8ACEF2C4A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92998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011B8-92EE-48F5-A047-255DF915A3A0}" type="datetimeFigureOut">
              <a:rPr lang="en-US" smtClean="0"/>
              <a:t>11/8/2016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19150-0061-4C62-9EFF-8ACEF2C4A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03562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011B8-92EE-48F5-A047-255DF915A3A0}" type="datetimeFigureOut">
              <a:rPr lang="en-US" smtClean="0"/>
              <a:t>11/8/2016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19150-0061-4C62-9EFF-8ACEF2C4A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82494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011B8-92EE-48F5-A047-255DF915A3A0}" type="datetimeFigureOut">
              <a:rPr lang="en-US" smtClean="0"/>
              <a:t>11/8/2016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19150-0061-4C62-9EFF-8ACEF2C4A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21949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011B8-92EE-48F5-A047-255DF915A3A0}" type="datetimeFigureOut">
              <a:rPr lang="en-US" smtClean="0"/>
              <a:t>11/8/2016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19150-0061-4C62-9EFF-8ACEF2C4A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39591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011B8-92EE-48F5-A047-255DF915A3A0}" type="datetimeFigureOut">
              <a:rPr lang="en-US" smtClean="0"/>
              <a:t>11/8/2016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19150-0061-4C62-9EFF-8ACEF2C4A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95563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011B8-92EE-48F5-A047-255DF915A3A0}" type="datetimeFigureOut">
              <a:rPr lang="en-US" smtClean="0"/>
              <a:t>11/8/2016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19150-0061-4C62-9EFF-8ACEF2C4A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27074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011B8-92EE-48F5-A047-255DF915A3A0}" type="datetimeFigureOut">
              <a:rPr lang="en-US" smtClean="0"/>
              <a:t>11/8/2016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19150-0061-4C62-9EFF-8ACEF2C4A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772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011B8-92EE-48F5-A047-255DF915A3A0}" type="datetimeFigureOut">
              <a:rPr lang="en-US" smtClean="0"/>
              <a:t>11/8/2016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19150-0061-4C62-9EFF-8ACEF2C4A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15078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B011B8-92EE-48F5-A047-255DF915A3A0}" type="datetimeFigureOut">
              <a:rPr lang="en-US" smtClean="0"/>
              <a:t>11/8/2016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67819150-0061-4C62-9EFF-8ACEF2C4A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83726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Hw</a:t>
            </a:r>
            <a:r>
              <a:rPr lang="en-US" dirty="0" smtClean="0"/>
              <a:t> 5 Hints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970948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Same as…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 </a:t>
            </a:r>
            <a:r>
              <a:rPr lang="en-US" dirty="0" smtClean="0"/>
              <a:t>1111 x </a:t>
            </a:r>
            <a:r>
              <a:rPr lang="en-US" dirty="0" smtClean="0">
                <a:solidFill>
                  <a:srgbClr val="FF0000"/>
                </a:solidFill>
              </a:rPr>
              <a:t>1</a:t>
            </a:r>
            <a:r>
              <a:rPr lang="en-US" dirty="0" smtClean="0">
                <a:solidFill>
                  <a:srgbClr val="92D050"/>
                </a:solidFill>
              </a:rPr>
              <a:t>1</a:t>
            </a:r>
            <a:r>
              <a:rPr lang="en-US" dirty="0" smtClean="0">
                <a:solidFill>
                  <a:srgbClr val="0070C0"/>
                </a:solidFill>
              </a:rPr>
              <a:t>1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= ((</a:t>
            </a:r>
            <a:r>
              <a:rPr lang="en-US" dirty="0" smtClean="0">
                <a:solidFill>
                  <a:srgbClr val="FF0000"/>
                </a:solidFill>
              </a:rPr>
              <a:t>1</a:t>
            </a:r>
            <a:r>
              <a:rPr lang="en-US" dirty="0" smtClean="0"/>
              <a:t> x 1111) x 10 + </a:t>
            </a:r>
            <a:r>
              <a:rPr lang="en-US" dirty="0" smtClean="0">
                <a:solidFill>
                  <a:srgbClr val="92D050"/>
                </a:solidFill>
              </a:rPr>
              <a:t>1</a:t>
            </a:r>
            <a:r>
              <a:rPr lang="en-US" dirty="0" smtClean="0"/>
              <a:t> x 1111) x 10 + </a:t>
            </a:r>
            <a:r>
              <a:rPr lang="en-US" dirty="0" smtClean="0">
                <a:solidFill>
                  <a:srgbClr val="0070C0"/>
                </a:solidFill>
              </a:rPr>
              <a:t>1</a:t>
            </a:r>
            <a:r>
              <a:rPr lang="en-US" dirty="0" smtClean="0"/>
              <a:t> x 1111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4294967295"/>
          </p:nvPr>
        </p:nvSpPr>
        <p:spPr>
          <a:xfrm>
            <a:off x="6054725" y="2160588"/>
            <a:ext cx="3089275" cy="3881437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 	</a:t>
            </a:r>
          </a:p>
        </p:txBody>
      </p:sp>
    </p:spTree>
    <p:extLst>
      <p:ext uri="{BB962C8B-B14F-4D97-AF65-F5344CB8AC3E}">
        <p14:creationId xmlns:p14="http://schemas.microsoft.com/office/powerpoint/2010/main" val="111705027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Comparison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If two numbers have the same length</a:t>
            </a:r>
          </a:p>
          <a:p>
            <a:pPr lvl="1"/>
            <a:r>
              <a:rPr lang="en-US" dirty="0" smtClean="0"/>
              <a:t>The most significant digit decides which number is bigger</a:t>
            </a:r>
          </a:p>
          <a:p>
            <a:pPr lvl="1"/>
            <a:r>
              <a:rPr lang="en-US" dirty="0" smtClean="0"/>
              <a:t>If they are the same, compare the next digit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184464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 Possible Ways to Store 123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“123”</a:t>
            </a:r>
          </a:p>
          <a:p>
            <a:pPr lvl="1"/>
            <a:r>
              <a:rPr lang="en-US" dirty="0" smtClean="0"/>
              <a:t>Easier to print and extract input</a:t>
            </a:r>
          </a:p>
          <a:p>
            <a:pPr lvl="1"/>
            <a:r>
              <a:rPr lang="en-US" dirty="0" smtClean="0"/>
              <a:t>Easier to write the string conversion constructor</a:t>
            </a:r>
          </a:p>
          <a:p>
            <a:pPr lvl="1"/>
            <a:r>
              <a:rPr lang="en-US" dirty="0" smtClean="0"/>
              <a:t>Easier to multiply</a:t>
            </a:r>
          </a:p>
          <a:p>
            <a:pPr lvl="1"/>
            <a:r>
              <a:rPr lang="en-US" dirty="0" smtClean="0"/>
              <a:t>Easier to compare numbers</a:t>
            </a:r>
          </a:p>
          <a:p>
            <a:r>
              <a:rPr lang="en-US" dirty="0" smtClean="0"/>
              <a:t>“321”</a:t>
            </a:r>
          </a:p>
          <a:p>
            <a:pPr lvl="1"/>
            <a:r>
              <a:rPr lang="en-US" dirty="0" smtClean="0"/>
              <a:t>Easier to write the integer conversion constructor</a:t>
            </a:r>
          </a:p>
          <a:p>
            <a:pPr lvl="1"/>
            <a:r>
              <a:rPr lang="en-US" dirty="0" smtClean="0"/>
              <a:t>Easier to add two numbers </a:t>
            </a:r>
          </a:p>
          <a:p>
            <a:pPr lvl="2"/>
            <a:r>
              <a:rPr lang="en-US" dirty="0" smtClean="0"/>
              <a:t>Lowest significant digit first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71952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Managing Complexity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Many different ways to solve this problem</a:t>
            </a:r>
          </a:p>
          <a:p>
            <a:r>
              <a:rPr lang="en-US" dirty="0" smtClean="0"/>
              <a:t>Write and test one function at a time</a:t>
            </a:r>
          </a:p>
          <a:p>
            <a:r>
              <a:rPr lang="en-US" dirty="0" smtClean="0"/>
              <a:t>Try to use a statically allocated array with say, 100 char</a:t>
            </a:r>
          </a:p>
          <a:p>
            <a:pPr lvl="1"/>
            <a:r>
              <a:rPr lang="en-US" dirty="0" smtClean="0"/>
              <a:t>Convert to a dynamically allocated array later</a:t>
            </a:r>
          </a:p>
          <a:p>
            <a:r>
              <a:rPr lang="en-US" dirty="0" smtClean="0"/>
              <a:t>Creating little helper functions</a:t>
            </a:r>
          </a:p>
          <a:p>
            <a:pPr lvl="1"/>
            <a:r>
              <a:rPr lang="en-US" dirty="0" smtClean="0"/>
              <a:t>Reverse string</a:t>
            </a:r>
          </a:p>
          <a:p>
            <a:pPr lvl="1"/>
            <a:r>
              <a:rPr lang="en-US" dirty="0" smtClean="0"/>
              <a:t>Multiply up to 10</a:t>
            </a:r>
          </a:p>
          <a:p>
            <a:pPr lvl="1"/>
            <a:r>
              <a:rPr lang="en-US" dirty="0" smtClean="0"/>
              <a:t>Max, min</a:t>
            </a:r>
          </a:p>
        </p:txBody>
      </p:sp>
    </p:spTree>
    <p:extLst>
      <p:ext uri="{BB962C8B-B14F-4D97-AF65-F5344CB8AC3E}">
        <p14:creationId xmlns:p14="http://schemas.microsoft.com/office/powerpoint/2010/main" val="4393391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Debugging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Remember to check operands of different lengths</a:t>
            </a:r>
          </a:p>
          <a:p>
            <a:r>
              <a:rPr lang="en-US" dirty="0" smtClean="0"/>
              <a:t>Use a global debugging counter to track memory allocation</a:t>
            </a:r>
          </a:p>
          <a:p>
            <a:pPr lvl="1"/>
            <a:r>
              <a:rPr lang="en-US" dirty="0" smtClean="0"/>
              <a:t>Update the counter whenever new and delete are called</a:t>
            </a:r>
          </a:p>
        </p:txBody>
      </p:sp>
    </p:spTree>
    <p:extLst>
      <p:ext uri="{BB962C8B-B14F-4D97-AF65-F5344CB8AC3E}">
        <p14:creationId xmlns:p14="http://schemas.microsoft.com/office/powerpoint/2010/main" val="22407283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Least Significant Digit First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Integer to string</a:t>
            </a:r>
          </a:p>
          <a:p>
            <a:r>
              <a:rPr lang="en-US" dirty="0" smtClean="0"/>
              <a:t>Addition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64464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Integer to String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123 -&gt; “123”</a:t>
            </a:r>
          </a:p>
          <a:p>
            <a:pPr lvl="1"/>
            <a:r>
              <a:rPr lang="en-US" dirty="0" smtClean="0"/>
              <a:t>123 % 10 = 3, ‘3’ = 3 + ‘0’</a:t>
            </a:r>
          </a:p>
          <a:p>
            <a:pPr lvl="2"/>
            <a:r>
              <a:rPr lang="en-US" dirty="0" smtClean="0"/>
              <a:t>123 / 10 = 12</a:t>
            </a:r>
          </a:p>
          <a:p>
            <a:pPr lvl="1"/>
            <a:r>
              <a:rPr lang="en-US" dirty="0" smtClean="0"/>
              <a:t>12 % 10 = 2, ‘2’ = 2 + ‘0’</a:t>
            </a:r>
          </a:p>
          <a:p>
            <a:pPr lvl="2"/>
            <a:r>
              <a:rPr lang="en-US" dirty="0" smtClean="0"/>
              <a:t>12 / 10 = 1</a:t>
            </a:r>
          </a:p>
          <a:p>
            <a:pPr lvl="1"/>
            <a:r>
              <a:rPr lang="en-US" dirty="0" smtClean="0"/>
              <a:t>1 % 10 = 1, ‘1’ = 1 + ‘0’</a:t>
            </a:r>
          </a:p>
          <a:p>
            <a:pPr lvl="2"/>
            <a:r>
              <a:rPr lang="en-US" dirty="0" smtClean="0"/>
              <a:t>1 / 10 = 0 // terminate</a:t>
            </a:r>
          </a:p>
          <a:p>
            <a:pPr marL="457200" lvl="1" indent="0">
              <a:buNone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98412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999</a:t>
            </a:r>
          </a:p>
          <a:p>
            <a:pPr marL="0" indent="0">
              <a:buNone/>
            </a:pPr>
            <a:r>
              <a:rPr lang="en-US" dirty="0" smtClean="0"/>
              <a:t>+       99</a:t>
            </a:r>
          </a:p>
          <a:p>
            <a:pPr marL="0" indent="0">
              <a:buNone/>
            </a:pPr>
            <a:r>
              <a:rPr lang="en-US" dirty="0" smtClean="0"/>
              <a:t>------------</a:t>
            </a:r>
          </a:p>
          <a:p>
            <a:pPr marL="0" indent="0">
              <a:buNone/>
            </a:pPr>
            <a:r>
              <a:rPr lang="en-US" dirty="0"/>
              <a:t>	 </a:t>
            </a:r>
            <a:r>
              <a:rPr lang="en-US" dirty="0" smtClean="0"/>
              <a:t>   8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	999</a:t>
            </a:r>
          </a:p>
          <a:p>
            <a:pPr marL="0" indent="0">
              <a:buNone/>
            </a:pPr>
            <a:r>
              <a:rPr lang="en-US" dirty="0"/>
              <a:t>+       99</a:t>
            </a:r>
          </a:p>
          <a:p>
            <a:pPr marL="0" indent="0">
              <a:buNone/>
            </a:pPr>
            <a:r>
              <a:rPr lang="en-US" dirty="0"/>
              <a:t>------------</a:t>
            </a:r>
          </a:p>
          <a:p>
            <a:pPr marL="0" indent="0">
              <a:buNone/>
            </a:pPr>
            <a:r>
              <a:rPr lang="en-US" dirty="0"/>
              <a:t>	  </a:t>
            </a:r>
            <a:r>
              <a:rPr lang="en-US" dirty="0" smtClean="0"/>
              <a:t>98</a:t>
            </a: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/>
              <a:t>	 </a:t>
            </a:r>
            <a:r>
              <a:rPr lang="en-US" dirty="0" smtClean="0"/>
              <a:t>   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	999</a:t>
            </a:r>
          </a:p>
          <a:p>
            <a:pPr marL="0" indent="0">
              <a:buNone/>
            </a:pPr>
            <a:r>
              <a:rPr lang="en-US" dirty="0"/>
              <a:t>+       99</a:t>
            </a:r>
          </a:p>
          <a:p>
            <a:pPr marL="0" indent="0">
              <a:buNone/>
            </a:pPr>
            <a:r>
              <a:rPr lang="en-US" dirty="0"/>
              <a:t>------------</a:t>
            </a:r>
          </a:p>
          <a:p>
            <a:pPr marL="0" indent="0">
              <a:buNone/>
            </a:pPr>
            <a:r>
              <a:rPr lang="en-US" dirty="0" smtClean="0"/>
              <a:t>	098</a:t>
            </a: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/>
              <a:t>	999</a:t>
            </a:r>
          </a:p>
          <a:p>
            <a:pPr marL="0" indent="0">
              <a:buNone/>
            </a:pPr>
            <a:r>
              <a:rPr lang="en-US" dirty="0"/>
              <a:t>+       99</a:t>
            </a:r>
          </a:p>
          <a:p>
            <a:pPr marL="0" indent="0">
              <a:buNone/>
            </a:pPr>
            <a:r>
              <a:rPr lang="en-US" dirty="0"/>
              <a:t>------------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1098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59195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Most Significant Digit First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Multiplication</a:t>
            </a:r>
          </a:p>
          <a:p>
            <a:r>
              <a:rPr lang="en-US" dirty="0" smtClean="0"/>
              <a:t>Comparison of two numbers of the same length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70631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Multiplication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	1111</a:t>
            </a:r>
          </a:p>
          <a:p>
            <a:pPr marL="0" indent="0">
              <a:buNone/>
            </a:pPr>
            <a:r>
              <a:rPr lang="en-US" dirty="0" smtClean="0"/>
              <a:t>X	  111</a:t>
            </a:r>
          </a:p>
          <a:p>
            <a:pPr marL="0" indent="0">
              <a:buNone/>
            </a:pPr>
            <a:r>
              <a:rPr lang="en-US" dirty="0" smtClean="0"/>
              <a:t>------------</a:t>
            </a:r>
          </a:p>
          <a:p>
            <a:pPr marL="0" indent="0">
              <a:buNone/>
            </a:pPr>
            <a:r>
              <a:rPr lang="en-US" dirty="0" smtClean="0"/>
              <a:t>	 1111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1111</a:t>
            </a:r>
          </a:p>
          <a:p>
            <a:pPr marL="0" indent="0">
              <a:buNone/>
            </a:pPr>
            <a:r>
              <a:rPr lang="en-US" dirty="0" smtClean="0"/>
              <a:t>+   1111</a:t>
            </a:r>
          </a:p>
          <a:p>
            <a:pPr marL="0" indent="0">
              <a:buNone/>
            </a:pPr>
            <a:r>
              <a:rPr lang="en-US" dirty="0" smtClean="0"/>
              <a:t>-------------</a:t>
            </a:r>
          </a:p>
          <a:p>
            <a:pPr marL="0" indent="0">
              <a:buNone/>
            </a:pPr>
            <a:r>
              <a:rPr lang="en-US" dirty="0" smtClean="0"/>
              <a:t>     12321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 	</a:t>
            </a:r>
          </a:p>
        </p:txBody>
      </p:sp>
    </p:spTree>
    <p:extLst>
      <p:ext uri="{BB962C8B-B14F-4D97-AF65-F5344CB8AC3E}">
        <p14:creationId xmlns:p14="http://schemas.microsoft.com/office/powerpoint/2010/main" val="27077590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Same as…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	1111</a:t>
            </a:r>
          </a:p>
          <a:p>
            <a:pPr marL="0" indent="0">
              <a:buNone/>
            </a:pPr>
            <a:r>
              <a:rPr lang="en-US" dirty="0" smtClean="0"/>
              <a:t>X	  111</a:t>
            </a:r>
          </a:p>
          <a:p>
            <a:pPr marL="0" indent="0">
              <a:buNone/>
            </a:pPr>
            <a:r>
              <a:rPr lang="en-US" dirty="0" smtClean="0"/>
              <a:t>------------</a:t>
            </a:r>
          </a:p>
          <a:p>
            <a:pPr marL="0" indent="0">
              <a:buNone/>
            </a:pPr>
            <a:r>
              <a:rPr lang="en-US" dirty="0" smtClean="0"/>
              <a:t>	 1111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1111</a:t>
            </a:r>
          </a:p>
          <a:p>
            <a:pPr marL="0" indent="0">
              <a:buNone/>
            </a:pPr>
            <a:r>
              <a:rPr lang="en-US" dirty="0" smtClean="0"/>
              <a:t>+   1111</a:t>
            </a:r>
          </a:p>
          <a:p>
            <a:pPr marL="0" indent="0">
              <a:buNone/>
            </a:pPr>
            <a:r>
              <a:rPr lang="en-US" dirty="0" smtClean="0"/>
              <a:t>-------------</a:t>
            </a:r>
          </a:p>
          <a:p>
            <a:pPr marL="0" indent="0">
              <a:buNone/>
            </a:pPr>
            <a:r>
              <a:rPr lang="en-US" dirty="0" smtClean="0"/>
              <a:t>     12321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 	1111</a:t>
            </a:r>
          </a:p>
          <a:p>
            <a:pPr marL="0" indent="0">
              <a:buNone/>
            </a:pPr>
            <a:r>
              <a:rPr lang="en-US" dirty="0"/>
              <a:t>X	  111</a:t>
            </a:r>
          </a:p>
          <a:p>
            <a:pPr marL="0" indent="0">
              <a:buNone/>
            </a:pPr>
            <a:r>
              <a:rPr lang="en-US" dirty="0"/>
              <a:t>------------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1111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     1111</a:t>
            </a:r>
          </a:p>
          <a:p>
            <a:pPr marL="0" indent="0">
              <a:buNone/>
            </a:pPr>
            <a:r>
              <a:rPr lang="en-US" dirty="0"/>
              <a:t>+   </a:t>
            </a:r>
            <a:r>
              <a:rPr lang="en-US" dirty="0" smtClean="0"/>
              <a:t>   1111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-------------</a:t>
            </a:r>
          </a:p>
          <a:p>
            <a:pPr marL="0" indent="0">
              <a:buNone/>
            </a:pPr>
            <a:r>
              <a:rPr lang="en-US" dirty="0"/>
              <a:t>     12321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4795073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34</TotalTime>
  <Words>282</Words>
  <Application>Microsoft Office PowerPoint</Application>
  <PresentationFormat>On-screen Show (4:3)</PresentationFormat>
  <Paragraphs>94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Trebuchet MS</vt:lpstr>
      <vt:lpstr>Wingdings 3</vt:lpstr>
      <vt:lpstr>Facet</vt:lpstr>
      <vt:lpstr>Hw 5 Hints</vt:lpstr>
      <vt:lpstr>Managing Complexity</vt:lpstr>
      <vt:lpstr>Debugging</vt:lpstr>
      <vt:lpstr>The Least Significant Digit First</vt:lpstr>
      <vt:lpstr>Integer to String</vt:lpstr>
      <vt:lpstr>Addition</vt:lpstr>
      <vt:lpstr>The Most Significant Digit First</vt:lpstr>
      <vt:lpstr>Multiplication</vt:lpstr>
      <vt:lpstr>Same as…</vt:lpstr>
      <vt:lpstr>Same as…</vt:lpstr>
      <vt:lpstr>Comparison</vt:lpstr>
      <vt:lpstr>Some Possible Ways to Store 123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Hw 5 Hints</dc:title>
  <dc:creator>Windows User</dc:creator>
  <cp:lastModifiedBy>Windows User</cp:lastModifiedBy>
  <cp:revision>46</cp:revision>
  <dcterms:created xsi:type="dcterms:W3CDTF">2016-11-08T17:13:07Z</dcterms:created>
  <dcterms:modified xsi:type="dcterms:W3CDTF">2016-11-08T17:47:30Z</dcterms:modified>
</cp:coreProperties>
</file>