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1" r:id="rId5"/>
    <p:sldId id="258" r:id="rId6"/>
    <p:sldId id="260" r:id="rId7"/>
    <p:sldId id="262" r:id="rId8"/>
    <p:sldId id="264" r:id="rId9"/>
    <p:sldId id="263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32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9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70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8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5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0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11B8-92EE-48F5-A047-255DF915A3A0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19150-0061-4C62-9EFF-8ACEF2C4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Hw</a:t>
            </a:r>
            <a:r>
              <a:rPr lang="en-US" dirty="0" smtClean="0"/>
              <a:t> 5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0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1111 x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= ((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x 1111) x 10 +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r>
              <a:rPr lang="en-US" dirty="0" smtClean="0"/>
              <a:t> x 1111) x 10 +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x 1111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054725" y="2160588"/>
            <a:ext cx="3089275" cy="38814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11705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numbers have the same length</a:t>
            </a:r>
          </a:p>
          <a:p>
            <a:pPr lvl="1"/>
            <a:r>
              <a:rPr lang="en-US" dirty="0" smtClean="0"/>
              <a:t>The most significant digit decides which number is bigger</a:t>
            </a:r>
          </a:p>
          <a:p>
            <a:pPr lvl="1"/>
            <a:r>
              <a:rPr lang="en-US" dirty="0" smtClean="0"/>
              <a:t>If they are the same, compare the next digit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4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Ways to Store 123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“123”</a:t>
            </a:r>
          </a:p>
          <a:p>
            <a:pPr lvl="1"/>
            <a:r>
              <a:rPr lang="en-US" dirty="0" smtClean="0"/>
              <a:t>Easier to print and extract input</a:t>
            </a:r>
          </a:p>
          <a:p>
            <a:pPr lvl="1"/>
            <a:r>
              <a:rPr lang="en-US" dirty="0" smtClean="0"/>
              <a:t>Easier to write the string conversion constructor</a:t>
            </a:r>
          </a:p>
          <a:p>
            <a:pPr lvl="1"/>
            <a:r>
              <a:rPr lang="en-US" dirty="0" smtClean="0"/>
              <a:t>Easier to multiply</a:t>
            </a:r>
          </a:p>
          <a:p>
            <a:pPr lvl="1"/>
            <a:r>
              <a:rPr lang="en-US" dirty="0" smtClean="0"/>
              <a:t>Easier to compare numbers</a:t>
            </a:r>
          </a:p>
          <a:p>
            <a:r>
              <a:rPr lang="en-US" dirty="0" smtClean="0"/>
              <a:t>“321”</a:t>
            </a:r>
          </a:p>
          <a:p>
            <a:pPr lvl="1"/>
            <a:r>
              <a:rPr lang="en-US" dirty="0" smtClean="0"/>
              <a:t>Easier to write the integer conversion constructor</a:t>
            </a:r>
          </a:p>
          <a:p>
            <a:pPr lvl="1"/>
            <a:r>
              <a:rPr lang="en-US" dirty="0" smtClean="0"/>
              <a:t>Easier to add two numbers </a:t>
            </a:r>
          </a:p>
          <a:p>
            <a:pPr lvl="2"/>
            <a:r>
              <a:rPr lang="en-US" dirty="0" smtClean="0"/>
              <a:t>Lowest significant digit first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9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ways to solve this problem</a:t>
            </a:r>
          </a:p>
          <a:p>
            <a:r>
              <a:rPr lang="en-US" dirty="0" smtClean="0"/>
              <a:t>Write and test one function at a time</a:t>
            </a:r>
          </a:p>
          <a:p>
            <a:r>
              <a:rPr lang="en-US" dirty="0" smtClean="0"/>
              <a:t>Try to use a statically allocated array with say, 100 char</a:t>
            </a:r>
          </a:p>
          <a:p>
            <a:pPr lvl="1"/>
            <a:r>
              <a:rPr lang="en-US" dirty="0" smtClean="0"/>
              <a:t>Convert to a dynamically allocated array later</a:t>
            </a:r>
          </a:p>
          <a:p>
            <a:r>
              <a:rPr lang="en-US" dirty="0" smtClean="0"/>
              <a:t>Creating little helper functions</a:t>
            </a:r>
          </a:p>
          <a:p>
            <a:pPr lvl="1"/>
            <a:r>
              <a:rPr lang="en-US" dirty="0" smtClean="0"/>
              <a:t>Reverse string</a:t>
            </a:r>
          </a:p>
          <a:p>
            <a:pPr lvl="1"/>
            <a:r>
              <a:rPr lang="en-US" dirty="0" smtClean="0"/>
              <a:t>Multiply up to 10</a:t>
            </a:r>
          </a:p>
          <a:p>
            <a:pPr lvl="1"/>
            <a:r>
              <a:rPr lang="en-US" dirty="0" smtClean="0"/>
              <a:t>Max, min</a:t>
            </a:r>
          </a:p>
        </p:txBody>
      </p:sp>
    </p:spTree>
    <p:extLst>
      <p:ext uri="{BB962C8B-B14F-4D97-AF65-F5344CB8AC3E}">
        <p14:creationId xmlns:p14="http://schemas.microsoft.com/office/powerpoint/2010/main" val="43933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check operands of different lengths</a:t>
            </a:r>
          </a:p>
          <a:p>
            <a:r>
              <a:rPr lang="en-US" dirty="0" smtClean="0"/>
              <a:t>Use a global debugging counter to track memory allocation</a:t>
            </a:r>
          </a:p>
          <a:p>
            <a:pPr lvl="1"/>
            <a:r>
              <a:rPr lang="en-US" dirty="0" smtClean="0"/>
              <a:t>Update the counter whenever new and delete are called</a:t>
            </a:r>
          </a:p>
        </p:txBody>
      </p:sp>
    </p:spTree>
    <p:extLst>
      <p:ext uri="{BB962C8B-B14F-4D97-AF65-F5344CB8AC3E}">
        <p14:creationId xmlns:p14="http://schemas.microsoft.com/office/powerpoint/2010/main" val="224072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Least Significant Digit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to string</a:t>
            </a:r>
          </a:p>
          <a:p>
            <a:r>
              <a:rPr lang="en-US" dirty="0" smtClean="0"/>
              <a:t>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4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to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123 -&gt; “123”</a:t>
            </a:r>
          </a:p>
          <a:p>
            <a:pPr lvl="1"/>
            <a:r>
              <a:rPr lang="en-US" dirty="0" smtClean="0"/>
              <a:t>123 % 10 = 3, ‘3’ = 3 + ‘0’</a:t>
            </a:r>
          </a:p>
          <a:p>
            <a:pPr lvl="2"/>
            <a:r>
              <a:rPr lang="en-US" dirty="0" smtClean="0"/>
              <a:t>123 / 10 = 12</a:t>
            </a:r>
          </a:p>
          <a:p>
            <a:pPr lvl="1"/>
            <a:r>
              <a:rPr lang="en-US" dirty="0" smtClean="0"/>
              <a:t>12 % 10 = 2, ‘2’ = 2 + ‘0’</a:t>
            </a:r>
          </a:p>
          <a:p>
            <a:pPr lvl="2"/>
            <a:r>
              <a:rPr lang="en-US" dirty="0" smtClean="0"/>
              <a:t>12 / 10 = 1</a:t>
            </a:r>
          </a:p>
          <a:p>
            <a:pPr lvl="1"/>
            <a:r>
              <a:rPr lang="en-US" dirty="0" smtClean="0"/>
              <a:t>1 % 10 = 1, ‘1’ = 1 + ‘0’</a:t>
            </a:r>
          </a:p>
          <a:p>
            <a:pPr lvl="2"/>
            <a:r>
              <a:rPr lang="en-US" dirty="0" smtClean="0"/>
              <a:t>1 / 10 = 0 // terminate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4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999</a:t>
            </a:r>
          </a:p>
          <a:p>
            <a:pPr marL="0" indent="0">
              <a:buNone/>
            </a:pPr>
            <a:r>
              <a:rPr lang="en-US" dirty="0" smtClean="0"/>
              <a:t>+       99</a:t>
            </a:r>
          </a:p>
          <a:p>
            <a:pPr marL="0" indent="0">
              <a:buNone/>
            </a:pPr>
            <a:r>
              <a:rPr lang="en-US" dirty="0" smtClean="0"/>
              <a:t>------------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999</a:t>
            </a:r>
          </a:p>
          <a:p>
            <a:pPr marL="0" indent="0">
              <a:buNone/>
            </a:pPr>
            <a:r>
              <a:rPr lang="en-US" dirty="0"/>
              <a:t>+       99</a:t>
            </a:r>
          </a:p>
          <a:p>
            <a:pPr marL="0" indent="0">
              <a:buNone/>
            </a:pPr>
            <a:r>
              <a:rPr lang="en-US" dirty="0"/>
              <a:t>------------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smtClean="0"/>
              <a:t>98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999</a:t>
            </a:r>
          </a:p>
          <a:p>
            <a:pPr marL="0" indent="0">
              <a:buNone/>
            </a:pPr>
            <a:r>
              <a:rPr lang="en-US" dirty="0"/>
              <a:t>+       99</a:t>
            </a:r>
          </a:p>
          <a:p>
            <a:pPr marL="0" indent="0">
              <a:buNone/>
            </a:pPr>
            <a:r>
              <a:rPr lang="en-US" dirty="0"/>
              <a:t>------------</a:t>
            </a:r>
          </a:p>
          <a:p>
            <a:pPr marL="0" indent="0">
              <a:buNone/>
            </a:pPr>
            <a:r>
              <a:rPr lang="en-US" dirty="0" smtClean="0"/>
              <a:t>	098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999</a:t>
            </a:r>
          </a:p>
          <a:p>
            <a:pPr marL="0" indent="0">
              <a:buNone/>
            </a:pPr>
            <a:r>
              <a:rPr lang="en-US" dirty="0"/>
              <a:t>+       99</a:t>
            </a:r>
          </a:p>
          <a:p>
            <a:pPr marL="0" indent="0">
              <a:buNone/>
            </a:pPr>
            <a:r>
              <a:rPr lang="en-US" dirty="0"/>
              <a:t>------------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1098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1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Significant Digit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</a:p>
          <a:p>
            <a:r>
              <a:rPr lang="en-US" dirty="0" smtClean="0"/>
              <a:t>Comparison of two numbers of the same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6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1111</a:t>
            </a:r>
          </a:p>
          <a:p>
            <a:pPr marL="0" indent="0">
              <a:buNone/>
            </a:pPr>
            <a:r>
              <a:rPr lang="en-US" dirty="0" smtClean="0"/>
              <a:t>X	  111</a:t>
            </a:r>
          </a:p>
          <a:p>
            <a:pPr marL="0" indent="0">
              <a:buNone/>
            </a:pPr>
            <a:r>
              <a:rPr lang="en-US" dirty="0" smtClean="0"/>
              <a:t>------------</a:t>
            </a:r>
          </a:p>
          <a:p>
            <a:pPr marL="0" indent="0">
              <a:buNone/>
            </a:pPr>
            <a:r>
              <a:rPr lang="en-US" dirty="0" smtClean="0"/>
              <a:t>	 1111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1111</a:t>
            </a:r>
          </a:p>
          <a:p>
            <a:pPr marL="0" indent="0">
              <a:buNone/>
            </a:pPr>
            <a:r>
              <a:rPr lang="en-US" dirty="0" smtClean="0"/>
              <a:t>+   1111</a:t>
            </a:r>
          </a:p>
          <a:p>
            <a:pPr marL="0" indent="0">
              <a:buNone/>
            </a:pPr>
            <a:r>
              <a:rPr lang="en-US" dirty="0" smtClean="0"/>
              <a:t>-------------</a:t>
            </a:r>
          </a:p>
          <a:p>
            <a:pPr marL="0" indent="0">
              <a:buNone/>
            </a:pPr>
            <a:r>
              <a:rPr lang="en-US" dirty="0" smtClean="0"/>
              <a:t>     12321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70775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1111</a:t>
            </a:r>
          </a:p>
          <a:p>
            <a:pPr marL="0" indent="0">
              <a:buNone/>
            </a:pPr>
            <a:r>
              <a:rPr lang="en-US" dirty="0" smtClean="0"/>
              <a:t>X	  111</a:t>
            </a:r>
          </a:p>
          <a:p>
            <a:pPr marL="0" indent="0">
              <a:buNone/>
            </a:pPr>
            <a:r>
              <a:rPr lang="en-US" dirty="0" smtClean="0"/>
              <a:t>------------</a:t>
            </a:r>
          </a:p>
          <a:p>
            <a:pPr marL="0" indent="0">
              <a:buNone/>
            </a:pPr>
            <a:r>
              <a:rPr lang="en-US" dirty="0" smtClean="0"/>
              <a:t>	 1111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1111</a:t>
            </a:r>
          </a:p>
          <a:p>
            <a:pPr marL="0" indent="0">
              <a:buNone/>
            </a:pPr>
            <a:r>
              <a:rPr lang="en-US" dirty="0" smtClean="0"/>
              <a:t>+   1111</a:t>
            </a:r>
          </a:p>
          <a:p>
            <a:pPr marL="0" indent="0">
              <a:buNone/>
            </a:pPr>
            <a:r>
              <a:rPr lang="en-US" dirty="0" smtClean="0"/>
              <a:t>-------------</a:t>
            </a:r>
          </a:p>
          <a:p>
            <a:pPr marL="0" indent="0">
              <a:buNone/>
            </a:pPr>
            <a:r>
              <a:rPr lang="en-US" dirty="0" smtClean="0"/>
              <a:t>     12321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	1111</a:t>
            </a:r>
          </a:p>
          <a:p>
            <a:pPr marL="0" indent="0">
              <a:buNone/>
            </a:pPr>
            <a:r>
              <a:rPr lang="en-US" dirty="0"/>
              <a:t>X	  111</a:t>
            </a:r>
          </a:p>
          <a:p>
            <a:pPr marL="0" indent="0">
              <a:buNone/>
            </a:pPr>
            <a:r>
              <a:rPr lang="en-US" dirty="0"/>
              <a:t>------------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1111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1111</a:t>
            </a:r>
          </a:p>
          <a:p>
            <a:pPr marL="0" indent="0">
              <a:buNone/>
            </a:pPr>
            <a:r>
              <a:rPr lang="en-US" dirty="0"/>
              <a:t>+   </a:t>
            </a:r>
            <a:r>
              <a:rPr lang="en-US" dirty="0" smtClean="0"/>
              <a:t>   1111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-------------</a:t>
            </a:r>
          </a:p>
          <a:p>
            <a:pPr marL="0" indent="0">
              <a:buNone/>
            </a:pPr>
            <a:r>
              <a:rPr lang="en-US" dirty="0"/>
              <a:t>     12321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950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282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Hw 5 Hints</vt:lpstr>
      <vt:lpstr>Managing Complexity</vt:lpstr>
      <vt:lpstr>Debugging</vt:lpstr>
      <vt:lpstr>The Least Significant Digit First</vt:lpstr>
      <vt:lpstr>Integer to String</vt:lpstr>
      <vt:lpstr>Addition</vt:lpstr>
      <vt:lpstr>The Most Significant Digit First</vt:lpstr>
      <vt:lpstr>Multiplication</vt:lpstr>
      <vt:lpstr>Same as…</vt:lpstr>
      <vt:lpstr>Same as…</vt:lpstr>
      <vt:lpstr>Comparison</vt:lpstr>
      <vt:lpstr>Some Possible Ways to Store 123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5 Hints</dc:title>
  <dc:creator>Windows User</dc:creator>
  <cp:lastModifiedBy>Windows User</cp:lastModifiedBy>
  <cp:revision>46</cp:revision>
  <dcterms:created xsi:type="dcterms:W3CDTF">2016-11-08T17:13:07Z</dcterms:created>
  <dcterms:modified xsi:type="dcterms:W3CDTF">2016-11-08T17:47:30Z</dcterms:modified>
</cp:coreProperties>
</file>