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2.xml" ContentType="application/vnd.openxmlformats-officedocument.presentationml.notesSlide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notesSlides/notesSlide23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4.xml" ContentType="application/vnd.openxmlformats-officedocument.themeOverride+xml"/>
  <Override PartName="/ppt/notesSlides/notesSlide24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16.xml" ContentType="application/vnd.openxmlformats-officedocument.drawingml.chart+xml"/>
  <Override PartName="/ppt/theme/themeOverride5.xml" ContentType="application/vnd.openxmlformats-officedocument.themeOverride+xml"/>
  <Override PartName="/ppt/charts/chart17.xml" ContentType="application/vnd.openxmlformats-officedocument.drawingml.chart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notesSlides/notesSlide27.xml" ContentType="application/vnd.openxmlformats-officedocument.presentationml.notesSlide+xml"/>
  <Override PartName="/ppt/charts/chart19.xml" ContentType="application/vnd.openxmlformats-officedocument.drawingml.chart+xml"/>
  <Override PartName="/ppt/theme/themeOverride7.xml" ContentType="application/vnd.openxmlformats-officedocument.themeOverride+xml"/>
  <Override PartName="/ppt/charts/chart20.xml" ContentType="application/vnd.openxmlformats-officedocument.drawingml.chart+xml"/>
  <Override PartName="/ppt/theme/themeOverride8.xml" ContentType="application/vnd.openxmlformats-officedocument.themeOverride+xml"/>
  <Override PartName="/ppt/charts/chart21.xml" ContentType="application/vnd.openxmlformats-officedocument.drawingml.chart+xml"/>
  <Override PartName="/ppt/theme/themeOverride9.xml" ContentType="application/vnd.openxmlformats-officedocument.themeOverride+xml"/>
  <Override PartName="/ppt/notesSlides/notesSlide28.xml" ContentType="application/vnd.openxmlformats-officedocument.presentationml.notesSlide+xml"/>
  <Override PartName="/ppt/charts/chart22.xml" ContentType="application/vnd.openxmlformats-officedocument.drawingml.chart+xml"/>
  <Override PartName="/ppt/theme/themeOverride10.xml" ContentType="application/vnd.openxmlformats-officedocument.themeOverr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29.xml" ContentType="application/vnd.openxmlformats-officedocument.presentationml.notesSlide+xml"/>
  <Override PartName="/ppt/charts/chart25.xml" ContentType="application/vnd.openxmlformats-officedocument.drawingml.chart+xml"/>
  <Override PartName="/ppt/theme/themeOverride11.xml" ContentType="application/vnd.openxmlformats-officedocument.themeOverride+xml"/>
  <Override PartName="/ppt/charts/chart26.xml" ContentType="application/vnd.openxmlformats-officedocument.drawingml.chart+xml"/>
  <Override PartName="/ppt/theme/themeOverride12.xml" ContentType="application/vnd.openxmlformats-officedocument.themeOverride+xml"/>
  <Override PartName="/ppt/charts/chart27.xml" ContentType="application/vnd.openxmlformats-officedocument.drawingml.chart+xml"/>
  <Override PartName="/ppt/theme/themeOverride13.xml" ContentType="application/vnd.openxmlformats-officedocument.themeOverride+xml"/>
  <Override PartName="/ppt/notesSlides/notesSlide30.xml" ContentType="application/vnd.openxmlformats-officedocument.presentationml.notesSlide+xml"/>
  <Override PartName="/ppt/charts/chart28.xml" ContentType="application/vnd.openxmlformats-officedocument.drawingml.chart+xml"/>
  <Override PartName="/ppt/theme/themeOverride14.xml" ContentType="application/vnd.openxmlformats-officedocument.themeOverride+xml"/>
  <Override PartName="/ppt/charts/chart29.xml" ContentType="application/vnd.openxmlformats-officedocument.drawingml.chart+xml"/>
  <Override PartName="/ppt/theme/themeOverride15.xml" ContentType="application/vnd.openxmlformats-officedocument.themeOverride+xml"/>
  <Override PartName="/ppt/charts/chart30.xml" ContentType="application/vnd.openxmlformats-officedocument.drawingml.chart+xml"/>
  <Override PartName="/ppt/theme/themeOverride16.xml" ContentType="application/vnd.openxmlformats-officedocument.themeOverride+xml"/>
  <Override PartName="/ppt/notesSlides/notesSlide31.xml" ContentType="application/vnd.openxmlformats-officedocument.presentationml.notesSlide+xml"/>
  <Override PartName="/ppt/charts/chart31.xml" ContentType="application/vnd.openxmlformats-officedocument.drawingml.chart+xml"/>
  <Override PartName="/ppt/theme/themeOverride17.xml" ContentType="application/vnd.openxmlformats-officedocument.themeOverride+xml"/>
  <Override PartName="/ppt/charts/chart32.xml" ContentType="application/vnd.openxmlformats-officedocument.drawingml.chart+xml"/>
  <Override PartName="/ppt/theme/themeOverride18.xml" ContentType="application/vnd.openxmlformats-officedocument.themeOverride+xml"/>
  <Override PartName="/ppt/charts/chart33.xml" ContentType="application/vnd.openxmlformats-officedocument.drawingml.chart+xml"/>
  <Override PartName="/ppt/theme/themeOverride19.xml" ContentType="application/vnd.openxmlformats-officedocument.themeOverr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34.xml" ContentType="application/vnd.openxmlformats-officedocument.drawingml.chart+xml"/>
  <Override PartName="/ppt/theme/themeOverride20.xml" ContentType="application/vnd.openxmlformats-officedocument.themeOverride+xml"/>
  <Override PartName="/ppt/charts/chart35.xml" ContentType="application/vnd.openxmlformats-officedocument.drawingml.chart+xml"/>
  <Override PartName="/ppt/theme/themeOverride21.xml" ContentType="application/vnd.openxmlformats-officedocument.themeOverride+xml"/>
  <Override PartName="/ppt/charts/chart36.xml" ContentType="application/vnd.openxmlformats-officedocument.drawingml.chart+xml"/>
  <Override PartName="/ppt/theme/themeOverride22.xml" ContentType="application/vnd.openxmlformats-officedocument.themeOverride+xml"/>
  <Override PartName="/ppt/notesSlides/notesSlide35.xml" ContentType="application/vnd.openxmlformats-officedocument.presentationml.notesSlide+xml"/>
  <Override PartName="/ppt/charts/chart37.xml" ContentType="application/vnd.openxmlformats-officedocument.drawingml.chart+xml"/>
  <Override PartName="/ppt/theme/themeOverride23.xml" ContentType="application/vnd.openxmlformats-officedocument.themeOverride+xml"/>
  <Override PartName="/ppt/charts/chart38.xml" ContentType="application/vnd.openxmlformats-officedocument.drawingml.chart+xml"/>
  <Override PartName="/ppt/theme/themeOverride24.xml" ContentType="application/vnd.openxmlformats-officedocument.themeOverride+xml"/>
  <Override PartName="/ppt/charts/chart39.xml" ContentType="application/vnd.openxmlformats-officedocument.drawingml.chart+xml"/>
  <Override PartName="/ppt/theme/themeOverride25.xml" ContentType="application/vnd.openxmlformats-officedocument.themeOverride+xml"/>
  <Override PartName="/ppt/notesSlides/notesSlide36.xml" ContentType="application/vnd.openxmlformats-officedocument.presentationml.notesSlide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theme/themeOverride26.xml" ContentType="application/vnd.openxmlformats-officedocument.themeOverride+xml"/>
  <Override PartName="/ppt/charts/chart42.xml" ContentType="application/vnd.openxmlformats-officedocument.drawingml.chart+xml"/>
  <Override PartName="/ppt/theme/themeOverride27.xml" ContentType="application/vnd.openxmlformats-officedocument.themeOverride+xml"/>
  <Override PartName="/ppt/notesSlides/notesSlide37.xml" ContentType="application/vnd.openxmlformats-officedocument.presentationml.notesSlide+xml"/>
  <Override PartName="/ppt/charts/chart43.xml" ContentType="application/vnd.openxmlformats-officedocument.drawingml.chart+xml"/>
  <Override PartName="/ppt/theme/themeOverride28.xml" ContentType="application/vnd.openxmlformats-officedocument.themeOverride+xml"/>
  <Override PartName="/ppt/charts/chart44.xml" ContentType="application/vnd.openxmlformats-officedocument.drawingml.chart+xml"/>
  <Override PartName="/ppt/theme/themeOverride29.xml" ContentType="application/vnd.openxmlformats-officedocument.themeOverride+xml"/>
  <Override PartName="/ppt/charts/chart45.xml" ContentType="application/vnd.openxmlformats-officedocument.drawingml.chart+xml"/>
  <Override PartName="/ppt/theme/themeOverride30.xml" ContentType="application/vnd.openxmlformats-officedocument.themeOverr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323" r:id="rId2"/>
    <p:sldId id="363" r:id="rId3"/>
    <p:sldId id="364" r:id="rId4"/>
    <p:sldId id="365" r:id="rId5"/>
    <p:sldId id="366" r:id="rId6"/>
    <p:sldId id="367" r:id="rId7"/>
    <p:sldId id="325" r:id="rId8"/>
    <p:sldId id="326" r:id="rId9"/>
    <p:sldId id="328" r:id="rId10"/>
    <p:sldId id="327" r:id="rId11"/>
    <p:sldId id="369" r:id="rId12"/>
    <p:sldId id="368" r:id="rId13"/>
    <p:sldId id="329" r:id="rId14"/>
    <p:sldId id="370" r:id="rId15"/>
    <p:sldId id="336" r:id="rId16"/>
    <p:sldId id="371" r:id="rId17"/>
    <p:sldId id="391" r:id="rId18"/>
    <p:sldId id="330" r:id="rId19"/>
    <p:sldId id="334" r:id="rId20"/>
    <p:sldId id="341" r:id="rId21"/>
    <p:sldId id="376" r:id="rId22"/>
    <p:sldId id="372" r:id="rId23"/>
    <p:sldId id="373" r:id="rId24"/>
    <p:sldId id="374" r:id="rId25"/>
    <p:sldId id="375" r:id="rId26"/>
    <p:sldId id="377" r:id="rId27"/>
    <p:sldId id="378" r:id="rId28"/>
    <p:sldId id="379" r:id="rId29"/>
    <p:sldId id="380" r:id="rId30"/>
    <p:sldId id="392" r:id="rId31"/>
    <p:sldId id="393" r:id="rId32"/>
    <p:sldId id="386" r:id="rId33"/>
    <p:sldId id="383" r:id="rId34"/>
    <p:sldId id="387" r:id="rId35"/>
    <p:sldId id="388" r:id="rId36"/>
    <p:sldId id="389" r:id="rId37"/>
    <p:sldId id="390" r:id="rId38"/>
    <p:sldId id="384" r:id="rId39"/>
    <p:sldId id="385" r:id="rId40"/>
    <p:sldId id="324" r:id="rId4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00" autoAdjust="0"/>
  </p:normalViewPr>
  <p:slideViewPr>
    <p:cSldViewPr>
      <p:cViewPr varScale="1">
        <p:scale>
          <a:sx n="61" d="100"/>
          <a:sy n="61" d="100"/>
        </p:scale>
        <p:origin x="135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elasped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2k\user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2k\system.xls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2k\elapsed.xls" TargetMode="External"/><Relationship Id="rId1" Type="http://schemas.openxmlformats.org/officeDocument/2006/relationships/themeOverride" Target="../theme/themeOverride4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2k\user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2k\user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2k\system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user-file-dir.xlsx" TargetMode="External"/><Relationship Id="rId1" Type="http://schemas.openxmlformats.org/officeDocument/2006/relationships/themeOverride" Target="../theme/themeOverride5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elapsed-file-dir.xlsx" TargetMode="External"/><Relationship Id="rId1" Type="http://schemas.openxmlformats.org/officeDocument/2006/relationships/themeOverride" Target="../theme/themeOverride6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multi\system-file-dir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user-file-dir.xlsx" TargetMode="External"/><Relationship Id="rId1" Type="http://schemas.openxmlformats.org/officeDocument/2006/relationships/themeOverride" Target="../theme/themeOverride7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user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system-file-dir.xlsx" TargetMode="External"/><Relationship Id="rId1" Type="http://schemas.openxmlformats.org/officeDocument/2006/relationships/themeOverride" Target="../theme/themeOverride8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elapsed-file-dir.xlsx" TargetMode="External"/><Relationship Id="rId1" Type="http://schemas.openxmlformats.org/officeDocument/2006/relationships/themeOverride" Target="../theme/themeOverride9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elapsed-file-dir.xlsx" TargetMode="External"/><Relationship Id="rId1" Type="http://schemas.openxmlformats.org/officeDocument/2006/relationships/themeOverride" Target="../theme/themeOverride10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multi\user-file-dir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multi\system-file-dir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elapsed-file-dir.xlsx" TargetMode="External"/><Relationship Id="rId1" Type="http://schemas.openxmlformats.org/officeDocument/2006/relationships/themeOverride" Target="../theme/themeOverride11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user-file-dir.xlsx" TargetMode="External"/><Relationship Id="rId1" Type="http://schemas.openxmlformats.org/officeDocument/2006/relationships/themeOverride" Target="../theme/themeOverride12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system-file-dir.xlsx" TargetMode="External"/><Relationship Id="rId1" Type="http://schemas.openxmlformats.org/officeDocument/2006/relationships/themeOverride" Target="../theme/themeOverride13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user-file-dir-2.xlsx" TargetMode="External"/><Relationship Id="rId1" Type="http://schemas.openxmlformats.org/officeDocument/2006/relationships/themeOverride" Target="../theme/themeOverride14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user-file-dir-2.xlsx" TargetMode="External"/><Relationship Id="rId1" Type="http://schemas.openxmlformats.org/officeDocument/2006/relationships/themeOverride" Target="../theme/themeOverride15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system.xlsx" TargetMode="Externa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user-file-dir-2.xlsx" TargetMode="External"/><Relationship Id="rId1" Type="http://schemas.openxmlformats.org/officeDocument/2006/relationships/themeOverride" Target="../theme/themeOverride16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user-file-dir.xlsx" TargetMode="External"/><Relationship Id="rId1" Type="http://schemas.openxmlformats.org/officeDocument/2006/relationships/themeOverride" Target="../theme/themeOverride17.xm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user-file-dir.xlsx" TargetMode="External"/><Relationship Id="rId1" Type="http://schemas.openxmlformats.org/officeDocument/2006/relationships/themeOverride" Target="../theme/themeOverride18.xm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multi\user-file-dir.xlsx" TargetMode="External"/><Relationship Id="rId1" Type="http://schemas.openxmlformats.org/officeDocument/2006/relationships/themeOverride" Target="../theme/themeOverride19.xm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elapsed-linear.xlsx" TargetMode="External"/><Relationship Id="rId1" Type="http://schemas.openxmlformats.org/officeDocument/2006/relationships/themeOverride" Target="../theme/themeOverride20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system-linear.xlsx" TargetMode="External"/><Relationship Id="rId1" Type="http://schemas.openxmlformats.org/officeDocument/2006/relationships/themeOverride" Target="../theme/themeOverride21.xm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user-linear.xlsx" TargetMode="External"/><Relationship Id="rId1" Type="http://schemas.openxmlformats.org/officeDocument/2006/relationships/themeOverride" Target="../theme/themeOverride22.xm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elapsed-linear.xlsx" TargetMode="External"/><Relationship Id="rId1" Type="http://schemas.openxmlformats.org/officeDocument/2006/relationships/themeOverride" Target="../theme/themeOverride23.xml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system-linear.xlsx" TargetMode="External"/><Relationship Id="rId1" Type="http://schemas.openxmlformats.org/officeDocument/2006/relationships/themeOverride" Target="../theme/themeOverride24.xm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user-linear.xlsx" TargetMode="External"/><Relationship Id="rId1" Type="http://schemas.openxmlformats.org/officeDocument/2006/relationships/themeOverride" Target="../theme/themeOverride25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4\2k\elapsed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%20Wang\Documents\Teaching\CIS%205930%20Performance%20Evaluation%20(Spring%202009)\lecture%2024\no%20cache\system-linear.xlsx" TargetMode="External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system-linear.xlsx" TargetMode="External"/><Relationship Id="rId1" Type="http://schemas.openxmlformats.org/officeDocument/2006/relationships/themeOverride" Target="../theme/themeOverride26.xml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user-linear.xlsx" TargetMode="External"/><Relationship Id="rId1" Type="http://schemas.openxmlformats.org/officeDocument/2006/relationships/themeOverride" Target="../theme/themeOverride27.xml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elapsed-linear.xlsx" TargetMode="External"/><Relationship Id="rId1" Type="http://schemas.openxmlformats.org/officeDocument/2006/relationships/themeOverride" Target="../theme/themeOverride28.xml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system-linear.xlsx" TargetMode="External"/><Relationship Id="rId1" Type="http://schemas.openxmlformats.org/officeDocument/2006/relationships/themeOverride" Target="../theme/themeOverride29.xml"/></Relationships>
</file>

<file path=ppt/charts/_rels/chart4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no%20cache\user-linear.xlsx" TargetMode="External"/><Relationship Id="rId1" Type="http://schemas.openxmlformats.org/officeDocument/2006/relationships/themeOverride" Target="../theme/themeOverride30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4\2k\syste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y\Documents\Teaching\CIS%205930%20Performance%20Evaluation%20(Summer%202011)\lecture%2024\2k\user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elasped.xlsx" TargetMode="External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user.xlsx" TargetMode="External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ndy%20Wang\Documents\Teaching\CIS%205930%20Performance%20Evaluation%20(Spring%202009)\lecture%2024\system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Elapsed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tx>
            <c:strRef>
              <c:f>Sheet1!$B$101</c:f>
              <c:strCache>
                <c:ptCount val="1"/>
                <c:pt idx="0">
                  <c:v>measured time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Sheet1!$A$102:$A$133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Sheet1!$B$102:$B$133</c:f>
              <c:numCache>
                <c:formatCode>General</c:formatCode>
                <c:ptCount val="32"/>
                <c:pt idx="0">
                  <c:v>21</c:v>
                </c:pt>
                <c:pt idx="1">
                  <c:v>51</c:v>
                </c:pt>
                <c:pt idx="2">
                  <c:v>18</c:v>
                </c:pt>
                <c:pt idx="3">
                  <c:v>36</c:v>
                </c:pt>
                <c:pt idx="4">
                  <c:v>71</c:v>
                </c:pt>
                <c:pt idx="5">
                  <c:v>81</c:v>
                </c:pt>
                <c:pt idx="6">
                  <c:v>80</c:v>
                </c:pt>
                <c:pt idx="7">
                  <c:v>99</c:v>
                </c:pt>
                <c:pt idx="8">
                  <c:v>17</c:v>
                </c:pt>
                <c:pt idx="9">
                  <c:v>47</c:v>
                </c:pt>
                <c:pt idx="10">
                  <c:v>17</c:v>
                </c:pt>
                <c:pt idx="11">
                  <c:v>35</c:v>
                </c:pt>
                <c:pt idx="12">
                  <c:v>92</c:v>
                </c:pt>
                <c:pt idx="13">
                  <c:v>118</c:v>
                </c:pt>
                <c:pt idx="14">
                  <c:v>113</c:v>
                </c:pt>
                <c:pt idx="15">
                  <c:v>125</c:v>
                </c:pt>
                <c:pt idx="16">
                  <c:v>17</c:v>
                </c:pt>
                <c:pt idx="17">
                  <c:v>34</c:v>
                </c:pt>
                <c:pt idx="18">
                  <c:v>17</c:v>
                </c:pt>
                <c:pt idx="19">
                  <c:v>33</c:v>
                </c:pt>
                <c:pt idx="20">
                  <c:v>65</c:v>
                </c:pt>
                <c:pt idx="21">
                  <c:v>72</c:v>
                </c:pt>
                <c:pt idx="22">
                  <c:v>91</c:v>
                </c:pt>
                <c:pt idx="23">
                  <c:v>81</c:v>
                </c:pt>
                <c:pt idx="24">
                  <c:v>16</c:v>
                </c:pt>
                <c:pt idx="25">
                  <c:v>48</c:v>
                </c:pt>
                <c:pt idx="26">
                  <c:v>17</c:v>
                </c:pt>
                <c:pt idx="27">
                  <c:v>47</c:v>
                </c:pt>
                <c:pt idx="28">
                  <c:v>87</c:v>
                </c:pt>
                <c:pt idx="29">
                  <c:v>113</c:v>
                </c:pt>
                <c:pt idx="30">
                  <c:v>113</c:v>
                </c:pt>
                <c:pt idx="31">
                  <c:v>123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Sheet1!$C$101</c:f>
              <c:strCache>
                <c:ptCount val="1"/>
                <c:pt idx="0">
                  <c:v>run 2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xVal>
            <c:numRef>
              <c:f>Sheet1!$A$102:$A$133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Sheet1!$C$102:$C$133</c:f>
              <c:numCache>
                <c:formatCode>General</c:formatCode>
                <c:ptCount val="32"/>
                <c:pt idx="0">
                  <c:v>17</c:v>
                </c:pt>
                <c:pt idx="1">
                  <c:v>37</c:v>
                </c:pt>
                <c:pt idx="2">
                  <c:v>18</c:v>
                </c:pt>
                <c:pt idx="3">
                  <c:v>35</c:v>
                </c:pt>
                <c:pt idx="4">
                  <c:v>74</c:v>
                </c:pt>
                <c:pt idx="5">
                  <c:v>82</c:v>
                </c:pt>
                <c:pt idx="6">
                  <c:v>95</c:v>
                </c:pt>
                <c:pt idx="7">
                  <c:v>106</c:v>
                </c:pt>
                <c:pt idx="8">
                  <c:v>18</c:v>
                </c:pt>
                <c:pt idx="9">
                  <c:v>35</c:v>
                </c:pt>
                <c:pt idx="10">
                  <c:v>16</c:v>
                </c:pt>
                <c:pt idx="11">
                  <c:v>48</c:v>
                </c:pt>
                <c:pt idx="12">
                  <c:v>92</c:v>
                </c:pt>
                <c:pt idx="13">
                  <c:v>120</c:v>
                </c:pt>
                <c:pt idx="14">
                  <c:v>133</c:v>
                </c:pt>
                <c:pt idx="15">
                  <c:v>140</c:v>
                </c:pt>
                <c:pt idx="16">
                  <c:v>17</c:v>
                </c:pt>
                <c:pt idx="17">
                  <c:v>34</c:v>
                </c:pt>
                <c:pt idx="18">
                  <c:v>17</c:v>
                </c:pt>
                <c:pt idx="19">
                  <c:v>47</c:v>
                </c:pt>
                <c:pt idx="20">
                  <c:v>70</c:v>
                </c:pt>
                <c:pt idx="21">
                  <c:v>74</c:v>
                </c:pt>
                <c:pt idx="22">
                  <c:v>74</c:v>
                </c:pt>
                <c:pt idx="23">
                  <c:v>85</c:v>
                </c:pt>
                <c:pt idx="24">
                  <c:v>18</c:v>
                </c:pt>
                <c:pt idx="25">
                  <c:v>47</c:v>
                </c:pt>
                <c:pt idx="26">
                  <c:v>16</c:v>
                </c:pt>
                <c:pt idx="27">
                  <c:v>35</c:v>
                </c:pt>
                <c:pt idx="28">
                  <c:v>86</c:v>
                </c:pt>
                <c:pt idx="29">
                  <c:v>103</c:v>
                </c:pt>
                <c:pt idx="30">
                  <c:v>126</c:v>
                </c:pt>
                <c:pt idx="31">
                  <c:v>137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Sheet1!$D$101</c:f>
              <c:strCache>
                <c:ptCount val="1"/>
                <c:pt idx="0">
                  <c:v>run 3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xVal>
            <c:numRef>
              <c:f>Sheet1!$A$102:$A$133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Sheet1!$D$102:$D$133</c:f>
              <c:numCache>
                <c:formatCode>General</c:formatCode>
                <c:ptCount val="32"/>
                <c:pt idx="0">
                  <c:v>16</c:v>
                </c:pt>
                <c:pt idx="1">
                  <c:v>46</c:v>
                </c:pt>
                <c:pt idx="2">
                  <c:v>16</c:v>
                </c:pt>
                <c:pt idx="3">
                  <c:v>46</c:v>
                </c:pt>
                <c:pt idx="4">
                  <c:v>83</c:v>
                </c:pt>
                <c:pt idx="5">
                  <c:v>85</c:v>
                </c:pt>
                <c:pt idx="6">
                  <c:v>90</c:v>
                </c:pt>
                <c:pt idx="7">
                  <c:v>87</c:v>
                </c:pt>
                <c:pt idx="8">
                  <c:v>15</c:v>
                </c:pt>
                <c:pt idx="9">
                  <c:v>21</c:v>
                </c:pt>
                <c:pt idx="10">
                  <c:v>16</c:v>
                </c:pt>
                <c:pt idx="11">
                  <c:v>46</c:v>
                </c:pt>
                <c:pt idx="12">
                  <c:v>92</c:v>
                </c:pt>
                <c:pt idx="13">
                  <c:v>115</c:v>
                </c:pt>
                <c:pt idx="14">
                  <c:v>111</c:v>
                </c:pt>
                <c:pt idx="15">
                  <c:v>124</c:v>
                </c:pt>
                <c:pt idx="16">
                  <c:v>14</c:v>
                </c:pt>
                <c:pt idx="17">
                  <c:v>46</c:v>
                </c:pt>
                <c:pt idx="18">
                  <c:v>15</c:v>
                </c:pt>
                <c:pt idx="19">
                  <c:v>45</c:v>
                </c:pt>
                <c:pt idx="20">
                  <c:v>67</c:v>
                </c:pt>
                <c:pt idx="21">
                  <c:v>71</c:v>
                </c:pt>
                <c:pt idx="22">
                  <c:v>73</c:v>
                </c:pt>
                <c:pt idx="23">
                  <c:v>80</c:v>
                </c:pt>
                <c:pt idx="24">
                  <c:v>14</c:v>
                </c:pt>
                <c:pt idx="25">
                  <c:v>46</c:v>
                </c:pt>
                <c:pt idx="26">
                  <c:v>15</c:v>
                </c:pt>
                <c:pt idx="27">
                  <c:v>34</c:v>
                </c:pt>
                <c:pt idx="28">
                  <c:v>84</c:v>
                </c:pt>
                <c:pt idx="29">
                  <c:v>97</c:v>
                </c:pt>
                <c:pt idx="30">
                  <c:v>109</c:v>
                </c:pt>
                <c:pt idx="31">
                  <c:v>119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Sheet1!$E$101</c:f>
              <c:strCache>
                <c:ptCount val="1"/>
                <c:pt idx="0">
                  <c:v>run 4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noFill/>
              <a:ln>
                <a:solidFill>
                  <a:srgbClr val="4F81BD"/>
                </a:solidFill>
              </a:ln>
            </c:spPr>
          </c:marker>
          <c:xVal>
            <c:numRef>
              <c:f>Sheet1!$A$102:$A$133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Sheet1!$E$102:$E$133</c:f>
              <c:numCache>
                <c:formatCode>General</c:formatCode>
                <c:ptCount val="32"/>
                <c:pt idx="0">
                  <c:v>15</c:v>
                </c:pt>
                <c:pt idx="1">
                  <c:v>46</c:v>
                </c:pt>
                <c:pt idx="2">
                  <c:v>17</c:v>
                </c:pt>
                <c:pt idx="3">
                  <c:v>46</c:v>
                </c:pt>
                <c:pt idx="4">
                  <c:v>69</c:v>
                </c:pt>
                <c:pt idx="5">
                  <c:v>79</c:v>
                </c:pt>
                <c:pt idx="6">
                  <c:v>78</c:v>
                </c:pt>
                <c:pt idx="7">
                  <c:v>96</c:v>
                </c:pt>
                <c:pt idx="8">
                  <c:v>15</c:v>
                </c:pt>
                <c:pt idx="9">
                  <c:v>23</c:v>
                </c:pt>
                <c:pt idx="10">
                  <c:v>16</c:v>
                </c:pt>
                <c:pt idx="11">
                  <c:v>46</c:v>
                </c:pt>
                <c:pt idx="12">
                  <c:v>91</c:v>
                </c:pt>
                <c:pt idx="13">
                  <c:v>115</c:v>
                </c:pt>
                <c:pt idx="14">
                  <c:v>114</c:v>
                </c:pt>
                <c:pt idx="15">
                  <c:v>125</c:v>
                </c:pt>
                <c:pt idx="16">
                  <c:v>14</c:v>
                </c:pt>
                <c:pt idx="17">
                  <c:v>44</c:v>
                </c:pt>
                <c:pt idx="18">
                  <c:v>15</c:v>
                </c:pt>
                <c:pt idx="19">
                  <c:v>32</c:v>
                </c:pt>
                <c:pt idx="20">
                  <c:v>75</c:v>
                </c:pt>
                <c:pt idx="21">
                  <c:v>75</c:v>
                </c:pt>
                <c:pt idx="22">
                  <c:v>71</c:v>
                </c:pt>
                <c:pt idx="23">
                  <c:v>81</c:v>
                </c:pt>
                <c:pt idx="24">
                  <c:v>15</c:v>
                </c:pt>
                <c:pt idx="25">
                  <c:v>33</c:v>
                </c:pt>
                <c:pt idx="26">
                  <c:v>14</c:v>
                </c:pt>
                <c:pt idx="27">
                  <c:v>46</c:v>
                </c:pt>
                <c:pt idx="28">
                  <c:v>83</c:v>
                </c:pt>
                <c:pt idx="29">
                  <c:v>97</c:v>
                </c:pt>
                <c:pt idx="30">
                  <c:v>123</c:v>
                </c:pt>
                <c:pt idx="31">
                  <c:v>121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Sheet1!$F$101</c:f>
              <c:strCache>
                <c:ptCount val="1"/>
                <c:pt idx="0">
                  <c:v>run 5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xVal>
            <c:numRef>
              <c:f>Sheet1!$A$102:$A$133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Sheet1!$F$102:$F$133</c:f>
              <c:numCache>
                <c:formatCode>General</c:formatCode>
                <c:ptCount val="32"/>
                <c:pt idx="0">
                  <c:v>16</c:v>
                </c:pt>
                <c:pt idx="1">
                  <c:v>45</c:v>
                </c:pt>
                <c:pt idx="2">
                  <c:v>16</c:v>
                </c:pt>
                <c:pt idx="3">
                  <c:v>47</c:v>
                </c:pt>
                <c:pt idx="4">
                  <c:v>74</c:v>
                </c:pt>
                <c:pt idx="5">
                  <c:v>93</c:v>
                </c:pt>
                <c:pt idx="6">
                  <c:v>79</c:v>
                </c:pt>
                <c:pt idx="7">
                  <c:v>99</c:v>
                </c:pt>
                <c:pt idx="8">
                  <c:v>15</c:v>
                </c:pt>
                <c:pt idx="9">
                  <c:v>23</c:v>
                </c:pt>
                <c:pt idx="10">
                  <c:v>17</c:v>
                </c:pt>
                <c:pt idx="11">
                  <c:v>21</c:v>
                </c:pt>
                <c:pt idx="12">
                  <c:v>104</c:v>
                </c:pt>
                <c:pt idx="13">
                  <c:v>102</c:v>
                </c:pt>
                <c:pt idx="14">
                  <c:v>124</c:v>
                </c:pt>
                <c:pt idx="15">
                  <c:v>136</c:v>
                </c:pt>
                <c:pt idx="16">
                  <c:v>15</c:v>
                </c:pt>
                <c:pt idx="17">
                  <c:v>32</c:v>
                </c:pt>
                <c:pt idx="18">
                  <c:v>14</c:v>
                </c:pt>
                <c:pt idx="19">
                  <c:v>31</c:v>
                </c:pt>
                <c:pt idx="20">
                  <c:v>64</c:v>
                </c:pt>
                <c:pt idx="21">
                  <c:v>84</c:v>
                </c:pt>
                <c:pt idx="22">
                  <c:v>73</c:v>
                </c:pt>
                <c:pt idx="23">
                  <c:v>95</c:v>
                </c:pt>
                <c:pt idx="24">
                  <c:v>16</c:v>
                </c:pt>
                <c:pt idx="25">
                  <c:v>34</c:v>
                </c:pt>
                <c:pt idx="26">
                  <c:v>14</c:v>
                </c:pt>
                <c:pt idx="27">
                  <c:v>47</c:v>
                </c:pt>
                <c:pt idx="28">
                  <c:v>96</c:v>
                </c:pt>
                <c:pt idx="29">
                  <c:v>95</c:v>
                </c:pt>
                <c:pt idx="30">
                  <c:v>109</c:v>
                </c:pt>
                <c:pt idx="31">
                  <c:v>133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Sheet1!$G$101</c:f>
              <c:strCache>
                <c:ptCount val="1"/>
                <c:pt idx="0">
                  <c:v>predicted time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Sheet1!$A$102:$A$133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Sheet1!$G$102:$G$133</c:f>
              <c:numCache>
                <c:formatCode>General</c:formatCode>
                <c:ptCount val="32"/>
                <c:pt idx="0">
                  <c:v>17</c:v>
                </c:pt>
                <c:pt idx="1">
                  <c:v>45</c:v>
                </c:pt>
                <c:pt idx="2">
                  <c:v>17</c:v>
                </c:pt>
                <c:pt idx="3">
                  <c:v>42</c:v>
                </c:pt>
                <c:pt idx="4">
                  <c:v>74.2</c:v>
                </c:pt>
                <c:pt idx="5">
                  <c:v>84</c:v>
                </c:pt>
                <c:pt idx="6">
                  <c:v>84.4</c:v>
                </c:pt>
                <c:pt idx="7">
                  <c:v>97.4</c:v>
                </c:pt>
                <c:pt idx="8">
                  <c:v>16</c:v>
                </c:pt>
                <c:pt idx="9">
                  <c:v>29.8</c:v>
                </c:pt>
                <c:pt idx="10">
                  <c:v>16.399999999999999</c:v>
                </c:pt>
                <c:pt idx="11">
                  <c:v>39.200000000000003</c:v>
                </c:pt>
                <c:pt idx="12">
                  <c:v>94.2</c:v>
                </c:pt>
                <c:pt idx="13">
                  <c:v>114</c:v>
                </c:pt>
                <c:pt idx="14">
                  <c:v>119</c:v>
                </c:pt>
                <c:pt idx="15">
                  <c:v>130</c:v>
                </c:pt>
                <c:pt idx="16">
                  <c:v>15.4</c:v>
                </c:pt>
                <c:pt idx="17">
                  <c:v>38</c:v>
                </c:pt>
                <c:pt idx="18">
                  <c:v>15.6</c:v>
                </c:pt>
                <c:pt idx="19">
                  <c:v>37.6</c:v>
                </c:pt>
                <c:pt idx="20">
                  <c:v>68.2</c:v>
                </c:pt>
                <c:pt idx="21">
                  <c:v>75.2</c:v>
                </c:pt>
                <c:pt idx="22">
                  <c:v>76.400000000000006</c:v>
                </c:pt>
                <c:pt idx="23">
                  <c:v>84.4</c:v>
                </c:pt>
                <c:pt idx="24">
                  <c:v>15.8</c:v>
                </c:pt>
                <c:pt idx="25">
                  <c:v>41.6</c:v>
                </c:pt>
                <c:pt idx="26">
                  <c:v>15.2</c:v>
                </c:pt>
                <c:pt idx="27">
                  <c:v>41.8</c:v>
                </c:pt>
                <c:pt idx="28">
                  <c:v>87.2</c:v>
                </c:pt>
                <c:pt idx="29">
                  <c:v>101</c:v>
                </c:pt>
                <c:pt idx="30">
                  <c:v>116</c:v>
                </c:pt>
                <c:pt idx="31">
                  <c:v>126.6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44592"/>
        <c:axId val="229334800"/>
      </c:scatterChart>
      <c:valAx>
        <c:axId val="229344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Experimental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34800"/>
        <c:crosses val="autoZero"/>
        <c:crossBetween val="midCat"/>
      </c:valAx>
      <c:valAx>
        <c:axId val="22933480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44592"/>
        <c:crosses val="autoZero"/>
        <c:crossBetween val="midCat"/>
      </c:valAx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overlay val="0"/>
    </c:legend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yVal>
            <c:numRef>
              <c:f>Sheet4!$B$2:$B$161</c:f>
              <c:numCache>
                <c:formatCode>General</c:formatCode>
                <c:ptCount val="160"/>
                <c:pt idx="0">
                  <c:v>1.6000000000000021E-2</c:v>
                </c:pt>
                <c:pt idx="1">
                  <c:v>0.1499999999999988</c:v>
                </c:pt>
                <c:pt idx="2">
                  <c:v>0.10200000000000037</c:v>
                </c:pt>
                <c:pt idx="3">
                  <c:v>4.7999999999998336E-2</c:v>
                </c:pt>
                <c:pt idx="4">
                  <c:v>-0.1080000000000006</c:v>
                </c:pt>
                <c:pt idx="5">
                  <c:v>4.8000000000001833E-2</c:v>
                </c:pt>
                <c:pt idx="6">
                  <c:v>0.31200000000000488</c:v>
                </c:pt>
                <c:pt idx="7">
                  <c:v>0.14200000000000301</c:v>
                </c:pt>
                <c:pt idx="8">
                  <c:v>-4.8000000000000063E-2</c:v>
                </c:pt>
                <c:pt idx="9">
                  <c:v>-1.9999999999999577E-2</c:v>
                </c:pt>
                <c:pt idx="10">
                  <c:v>2.1999999999999371E-2</c:v>
                </c:pt>
                <c:pt idx="11">
                  <c:v>-1.9999999999988933E-3</c:v>
                </c:pt>
                <c:pt idx="12">
                  <c:v>7.199999999999919E-2</c:v>
                </c:pt>
                <c:pt idx="13">
                  <c:v>8.3999999999996217E-2</c:v>
                </c:pt>
                <c:pt idx="14">
                  <c:v>8.5999999999998564E-2</c:v>
                </c:pt>
                <c:pt idx="15">
                  <c:v>0.16399999999999451</c:v>
                </c:pt>
                <c:pt idx="16">
                  <c:v>-3.0000000000000252E-2</c:v>
                </c:pt>
                <c:pt idx="17">
                  <c:v>0.1020000000000012</c:v>
                </c:pt>
                <c:pt idx="18">
                  <c:v>-6.9999999999999424E-2</c:v>
                </c:pt>
                <c:pt idx="19">
                  <c:v>-4.6000000000000284E-2</c:v>
                </c:pt>
                <c:pt idx="20">
                  <c:v>6.800000000000142E-2</c:v>
                </c:pt>
                <c:pt idx="21">
                  <c:v>-0.18200000000000571</c:v>
                </c:pt>
                <c:pt idx="22">
                  <c:v>5.0000000000004284E-2</c:v>
                </c:pt>
                <c:pt idx="23">
                  <c:v>0.16199999999999917</c:v>
                </c:pt>
                <c:pt idx="24">
                  <c:v>-0.11</c:v>
                </c:pt>
                <c:pt idx="25">
                  <c:v>0.17999999999999902</c:v>
                </c:pt>
                <c:pt idx="26">
                  <c:v>-2.2000000000000252E-2</c:v>
                </c:pt>
                <c:pt idx="27">
                  <c:v>3.8000000000000256E-2</c:v>
                </c:pt>
                <c:pt idx="28">
                  <c:v>7.9999999999994811E-2</c:v>
                </c:pt>
                <c:pt idx="29">
                  <c:v>-0.22800000000000153</c:v>
                </c:pt>
                <c:pt idx="30">
                  <c:v>0.44400000000000261</c:v>
                </c:pt>
                <c:pt idx="31">
                  <c:v>-2.4000000000000916E-2</c:v>
                </c:pt>
                <c:pt idx="32">
                  <c:v>4.6000000000000284E-2</c:v>
                </c:pt>
                <c:pt idx="33">
                  <c:v>-6.0000000000002308E-2</c:v>
                </c:pt>
                <c:pt idx="34">
                  <c:v>9.1999999999999735E-2</c:v>
                </c:pt>
                <c:pt idx="35">
                  <c:v>7.9999999999991311E-3</c:v>
                </c:pt>
                <c:pt idx="36">
                  <c:v>9.1999999999998763E-2</c:v>
                </c:pt>
                <c:pt idx="37">
                  <c:v>-4.1999999999998081E-2</c:v>
                </c:pt>
                <c:pt idx="38">
                  <c:v>-7.7999999999995906E-2</c:v>
                </c:pt>
                <c:pt idx="39">
                  <c:v>0.25200000000000244</c:v>
                </c:pt>
                <c:pt idx="40">
                  <c:v>-9.7999999999999962E-2</c:v>
                </c:pt>
                <c:pt idx="41">
                  <c:v>0.09</c:v>
                </c:pt>
                <c:pt idx="42">
                  <c:v>-3.8000000000000256E-2</c:v>
                </c:pt>
                <c:pt idx="43">
                  <c:v>5.7999999999999864E-2</c:v>
                </c:pt>
                <c:pt idx="44">
                  <c:v>8.1999999999997228E-2</c:v>
                </c:pt>
                <c:pt idx="45">
                  <c:v>-0.29600000000000298</c:v>
                </c:pt>
                <c:pt idx="46">
                  <c:v>-1.4000000000002901E-2</c:v>
                </c:pt>
                <c:pt idx="47">
                  <c:v>-0.11600000000000675</c:v>
                </c:pt>
                <c:pt idx="48">
                  <c:v>6.9999999999999424E-2</c:v>
                </c:pt>
                <c:pt idx="49">
                  <c:v>5.200000000000142E-2</c:v>
                </c:pt>
                <c:pt idx="50">
                  <c:v>-1.9999999999999577E-2</c:v>
                </c:pt>
                <c:pt idx="51">
                  <c:v>0.10400000000000009</c:v>
                </c:pt>
                <c:pt idx="52">
                  <c:v>0.12800000000000011</c:v>
                </c:pt>
                <c:pt idx="53">
                  <c:v>0.33799999999999791</c:v>
                </c:pt>
                <c:pt idx="54">
                  <c:v>0.13000000000000256</c:v>
                </c:pt>
                <c:pt idx="55">
                  <c:v>-0.16800000000000281</c:v>
                </c:pt>
                <c:pt idx="56">
                  <c:v>-0.11</c:v>
                </c:pt>
                <c:pt idx="57">
                  <c:v>-3.0000000000001158E-2</c:v>
                </c:pt>
                <c:pt idx="58">
                  <c:v>2.8000000000000472E-2</c:v>
                </c:pt>
                <c:pt idx="59">
                  <c:v>-5.1999999999999623E-2</c:v>
                </c:pt>
                <c:pt idx="60">
                  <c:v>-0.23000000000000398</c:v>
                </c:pt>
                <c:pt idx="61">
                  <c:v>5.1999999999999623E-2</c:v>
                </c:pt>
                <c:pt idx="62">
                  <c:v>-0.50599999999999667</c:v>
                </c:pt>
                <c:pt idx="63">
                  <c:v>-6.4000000000000112E-2</c:v>
                </c:pt>
                <c:pt idx="64">
                  <c:v>4.6000000000000284E-2</c:v>
                </c:pt>
                <c:pt idx="65">
                  <c:v>-9.0000000000001648E-2</c:v>
                </c:pt>
                <c:pt idx="66">
                  <c:v>-0.15800000000000047</c:v>
                </c:pt>
                <c:pt idx="67">
                  <c:v>-0.10200000000000209</c:v>
                </c:pt>
                <c:pt idx="68">
                  <c:v>-9.8000000000002627E-2</c:v>
                </c:pt>
                <c:pt idx="69">
                  <c:v>9.8000000000002627E-2</c:v>
                </c:pt>
                <c:pt idx="70">
                  <c:v>-0.46799999999999675</c:v>
                </c:pt>
                <c:pt idx="71">
                  <c:v>-1.8000000000000689E-2</c:v>
                </c:pt>
                <c:pt idx="72">
                  <c:v>2.2000000000000252E-2</c:v>
                </c:pt>
                <c:pt idx="73">
                  <c:v>6.0000000000000504E-2</c:v>
                </c:pt>
                <c:pt idx="74">
                  <c:v>5.1999999999999623E-2</c:v>
                </c:pt>
                <c:pt idx="75">
                  <c:v>-5.1999999999999623E-2</c:v>
                </c:pt>
                <c:pt idx="76">
                  <c:v>-5.8000000000003403E-2</c:v>
                </c:pt>
                <c:pt idx="77">
                  <c:v>-6.6000000000002501E-2</c:v>
                </c:pt>
                <c:pt idx="78">
                  <c:v>-0.15399999999999658</c:v>
                </c:pt>
                <c:pt idx="79">
                  <c:v>0.20399999999999374</c:v>
                </c:pt>
                <c:pt idx="80">
                  <c:v>-2.0000000000000472E-2</c:v>
                </c:pt>
                <c:pt idx="81">
                  <c:v>-5.7999999999999004E-2</c:v>
                </c:pt>
                <c:pt idx="82">
                  <c:v>-9.999999999999799E-3</c:v>
                </c:pt>
                <c:pt idx="83">
                  <c:v>0.16399999999999981</c:v>
                </c:pt>
                <c:pt idx="84">
                  <c:v>0.14799999999999988</c:v>
                </c:pt>
                <c:pt idx="85">
                  <c:v>-0.11200000000000543</c:v>
                </c:pt>
                <c:pt idx="86">
                  <c:v>-7.9999999999998378E-2</c:v>
                </c:pt>
                <c:pt idx="87">
                  <c:v>2.1999999999998451E-2</c:v>
                </c:pt>
                <c:pt idx="88">
                  <c:v>0</c:v>
                </c:pt>
                <c:pt idx="89">
                  <c:v>-0.13000000000000078</c:v>
                </c:pt>
                <c:pt idx="90">
                  <c:v>-7.2000000000000092E-2</c:v>
                </c:pt>
                <c:pt idx="91">
                  <c:v>-1.9999999999997815E-3</c:v>
                </c:pt>
                <c:pt idx="92">
                  <c:v>2.9999999999994031E-2</c:v>
                </c:pt>
                <c:pt idx="93">
                  <c:v>-3.8000000000000256E-2</c:v>
                </c:pt>
                <c:pt idx="94">
                  <c:v>-1.5999999999998241E-2</c:v>
                </c:pt>
                <c:pt idx="95">
                  <c:v>-0.1139999999999971</c:v>
                </c:pt>
                <c:pt idx="96">
                  <c:v>-3.3999999999999808E-2</c:v>
                </c:pt>
                <c:pt idx="97">
                  <c:v>-6.0000000000002308E-2</c:v>
                </c:pt>
                <c:pt idx="98">
                  <c:v>-1.7999999999999794E-2</c:v>
                </c:pt>
                <c:pt idx="99">
                  <c:v>-3.2000000000001812E-2</c:v>
                </c:pt>
                <c:pt idx="100">
                  <c:v>0.10199999999999666</c:v>
                </c:pt>
                <c:pt idx="101">
                  <c:v>-6.1999999999997654E-2</c:v>
                </c:pt>
                <c:pt idx="102">
                  <c:v>-2.799999999999515E-2</c:v>
                </c:pt>
                <c:pt idx="103">
                  <c:v>-0.14799999999999636</c:v>
                </c:pt>
                <c:pt idx="104">
                  <c:v>0.1420000000000004</c:v>
                </c:pt>
                <c:pt idx="105">
                  <c:v>0</c:v>
                </c:pt>
                <c:pt idx="106">
                  <c:v>-8.000000000000014E-3</c:v>
                </c:pt>
                <c:pt idx="107">
                  <c:v>8.8000000000001008E-2</c:v>
                </c:pt>
                <c:pt idx="108">
                  <c:v>-0.1380000000000017</c:v>
                </c:pt>
                <c:pt idx="109">
                  <c:v>0.14399999999999849</c:v>
                </c:pt>
                <c:pt idx="110">
                  <c:v>0.10600000000000166</c:v>
                </c:pt>
                <c:pt idx="111">
                  <c:v>-0.14600000000000091</c:v>
                </c:pt>
                <c:pt idx="112">
                  <c:v>-9.0000000000000732E-2</c:v>
                </c:pt>
                <c:pt idx="113">
                  <c:v>-3.7999999999998479E-2</c:v>
                </c:pt>
                <c:pt idx="114">
                  <c:v>-1.9999999999999577E-2</c:v>
                </c:pt>
                <c:pt idx="115">
                  <c:v>-0.14600000000000002</c:v>
                </c:pt>
                <c:pt idx="116">
                  <c:v>-0.31199999999999806</c:v>
                </c:pt>
                <c:pt idx="117">
                  <c:v>-5.2000000000003196E-2</c:v>
                </c:pt>
                <c:pt idx="118">
                  <c:v>-9.9999999999980244E-3</c:v>
                </c:pt>
                <c:pt idx="119">
                  <c:v>-6.800000000000142E-2</c:v>
                </c:pt>
                <c:pt idx="120">
                  <c:v>8.0000000000000127E-2</c:v>
                </c:pt>
                <c:pt idx="121">
                  <c:v>7.9999999999999238E-2</c:v>
                </c:pt>
                <c:pt idx="122">
                  <c:v>3.8000000000000256E-2</c:v>
                </c:pt>
                <c:pt idx="123">
                  <c:v>-6.1999999999999403E-2</c:v>
                </c:pt>
                <c:pt idx="124">
                  <c:v>0.14999999999999525</c:v>
                </c:pt>
                <c:pt idx="125">
                  <c:v>0.13199999999999801</c:v>
                </c:pt>
                <c:pt idx="126">
                  <c:v>2.400000000000448E-2</c:v>
                </c:pt>
                <c:pt idx="127">
                  <c:v>0.31600000000000272</c:v>
                </c:pt>
                <c:pt idx="128">
                  <c:v>-7.3999999999999899E-2</c:v>
                </c:pt>
                <c:pt idx="129">
                  <c:v>5.9999999999998797E-2</c:v>
                </c:pt>
                <c:pt idx="130">
                  <c:v>-1.7999999999999794E-2</c:v>
                </c:pt>
                <c:pt idx="131">
                  <c:v>7.7999999999997696E-2</c:v>
                </c:pt>
                <c:pt idx="132">
                  <c:v>1.1999999999996899E-2</c:v>
                </c:pt>
                <c:pt idx="133">
                  <c:v>-4.1999999999998081E-2</c:v>
                </c:pt>
                <c:pt idx="134">
                  <c:v>0.26200000000000401</c:v>
                </c:pt>
                <c:pt idx="135">
                  <c:v>-0.22800000000000153</c:v>
                </c:pt>
                <c:pt idx="136">
                  <c:v>-1.7999999999999794E-2</c:v>
                </c:pt>
                <c:pt idx="137">
                  <c:v>-0.13000000000000078</c:v>
                </c:pt>
                <c:pt idx="138">
                  <c:v>-2.8000000000000472E-2</c:v>
                </c:pt>
                <c:pt idx="139">
                  <c:v>-9.1999999999998763E-2</c:v>
                </c:pt>
                <c:pt idx="140">
                  <c:v>4.1999999999998081E-2</c:v>
                </c:pt>
                <c:pt idx="141">
                  <c:v>0.13400000000000034</c:v>
                </c:pt>
                <c:pt idx="142">
                  <c:v>-2.4000000000000916E-2</c:v>
                </c:pt>
                <c:pt idx="143">
                  <c:v>-0.10600000000000166</c:v>
                </c:pt>
                <c:pt idx="144">
                  <c:v>6.9999999999999424E-2</c:v>
                </c:pt>
                <c:pt idx="145">
                  <c:v>-5.7999999999999004E-2</c:v>
                </c:pt>
                <c:pt idx="146">
                  <c:v>0.12000000000000099</c:v>
                </c:pt>
                <c:pt idx="147">
                  <c:v>-7.6000000000000512E-2</c:v>
                </c:pt>
                <c:pt idx="148">
                  <c:v>-3.2000000000000042E-2</c:v>
                </c:pt>
                <c:pt idx="149">
                  <c:v>7.9999999999955732E-3</c:v>
                </c:pt>
                <c:pt idx="150">
                  <c:v>-8.9999999999996444E-2</c:v>
                </c:pt>
                <c:pt idx="151">
                  <c:v>5.1999999999996091E-2</c:v>
                </c:pt>
                <c:pt idx="152">
                  <c:v>0.14000000000000001</c:v>
                </c:pt>
                <c:pt idx="153">
                  <c:v>-0.10000000000000053</c:v>
                </c:pt>
                <c:pt idx="154">
                  <c:v>2.8000000000000472E-2</c:v>
                </c:pt>
                <c:pt idx="155">
                  <c:v>7.8000000000000333E-2</c:v>
                </c:pt>
                <c:pt idx="156">
                  <c:v>-3.000000000000471E-2</c:v>
                </c:pt>
                <c:pt idx="157">
                  <c:v>8.1999999999997228E-2</c:v>
                </c:pt>
                <c:pt idx="158">
                  <c:v>5.4000000000002088E-2</c:v>
                </c:pt>
                <c:pt idx="159">
                  <c:v>-0.1139999999999971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38064"/>
        <c:axId val="229330992"/>
      </c:scatterChart>
      <c:valAx>
        <c:axId val="2293380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Experimental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229330992"/>
        <c:crosses val="autoZero"/>
        <c:crossBetween val="midCat"/>
      </c:valAx>
      <c:valAx>
        <c:axId val="22933099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3806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yVal>
            <c:numRef>
              <c:f>Sheet4!$B$2:$B$161</c:f>
              <c:numCache>
                <c:formatCode>General</c:formatCode>
                <c:ptCount val="160"/>
                <c:pt idx="0">
                  <c:v>6.6000000000000072E-2</c:v>
                </c:pt>
                <c:pt idx="1">
                  <c:v>2.8000000000000032E-2</c:v>
                </c:pt>
                <c:pt idx="2">
                  <c:v>-6.9999999999999993E-2</c:v>
                </c:pt>
                <c:pt idx="3">
                  <c:v>0.1140000000000001</c:v>
                </c:pt>
                <c:pt idx="4">
                  <c:v>5.4000000000000319E-2</c:v>
                </c:pt>
                <c:pt idx="5">
                  <c:v>-3.6000000000000046E-2</c:v>
                </c:pt>
                <c:pt idx="6">
                  <c:v>-0.40599999999999997</c:v>
                </c:pt>
                <c:pt idx="7">
                  <c:v>0.15400000000000005</c:v>
                </c:pt>
                <c:pt idx="8">
                  <c:v>0.11</c:v>
                </c:pt>
                <c:pt idx="9">
                  <c:v>3.4000000000000044E-2</c:v>
                </c:pt>
                <c:pt idx="10">
                  <c:v>9.5999999999999974E-2</c:v>
                </c:pt>
                <c:pt idx="11">
                  <c:v>0.17</c:v>
                </c:pt>
                <c:pt idx="12">
                  <c:v>0.11399999999999988</c:v>
                </c:pt>
                <c:pt idx="13">
                  <c:v>0.14800000000000021</c:v>
                </c:pt>
                <c:pt idx="14">
                  <c:v>0.17200000000000071</c:v>
                </c:pt>
                <c:pt idx="15">
                  <c:v>0.12800000000000011</c:v>
                </c:pt>
                <c:pt idx="16">
                  <c:v>2.2000000000000044E-2</c:v>
                </c:pt>
                <c:pt idx="17">
                  <c:v>0.1360000000000002</c:v>
                </c:pt>
                <c:pt idx="18">
                  <c:v>1.3999999999999898E-2</c:v>
                </c:pt>
                <c:pt idx="19">
                  <c:v>4.7999999999999834E-2</c:v>
                </c:pt>
                <c:pt idx="20">
                  <c:v>0.10800000000000012</c:v>
                </c:pt>
                <c:pt idx="21">
                  <c:v>0.18399999999999947</c:v>
                </c:pt>
                <c:pt idx="22">
                  <c:v>-2.2000000000000252E-2</c:v>
                </c:pt>
                <c:pt idx="23">
                  <c:v>6.0000000000002308E-3</c:v>
                </c:pt>
                <c:pt idx="24">
                  <c:v>0.21400000000000011</c:v>
                </c:pt>
                <c:pt idx="25">
                  <c:v>-1.8000000000000023E-2</c:v>
                </c:pt>
                <c:pt idx="26">
                  <c:v>4.9999999999999933E-2</c:v>
                </c:pt>
                <c:pt idx="27">
                  <c:v>-1.6000000000000021E-2</c:v>
                </c:pt>
                <c:pt idx="28">
                  <c:v>0.21599999999999994</c:v>
                </c:pt>
                <c:pt idx="29">
                  <c:v>3.3999999999999808E-2</c:v>
                </c:pt>
                <c:pt idx="30">
                  <c:v>-5.6000000000000064E-2</c:v>
                </c:pt>
                <c:pt idx="31">
                  <c:v>4.399999999999963E-2</c:v>
                </c:pt>
                <c:pt idx="32">
                  <c:v>-0.10399999999999998</c:v>
                </c:pt>
                <c:pt idx="33">
                  <c:v>0.11799999999999988</c:v>
                </c:pt>
                <c:pt idx="34">
                  <c:v>0.12000000000000002</c:v>
                </c:pt>
                <c:pt idx="35">
                  <c:v>4.0000000000002299E-3</c:v>
                </c:pt>
                <c:pt idx="36">
                  <c:v>0.14400000000000021</c:v>
                </c:pt>
                <c:pt idx="37">
                  <c:v>0.11399999999999988</c:v>
                </c:pt>
                <c:pt idx="38">
                  <c:v>0.32400000000000057</c:v>
                </c:pt>
                <c:pt idx="39">
                  <c:v>-1.6000000000000021E-2</c:v>
                </c:pt>
                <c:pt idx="40">
                  <c:v>0.2400000000000001</c:v>
                </c:pt>
                <c:pt idx="41">
                  <c:v>-7.6000000000000081E-2</c:v>
                </c:pt>
                <c:pt idx="42">
                  <c:v>6.5999999999999864E-2</c:v>
                </c:pt>
                <c:pt idx="43">
                  <c:v>6.9999999999999896E-2</c:v>
                </c:pt>
                <c:pt idx="44">
                  <c:v>2.4000000000000032E-2</c:v>
                </c:pt>
                <c:pt idx="45">
                  <c:v>1.7999999999999794E-2</c:v>
                </c:pt>
                <c:pt idx="46">
                  <c:v>-5.7999999999999004E-2</c:v>
                </c:pt>
                <c:pt idx="47">
                  <c:v>0.14800000000000069</c:v>
                </c:pt>
                <c:pt idx="48">
                  <c:v>9.2000000000000096E-2</c:v>
                </c:pt>
                <c:pt idx="49">
                  <c:v>-8.4000000000000144E-2</c:v>
                </c:pt>
                <c:pt idx="50">
                  <c:v>0.14400000000000004</c:v>
                </c:pt>
                <c:pt idx="51">
                  <c:v>8.7999999999999939E-2</c:v>
                </c:pt>
                <c:pt idx="52">
                  <c:v>-6.2000000000000326E-2</c:v>
                </c:pt>
                <c:pt idx="53">
                  <c:v>-9.6000000000000543E-2</c:v>
                </c:pt>
                <c:pt idx="54">
                  <c:v>-0.1420000000000004</c:v>
                </c:pt>
                <c:pt idx="55">
                  <c:v>0.36600000000000033</c:v>
                </c:pt>
                <c:pt idx="56">
                  <c:v>9.4000000000000097E-2</c:v>
                </c:pt>
                <c:pt idx="57">
                  <c:v>2.2000000000000044E-2</c:v>
                </c:pt>
                <c:pt idx="58">
                  <c:v>0</c:v>
                </c:pt>
                <c:pt idx="59">
                  <c:v>0.10399999999999987</c:v>
                </c:pt>
                <c:pt idx="60">
                  <c:v>0.17599999999999988</c:v>
                </c:pt>
                <c:pt idx="61">
                  <c:v>-1.6000000000000021E-2</c:v>
                </c:pt>
                <c:pt idx="62">
                  <c:v>0.15400000000000005</c:v>
                </c:pt>
                <c:pt idx="63">
                  <c:v>6.4000000000000112E-2</c:v>
                </c:pt>
                <c:pt idx="64">
                  <c:v>-8.4000000000000047E-2</c:v>
                </c:pt>
                <c:pt idx="65">
                  <c:v>1.8000000000000023E-2</c:v>
                </c:pt>
                <c:pt idx="66">
                  <c:v>2.0000000000000011E-2</c:v>
                </c:pt>
                <c:pt idx="67">
                  <c:v>2.400000000000025E-2</c:v>
                </c:pt>
                <c:pt idx="68">
                  <c:v>2.4000000000000032E-2</c:v>
                </c:pt>
                <c:pt idx="69">
                  <c:v>4.000000000000007E-3</c:v>
                </c:pt>
                <c:pt idx="70">
                  <c:v>0.23400000000000001</c:v>
                </c:pt>
                <c:pt idx="71">
                  <c:v>-0.1160000000000001</c:v>
                </c:pt>
                <c:pt idx="72">
                  <c:v>-0.1</c:v>
                </c:pt>
                <c:pt idx="73">
                  <c:v>-6.0000000000000088E-3</c:v>
                </c:pt>
                <c:pt idx="74">
                  <c:v>-0.12400000000000012</c:v>
                </c:pt>
                <c:pt idx="75">
                  <c:v>-8.0000000000000127E-2</c:v>
                </c:pt>
                <c:pt idx="76">
                  <c:v>-6.5999999999999864E-2</c:v>
                </c:pt>
                <c:pt idx="77">
                  <c:v>-3.2000000000000042E-2</c:v>
                </c:pt>
                <c:pt idx="78">
                  <c:v>1.200000000000046E-2</c:v>
                </c:pt>
                <c:pt idx="79">
                  <c:v>-0.29200000000000009</c:v>
                </c:pt>
                <c:pt idx="80">
                  <c:v>-1.8000000000000023E-2</c:v>
                </c:pt>
                <c:pt idx="81">
                  <c:v>1.6000000000000021E-2</c:v>
                </c:pt>
                <c:pt idx="82">
                  <c:v>1.3999999999999898E-2</c:v>
                </c:pt>
                <c:pt idx="83">
                  <c:v>-0.1120000000000001</c:v>
                </c:pt>
                <c:pt idx="84">
                  <c:v>-0.13200000000000014</c:v>
                </c:pt>
                <c:pt idx="85">
                  <c:v>1.3999999999999346E-2</c:v>
                </c:pt>
                <c:pt idx="86">
                  <c:v>1.7999999999999794E-2</c:v>
                </c:pt>
                <c:pt idx="87">
                  <c:v>-0.22399999999999987</c:v>
                </c:pt>
                <c:pt idx="88">
                  <c:v>-0.11599999999999998</c:v>
                </c:pt>
                <c:pt idx="89">
                  <c:v>4.2000000000000072E-2</c:v>
                </c:pt>
                <c:pt idx="90">
                  <c:v>1.9999999999999907E-2</c:v>
                </c:pt>
                <c:pt idx="91">
                  <c:v>4.000000000000007E-3</c:v>
                </c:pt>
                <c:pt idx="92">
                  <c:v>-1.400000000000024E-2</c:v>
                </c:pt>
                <c:pt idx="93">
                  <c:v>0.13400000000000001</c:v>
                </c:pt>
                <c:pt idx="94">
                  <c:v>-7.6000000000000512E-2</c:v>
                </c:pt>
                <c:pt idx="95">
                  <c:v>-0.14600000000000002</c:v>
                </c:pt>
                <c:pt idx="96">
                  <c:v>3.6000000000000046E-2</c:v>
                </c:pt>
                <c:pt idx="97">
                  <c:v>-0.10200000000000009</c:v>
                </c:pt>
                <c:pt idx="98">
                  <c:v>-4.9999999999999933E-2</c:v>
                </c:pt>
                <c:pt idx="99">
                  <c:v>5.400000000000009E-2</c:v>
                </c:pt>
                <c:pt idx="100">
                  <c:v>-5.6000000000000064E-2</c:v>
                </c:pt>
                <c:pt idx="101">
                  <c:v>5.3999999999999833E-2</c:v>
                </c:pt>
                <c:pt idx="102">
                  <c:v>-7.6000000000000081E-2</c:v>
                </c:pt>
                <c:pt idx="103">
                  <c:v>-9.6000000000000127E-2</c:v>
                </c:pt>
                <c:pt idx="104">
                  <c:v>-0.2</c:v>
                </c:pt>
                <c:pt idx="105">
                  <c:v>-1.6000000000000021E-2</c:v>
                </c:pt>
                <c:pt idx="106">
                  <c:v>6.0000000000000088E-3</c:v>
                </c:pt>
                <c:pt idx="107">
                  <c:v>-9.0000000000000094E-2</c:v>
                </c:pt>
                <c:pt idx="108">
                  <c:v>-2.5999999999999801E-2</c:v>
                </c:pt>
                <c:pt idx="109">
                  <c:v>-1.2000000000000019E-2</c:v>
                </c:pt>
                <c:pt idx="110">
                  <c:v>-0.19799999999999968</c:v>
                </c:pt>
                <c:pt idx="111">
                  <c:v>-6.1999999999999403E-2</c:v>
                </c:pt>
                <c:pt idx="112">
                  <c:v>-8.000000000000014E-3</c:v>
                </c:pt>
                <c:pt idx="113">
                  <c:v>1.6000000000000021E-2</c:v>
                </c:pt>
                <c:pt idx="114">
                  <c:v>-2.6000000000000044E-2</c:v>
                </c:pt>
                <c:pt idx="115">
                  <c:v>-3.2000000000000278E-2</c:v>
                </c:pt>
                <c:pt idx="116">
                  <c:v>0.13800000000000001</c:v>
                </c:pt>
                <c:pt idx="117">
                  <c:v>6.3999999999999668E-2</c:v>
                </c:pt>
                <c:pt idx="118">
                  <c:v>0.17799999999999969</c:v>
                </c:pt>
                <c:pt idx="119">
                  <c:v>4.6000000000000284E-2</c:v>
                </c:pt>
                <c:pt idx="120">
                  <c:v>-7.5999999999999984E-2</c:v>
                </c:pt>
                <c:pt idx="121">
                  <c:v>-5.8000000000000072E-2</c:v>
                </c:pt>
                <c:pt idx="122">
                  <c:v>-3.0000000000000002E-2</c:v>
                </c:pt>
                <c:pt idx="123">
                  <c:v>1.4000000000000021E-2</c:v>
                </c:pt>
                <c:pt idx="124">
                  <c:v>-0.254</c:v>
                </c:pt>
                <c:pt idx="125">
                  <c:v>-6.6000000000000308E-2</c:v>
                </c:pt>
                <c:pt idx="126">
                  <c:v>-0.11600000000000056</c:v>
                </c:pt>
                <c:pt idx="127">
                  <c:v>-5.6000000000000064E-2</c:v>
                </c:pt>
                <c:pt idx="128">
                  <c:v>8.6000000000000076E-2</c:v>
                </c:pt>
                <c:pt idx="129">
                  <c:v>-6.2000000000000097E-2</c:v>
                </c:pt>
                <c:pt idx="130">
                  <c:v>-1.9999999999999907E-2</c:v>
                </c:pt>
                <c:pt idx="131">
                  <c:v>-0.19600000000000001</c:v>
                </c:pt>
                <c:pt idx="132">
                  <c:v>-0.16600000000000001</c:v>
                </c:pt>
                <c:pt idx="133">
                  <c:v>-0.1360000000000002</c:v>
                </c:pt>
                <c:pt idx="134">
                  <c:v>-7.6000000000000081E-2</c:v>
                </c:pt>
                <c:pt idx="135">
                  <c:v>7.3999999999999899E-2</c:v>
                </c:pt>
                <c:pt idx="136">
                  <c:v>-0.05</c:v>
                </c:pt>
                <c:pt idx="137">
                  <c:v>6.4000000000000112E-2</c:v>
                </c:pt>
                <c:pt idx="138">
                  <c:v>-4.4000000000000081E-2</c:v>
                </c:pt>
                <c:pt idx="139">
                  <c:v>-7.000000000000009E-2</c:v>
                </c:pt>
                <c:pt idx="140">
                  <c:v>-4.5999999999999833E-2</c:v>
                </c:pt>
                <c:pt idx="141">
                  <c:v>-0.12199999999999989</c:v>
                </c:pt>
                <c:pt idx="142">
                  <c:v>7.200000000000098E-2</c:v>
                </c:pt>
                <c:pt idx="143">
                  <c:v>7.8000000000000333E-2</c:v>
                </c:pt>
                <c:pt idx="144">
                  <c:v>-8.800000000000005E-2</c:v>
                </c:pt>
                <c:pt idx="145">
                  <c:v>-8.4000000000000144E-2</c:v>
                </c:pt>
                <c:pt idx="146">
                  <c:v>-0.14600000000000013</c:v>
                </c:pt>
                <c:pt idx="147">
                  <c:v>7.999999999999792E-3</c:v>
                </c:pt>
                <c:pt idx="148">
                  <c:v>-5.2000000000000088E-2</c:v>
                </c:pt>
                <c:pt idx="149">
                  <c:v>-0.1660000000000004</c:v>
                </c:pt>
                <c:pt idx="150">
                  <c:v>-3.2000000000000486E-2</c:v>
                </c:pt>
                <c:pt idx="151">
                  <c:v>-0.19399999999999962</c:v>
                </c:pt>
                <c:pt idx="152">
                  <c:v>-0.11599999999999998</c:v>
                </c:pt>
                <c:pt idx="153">
                  <c:v>1.2000000000000019E-2</c:v>
                </c:pt>
                <c:pt idx="154">
                  <c:v>-4.0000000000000022E-2</c:v>
                </c:pt>
                <c:pt idx="155">
                  <c:v>-0.10600000000000009</c:v>
                </c:pt>
                <c:pt idx="156">
                  <c:v>-0.12400000000000012</c:v>
                </c:pt>
                <c:pt idx="157">
                  <c:v>-8.5999999999999993E-2</c:v>
                </c:pt>
                <c:pt idx="158">
                  <c:v>9.3999999999999584E-2</c:v>
                </c:pt>
                <c:pt idx="159">
                  <c:v>9.4000000000000347E-2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38608"/>
        <c:axId val="229332080"/>
      </c:scatterChart>
      <c:valAx>
        <c:axId val="229338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Experimental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229332080"/>
        <c:crosses val="autoZero"/>
        <c:crossBetween val="midCat"/>
      </c:valAx>
      <c:valAx>
        <c:axId val="22933208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38608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Elapsed time</a:t>
            </a:r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  <a:prstDash val="solid"/>
              </a:ln>
            </c:spPr>
          </c:marker>
          <c:yVal>
            <c:numRef>
              <c:f>Sheet4!$B$2:$B$161</c:f>
              <c:numCache>
                <c:formatCode>General</c:formatCode>
                <c:ptCount val="160"/>
                <c:pt idx="0">
                  <c:v>4</c:v>
                </c:pt>
                <c:pt idx="1">
                  <c:v>6</c:v>
                </c:pt>
                <c:pt idx="2">
                  <c:v>1</c:v>
                </c:pt>
                <c:pt idx="3">
                  <c:v>-6</c:v>
                </c:pt>
                <c:pt idx="4">
                  <c:v>-3.2</c:v>
                </c:pt>
                <c:pt idx="5">
                  <c:v>-3</c:v>
                </c:pt>
                <c:pt idx="6">
                  <c:v>-4.4000000000000083</c:v>
                </c:pt>
                <c:pt idx="7">
                  <c:v>1.5999999999999932</c:v>
                </c:pt>
                <c:pt idx="8">
                  <c:v>1</c:v>
                </c:pt>
                <c:pt idx="9">
                  <c:v>17.2</c:v>
                </c:pt>
                <c:pt idx="10">
                  <c:v>0.60000000000000164</c:v>
                </c:pt>
                <c:pt idx="11">
                  <c:v>-4.2</c:v>
                </c:pt>
                <c:pt idx="12">
                  <c:v>-2.2000000000000002</c:v>
                </c:pt>
                <c:pt idx="13">
                  <c:v>4</c:v>
                </c:pt>
                <c:pt idx="14">
                  <c:v>-6</c:v>
                </c:pt>
                <c:pt idx="15">
                  <c:v>-5</c:v>
                </c:pt>
                <c:pt idx="16">
                  <c:v>1.6</c:v>
                </c:pt>
                <c:pt idx="17">
                  <c:v>-4</c:v>
                </c:pt>
                <c:pt idx="18">
                  <c:v>1.4</c:v>
                </c:pt>
                <c:pt idx="19">
                  <c:v>-4.5999999999999996</c:v>
                </c:pt>
                <c:pt idx="20">
                  <c:v>-3.2</c:v>
                </c:pt>
                <c:pt idx="21">
                  <c:v>-3.2</c:v>
                </c:pt>
                <c:pt idx="22">
                  <c:v>14.6</c:v>
                </c:pt>
                <c:pt idx="23">
                  <c:v>-3.4000000000000057</c:v>
                </c:pt>
                <c:pt idx="24">
                  <c:v>0.19999999999999946</c:v>
                </c:pt>
                <c:pt idx="25">
                  <c:v>6.4</c:v>
                </c:pt>
                <c:pt idx="26">
                  <c:v>1.8</c:v>
                </c:pt>
                <c:pt idx="27">
                  <c:v>5.2</c:v>
                </c:pt>
                <c:pt idx="28">
                  <c:v>-0.20000000000000284</c:v>
                </c:pt>
                <c:pt idx="29">
                  <c:v>12</c:v>
                </c:pt>
                <c:pt idx="30">
                  <c:v>-3</c:v>
                </c:pt>
                <c:pt idx="31">
                  <c:v>-3.5999999999999943</c:v>
                </c:pt>
                <c:pt idx="32">
                  <c:v>0</c:v>
                </c:pt>
                <c:pt idx="33">
                  <c:v>-8</c:v>
                </c:pt>
                <c:pt idx="34">
                  <c:v>1</c:v>
                </c:pt>
                <c:pt idx="35">
                  <c:v>-7</c:v>
                </c:pt>
                <c:pt idx="36">
                  <c:v>-0.20000000000000284</c:v>
                </c:pt>
                <c:pt idx="37">
                  <c:v>-2</c:v>
                </c:pt>
                <c:pt idx="38">
                  <c:v>10.6</c:v>
                </c:pt>
                <c:pt idx="39">
                  <c:v>8.6000000000000014</c:v>
                </c:pt>
                <c:pt idx="40">
                  <c:v>2</c:v>
                </c:pt>
                <c:pt idx="41">
                  <c:v>5.2</c:v>
                </c:pt>
                <c:pt idx="42">
                  <c:v>-0.39999999999999908</c:v>
                </c:pt>
                <c:pt idx="43">
                  <c:v>8.8000000000000007</c:v>
                </c:pt>
                <c:pt idx="44">
                  <c:v>-2.2000000000000002</c:v>
                </c:pt>
                <c:pt idx="45">
                  <c:v>6</c:v>
                </c:pt>
                <c:pt idx="46">
                  <c:v>14</c:v>
                </c:pt>
                <c:pt idx="47">
                  <c:v>10</c:v>
                </c:pt>
                <c:pt idx="48">
                  <c:v>1.6</c:v>
                </c:pt>
                <c:pt idx="49">
                  <c:v>-4</c:v>
                </c:pt>
                <c:pt idx="50">
                  <c:v>1.4</c:v>
                </c:pt>
                <c:pt idx="51">
                  <c:v>9.4</c:v>
                </c:pt>
                <c:pt idx="52">
                  <c:v>1.8</c:v>
                </c:pt>
                <c:pt idx="53">
                  <c:v>-1.2</c:v>
                </c:pt>
                <c:pt idx="54">
                  <c:v>-2.4000000000000057</c:v>
                </c:pt>
                <c:pt idx="55">
                  <c:v>0.59999999999999432</c:v>
                </c:pt>
                <c:pt idx="56">
                  <c:v>2.2000000000000002</c:v>
                </c:pt>
                <c:pt idx="57">
                  <c:v>5.4</c:v>
                </c:pt>
                <c:pt idx="58">
                  <c:v>0.80000000000000071</c:v>
                </c:pt>
                <c:pt idx="59">
                  <c:v>-6.8</c:v>
                </c:pt>
                <c:pt idx="60">
                  <c:v>-1.2</c:v>
                </c:pt>
                <c:pt idx="61">
                  <c:v>2</c:v>
                </c:pt>
                <c:pt idx="62">
                  <c:v>10</c:v>
                </c:pt>
                <c:pt idx="63">
                  <c:v>10.4</c:v>
                </c:pt>
                <c:pt idx="64">
                  <c:v>-1</c:v>
                </c:pt>
                <c:pt idx="65">
                  <c:v>1</c:v>
                </c:pt>
                <c:pt idx="66">
                  <c:v>-1</c:v>
                </c:pt>
                <c:pt idx="67">
                  <c:v>4</c:v>
                </c:pt>
                <c:pt idx="68">
                  <c:v>8.8000000000000007</c:v>
                </c:pt>
                <c:pt idx="69">
                  <c:v>1</c:v>
                </c:pt>
                <c:pt idx="70">
                  <c:v>5.5999999999999943</c:v>
                </c:pt>
                <c:pt idx="71">
                  <c:v>-10.4</c:v>
                </c:pt>
                <c:pt idx="72">
                  <c:v>-1</c:v>
                </c:pt>
                <c:pt idx="73">
                  <c:v>-8.8000000000000007</c:v>
                </c:pt>
                <c:pt idx="74">
                  <c:v>-0.39999999999999908</c:v>
                </c:pt>
                <c:pt idx="75">
                  <c:v>6.8</c:v>
                </c:pt>
                <c:pt idx="76">
                  <c:v>-2.2000000000000002</c:v>
                </c:pt>
                <c:pt idx="77">
                  <c:v>1</c:v>
                </c:pt>
                <c:pt idx="78">
                  <c:v>-8</c:v>
                </c:pt>
                <c:pt idx="79">
                  <c:v>-6</c:v>
                </c:pt>
                <c:pt idx="80">
                  <c:v>-1.4</c:v>
                </c:pt>
                <c:pt idx="81">
                  <c:v>8</c:v>
                </c:pt>
                <c:pt idx="82">
                  <c:v>-0.60000000000000042</c:v>
                </c:pt>
                <c:pt idx="83">
                  <c:v>7.4</c:v>
                </c:pt>
                <c:pt idx="84">
                  <c:v>-1.2</c:v>
                </c:pt>
                <c:pt idx="85">
                  <c:v>-4.2</c:v>
                </c:pt>
                <c:pt idx="86">
                  <c:v>-3.4000000000000057</c:v>
                </c:pt>
                <c:pt idx="87">
                  <c:v>-4.4000000000000083</c:v>
                </c:pt>
                <c:pt idx="88">
                  <c:v>-1.8</c:v>
                </c:pt>
                <c:pt idx="89">
                  <c:v>4.4000000000000004</c:v>
                </c:pt>
                <c:pt idx="90">
                  <c:v>-0.19999999999999946</c:v>
                </c:pt>
                <c:pt idx="91">
                  <c:v>-7.8</c:v>
                </c:pt>
                <c:pt idx="92">
                  <c:v>-3.2</c:v>
                </c:pt>
                <c:pt idx="93">
                  <c:v>-4</c:v>
                </c:pt>
                <c:pt idx="94">
                  <c:v>-7</c:v>
                </c:pt>
                <c:pt idx="95">
                  <c:v>-7.5999999999999943</c:v>
                </c:pt>
                <c:pt idx="96">
                  <c:v>-2</c:v>
                </c:pt>
                <c:pt idx="97">
                  <c:v>1</c:v>
                </c:pt>
                <c:pt idx="98">
                  <c:v>0</c:v>
                </c:pt>
                <c:pt idx="99">
                  <c:v>4</c:v>
                </c:pt>
                <c:pt idx="100">
                  <c:v>-5.2</c:v>
                </c:pt>
                <c:pt idx="101">
                  <c:v>-5</c:v>
                </c:pt>
                <c:pt idx="102">
                  <c:v>-6.4000000000000083</c:v>
                </c:pt>
                <c:pt idx="103">
                  <c:v>-1.4000000000000057</c:v>
                </c:pt>
                <c:pt idx="104">
                  <c:v>-1</c:v>
                </c:pt>
                <c:pt idx="105">
                  <c:v>-6.8</c:v>
                </c:pt>
                <c:pt idx="106">
                  <c:v>-0.39999999999999908</c:v>
                </c:pt>
                <c:pt idx="107">
                  <c:v>6.8</c:v>
                </c:pt>
                <c:pt idx="108">
                  <c:v>-3.2</c:v>
                </c:pt>
                <c:pt idx="109">
                  <c:v>1</c:v>
                </c:pt>
                <c:pt idx="110">
                  <c:v>-5</c:v>
                </c:pt>
                <c:pt idx="111">
                  <c:v>-5</c:v>
                </c:pt>
                <c:pt idx="112">
                  <c:v>-1.4</c:v>
                </c:pt>
                <c:pt idx="113">
                  <c:v>6</c:v>
                </c:pt>
                <c:pt idx="114">
                  <c:v>-0.60000000000000042</c:v>
                </c:pt>
                <c:pt idx="115">
                  <c:v>-5.6</c:v>
                </c:pt>
                <c:pt idx="116">
                  <c:v>6.8</c:v>
                </c:pt>
                <c:pt idx="117">
                  <c:v>-0.20000000000000284</c:v>
                </c:pt>
                <c:pt idx="118">
                  <c:v>-5.4000000000000083</c:v>
                </c:pt>
                <c:pt idx="119">
                  <c:v>-3.4000000000000057</c:v>
                </c:pt>
                <c:pt idx="120">
                  <c:v>-0.80000000000000071</c:v>
                </c:pt>
                <c:pt idx="121">
                  <c:v>-8.6</c:v>
                </c:pt>
                <c:pt idx="122">
                  <c:v>-1.2</c:v>
                </c:pt>
                <c:pt idx="123">
                  <c:v>4.2</c:v>
                </c:pt>
                <c:pt idx="124">
                  <c:v>-4.2</c:v>
                </c:pt>
                <c:pt idx="125">
                  <c:v>-4</c:v>
                </c:pt>
                <c:pt idx="126">
                  <c:v>7</c:v>
                </c:pt>
                <c:pt idx="127">
                  <c:v>-5.5999999999999943</c:v>
                </c:pt>
                <c:pt idx="128">
                  <c:v>-1</c:v>
                </c:pt>
                <c:pt idx="129">
                  <c:v>0</c:v>
                </c:pt>
                <c:pt idx="130">
                  <c:v>-1</c:v>
                </c:pt>
                <c:pt idx="131">
                  <c:v>5</c:v>
                </c:pt>
                <c:pt idx="132">
                  <c:v>-0.20000000000000284</c:v>
                </c:pt>
                <c:pt idx="133">
                  <c:v>9</c:v>
                </c:pt>
                <c:pt idx="134">
                  <c:v>-5.4000000000000083</c:v>
                </c:pt>
                <c:pt idx="135">
                  <c:v>1.5999999999999932</c:v>
                </c:pt>
                <c:pt idx="136">
                  <c:v>-1</c:v>
                </c:pt>
                <c:pt idx="137">
                  <c:v>-6.8</c:v>
                </c:pt>
                <c:pt idx="138">
                  <c:v>0.60000000000000164</c:v>
                </c:pt>
                <c:pt idx="139">
                  <c:v>-18.2</c:v>
                </c:pt>
                <c:pt idx="140">
                  <c:v>9.8000000000000007</c:v>
                </c:pt>
                <c:pt idx="141">
                  <c:v>-12</c:v>
                </c:pt>
                <c:pt idx="142">
                  <c:v>5</c:v>
                </c:pt>
                <c:pt idx="143">
                  <c:v>6</c:v>
                </c:pt>
                <c:pt idx="144">
                  <c:v>-0.4</c:v>
                </c:pt>
                <c:pt idx="145">
                  <c:v>-6</c:v>
                </c:pt>
                <c:pt idx="146">
                  <c:v>-1.6</c:v>
                </c:pt>
                <c:pt idx="147">
                  <c:v>-6.6</c:v>
                </c:pt>
                <c:pt idx="148">
                  <c:v>-4.2</c:v>
                </c:pt>
                <c:pt idx="149">
                  <c:v>8.8000000000000007</c:v>
                </c:pt>
                <c:pt idx="150">
                  <c:v>-3.4000000000000057</c:v>
                </c:pt>
                <c:pt idx="151">
                  <c:v>10.6</c:v>
                </c:pt>
                <c:pt idx="152">
                  <c:v>0.19999999999999946</c:v>
                </c:pt>
                <c:pt idx="153">
                  <c:v>-7.6</c:v>
                </c:pt>
                <c:pt idx="154">
                  <c:v>-1.2</c:v>
                </c:pt>
                <c:pt idx="155">
                  <c:v>5.2</c:v>
                </c:pt>
                <c:pt idx="156">
                  <c:v>8.8000000000000007</c:v>
                </c:pt>
                <c:pt idx="157">
                  <c:v>-6</c:v>
                </c:pt>
                <c:pt idx="158">
                  <c:v>-7</c:v>
                </c:pt>
                <c:pt idx="159">
                  <c:v>6.4000000000000083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41872"/>
        <c:axId val="229332624"/>
      </c:scatterChart>
      <c:valAx>
        <c:axId val="229341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Experimental number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29332624"/>
        <c:crosses val="autoZero"/>
        <c:crossBetween val="midCat"/>
      </c:valAx>
      <c:valAx>
        <c:axId val="22933262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residuals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29341872"/>
        <c:crosses val="autoZero"/>
        <c:crossBetween val="midCat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1"/>
  </c:chart>
  <c:spPr>
    <a:noFill/>
    <a:ln w="12700">
      <a:noFill/>
      <a:prstDash val="solid"/>
    </a:ln>
  </c:spPr>
  <c:txPr>
    <a:bodyPr/>
    <a:lstStyle/>
    <a:p>
      <a:pPr>
        <a:defRPr sz="1200" b="1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2">
    <c:autoUpdate val="1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Elapsed</a:t>
            </a:r>
            <a:r>
              <a:rPr lang="en-US" baseline="0" dirty="0" smtClean="0"/>
              <a:t>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  <a:prstDash val="solid"/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Sheet3!$D$2:$D$161</c:f>
              <c:numCache>
                <c:formatCode>General</c:formatCode>
                <c:ptCount val="160"/>
                <c:pt idx="0">
                  <c:v>-2.7182706079988779</c:v>
                </c:pt>
                <c:pt idx="1">
                  <c:v>-2.3499024397423067</c:v>
                </c:pt>
                <c:pt idx="2">
                  <c:v>-2.1562465804683524</c:v>
                </c:pt>
                <c:pt idx="3">
                  <c:v>-2.0195789470900332</c:v>
                </c:pt>
                <c:pt idx="4">
                  <c:v>-1.9122248774758794</c:v>
                </c:pt>
                <c:pt idx="5">
                  <c:v>-1.8229539534025341</c:v>
                </c:pt>
                <c:pt idx="6">
                  <c:v>-1.7460323121324344</c:v>
                </c:pt>
                <c:pt idx="7">
                  <c:v>-1.6781162562310941</c:v>
                </c:pt>
                <c:pt idx="8">
                  <c:v>-1.6170767872579117</c:v>
                </c:pt>
                <c:pt idx="9">
                  <c:v>-1.561470488261161</c:v>
                </c:pt>
                <c:pt idx="10">
                  <c:v>-1.5102714175898926</c:v>
                </c:pt>
                <c:pt idx="11">
                  <c:v>-1.4627229613302981</c:v>
                </c:pt>
                <c:pt idx="12">
                  <c:v>-1.4182503442930821</c:v>
                </c:pt>
                <c:pt idx="13">
                  <c:v>-1.3764061641044121</c:v>
                </c:pt>
                <c:pt idx="14">
                  <c:v>-1.3368349952870517</c:v>
                </c:pt>
                <c:pt idx="15">
                  <c:v>-1.2992495503795018</c:v>
                </c:pt>
                <c:pt idx="16">
                  <c:v>-1.2634141330206428</c:v>
                </c:pt>
                <c:pt idx="17">
                  <c:v>-1.2291328519361446</c:v>
                </c:pt>
                <c:pt idx="18">
                  <c:v>-1.1962410359962907</c:v>
                </c:pt>
                <c:pt idx="19">
                  <c:v>-1.1645988572482024</c:v>
                </c:pt>
                <c:pt idx="20">
                  <c:v>-1.1340865114451317</c:v>
                </c:pt>
                <c:pt idx="21">
                  <c:v>-1.1046005192373363</c:v>
                </c:pt>
                <c:pt idx="22">
                  <c:v>-1.0760508480923867</c:v>
                </c:pt>
                <c:pt idx="23">
                  <c:v>-1.0483586448955684</c:v>
                </c:pt>
                <c:pt idx="24">
                  <c:v>-1.0214544294885479</c:v>
                </c:pt>
                <c:pt idx="25">
                  <c:v>-0.99527664066686816</c:v>
                </c:pt>
                <c:pt idx="26">
                  <c:v>-0.96977045489302505</c:v>
                </c:pt>
                <c:pt idx="27">
                  <c:v>-0.94488681831927368</c:v>
                </c:pt>
                <c:pt idx="28">
                  <c:v>-0.92058164732121606</c:v>
                </c:pt>
                <c:pt idx="29">
                  <c:v>-0.89681516337680101</c:v>
                </c:pt>
                <c:pt idx="30">
                  <c:v>-0.8735513359634427</c:v>
                </c:pt>
                <c:pt idx="31">
                  <c:v>-0.85075741299017793</c:v>
                </c:pt>
                <c:pt idx="32">
                  <c:v>-0.82840352268593809</c:v>
                </c:pt>
                <c:pt idx="33">
                  <c:v>-0.80646233421708058</c:v>
                </c:pt>
                <c:pt idx="34">
                  <c:v>-0.78490876688212752</c:v>
                </c:pt>
                <c:pt idx="35">
                  <c:v>-0.76371973972673868</c:v>
                </c:pt>
                <c:pt idx="36">
                  <c:v>-0.74287395498011888</c:v>
                </c:pt>
                <c:pt idx="37">
                  <c:v>-0.7223517099404605</c:v>
                </c:pt>
                <c:pt idx="38">
                  <c:v>-0.70213473290906425</c:v>
                </c:pt>
                <c:pt idx="39">
                  <c:v>-0.68220603954842673</c:v>
                </c:pt>
                <c:pt idx="40">
                  <c:v>-0.66254980666249019</c:v>
                </c:pt>
                <c:pt idx="41">
                  <c:v>-0.64315126090039065</c:v>
                </c:pt>
                <c:pt idx="42">
                  <c:v>-0.62399658029390292</c:v>
                </c:pt>
                <c:pt idx="43">
                  <c:v>-0.60507280687260001</c:v>
                </c:pt>
                <c:pt idx="44">
                  <c:v>-0.5863677688749358</c:v>
                </c:pt>
                <c:pt idx="45">
                  <c:v>-0.56787001129956372</c:v>
                </c:pt>
                <c:pt idx="46">
                  <c:v>-0.54956873372857162</c:v>
                </c:pt>
                <c:pt idx="47">
                  <c:v>-0.53145373451037592</c:v>
                </c:pt>
                <c:pt idx="48">
                  <c:v>-0.51351536052030844</c:v>
                </c:pt>
                <c:pt idx="49">
                  <c:v>-0.49574446182641402</c:v>
                </c:pt>
                <c:pt idx="50">
                  <c:v>-0.4781323506800883</c:v>
                </c:pt>
                <c:pt idx="51">
                  <c:v>-0.46067076432915938</c:v>
                </c:pt>
                <c:pt idx="52">
                  <c:v>-0.44335183121704147</c:v>
                </c:pt>
                <c:pt idx="53">
                  <c:v>-0.42616804018792698</c:v>
                </c:pt>
                <c:pt idx="54">
                  <c:v>-0.40911221236595652</c:v>
                </c:pt>
                <c:pt idx="55">
                  <c:v>-0.39217747541748144</c:v>
                </c:pt>
                <c:pt idx="56">
                  <c:v>-0.37535723994084907</c:v>
                </c:pt>
                <c:pt idx="57">
                  <c:v>-0.35864517775855081</c:v>
                </c:pt>
                <c:pt idx="58">
                  <c:v>-0.34203520191286396</c:v>
                </c:pt>
                <c:pt idx="59">
                  <c:v>-0.32552144818882073</c:v>
                </c:pt>
                <c:pt idx="60">
                  <c:v>-0.30909825800807866</c:v>
                </c:pt>
                <c:pt idx="61">
                  <c:v>-0.29276016255437248</c:v>
                </c:pt>
                <c:pt idx="62">
                  <c:v>-0.27650186800618576</c:v>
                </c:pt>
                <c:pt idx="63">
                  <c:v>-0.26031824176525525</c:v>
                </c:pt>
                <c:pt idx="64">
                  <c:v>-0.24420429958094345</c:v>
                </c:pt>
                <c:pt idx="65">
                  <c:v>-0.22815519348041274</c:v>
                </c:pt>
                <c:pt idx="66">
                  <c:v>-0.21216620042328621</c:v>
                </c:pt>
                <c:pt idx="67">
                  <c:v>-0.19623271160708927</c:v>
                </c:pt>
                <c:pt idx="68">
                  <c:v>-0.18035022235646611</c:v>
                </c:pt>
                <c:pt idx="69">
                  <c:v>-0.16451432253503204</c:v>
                </c:pt>
                <c:pt idx="70">
                  <c:v>-0.14872068742384831</c:v>
                </c:pt>
                <c:pt idx="71">
                  <c:v>-0.13296506901500363</c:v>
                </c:pt>
                <c:pt idx="72">
                  <c:v>-0.11724328767269933</c:v>
                </c:pt>
                <c:pt idx="73">
                  <c:v>-0.10155122411765563</c:v>
                </c:pt>
                <c:pt idx="74">
                  <c:v>-8.5884811693586527E-2</c:v>
                </c:pt>
                <c:pt idx="75">
                  <c:v>-7.0240028877033331E-2</c:v>
                </c:pt>
                <c:pt idx="76">
                  <c:v>-5.4612891994015422E-2</c:v>
                </c:pt>
                <c:pt idx="77">
                  <c:v>-3.8999448108740571E-2</c:v>
                </c:pt>
                <c:pt idx="78">
                  <c:v>-2.3395768051146987E-2</c:v>
                </c:pt>
                <c:pt idx="79">
                  <c:v>-7.7979395511980016E-3</c:v>
                </c:pt>
                <c:pt idx="80">
                  <c:v>7.7979395511980016E-3</c:v>
                </c:pt>
                <c:pt idx="81">
                  <c:v>2.3395768051146987E-2</c:v>
                </c:pt>
                <c:pt idx="82">
                  <c:v>3.8999448108740571E-2</c:v>
                </c:pt>
                <c:pt idx="83">
                  <c:v>5.4612891994015422E-2</c:v>
                </c:pt>
                <c:pt idx="84">
                  <c:v>7.0240028877033331E-2</c:v>
                </c:pt>
                <c:pt idx="85">
                  <c:v>8.5884811693586527E-2</c:v>
                </c:pt>
                <c:pt idx="86">
                  <c:v>0.10155122411765563</c:v>
                </c:pt>
                <c:pt idx="87">
                  <c:v>0.11724328767269933</c:v>
                </c:pt>
                <c:pt idx="88">
                  <c:v>0.13296506901500363</c:v>
                </c:pt>
                <c:pt idx="89">
                  <c:v>0.14872068742384831</c:v>
                </c:pt>
                <c:pt idx="90">
                  <c:v>0.16451432253503204</c:v>
                </c:pt>
                <c:pt idx="91">
                  <c:v>0.18035022235646611</c:v>
                </c:pt>
                <c:pt idx="92">
                  <c:v>0.19623271160708927</c:v>
                </c:pt>
                <c:pt idx="93">
                  <c:v>0.21216620042328621</c:v>
                </c:pt>
                <c:pt idx="94">
                  <c:v>0.22815519348041274</c:v>
                </c:pt>
                <c:pt idx="95">
                  <c:v>0.24420429958094397</c:v>
                </c:pt>
                <c:pt idx="96">
                  <c:v>0.26031824176525525</c:v>
                </c:pt>
                <c:pt idx="97">
                  <c:v>0.27650186800618576</c:v>
                </c:pt>
                <c:pt idx="98">
                  <c:v>0.29276016255437248</c:v>
                </c:pt>
                <c:pt idx="99">
                  <c:v>0.30909825800807866</c:v>
                </c:pt>
                <c:pt idx="100">
                  <c:v>0.32552144818882134</c:v>
                </c:pt>
                <c:pt idx="101">
                  <c:v>0.34203520191286396</c:v>
                </c:pt>
                <c:pt idx="102">
                  <c:v>0.35864517775855081</c:v>
                </c:pt>
                <c:pt idx="103">
                  <c:v>0.37535723994084907</c:v>
                </c:pt>
                <c:pt idx="104">
                  <c:v>0.39217747541748144</c:v>
                </c:pt>
                <c:pt idx="105">
                  <c:v>0.40911221236595652</c:v>
                </c:pt>
                <c:pt idx="106">
                  <c:v>0.42616804018792698</c:v>
                </c:pt>
                <c:pt idx="107">
                  <c:v>0.44335183121704147</c:v>
                </c:pt>
                <c:pt idx="108">
                  <c:v>0.46067076432915938</c:v>
                </c:pt>
                <c:pt idx="109">
                  <c:v>0.4781323506800883</c:v>
                </c:pt>
                <c:pt idx="110">
                  <c:v>0.49574446182641457</c:v>
                </c:pt>
                <c:pt idx="111">
                  <c:v>0.51351536052030844</c:v>
                </c:pt>
                <c:pt idx="112">
                  <c:v>0.53145373451037592</c:v>
                </c:pt>
                <c:pt idx="113">
                  <c:v>0.54956873372857162</c:v>
                </c:pt>
                <c:pt idx="114">
                  <c:v>0.56787001129956372</c:v>
                </c:pt>
                <c:pt idx="115">
                  <c:v>0.5863677688749358</c:v>
                </c:pt>
                <c:pt idx="116">
                  <c:v>0.60507280687260001</c:v>
                </c:pt>
                <c:pt idx="117">
                  <c:v>0.62399658029390292</c:v>
                </c:pt>
                <c:pt idx="118">
                  <c:v>0.64315126090039065</c:v>
                </c:pt>
                <c:pt idx="119">
                  <c:v>0.66254980666248964</c:v>
                </c:pt>
                <c:pt idx="120">
                  <c:v>0.68220603954842673</c:v>
                </c:pt>
                <c:pt idx="121">
                  <c:v>0.70213473290906425</c:v>
                </c:pt>
                <c:pt idx="122">
                  <c:v>0.7223517099404605</c:v>
                </c:pt>
                <c:pt idx="123">
                  <c:v>0.74287395498011888</c:v>
                </c:pt>
                <c:pt idx="124">
                  <c:v>0.76371973972673868</c:v>
                </c:pt>
                <c:pt idx="125">
                  <c:v>0.78490876688212752</c:v>
                </c:pt>
                <c:pt idx="126">
                  <c:v>0.80646233421708058</c:v>
                </c:pt>
                <c:pt idx="127">
                  <c:v>0.82840352268593809</c:v>
                </c:pt>
                <c:pt idx="128">
                  <c:v>0.85075741299017793</c:v>
                </c:pt>
                <c:pt idx="129">
                  <c:v>0.87355133596344214</c:v>
                </c:pt>
                <c:pt idx="130">
                  <c:v>0.89681516337680101</c:v>
                </c:pt>
                <c:pt idx="131">
                  <c:v>0.9205816473212165</c:v>
                </c:pt>
                <c:pt idx="132">
                  <c:v>0.94488681831927368</c:v>
                </c:pt>
                <c:pt idx="133">
                  <c:v>0.96977045489302505</c:v>
                </c:pt>
                <c:pt idx="134">
                  <c:v>0.99527664066686816</c:v>
                </c:pt>
                <c:pt idx="135">
                  <c:v>1.0214544294885479</c:v>
                </c:pt>
                <c:pt idx="136">
                  <c:v>1.0483586448955684</c:v>
                </c:pt>
                <c:pt idx="137">
                  <c:v>1.0760508480923867</c:v>
                </c:pt>
                <c:pt idx="138">
                  <c:v>1.1046005192373363</c:v>
                </c:pt>
                <c:pt idx="139">
                  <c:v>1.1340865114451317</c:v>
                </c:pt>
                <c:pt idx="140">
                  <c:v>1.1645988572482024</c:v>
                </c:pt>
                <c:pt idx="141">
                  <c:v>1.1962410359962907</c:v>
                </c:pt>
                <c:pt idx="142">
                  <c:v>1.2291328519361446</c:v>
                </c:pt>
                <c:pt idx="143">
                  <c:v>1.2634141330206419</c:v>
                </c:pt>
                <c:pt idx="144">
                  <c:v>1.2992495503795018</c:v>
                </c:pt>
                <c:pt idx="145">
                  <c:v>1.3368349952870524</c:v>
                </c:pt>
                <c:pt idx="146">
                  <c:v>1.3764061641044121</c:v>
                </c:pt>
                <c:pt idx="147">
                  <c:v>1.4182503442930821</c:v>
                </c:pt>
                <c:pt idx="148">
                  <c:v>1.4627229613302981</c:v>
                </c:pt>
                <c:pt idx="149">
                  <c:v>1.5102714175898926</c:v>
                </c:pt>
                <c:pt idx="150">
                  <c:v>1.5614704882611614</c:v>
                </c:pt>
                <c:pt idx="151">
                  <c:v>1.6170767872579117</c:v>
                </c:pt>
                <c:pt idx="152">
                  <c:v>1.6781162562310941</c:v>
                </c:pt>
                <c:pt idx="153">
                  <c:v>1.7460323121324344</c:v>
                </c:pt>
                <c:pt idx="154">
                  <c:v>1.8229539534025341</c:v>
                </c:pt>
                <c:pt idx="155">
                  <c:v>1.9122248774758799</c:v>
                </c:pt>
                <c:pt idx="156">
                  <c:v>2.0195789470900332</c:v>
                </c:pt>
                <c:pt idx="157">
                  <c:v>2.1562465804683524</c:v>
                </c:pt>
                <c:pt idx="158">
                  <c:v>2.3499024397423067</c:v>
                </c:pt>
                <c:pt idx="159">
                  <c:v>2.7182706079988734</c:v>
                </c:pt>
              </c:numCache>
            </c:numRef>
          </c:xVal>
          <c:yVal>
            <c:numRef>
              <c:f>Sheet3!$E$2:$E$161</c:f>
              <c:numCache>
                <c:formatCode>General</c:formatCode>
                <c:ptCount val="160"/>
                <c:pt idx="0">
                  <c:v>-18.2</c:v>
                </c:pt>
                <c:pt idx="1">
                  <c:v>-12</c:v>
                </c:pt>
                <c:pt idx="2">
                  <c:v>-10.4</c:v>
                </c:pt>
                <c:pt idx="3">
                  <c:v>-8.8000000000000007</c:v>
                </c:pt>
                <c:pt idx="4">
                  <c:v>-8.6</c:v>
                </c:pt>
                <c:pt idx="5">
                  <c:v>-8</c:v>
                </c:pt>
                <c:pt idx="6">
                  <c:v>-8</c:v>
                </c:pt>
                <c:pt idx="7">
                  <c:v>-7.8</c:v>
                </c:pt>
                <c:pt idx="8">
                  <c:v>-7.6</c:v>
                </c:pt>
                <c:pt idx="9">
                  <c:v>-7.5999999999999943</c:v>
                </c:pt>
                <c:pt idx="10">
                  <c:v>-7</c:v>
                </c:pt>
                <c:pt idx="11">
                  <c:v>-7</c:v>
                </c:pt>
                <c:pt idx="12">
                  <c:v>-7</c:v>
                </c:pt>
                <c:pt idx="13">
                  <c:v>-6.8</c:v>
                </c:pt>
                <c:pt idx="14">
                  <c:v>-6.8</c:v>
                </c:pt>
                <c:pt idx="15">
                  <c:v>-6.8</c:v>
                </c:pt>
                <c:pt idx="16">
                  <c:v>-6.6</c:v>
                </c:pt>
                <c:pt idx="17">
                  <c:v>-6.4000000000000083</c:v>
                </c:pt>
                <c:pt idx="18">
                  <c:v>-6</c:v>
                </c:pt>
                <c:pt idx="19">
                  <c:v>-6</c:v>
                </c:pt>
                <c:pt idx="20">
                  <c:v>-6</c:v>
                </c:pt>
                <c:pt idx="21">
                  <c:v>-6</c:v>
                </c:pt>
                <c:pt idx="22">
                  <c:v>-6</c:v>
                </c:pt>
                <c:pt idx="23">
                  <c:v>-5.6</c:v>
                </c:pt>
                <c:pt idx="24">
                  <c:v>-5.5999999999999943</c:v>
                </c:pt>
                <c:pt idx="25">
                  <c:v>-5.4000000000000083</c:v>
                </c:pt>
                <c:pt idx="26">
                  <c:v>-5.4000000000000083</c:v>
                </c:pt>
                <c:pt idx="27">
                  <c:v>-5.2</c:v>
                </c:pt>
                <c:pt idx="28">
                  <c:v>-5</c:v>
                </c:pt>
                <c:pt idx="29">
                  <c:v>-5</c:v>
                </c:pt>
                <c:pt idx="30">
                  <c:v>-5</c:v>
                </c:pt>
                <c:pt idx="31">
                  <c:v>-5</c:v>
                </c:pt>
                <c:pt idx="32">
                  <c:v>-4.5999999999999996</c:v>
                </c:pt>
                <c:pt idx="33">
                  <c:v>-4.4000000000000083</c:v>
                </c:pt>
                <c:pt idx="34">
                  <c:v>-4.4000000000000083</c:v>
                </c:pt>
                <c:pt idx="35">
                  <c:v>-4.2</c:v>
                </c:pt>
                <c:pt idx="36">
                  <c:v>-4.2</c:v>
                </c:pt>
                <c:pt idx="37">
                  <c:v>-4.2</c:v>
                </c:pt>
                <c:pt idx="38">
                  <c:v>-4.2</c:v>
                </c:pt>
                <c:pt idx="39">
                  <c:v>-4</c:v>
                </c:pt>
                <c:pt idx="40">
                  <c:v>-4</c:v>
                </c:pt>
                <c:pt idx="41">
                  <c:v>-4</c:v>
                </c:pt>
                <c:pt idx="42">
                  <c:v>-4</c:v>
                </c:pt>
                <c:pt idx="43">
                  <c:v>-3.5999999999999943</c:v>
                </c:pt>
                <c:pt idx="44">
                  <c:v>-3.4000000000000057</c:v>
                </c:pt>
                <c:pt idx="45">
                  <c:v>-3.4000000000000057</c:v>
                </c:pt>
                <c:pt idx="46">
                  <c:v>-3.4000000000000057</c:v>
                </c:pt>
                <c:pt idx="47">
                  <c:v>-3.4000000000000057</c:v>
                </c:pt>
                <c:pt idx="48">
                  <c:v>-3.2</c:v>
                </c:pt>
                <c:pt idx="49">
                  <c:v>-3.2</c:v>
                </c:pt>
                <c:pt idx="50">
                  <c:v>-3.2</c:v>
                </c:pt>
                <c:pt idx="51">
                  <c:v>-3.2</c:v>
                </c:pt>
                <c:pt idx="52">
                  <c:v>-3.2</c:v>
                </c:pt>
                <c:pt idx="53">
                  <c:v>-3</c:v>
                </c:pt>
                <c:pt idx="54">
                  <c:v>-3</c:v>
                </c:pt>
                <c:pt idx="55">
                  <c:v>-2.4000000000000057</c:v>
                </c:pt>
                <c:pt idx="56">
                  <c:v>-2.2000000000000002</c:v>
                </c:pt>
                <c:pt idx="57">
                  <c:v>-2.2000000000000002</c:v>
                </c:pt>
                <c:pt idx="58">
                  <c:v>-2.2000000000000002</c:v>
                </c:pt>
                <c:pt idx="59">
                  <c:v>-2</c:v>
                </c:pt>
                <c:pt idx="60">
                  <c:v>-2</c:v>
                </c:pt>
                <c:pt idx="61">
                  <c:v>-1.8</c:v>
                </c:pt>
                <c:pt idx="62">
                  <c:v>-1.6</c:v>
                </c:pt>
                <c:pt idx="63">
                  <c:v>-1.4000000000000057</c:v>
                </c:pt>
                <c:pt idx="64">
                  <c:v>-1.4</c:v>
                </c:pt>
                <c:pt idx="65">
                  <c:v>-1.4</c:v>
                </c:pt>
                <c:pt idx="66">
                  <c:v>-1.2</c:v>
                </c:pt>
                <c:pt idx="67">
                  <c:v>-1.2</c:v>
                </c:pt>
                <c:pt idx="68">
                  <c:v>-1.2</c:v>
                </c:pt>
                <c:pt idx="69">
                  <c:v>-1.2</c:v>
                </c:pt>
                <c:pt idx="70">
                  <c:v>-1.2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-0.80000000000000071</c:v>
                </c:pt>
                <c:pt idx="79">
                  <c:v>-0.60000000000000042</c:v>
                </c:pt>
                <c:pt idx="80">
                  <c:v>-0.60000000000000042</c:v>
                </c:pt>
                <c:pt idx="81">
                  <c:v>-0.4</c:v>
                </c:pt>
                <c:pt idx="82">
                  <c:v>-0.39999999999999908</c:v>
                </c:pt>
                <c:pt idx="83">
                  <c:v>-0.39999999999999908</c:v>
                </c:pt>
                <c:pt idx="84">
                  <c:v>-0.39999999999999908</c:v>
                </c:pt>
                <c:pt idx="85">
                  <c:v>-0.20000000000000284</c:v>
                </c:pt>
                <c:pt idx="86">
                  <c:v>-0.20000000000000284</c:v>
                </c:pt>
                <c:pt idx="87">
                  <c:v>-0.20000000000000284</c:v>
                </c:pt>
                <c:pt idx="88">
                  <c:v>-0.20000000000000284</c:v>
                </c:pt>
                <c:pt idx="89">
                  <c:v>-0.19999999999999946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0.19999999999999946</c:v>
                </c:pt>
                <c:pt idx="94">
                  <c:v>0.19999999999999946</c:v>
                </c:pt>
                <c:pt idx="95">
                  <c:v>0.59999999999999432</c:v>
                </c:pt>
                <c:pt idx="96">
                  <c:v>0.60000000000000164</c:v>
                </c:pt>
                <c:pt idx="97">
                  <c:v>0.60000000000000164</c:v>
                </c:pt>
                <c:pt idx="98">
                  <c:v>0.80000000000000071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1.4</c:v>
                </c:pt>
                <c:pt idx="108">
                  <c:v>1.4</c:v>
                </c:pt>
                <c:pt idx="109">
                  <c:v>1.5999999999999932</c:v>
                </c:pt>
                <c:pt idx="110">
                  <c:v>1.5999999999999932</c:v>
                </c:pt>
                <c:pt idx="111">
                  <c:v>1.6</c:v>
                </c:pt>
                <c:pt idx="112">
                  <c:v>1.6</c:v>
                </c:pt>
                <c:pt idx="113">
                  <c:v>1.8</c:v>
                </c:pt>
                <c:pt idx="114">
                  <c:v>1.8</c:v>
                </c:pt>
                <c:pt idx="115">
                  <c:v>2</c:v>
                </c:pt>
                <c:pt idx="116">
                  <c:v>2</c:v>
                </c:pt>
                <c:pt idx="117">
                  <c:v>2.2000000000000002</c:v>
                </c:pt>
                <c:pt idx="118">
                  <c:v>4</c:v>
                </c:pt>
                <c:pt idx="119">
                  <c:v>4</c:v>
                </c:pt>
                <c:pt idx="120">
                  <c:v>4</c:v>
                </c:pt>
                <c:pt idx="121">
                  <c:v>4</c:v>
                </c:pt>
                <c:pt idx="122">
                  <c:v>4.2</c:v>
                </c:pt>
                <c:pt idx="123">
                  <c:v>4.4000000000000004</c:v>
                </c:pt>
                <c:pt idx="124">
                  <c:v>5</c:v>
                </c:pt>
                <c:pt idx="125">
                  <c:v>5</c:v>
                </c:pt>
                <c:pt idx="126">
                  <c:v>5.2</c:v>
                </c:pt>
                <c:pt idx="127">
                  <c:v>5.2</c:v>
                </c:pt>
                <c:pt idx="128">
                  <c:v>5.2</c:v>
                </c:pt>
                <c:pt idx="129">
                  <c:v>5.4</c:v>
                </c:pt>
                <c:pt idx="130">
                  <c:v>5.5999999999999943</c:v>
                </c:pt>
                <c:pt idx="131">
                  <c:v>6</c:v>
                </c:pt>
                <c:pt idx="132">
                  <c:v>6</c:v>
                </c:pt>
                <c:pt idx="133">
                  <c:v>6</c:v>
                </c:pt>
                <c:pt idx="134">
                  <c:v>6</c:v>
                </c:pt>
                <c:pt idx="135">
                  <c:v>6.4</c:v>
                </c:pt>
                <c:pt idx="136">
                  <c:v>6.4000000000000083</c:v>
                </c:pt>
                <c:pt idx="137">
                  <c:v>6.8</c:v>
                </c:pt>
                <c:pt idx="138">
                  <c:v>6.8</c:v>
                </c:pt>
                <c:pt idx="139">
                  <c:v>6.8</c:v>
                </c:pt>
                <c:pt idx="140">
                  <c:v>7</c:v>
                </c:pt>
                <c:pt idx="141">
                  <c:v>7.4</c:v>
                </c:pt>
                <c:pt idx="142">
                  <c:v>8</c:v>
                </c:pt>
                <c:pt idx="143">
                  <c:v>8.6000000000000014</c:v>
                </c:pt>
                <c:pt idx="144">
                  <c:v>8.8000000000000007</c:v>
                </c:pt>
                <c:pt idx="145">
                  <c:v>8.8000000000000007</c:v>
                </c:pt>
                <c:pt idx="146">
                  <c:v>8.8000000000000007</c:v>
                </c:pt>
                <c:pt idx="147">
                  <c:v>8.8000000000000007</c:v>
                </c:pt>
                <c:pt idx="148">
                  <c:v>9</c:v>
                </c:pt>
                <c:pt idx="149">
                  <c:v>9.4</c:v>
                </c:pt>
                <c:pt idx="150">
                  <c:v>9.8000000000000007</c:v>
                </c:pt>
                <c:pt idx="151">
                  <c:v>10</c:v>
                </c:pt>
                <c:pt idx="152">
                  <c:v>10</c:v>
                </c:pt>
                <c:pt idx="153">
                  <c:v>10.4</c:v>
                </c:pt>
                <c:pt idx="154">
                  <c:v>10.6</c:v>
                </c:pt>
                <c:pt idx="155">
                  <c:v>10.6</c:v>
                </c:pt>
                <c:pt idx="156">
                  <c:v>12</c:v>
                </c:pt>
                <c:pt idx="157">
                  <c:v>14</c:v>
                </c:pt>
                <c:pt idx="158">
                  <c:v>14.6</c:v>
                </c:pt>
                <c:pt idx="159">
                  <c:v>17.2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33168"/>
        <c:axId val="229333712"/>
      </c:scatterChart>
      <c:valAx>
        <c:axId val="229333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Normal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29333712"/>
        <c:crosses val="autoZero"/>
        <c:crossBetween val="midCat"/>
      </c:valAx>
      <c:valAx>
        <c:axId val="22933371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29333168"/>
        <c:crosses val="autoZero"/>
        <c:crossBetween val="midCat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1"/>
  </c:chart>
  <c:spPr>
    <a:solidFill>
      <a:srgbClr val="FFFFFF"/>
    </a:solidFill>
    <a:ln w="12700">
      <a:noFill/>
      <a:prstDash val="solid"/>
    </a:ln>
  </c:spPr>
  <c:txPr>
    <a:bodyPr/>
    <a:lstStyle/>
    <a:p>
      <a:pPr>
        <a:defRPr sz="1200" b="1" i="0" u="none" strike="noStrike" baseline="0">
          <a:solidFill>
            <a:srgbClr val="000000"/>
          </a:solidFill>
          <a:latin typeface="+mn-lt"/>
          <a:ea typeface="Calibri"/>
          <a:cs typeface="Calibri"/>
        </a:defRPr>
      </a:pPr>
      <a:endParaRPr lang="en-US"/>
    </a:p>
  </c:txPr>
  <c:externalData r:id="rId1">
    <c:autoUpdate val="1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Sheet3!$D$2:$D$161</c:f>
              <c:numCache>
                <c:formatCode>General</c:formatCode>
                <c:ptCount val="160"/>
                <c:pt idx="0">
                  <c:v>-2.7182706079988779</c:v>
                </c:pt>
                <c:pt idx="1">
                  <c:v>-2.3499024397423067</c:v>
                </c:pt>
                <c:pt idx="2">
                  <c:v>-2.1562465804683524</c:v>
                </c:pt>
                <c:pt idx="3">
                  <c:v>-2.0195789470900332</c:v>
                </c:pt>
                <c:pt idx="4">
                  <c:v>-1.9122248774758794</c:v>
                </c:pt>
                <c:pt idx="5">
                  <c:v>-1.8229539534025341</c:v>
                </c:pt>
                <c:pt idx="6">
                  <c:v>-1.7460323121324344</c:v>
                </c:pt>
                <c:pt idx="7">
                  <c:v>-1.6781162562310941</c:v>
                </c:pt>
                <c:pt idx="8">
                  <c:v>-1.6170767872579117</c:v>
                </c:pt>
                <c:pt idx="9">
                  <c:v>-1.561470488261161</c:v>
                </c:pt>
                <c:pt idx="10">
                  <c:v>-1.5102714175898926</c:v>
                </c:pt>
                <c:pt idx="11">
                  <c:v>-1.4627229613302981</c:v>
                </c:pt>
                <c:pt idx="12">
                  <c:v>-1.4182503442930821</c:v>
                </c:pt>
                <c:pt idx="13">
                  <c:v>-1.3764061641044121</c:v>
                </c:pt>
                <c:pt idx="14">
                  <c:v>-1.3368349952870517</c:v>
                </c:pt>
                <c:pt idx="15">
                  <c:v>-1.2992495503795018</c:v>
                </c:pt>
                <c:pt idx="16">
                  <c:v>-1.2634141330206428</c:v>
                </c:pt>
                <c:pt idx="17">
                  <c:v>-1.2291328519361446</c:v>
                </c:pt>
                <c:pt idx="18">
                  <c:v>-1.1962410359962907</c:v>
                </c:pt>
                <c:pt idx="19">
                  <c:v>-1.1645988572482024</c:v>
                </c:pt>
                <c:pt idx="20">
                  <c:v>-1.1340865114451317</c:v>
                </c:pt>
                <c:pt idx="21">
                  <c:v>-1.1046005192373363</c:v>
                </c:pt>
                <c:pt idx="22">
                  <c:v>-1.0760508480923867</c:v>
                </c:pt>
                <c:pt idx="23">
                  <c:v>-1.0483586448955684</c:v>
                </c:pt>
                <c:pt idx="24">
                  <c:v>-1.0214544294885479</c:v>
                </c:pt>
                <c:pt idx="25">
                  <c:v>-0.99527664066686816</c:v>
                </c:pt>
                <c:pt idx="26">
                  <c:v>-0.96977045489302505</c:v>
                </c:pt>
                <c:pt idx="27">
                  <c:v>-0.94488681831927368</c:v>
                </c:pt>
                <c:pt idx="28">
                  <c:v>-0.92058164732121606</c:v>
                </c:pt>
                <c:pt idx="29">
                  <c:v>-0.89681516337680101</c:v>
                </c:pt>
                <c:pt idx="30">
                  <c:v>-0.8735513359634427</c:v>
                </c:pt>
                <c:pt idx="31">
                  <c:v>-0.85075741299017793</c:v>
                </c:pt>
                <c:pt idx="32">
                  <c:v>-0.82840352268593809</c:v>
                </c:pt>
                <c:pt idx="33">
                  <c:v>-0.80646233421708058</c:v>
                </c:pt>
                <c:pt idx="34">
                  <c:v>-0.78490876688212752</c:v>
                </c:pt>
                <c:pt idx="35">
                  <c:v>-0.76371973972673868</c:v>
                </c:pt>
                <c:pt idx="36">
                  <c:v>-0.74287395498011888</c:v>
                </c:pt>
                <c:pt idx="37">
                  <c:v>-0.7223517099404605</c:v>
                </c:pt>
                <c:pt idx="38">
                  <c:v>-0.70213473290906425</c:v>
                </c:pt>
                <c:pt idx="39">
                  <c:v>-0.68220603954842673</c:v>
                </c:pt>
                <c:pt idx="40">
                  <c:v>-0.66254980666249019</c:v>
                </c:pt>
                <c:pt idx="41">
                  <c:v>-0.64315126090039065</c:v>
                </c:pt>
                <c:pt idx="42">
                  <c:v>-0.62399658029390292</c:v>
                </c:pt>
                <c:pt idx="43">
                  <c:v>-0.60507280687260001</c:v>
                </c:pt>
                <c:pt idx="44">
                  <c:v>-0.5863677688749358</c:v>
                </c:pt>
                <c:pt idx="45">
                  <c:v>-0.56787001129956372</c:v>
                </c:pt>
                <c:pt idx="46">
                  <c:v>-0.54956873372857162</c:v>
                </c:pt>
                <c:pt idx="47">
                  <c:v>-0.53145373451037592</c:v>
                </c:pt>
                <c:pt idx="48">
                  <c:v>-0.51351536052030844</c:v>
                </c:pt>
                <c:pt idx="49">
                  <c:v>-0.49574446182641402</c:v>
                </c:pt>
                <c:pt idx="50">
                  <c:v>-0.4781323506800883</c:v>
                </c:pt>
                <c:pt idx="51">
                  <c:v>-0.46067076432915938</c:v>
                </c:pt>
                <c:pt idx="52">
                  <c:v>-0.44335183121704147</c:v>
                </c:pt>
                <c:pt idx="53">
                  <c:v>-0.42616804018792698</c:v>
                </c:pt>
                <c:pt idx="54">
                  <c:v>-0.40911221236595652</c:v>
                </c:pt>
                <c:pt idx="55">
                  <c:v>-0.39217747541748144</c:v>
                </c:pt>
                <c:pt idx="56">
                  <c:v>-0.37535723994084907</c:v>
                </c:pt>
                <c:pt idx="57">
                  <c:v>-0.35864517775855081</c:v>
                </c:pt>
                <c:pt idx="58">
                  <c:v>-0.34203520191286396</c:v>
                </c:pt>
                <c:pt idx="59">
                  <c:v>-0.32552144818882073</c:v>
                </c:pt>
                <c:pt idx="60">
                  <c:v>-0.30909825800807866</c:v>
                </c:pt>
                <c:pt idx="61">
                  <c:v>-0.29276016255437248</c:v>
                </c:pt>
                <c:pt idx="62">
                  <c:v>-0.27650186800618576</c:v>
                </c:pt>
                <c:pt idx="63">
                  <c:v>-0.26031824176525525</c:v>
                </c:pt>
                <c:pt idx="64">
                  <c:v>-0.24420429958094345</c:v>
                </c:pt>
                <c:pt idx="65">
                  <c:v>-0.22815519348041274</c:v>
                </c:pt>
                <c:pt idx="66">
                  <c:v>-0.21216620042328621</c:v>
                </c:pt>
                <c:pt idx="67">
                  <c:v>-0.19623271160708927</c:v>
                </c:pt>
                <c:pt idx="68">
                  <c:v>-0.18035022235646611</c:v>
                </c:pt>
                <c:pt idx="69">
                  <c:v>-0.16451432253503204</c:v>
                </c:pt>
                <c:pt idx="70">
                  <c:v>-0.14872068742384831</c:v>
                </c:pt>
                <c:pt idx="71">
                  <c:v>-0.13296506901500363</c:v>
                </c:pt>
                <c:pt idx="72">
                  <c:v>-0.11724328767269933</c:v>
                </c:pt>
                <c:pt idx="73">
                  <c:v>-0.10155122411765563</c:v>
                </c:pt>
                <c:pt idx="74">
                  <c:v>-8.5884811693586527E-2</c:v>
                </c:pt>
                <c:pt idx="75">
                  <c:v>-7.0240028877033331E-2</c:v>
                </c:pt>
                <c:pt idx="76">
                  <c:v>-5.4612891994015422E-2</c:v>
                </c:pt>
                <c:pt idx="77">
                  <c:v>-3.8999448108740571E-2</c:v>
                </c:pt>
                <c:pt idx="78">
                  <c:v>-2.3395768051146987E-2</c:v>
                </c:pt>
                <c:pt idx="79">
                  <c:v>-7.7979395511980016E-3</c:v>
                </c:pt>
                <c:pt idx="80">
                  <c:v>7.7979395511980016E-3</c:v>
                </c:pt>
                <c:pt idx="81">
                  <c:v>2.3395768051146987E-2</c:v>
                </c:pt>
                <c:pt idx="82">
                  <c:v>3.8999448108740571E-2</c:v>
                </c:pt>
                <c:pt idx="83">
                  <c:v>5.4612891994015422E-2</c:v>
                </c:pt>
                <c:pt idx="84">
                  <c:v>7.0240028877033331E-2</c:v>
                </c:pt>
                <c:pt idx="85">
                  <c:v>8.5884811693586527E-2</c:v>
                </c:pt>
                <c:pt idx="86">
                  <c:v>0.10155122411765563</c:v>
                </c:pt>
                <c:pt idx="87">
                  <c:v>0.11724328767269933</c:v>
                </c:pt>
                <c:pt idx="88">
                  <c:v>0.13296506901500363</c:v>
                </c:pt>
                <c:pt idx="89">
                  <c:v>0.14872068742384831</c:v>
                </c:pt>
                <c:pt idx="90">
                  <c:v>0.16451432253503204</c:v>
                </c:pt>
                <c:pt idx="91">
                  <c:v>0.18035022235646611</c:v>
                </c:pt>
                <c:pt idx="92">
                  <c:v>0.19623271160708927</c:v>
                </c:pt>
                <c:pt idx="93">
                  <c:v>0.21216620042328621</c:v>
                </c:pt>
                <c:pt idx="94">
                  <c:v>0.22815519348041274</c:v>
                </c:pt>
                <c:pt idx="95">
                  <c:v>0.24420429958094397</c:v>
                </c:pt>
                <c:pt idx="96">
                  <c:v>0.26031824176525525</c:v>
                </c:pt>
                <c:pt idx="97">
                  <c:v>0.27650186800618576</c:v>
                </c:pt>
                <c:pt idx="98">
                  <c:v>0.29276016255437248</c:v>
                </c:pt>
                <c:pt idx="99">
                  <c:v>0.30909825800807866</c:v>
                </c:pt>
                <c:pt idx="100">
                  <c:v>0.32552144818882134</c:v>
                </c:pt>
                <c:pt idx="101">
                  <c:v>0.34203520191286396</c:v>
                </c:pt>
                <c:pt idx="102">
                  <c:v>0.35864517775855081</c:v>
                </c:pt>
                <c:pt idx="103">
                  <c:v>0.37535723994084907</c:v>
                </c:pt>
                <c:pt idx="104">
                  <c:v>0.39217747541748144</c:v>
                </c:pt>
                <c:pt idx="105">
                  <c:v>0.40911221236595652</c:v>
                </c:pt>
                <c:pt idx="106">
                  <c:v>0.42616804018792698</c:v>
                </c:pt>
                <c:pt idx="107">
                  <c:v>0.44335183121704147</c:v>
                </c:pt>
                <c:pt idx="108">
                  <c:v>0.46067076432915938</c:v>
                </c:pt>
                <c:pt idx="109">
                  <c:v>0.4781323506800883</c:v>
                </c:pt>
                <c:pt idx="110">
                  <c:v>0.49574446182641457</c:v>
                </c:pt>
                <c:pt idx="111">
                  <c:v>0.51351536052030844</c:v>
                </c:pt>
                <c:pt idx="112">
                  <c:v>0.53145373451037592</c:v>
                </c:pt>
                <c:pt idx="113">
                  <c:v>0.54956873372857162</c:v>
                </c:pt>
                <c:pt idx="114">
                  <c:v>0.56787001129956372</c:v>
                </c:pt>
                <c:pt idx="115">
                  <c:v>0.5863677688749358</c:v>
                </c:pt>
                <c:pt idx="116">
                  <c:v>0.60507280687260001</c:v>
                </c:pt>
                <c:pt idx="117">
                  <c:v>0.62399658029390292</c:v>
                </c:pt>
                <c:pt idx="118">
                  <c:v>0.64315126090039065</c:v>
                </c:pt>
                <c:pt idx="119">
                  <c:v>0.66254980666248964</c:v>
                </c:pt>
                <c:pt idx="120">
                  <c:v>0.68220603954842673</c:v>
                </c:pt>
                <c:pt idx="121">
                  <c:v>0.70213473290906425</c:v>
                </c:pt>
                <c:pt idx="122">
                  <c:v>0.7223517099404605</c:v>
                </c:pt>
                <c:pt idx="123">
                  <c:v>0.74287395498011888</c:v>
                </c:pt>
                <c:pt idx="124">
                  <c:v>0.76371973972673868</c:v>
                </c:pt>
                <c:pt idx="125">
                  <c:v>0.78490876688212752</c:v>
                </c:pt>
                <c:pt idx="126">
                  <c:v>0.80646233421708058</c:v>
                </c:pt>
                <c:pt idx="127">
                  <c:v>0.82840352268593809</c:v>
                </c:pt>
                <c:pt idx="128">
                  <c:v>0.85075741299017793</c:v>
                </c:pt>
                <c:pt idx="129">
                  <c:v>0.87355133596344214</c:v>
                </c:pt>
                <c:pt idx="130">
                  <c:v>0.89681516337680101</c:v>
                </c:pt>
                <c:pt idx="131">
                  <c:v>0.9205816473212165</c:v>
                </c:pt>
                <c:pt idx="132">
                  <c:v>0.94488681831927368</c:v>
                </c:pt>
                <c:pt idx="133">
                  <c:v>0.96977045489302505</c:v>
                </c:pt>
                <c:pt idx="134">
                  <c:v>0.99527664066686816</c:v>
                </c:pt>
                <c:pt idx="135">
                  <c:v>1.0214544294885479</c:v>
                </c:pt>
                <c:pt idx="136">
                  <c:v>1.0483586448955684</c:v>
                </c:pt>
                <c:pt idx="137">
                  <c:v>1.0760508480923867</c:v>
                </c:pt>
                <c:pt idx="138">
                  <c:v>1.1046005192373363</c:v>
                </c:pt>
                <c:pt idx="139">
                  <c:v>1.1340865114451317</c:v>
                </c:pt>
                <c:pt idx="140">
                  <c:v>1.1645988572482024</c:v>
                </c:pt>
                <c:pt idx="141">
                  <c:v>1.1962410359962907</c:v>
                </c:pt>
                <c:pt idx="142">
                  <c:v>1.2291328519361446</c:v>
                </c:pt>
                <c:pt idx="143">
                  <c:v>1.2634141330206419</c:v>
                </c:pt>
                <c:pt idx="144">
                  <c:v>1.2992495503795018</c:v>
                </c:pt>
                <c:pt idx="145">
                  <c:v>1.3368349952870524</c:v>
                </c:pt>
                <c:pt idx="146">
                  <c:v>1.3764061641044121</c:v>
                </c:pt>
                <c:pt idx="147">
                  <c:v>1.4182503442930821</c:v>
                </c:pt>
                <c:pt idx="148">
                  <c:v>1.4627229613302981</c:v>
                </c:pt>
                <c:pt idx="149">
                  <c:v>1.5102714175898926</c:v>
                </c:pt>
                <c:pt idx="150">
                  <c:v>1.5614704882611614</c:v>
                </c:pt>
                <c:pt idx="151">
                  <c:v>1.6170767872579117</c:v>
                </c:pt>
                <c:pt idx="152">
                  <c:v>1.6781162562310941</c:v>
                </c:pt>
                <c:pt idx="153">
                  <c:v>1.7460323121324344</c:v>
                </c:pt>
                <c:pt idx="154">
                  <c:v>1.8229539534025341</c:v>
                </c:pt>
                <c:pt idx="155">
                  <c:v>1.9122248774758799</c:v>
                </c:pt>
                <c:pt idx="156">
                  <c:v>2.0195789470900332</c:v>
                </c:pt>
                <c:pt idx="157">
                  <c:v>2.1562465804683524</c:v>
                </c:pt>
                <c:pt idx="158">
                  <c:v>2.3499024397423067</c:v>
                </c:pt>
                <c:pt idx="159">
                  <c:v>2.7182706079988734</c:v>
                </c:pt>
              </c:numCache>
            </c:numRef>
          </c:xVal>
          <c:yVal>
            <c:numRef>
              <c:f>Sheet3!$E$2:$E$161</c:f>
              <c:numCache>
                <c:formatCode>General</c:formatCode>
                <c:ptCount val="160"/>
                <c:pt idx="0">
                  <c:v>-0.50599999999999667</c:v>
                </c:pt>
                <c:pt idx="1">
                  <c:v>-0.46799999999999675</c:v>
                </c:pt>
                <c:pt idx="2">
                  <c:v>-0.31199999999999806</c:v>
                </c:pt>
                <c:pt idx="3">
                  <c:v>-0.29600000000000298</c:v>
                </c:pt>
                <c:pt idx="4">
                  <c:v>-0.23000000000000398</c:v>
                </c:pt>
                <c:pt idx="5">
                  <c:v>-0.22800000000000153</c:v>
                </c:pt>
                <c:pt idx="6">
                  <c:v>-0.22800000000000153</c:v>
                </c:pt>
                <c:pt idx="7">
                  <c:v>-0.18200000000000571</c:v>
                </c:pt>
                <c:pt idx="8">
                  <c:v>-0.16800000000000281</c:v>
                </c:pt>
                <c:pt idx="9">
                  <c:v>-0.15800000000000047</c:v>
                </c:pt>
                <c:pt idx="10">
                  <c:v>-0.15399999999999658</c:v>
                </c:pt>
                <c:pt idx="11">
                  <c:v>-0.14799999999999636</c:v>
                </c:pt>
                <c:pt idx="12">
                  <c:v>-0.14600000000000091</c:v>
                </c:pt>
                <c:pt idx="13">
                  <c:v>-0.14600000000000002</c:v>
                </c:pt>
                <c:pt idx="14">
                  <c:v>-0.1380000000000017</c:v>
                </c:pt>
                <c:pt idx="15">
                  <c:v>-0.13000000000000078</c:v>
                </c:pt>
                <c:pt idx="16">
                  <c:v>-0.13000000000000078</c:v>
                </c:pt>
                <c:pt idx="17">
                  <c:v>-0.11600000000000675</c:v>
                </c:pt>
                <c:pt idx="18">
                  <c:v>-0.1139999999999971</c:v>
                </c:pt>
                <c:pt idx="19">
                  <c:v>-0.1139999999999971</c:v>
                </c:pt>
                <c:pt idx="20">
                  <c:v>-0.11200000000000543</c:v>
                </c:pt>
                <c:pt idx="21">
                  <c:v>-0.11</c:v>
                </c:pt>
                <c:pt idx="22">
                  <c:v>-0.11</c:v>
                </c:pt>
                <c:pt idx="23">
                  <c:v>-0.1080000000000006</c:v>
                </c:pt>
                <c:pt idx="24">
                  <c:v>-0.10600000000000166</c:v>
                </c:pt>
                <c:pt idx="25">
                  <c:v>-0.10200000000000209</c:v>
                </c:pt>
                <c:pt idx="26">
                  <c:v>-0.10000000000000053</c:v>
                </c:pt>
                <c:pt idx="27">
                  <c:v>-9.8000000000002627E-2</c:v>
                </c:pt>
                <c:pt idx="28">
                  <c:v>-9.7999999999999962E-2</c:v>
                </c:pt>
                <c:pt idx="29">
                  <c:v>-9.1999999999998763E-2</c:v>
                </c:pt>
                <c:pt idx="30">
                  <c:v>-9.0000000000001648E-2</c:v>
                </c:pt>
                <c:pt idx="31">
                  <c:v>-9.0000000000000732E-2</c:v>
                </c:pt>
                <c:pt idx="32">
                  <c:v>-8.9999999999996444E-2</c:v>
                </c:pt>
                <c:pt idx="33">
                  <c:v>-7.9999999999998378E-2</c:v>
                </c:pt>
                <c:pt idx="34">
                  <c:v>-7.7999999999995906E-2</c:v>
                </c:pt>
                <c:pt idx="35">
                  <c:v>-7.6000000000000512E-2</c:v>
                </c:pt>
                <c:pt idx="36">
                  <c:v>-7.3999999999999899E-2</c:v>
                </c:pt>
                <c:pt idx="37">
                  <c:v>-7.2000000000000092E-2</c:v>
                </c:pt>
                <c:pt idx="38">
                  <c:v>-6.9999999999999424E-2</c:v>
                </c:pt>
                <c:pt idx="39">
                  <c:v>-6.800000000000142E-2</c:v>
                </c:pt>
                <c:pt idx="40">
                  <c:v>-6.6000000000002501E-2</c:v>
                </c:pt>
                <c:pt idx="41">
                  <c:v>-6.4000000000000112E-2</c:v>
                </c:pt>
                <c:pt idx="42">
                  <c:v>-6.1999999999999403E-2</c:v>
                </c:pt>
                <c:pt idx="43">
                  <c:v>-6.1999999999997654E-2</c:v>
                </c:pt>
                <c:pt idx="44">
                  <c:v>-6.0000000000002308E-2</c:v>
                </c:pt>
                <c:pt idx="45">
                  <c:v>-6.0000000000002308E-2</c:v>
                </c:pt>
                <c:pt idx="46">
                  <c:v>-5.8000000000003403E-2</c:v>
                </c:pt>
                <c:pt idx="47">
                  <c:v>-5.7999999999999004E-2</c:v>
                </c:pt>
                <c:pt idx="48">
                  <c:v>-5.7999999999999004E-2</c:v>
                </c:pt>
                <c:pt idx="49">
                  <c:v>-5.2000000000003196E-2</c:v>
                </c:pt>
                <c:pt idx="50">
                  <c:v>-5.1999999999999623E-2</c:v>
                </c:pt>
                <c:pt idx="51">
                  <c:v>-5.1999999999999623E-2</c:v>
                </c:pt>
                <c:pt idx="52">
                  <c:v>-4.8000000000000063E-2</c:v>
                </c:pt>
                <c:pt idx="53">
                  <c:v>-4.6000000000000284E-2</c:v>
                </c:pt>
                <c:pt idx="54">
                  <c:v>-4.1999999999998081E-2</c:v>
                </c:pt>
                <c:pt idx="55">
                  <c:v>-4.1999999999998081E-2</c:v>
                </c:pt>
                <c:pt idx="56">
                  <c:v>-3.8000000000000256E-2</c:v>
                </c:pt>
                <c:pt idx="57">
                  <c:v>-3.8000000000000256E-2</c:v>
                </c:pt>
                <c:pt idx="58">
                  <c:v>-3.7999999999998479E-2</c:v>
                </c:pt>
                <c:pt idx="59">
                  <c:v>-3.3999999999999808E-2</c:v>
                </c:pt>
                <c:pt idx="60">
                  <c:v>-3.2000000000001812E-2</c:v>
                </c:pt>
                <c:pt idx="61">
                  <c:v>-3.2000000000000042E-2</c:v>
                </c:pt>
                <c:pt idx="62">
                  <c:v>-3.000000000000471E-2</c:v>
                </c:pt>
                <c:pt idx="63">
                  <c:v>-3.0000000000001158E-2</c:v>
                </c:pt>
                <c:pt idx="64">
                  <c:v>-3.0000000000000252E-2</c:v>
                </c:pt>
                <c:pt idx="65">
                  <c:v>-2.8000000000000472E-2</c:v>
                </c:pt>
                <c:pt idx="66">
                  <c:v>-2.799999999999515E-2</c:v>
                </c:pt>
                <c:pt idx="67">
                  <c:v>-2.4000000000000916E-2</c:v>
                </c:pt>
                <c:pt idx="68">
                  <c:v>-2.4000000000000916E-2</c:v>
                </c:pt>
                <c:pt idx="69">
                  <c:v>-2.2000000000000252E-2</c:v>
                </c:pt>
                <c:pt idx="70">
                  <c:v>-2.0000000000000472E-2</c:v>
                </c:pt>
                <c:pt idx="71">
                  <c:v>-1.9999999999999577E-2</c:v>
                </c:pt>
                <c:pt idx="72">
                  <c:v>-1.9999999999999577E-2</c:v>
                </c:pt>
                <c:pt idx="73">
                  <c:v>-1.9999999999999577E-2</c:v>
                </c:pt>
                <c:pt idx="74">
                  <c:v>-1.8000000000000689E-2</c:v>
                </c:pt>
                <c:pt idx="75">
                  <c:v>-1.7999999999999794E-2</c:v>
                </c:pt>
                <c:pt idx="76">
                  <c:v>-1.7999999999999794E-2</c:v>
                </c:pt>
                <c:pt idx="77">
                  <c:v>-1.7999999999999794E-2</c:v>
                </c:pt>
                <c:pt idx="78">
                  <c:v>-1.5999999999998241E-2</c:v>
                </c:pt>
                <c:pt idx="79">
                  <c:v>-1.4000000000002901E-2</c:v>
                </c:pt>
                <c:pt idx="80">
                  <c:v>-9.999999999999799E-3</c:v>
                </c:pt>
                <c:pt idx="81">
                  <c:v>-9.9999999999980244E-3</c:v>
                </c:pt>
                <c:pt idx="82">
                  <c:v>-8.000000000000014E-3</c:v>
                </c:pt>
                <c:pt idx="83">
                  <c:v>-1.9999999999997815E-3</c:v>
                </c:pt>
                <c:pt idx="84">
                  <c:v>-1.9999999999988933E-3</c:v>
                </c:pt>
                <c:pt idx="85">
                  <c:v>0</c:v>
                </c:pt>
                <c:pt idx="86">
                  <c:v>0</c:v>
                </c:pt>
                <c:pt idx="87">
                  <c:v>7.9999999999955732E-3</c:v>
                </c:pt>
                <c:pt idx="88">
                  <c:v>7.9999999999991311E-3</c:v>
                </c:pt>
                <c:pt idx="89">
                  <c:v>1.1999999999996899E-2</c:v>
                </c:pt>
                <c:pt idx="90">
                  <c:v>1.6000000000000021E-2</c:v>
                </c:pt>
                <c:pt idx="91">
                  <c:v>2.1999999999998451E-2</c:v>
                </c:pt>
                <c:pt idx="92">
                  <c:v>2.1999999999999371E-2</c:v>
                </c:pt>
                <c:pt idx="93">
                  <c:v>2.2000000000000252E-2</c:v>
                </c:pt>
                <c:pt idx="94">
                  <c:v>2.400000000000448E-2</c:v>
                </c:pt>
                <c:pt idx="95">
                  <c:v>2.8000000000000472E-2</c:v>
                </c:pt>
                <c:pt idx="96">
                  <c:v>2.8000000000000472E-2</c:v>
                </c:pt>
                <c:pt idx="97">
                  <c:v>2.9999999999994031E-2</c:v>
                </c:pt>
                <c:pt idx="98">
                  <c:v>3.8000000000000256E-2</c:v>
                </c:pt>
                <c:pt idx="99">
                  <c:v>3.8000000000000256E-2</c:v>
                </c:pt>
                <c:pt idx="100">
                  <c:v>4.1999999999998081E-2</c:v>
                </c:pt>
                <c:pt idx="101">
                  <c:v>4.6000000000000284E-2</c:v>
                </c:pt>
                <c:pt idx="102">
                  <c:v>4.6000000000000284E-2</c:v>
                </c:pt>
                <c:pt idx="103">
                  <c:v>4.7999999999998336E-2</c:v>
                </c:pt>
                <c:pt idx="104">
                  <c:v>4.8000000000001833E-2</c:v>
                </c:pt>
                <c:pt idx="105">
                  <c:v>5.0000000000004284E-2</c:v>
                </c:pt>
                <c:pt idx="106">
                  <c:v>5.1999999999996091E-2</c:v>
                </c:pt>
                <c:pt idx="107">
                  <c:v>5.1999999999999623E-2</c:v>
                </c:pt>
                <c:pt idx="108">
                  <c:v>5.1999999999999623E-2</c:v>
                </c:pt>
                <c:pt idx="109">
                  <c:v>5.200000000000142E-2</c:v>
                </c:pt>
                <c:pt idx="110">
                  <c:v>5.4000000000002088E-2</c:v>
                </c:pt>
                <c:pt idx="111">
                  <c:v>5.7999999999999864E-2</c:v>
                </c:pt>
                <c:pt idx="112">
                  <c:v>5.9999999999998797E-2</c:v>
                </c:pt>
                <c:pt idx="113">
                  <c:v>6.0000000000000504E-2</c:v>
                </c:pt>
                <c:pt idx="114">
                  <c:v>6.800000000000142E-2</c:v>
                </c:pt>
                <c:pt idx="115">
                  <c:v>6.9999999999999424E-2</c:v>
                </c:pt>
                <c:pt idx="116">
                  <c:v>6.9999999999999424E-2</c:v>
                </c:pt>
                <c:pt idx="117">
                  <c:v>7.199999999999919E-2</c:v>
                </c:pt>
                <c:pt idx="118">
                  <c:v>7.7999999999997696E-2</c:v>
                </c:pt>
                <c:pt idx="119">
                  <c:v>7.8000000000000333E-2</c:v>
                </c:pt>
                <c:pt idx="120">
                  <c:v>7.9999999999994811E-2</c:v>
                </c:pt>
                <c:pt idx="121">
                  <c:v>7.9999999999999238E-2</c:v>
                </c:pt>
                <c:pt idx="122">
                  <c:v>8.0000000000000127E-2</c:v>
                </c:pt>
                <c:pt idx="123">
                  <c:v>8.1999999999997228E-2</c:v>
                </c:pt>
                <c:pt idx="124">
                  <c:v>8.1999999999997228E-2</c:v>
                </c:pt>
                <c:pt idx="125">
                  <c:v>8.3999999999996217E-2</c:v>
                </c:pt>
                <c:pt idx="126">
                  <c:v>8.5999999999998564E-2</c:v>
                </c:pt>
                <c:pt idx="127">
                  <c:v>8.8000000000001008E-2</c:v>
                </c:pt>
                <c:pt idx="128">
                  <c:v>0.09</c:v>
                </c:pt>
                <c:pt idx="129">
                  <c:v>9.1999999999998763E-2</c:v>
                </c:pt>
                <c:pt idx="130">
                  <c:v>9.1999999999999735E-2</c:v>
                </c:pt>
                <c:pt idx="131">
                  <c:v>9.8000000000002627E-2</c:v>
                </c:pt>
                <c:pt idx="132">
                  <c:v>0.10199999999999666</c:v>
                </c:pt>
                <c:pt idx="133">
                  <c:v>0.10200000000000037</c:v>
                </c:pt>
                <c:pt idx="134">
                  <c:v>0.1020000000000012</c:v>
                </c:pt>
                <c:pt idx="135">
                  <c:v>0.10400000000000009</c:v>
                </c:pt>
                <c:pt idx="136">
                  <c:v>0.10600000000000166</c:v>
                </c:pt>
                <c:pt idx="137">
                  <c:v>0.12000000000000099</c:v>
                </c:pt>
                <c:pt idx="138">
                  <c:v>0.12800000000000011</c:v>
                </c:pt>
                <c:pt idx="139">
                  <c:v>0.13000000000000256</c:v>
                </c:pt>
                <c:pt idx="140">
                  <c:v>0.13199999999999801</c:v>
                </c:pt>
                <c:pt idx="141">
                  <c:v>0.13400000000000034</c:v>
                </c:pt>
                <c:pt idx="142">
                  <c:v>0.14000000000000001</c:v>
                </c:pt>
                <c:pt idx="143">
                  <c:v>0.1420000000000004</c:v>
                </c:pt>
                <c:pt idx="144">
                  <c:v>0.14200000000000301</c:v>
                </c:pt>
                <c:pt idx="145">
                  <c:v>0.14399999999999849</c:v>
                </c:pt>
                <c:pt idx="146">
                  <c:v>0.14799999999999988</c:v>
                </c:pt>
                <c:pt idx="147">
                  <c:v>0.14999999999999525</c:v>
                </c:pt>
                <c:pt idx="148">
                  <c:v>0.1499999999999988</c:v>
                </c:pt>
                <c:pt idx="149">
                  <c:v>0.16199999999999917</c:v>
                </c:pt>
                <c:pt idx="150">
                  <c:v>0.16399999999999451</c:v>
                </c:pt>
                <c:pt idx="151">
                  <c:v>0.16399999999999981</c:v>
                </c:pt>
                <c:pt idx="152">
                  <c:v>0.17999999999999902</c:v>
                </c:pt>
                <c:pt idx="153">
                  <c:v>0.20399999999999374</c:v>
                </c:pt>
                <c:pt idx="154">
                  <c:v>0.25200000000000244</c:v>
                </c:pt>
                <c:pt idx="155">
                  <c:v>0.26200000000000401</c:v>
                </c:pt>
                <c:pt idx="156">
                  <c:v>0.31200000000000488</c:v>
                </c:pt>
                <c:pt idx="157">
                  <c:v>0.31600000000000272</c:v>
                </c:pt>
                <c:pt idx="158">
                  <c:v>0.33799999999999791</c:v>
                </c:pt>
                <c:pt idx="159">
                  <c:v>0.44400000000000261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34256"/>
        <c:axId val="165527440"/>
      </c:scatterChart>
      <c:valAx>
        <c:axId val="2293342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Normal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65527440"/>
        <c:crosses val="autoZero"/>
        <c:crossBetween val="midCat"/>
      </c:valAx>
      <c:valAx>
        <c:axId val="16552744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3425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Sheet3!$D$2:$D$161</c:f>
              <c:numCache>
                <c:formatCode>General</c:formatCode>
                <c:ptCount val="160"/>
                <c:pt idx="0">
                  <c:v>-2.7182706079988779</c:v>
                </c:pt>
                <c:pt idx="1">
                  <c:v>-2.3499024397423067</c:v>
                </c:pt>
                <c:pt idx="2">
                  <c:v>-2.1562465804683524</c:v>
                </c:pt>
                <c:pt idx="3">
                  <c:v>-2.0195789470900332</c:v>
                </c:pt>
                <c:pt idx="4">
                  <c:v>-1.9122248774758794</c:v>
                </c:pt>
                <c:pt idx="5">
                  <c:v>-1.8229539534025341</c:v>
                </c:pt>
                <c:pt idx="6">
                  <c:v>-1.7460323121324344</c:v>
                </c:pt>
                <c:pt idx="7">
                  <c:v>-1.6781162562310941</c:v>
                </c:pt>
                <c:pt idx="8">
                  <c:v>-1.6170767872579117</c:v>
                </c:pt>
                <c:pt idx="9">
                  <c:v>-1.561470488261161</c:v>
                </c:pt>
                <c:pt idx="10">
                  <c:v>-1.5102714175898926</c:v>
                </c:pt>
                <c:pt idx="11">
                  <c:v>-1.4627229613302981</c:v>
                </c:pt>
                <c:pt idx="12">
                  <c:v>-1.4182503442930821</c:v>
                </c:pt>
                <c:pt idx="13">
                  <c:v>-1.3764061641044121</c:v>
                </c:pt>
                <c:pt idx="14">
                  <c:v>-1.3368349952870517</c:v>
                </c:pt>
                <c:pt idx="15">
                  <c:v>-1.2992495503795018</c:v>
                </c:pt>
                <c:pt idx="16">
                  <c:v>-1.2634141330206428</c:v>
                </c:pt>
                <c:pt idx="17">
                  <c:v>-1.2291328519361446</c:v>
                </c:pt>
                <c:pt idx="18">
                  <c:v>-1.1962410359962907</c:v>
                </c:pt>
                <c:pt idx="19">
                  <c:v>-1.1645988572482024</c:v>
                </c:pt>
                <c:pt idx="20">
                  <c:v>-1.1340865114451317</c:v>
                </c:pt>
                <c:pt idx="21">
                  <c:v>-1.1046005192373363</c:v>
                </c:pt>
                <c:pt idx="22">
                  <c:v>-1.0760508480923867</c:v>
                </c:pt>
                <c:pt idx="23">
                  <c:v>-1.0483586448955684</c:v>
                </c:pt>
                <c:pt idx="24">
                  <c:v>-1.0214544294885479</c:v>
                </c:pt>
                <c:pt idx="25">
                  <c:v>-0.99527664066686816</c:v>
                </c:pt>
                <c:pt idx="26">
                  <c:v>-0.96977045489302505</c:v>
                </c:pt>
                <c:pt idx="27">
                  <c:v>-0.94488681831927368</c:v>
                </c:pt>
                <c:pt idx="28">
                  <c:v>-0.92058164732121606</c:v>
                </c:pt>
                <c:pt idx="29">
                  <c:v>-0.89681516337680101</c:v>
                </c:pt>
                <c:pt idx="30">
                  <c:v>-0.8735513359634427</c:v>
                </c:pt>
                <c:pt idx="31">
                  <c:v>-0.85075741299017793</c:v>
                </c:pt>
                <c:pt idx="32">
                  <c:v>-0.82840352268593809</c:v>
                </c:pt>
                <c:pt idx="33">
                  <c:v>-0.80646233421708058</c:v>
                </c:pt>
                <c:pt idx="34">
                  <c:v>-0.78490876688212752</c:v>
                </c:pt>
                <c:pt idx="35">
                  <c:v>-0.76371973972673868</c:v>
                </c:pt>
                <c:pt idx="36">
                  <c:v>-0.74287395498011888</c:v>
                </c:pt>
                <c:pt idx="37">
                  <c:v>-0.7223517099404605</c:v>
                </c:pt>
                <c:pt idx="38">
                  <c:v>-0.70213473290906425</c:v>
                </c:pt>
                <c:pt idx="39">
                  <c:v>-0.68220603954842673</c:v>
                </c:pt>
                <c:pt idx="40">
                  <c:v>-0.66254980666249019</c:v>
                </c:pt>
                <c:pt idx="41">
                  <c:v>-0.64315126090039065</c:v>
                </c:pt>
                <c:pt idx="42">
                  <c:v>-0.62399658029390292</c:v>
                </c:pt>
                <c:pt idx="43">
                  <c:v>-0.60507280687260001</c:v>
                </c:pt>
                <c:pt idx="44">
                  <c:v>-0.5863677688749358</c:v>
                </c:pt>
                <c:pt idx="45">
                  <c:v>-0.56787001129956372</c:v>
                </c:pt>
                <c:pt idx="46">
                  <c:v>-0.54956873372857162</c:v>
                </c:pt>
                <c:pt idx="47">
                  <c:v>-0.53145373451037592</c:v>
                </c:pt>
                <c:pt idx="48">
                  <c:v>-0.51351536052030844</c:v>
                </c:pt>
                <c:pt idx="49">
                  <c:v>-0.49574446182641402</c:v>
                </c:pt>
                <c:pt idx="50">
                  <c:v>-0.4781323506800883</c:v>
                </c:pt>
                <c:pt idx="51">
                  <c:v>-0.46067076432915938</c:v>
                </c:pt>
                <c:pt idx="52">
                  <c:v>-0.44335183121704147</c:v>
                </c:pt>
                <c:pt idx="53">
                  <c:v>-0.42616804018792698</c:v>
                </c:pt>
                <c:pt idx="54">
                  <c:v>-0.40911221236595652</c:v>
                </c:pt>
                <c:pt idx="55">
                  <c:v>-0.39217747541748144</c:v>
                </c:pt>
                <c:pt idx="56">
                  <c:v>-0.37535723994084907</c:v>
                </c:pt>
                <c:pt idx="57">
                  <c:v>-0.35864517775855081</c:v>
                </c:pt>
                <c:pt idx="58">
                  <c:v>-0.34203520191286396</c:v>
                </c:pt>
                <c:pt idx="59">
                  <c:v>-0.32552144818882073</c:v>
                </c:pt>
                <c:pt idx="60">
                  <c:v>-0.30909825800807866</c:v>
                </c:pt>
                <c:pt idx="61">
                  <c:v>-0.29276016255437248</c:v>
                </c:pt>
                <c:pt idx="62">
                  <c:v>-0.27650186800618576</c:v>
                </c:pt>
                <c:pt idx="63">
                  <c:v>-0.26031824176525525</c:v>
                </c:pt>
                <c:pt idx="64">
                  <c:v>-0.24420429958094345</c:v>
                </c:pt>
                <c:pt idx="65">
                  <c:v>-0.22815519348041274</c:v>
                </c:pt>
                <c:pt idx="66">
                  <c:v>-0.21216620042328621</c:v>
                </c:pt>
                <c:pt idx="67">
                  <c:v>-0.19623271160708927</c:v>
                </c:pt>
                <c:pt idx="68">
                  <c:v>-0.18035022235646611</c:v>
                </c:pt>
                <c:pt idx="69">
                  <c:v>-0.16451432253503204</c:v>
                </c:pt>
                <c:pt idx="70">
                  <c:v>-0.14872068742384831</c:v>
                </c:pt>
                <c:pt idx="71">
                  <c:v>-0.13296506901500363</c:v>
                </c:pt>
                <c:pt idx="72">
                  <c:v>-0.11724328767269933</c:v>
                </c:pt>
                <c:pt idx="73">
                  <c:v>-0.10155122411765563</c:v>
                </c:pt>
                <c:pt idx="74">
                  <c:v>-8.5884811693586527E-2</c:v>
                </c:pt>
                <c:pt idx="75">
                  <c:v>-7.0240028877033331E-2</c:v>
                </c:pt>
                <c:pt idx="76">
                  <c:v>-5.4612891994015422E-2</c:v>
                </c:pt>
                <c:pt idx="77">
                  <c:v>-3.8999448108740571E-2</c:v>
                </c:pt>
                <c:pt idx="78">
                  <c:v>-2.3395768051146987E-2</c:v>
                </c:pt>
                <c:pt idx="79">
                  <c:v>-7.7979395511980016E-3</c:v>
                </c:pt>
                <c:pt idx="80">
                  <c:v>7.7979395511980016E-3</c:v>
                </c:pt>
                <c:pt idx="81">
                  <c:v>2.3395768051146987E-2</c:v>
                </c:pt>
                <c:pt idx="82">
                  <c:v>3.8999448108740571E-2</c:v>
                </c:pt>
                <c:pt idx="83">
                  <c:v>5.4612891994015422E-2</c:v>
                </c:pt>
                <c:pt idx="84">
                  <c:v>7.0240028877033331E-2</c:v>
                </c:pt>
                <c:pt idx="85">
                  <c:v>8.5884811693586527E-2</c:v>
                </c:pt>
                <c:pt idx="86">
                  <c:v>0.10155122411765563</c:v>
                </c:pt>
                <c:pt idx="87">
                  <c:v>0.11724328767269933</c:v>
                </c:pt>
                <c:pt idx="88">
                  <c:v>0.13296506901500363</c:v>
                </c:pt>
                <c:pt idx="89">
                  <c:v>0.14872068742384831</c:v>
                </c:pt>
                <c:pt idx="90">
                  <c:v>0.16451432253503204</c:v>
                </c:pt>
                <c:pt idx="91">
                  <c:v>0.18035022235646611</c:v>
                </c:pt>
                <c:pt idx="92">
                  <c:v>0.19623271160708927</c:v>
                </c:pt>
                <c:pt idx="93">
                  <c:v>0.21216620042328621</c:v>
                </c:pt>
                <c:pt idx="94">
                  <c:v>0.22815519348041274</c:v>
                </c:pt>
                <c:pt idx="95">
                  <c:v>0.24420429958094397</c:v>
                </c:pt>
                <c:pt idx="96">
                  <c:v>0.26031824176525525</c:v>
                </c:pt>
                <c:pt idx="97">
                  <c:v>0.27650186800618576</c:v>
                </c:pt>
                <c:pt idx="98">
                  <c:v>0.29276016255437248</c:v>
                </c:pt>
                <c:pt idx="99">
                  <c:v>0.30909825800807866</c:v>
                </c:pt>
                <c:pt idx="100">
                  <c:v>0.32552144818882134</c:v>
                </c:pt>
                <c:pt idx="101">
                  <c:v>0.34203520191286396</c:v>
                </c:pt>
                <c:pt idx="102">
                  <c:v>0.35864517775855081</c:v>
                </c:pt>
                <c:pt idx="103">
                  <c:v>0.37535723994084907</c:v>
                </c:pt>
                <c:pt idx="104">
                  <c:v>0.39217747541748144</c:v>
                </c:pt>
                <c:pt idx="105">
                  <c:v>0.40911221236595652</c:v>
                </c:pt>
                <c:pt idx="106">
                  <c:v>0.42616804018792698</c:v>
                </c:pt>
                <c:pt idx="107">
                  <c:v>0.44335183121704147</c:v>
                </c:pt>
                <c:pt idx="108">
                  <c:v>0.46067076432915938</c:v>
                </c:pt>
                <c:pt idx="109">
                  <c:v>0.4781323506800883</c:v>
                </c:pt>
                <c:pt idx="110">
                  <c:v>0.49574446182641457</c:v>
                </c:pt>
                <c:pt idx="111">
                  <c:v>0.51351536052030844</c:v>
                </c:pt>
                <c:pt idx="112">
                  <c:v>0.53145373451037592</c:v>
                </c:pt>
                <c:pt idx="113">
                  <c:v>0.54956873372857162</c:v>
                </c:pt>
                <c:pt idx="114">
                  <c:v>0.56787001129956372</c:v>
                </c:pt>
                <c:pt idx="115">
                  <c:v>0.5863677688749358</c:v>
                </c:pt>
                <c:pt idx="116">
                  <c:v>0.60507280687260001</c:v>
                </c:pt>
                <c:pt idx="117">
                  <c:v>0.62399658029390292</c:v>
                </c:pt>
                <c:pt idx="118">
                  <c:v>0.64315126090039065</c:v>
                </c:pt>
                <c:pt idx="119">
                  <c:v>0.66254980666248964</c:v>
                </c:pt>
                <c:pt idx="120">
                  <c:v>0.68220603954842673</c:v>
                </c:pt>
                <c:pt idx="121">
                  <c:v>0.70213473290906425</c:v>
                </c:pt>
                <c:pt idx="122">
                  <c:v>0.7223517099404605</c:v>
                </c:pt>
                <c:pt idx="123">
                  <c:v>0.74287395498011888</c:v>
                </c:pt>
                <c:pt idx="124">
                  <c:v>0.76371973972673868</c:v>
                </c:pt>
                <c:pt idx="125">
                  <c:v>0.78490876688212752</c:v>
                </c:pt>
                <c:pt idx="126">
                  <c:v>0.80646233421708058</c:v>
                </c:pt>
                <c:pt idx="127">
                  <c:v>0.82840352268593809</c:v>
                </c:pt>
                <c:pt idx="128">
                  <c:v>0.85075741299017793</c:v>
                </c:pt>
                <c:pt idx="129">
                  <c:v>0.87355133596344214</c:v>
                </c:pt>
                <c:pt idx="130">
                  <c:v>0.89681516337680101</c:v>
                </c:pt>
                <c:pt idx="131">
                  <c:v>0.9205816473212165</c:v>
                </c:pt>
                <c:pt idx="132">
                  <c:v>0.94488681831927368</c:v>
                </c:pt>
                <c:pt idx="133">
                  <c:v>0.96977045489302505</c:v>
                </c:pt>
                <c:pt idx="134">
                  <c:v>0.99527664066686816</c:v>
                </c:pt>
                <c:pt idx="135">
                  <c:v>1.0214544294885479</c:v>
                </c:pt>
                <c:pt idx="136">
                  <c:v>1.0483586448955684</c:v>
                </c:pt>
                <c:pt idx="137">
                  <c:v>1.0760508480923867</c:v>
                </c:pt>
                <c:pt idx="138">
                  <c:v>1.1046005192373363</c:v>
                </c:pt>
                <c:pt idx="139">
                  <c:v>1.1340865114451317</c:v>
                </c:pt>
                <c:pt idx="140">
                  <c:v>1.1645988572482024</c:v>
                </c:pt>
                <c:pt idx="141">
                  <c:v>1.1962410359962907</c:v>
                </c:pt>
                <c:pt idx="142">
                  <c:v>1.2291328519361446</c:v>
                </c:pt>
                <c:pt idx="143">
                  <c:v>1.2634141330206419</c:v>
                </c:pt>
                <c:pt idx="144">
                  <c:v>1.2992495503795018</c:v>
                </c:pt>
                <c:pt idx="145">
                  <c:v>1.3368349952870524</c:v>
                </c:pt>
                <c:pt idx="146">
                  <c:v>1.3764061641044121</c:v>
                </c:pt>
                <c:pt idx="147">
                  <c:v>1.4182503442930821</c:v>
                </c:pt>
                <c:pt idx="148">
                  <c:v>1.4627229613302981</c:v>
                </c:pt>
                <c:pt idx="149">
                  <c:v>1.5102714175898926</c:v>
                </c:pt>
                <c:pt idx="150">
                  <c:v>1.5614704882611614</c:v>
                </c:pt>
                <c:pt idx="151">
                  <c:v>1.6170767872579117</c:v>
                </c:pt>
                <c:pt idx="152">
                  <c:v>1.6781162562310941</c:v>
                </c:pt>
                <c:pt idx="153">
                  <c:v>1.7460323121324344</c:v>
                </c:pt>
                <c:pt idx="154">
                  <c:v>1.8229539534025341</c:v>
                </c:pt>
                <c:pt idx="155">
                  <c:v>1.9122248774758799</c:v>
                </c:pt>
                <c:pt idx="156">
                  <c:v>2.0195789470900332</c:v>
                </c:pt>
                <c:pt idx="157">
                  <c:v>2.1562465804683524</c:v>
                </c:pt>
                <c:pt idx="158">
                  <c:v>2.3499024397423067</c:v>
                </c:pt>
                <c:pt idx="159">
                  <c:v>2.7182706079988734</c:v>
                </c:pt>
              </c:numCache>
            </c:numRef>
          </c:xVal>
          <c:yVal>
            <c:numRef>
              <c:f>Sheet3!$E$2:$E$161</c:f>
              <c:numCache>
                <c:formatCode>General</c:formatCode>
                <c:ptCount val="160"/>
                <c:pt idx="0">
                  <c:v>-0.40599999999999997</c:v>
                </c:pt>
                <c:pt idx="1">
                  <c:v>-0.29200000000000009</c:v>
                </c:pt>
                <c:pt idx="2">
                  <c:v>-0.254</c:v>
                </c:pt>
                <c:pt idx="3">
                  <c:v>-0.22399999999999987</c:v>
                </c:pt>
                <c:pt idx="4">
                  <c:v>-0.2</c:v>
                </c:pt>
                <c:pt idx="5">
                  <c:v>-0.19799999999999968</c:v>
                </c:pt>
                <c:pt idx="6">
                  <c:v>-0.19600000000000001</c:v>
                </c:pt>
                <c:pt idx="7">
                  <c:v>-0.19399999999999962</c:v>
                </c:pt>
                <c:pt idx="8">
                  <c:v>-0.1660000000000004</c:v>
                </c:pt>
                <c:pt idx="9">
                  <c:v>-0.16600000000000001</c:v>
                </c:pt>
                <c:pt idx="10">
                  <c:v>-0.14600000000000013</c:v>
                </c:pt>
                <c:pt idx="11">
                  <c:v>-0.14600000000000002</c:v>
                </c:pt>
                <c:pt idx="12">
                  <c:v>-0.1420000000000004</c:v>
                </c:pt>
                <c:pt idx="13">
                  <c:v>-0.1360000000000002</c:v>
                </c:pt>
                <c:pt idx="14">
                  <c:v>-0.13200000000000014</c:v>
                </c:pt>
                <c:pt idx="15">
                  <c:v>-0.12400000000000012</c:v>
                </c:pt>
                <c:pt idx="16">
                  <c:v>-0.12400000000000012</c:v>
                </c:pt>
                <c:pt idx="17">
                  <c:v>-0.12199999999999989</c:v>
                </c:pt>
                <c:pt idx="18">
                  <c:v>-0.11600000000000056</c:v>
                </c:pt>
                <c:pt idx="19">
                  <c:v>-0.1160000000000001</c:v>
                </c:pt>
                <c:pt idx="20">
                  <c:v>-0.11599999999999998</c:v>
                </c:pt>
                <c:pt idx="21">
                  <c:v>-0.11599999999999998</c:v>
                </c:pt>
                <c:pt idx="22">
                  <c:v>-0.1120000000000001</c:v>
                </c:pt>
                <c:pt idx="23">
                  <c:v>-0.10600000000000009</c:v>
                </c:pt>
                <c:pt idx="24">
                  <c:v>-0.10399999999999998</c:v>
                </c:pt>
                <c:pt idx="25">
                  <c:v>-0.10200000000000009</c:v>
                </c:pt>
                <c:pt idx="26">
                  <c:v>-0.1</c:v>
                </c:pt>
                <c:pt idx="27">
                  <c:v>-9.6000000000000543E-2</c:v>
                </c:pt>
                <c:pt idx="28">
                  <c:v>-9.6000000000000127E-2</c:v>
                </c:pt>
                <c:pt idx="29">
                  <c:v>-9.0000000000000094E-2</c:v>
                </c:pt>
                <c:pt idx="30">
                  <c:v>-8.800000000000005E-2</c:v>
                </c:pt>
                <c:pt idx="31">
                  <c:v>-8.5999999999999993E-2</c:v>
                </c:pt>
                <c:pt idx="32">
                  <c:v>-8.4000000000000144E-2</c:v>
                </c:pt>
                <c:pt idx="33">
                  <c:v>-8.4000000000000144E-2</c:v>
                </c:pt>
                <c:pt idx="34">
                  <c:v>-8.4000000000000047E-2</c:v>
                </c:pt>
                <c:pt idx="35">
                  <c:v>-8.0000000000000127E-2</c:v>
                </c:pt>
                <c:pt idx="36">
                  <c:v>-7.6000000000000512E-2</c:v>
                </c:pt>
                <c:pt idx="37">
                  <c:v>-7.6000000000000081E-2</c:v>
                </c:pt>
                <c:pt idx="38">
                  <c:v>-7.6000000000000081E-2</c:v>
                </c:pt>
                <c:pt idx="39">
                  <c:v>-7.6000000000000081E-2</c:v>
                </c:pt>
                <c:pt idx="40">
                  <c:v>-7.5999999999999984E-2</c:v>
                </c:pt>
                <c:pt idx="41">
                  <c:v>-7.000000000000009E-2</c:v>
                </c:pt>
                <c:pt idx="42">
                  <c:v>-6.9999999999999993E-2</c:v>
                </c:pt>
                <c:pt idx="43">
                  <c:v>-6.6000000000000308E-2</c:v>
                </c:pt>
                <c:pt idx="44">
                  <c:v>-6.5999999999999864E-2</c:v>
                </c:pt>
                <c:pt idx="45">
                  <c:v>-6.2000000000000326E-2</c:v>
                </c:pt>
                <c:pt idx="46">
                  <c:v>-6.2000000000000097E-2</c:v>
                </c:pt>
                <c:pt idx="47">
                  <c:v>-6.1999999999999403E-2</c:v>
                </c:pt>
                <c:pt idx="48">
                  <c:v>-5.8000000000000072E-2</c:v>
                </c:pt>
                <c:pt idx="49">
                  <c:v>-5.7999999999999004E-2</c:v>
                </c:pt>
                <c:pt idx="50">
                  <c:v>-5.6000000000000064E-2</c:v>
                </c:pt>
                <c:pt idx="51">
                  <c:v>-5.6000000000000064E-2</c:v>
                </c:pt>
                <c:pt idx="52">
                  <c:v>-5.6000000000000064E-2</c:v>
                </c:pt>
                <c:pt idx="53">
                  <c:v>-5.2000000000000088E-2</c:v>
                </c:pt>
                <c:pt idx="54">
                  <c:v>-0.05</c:v>
                </c:pt>
                <c:pt idx="55">
                  <c:v>-4.9999999999999933E-2</c:v>
                </c:pt>
                <c:pt idx="56">
                  <c:v>-4.5999999999999833E-2</c:v>
                </c:pt>
                <c:pt idx="57">
                  <c:v>-4.4000000000000081E-2</c:v>
                </c:pt>
                <c:pt idx="58">
                  <c:v>-4.0000000000000022E-2</c:v>
                </c:pt>
                <c:pt idx="59">
                  <c:v>-3.6000000000000046E-2</c:v>
                </c:pt>
                <c:pt idx="60">
                  <c:v>-3.2000000000000486E-2</c:v>
                </c:pt>
                <c:pt idx="61">
                  <c:v>-3.2000000000000278E-2</c:v>
                </c:pt>
                <c:pt idx="62">
                  <c:v>-3.2000000000000042E-2</c:v>
                </c:pt>
                <c:pt idx="63">
                  <c:v>-3.0000000000000002E-2</c:v>
                </c:pt>
                <c:pt idx="64">
                  <c:v>-2.6000000000000044E-2</c:v>
                </c:pt>
                <c:pt idx="65">
                  <c:v>-2.5999999999999801E-2</c:v>
                </c:pt>
                <c:pt idx="66">
                  <c:v>-2.2000000000000252E-2</c:v>
                </c:pt>
                <c:pt idx="67">
                  <c:v>-1.9999999999999907E-2</c:v>
                </c:pt>
                <c:pt idx="68">
                  <c:v>-1.8000000000000023E-2</c:v>
                </c:pt>
                <c:pt idx="69">
                  <c:v>-1.8000000000000023E-2</c:v>
                </c:pt>
                <c:pt idx="70">
                  <c:v>-1.6000000000000021E-2</c:v>
                </c:pt>
                <c:pt idx="71">
                  <c:v>-1.6000000000000021E-2</c:v>
                </c:pt>
                <c:pt idx="72">
                  <c:v>-1.6000000000000021E-2</c:v>
                </c:pt>
                <c:pt idx="73">
                  <c:v>-1.6000000000000021E-2</c:v>
                </c:pt>
                <c:pt idx="74">
                  <c:v>-1.400000000000024E-2</c:v>
                </c:pt>
                <c:pt idx="75">
                  <c:v>-1.2000000000000019E-2</c:v>
                </c:pt>
                <c:pt idx="76">
                  <c:v>-8.000000000000014E-3</c:v>
                </c:pt>
                <c:pt idx="77">
                  <c:v>-6.0000000000000088E-3</c:v>
                </c:pt>
                <c:pt idx="78">
                  <c:v>0</c:v>
                </c:pt>
                <c:pt idx="79">
                  <c:v>4.000000000000007E-3</c:v>
                </c:pt>
                <c:pt idx="80">
                  <c:v>4.000000000000007E-3</c:v>
                </c:pt>
                <c:pt idx="81">
                  <c:v>4.0000000000002299E-3</c:v>
                </c:pt>
                <c:pt idx="82">
                  <c:v>6.0000000000000088E-3</c:v>
                </c:pt>
                <c:pt idx="83">
                  <c:v>6.0000000000002308E-3</c:v>
                </c:pt>
                <c:pt idx="84">
                  <c:v>7.999999999999792E-3</c:v>
                </c:pt>
                <c:pt idx="85">
                  <c:v>1.2000000000000019E-2</c:v>
                </c:pt>
                <c:pt idx="86">
                  <c:v>1.200000000000046E-2</c:v>
                </c:pt>
                <c:pt idx="87">
                  <c:v>1.3999999999999346E-2</c:v>
                </c:pt>
                <c:pt idx="88">
                  <c:v>1.3999999999999898E-2</c:v>
                </c:pt>
                <c:pt idx="89">
                  <c:v>1.3999999999999898E-2</c:v>
                </c:pt>
                <c:pt idx="90">
                  <c:v>1.4000000000000021E-2</c:v>
                </c:pt>
                <c:pt idx="91">
                  <c:v>1.6000000000000021E-2</c:v>
                </c:pt>
                <c:pt idx="92">
                  <c:v>1.6000000000000021E-2</c:v>
                </c:pt>
                <c:pt idx="93">
                  <c:v>1.7999999999999794E-2</c:v>
                </c:pt>
                <c:pt idx="94">
                  <c:v>1.7999999999999794E-2</c:v>
                </c:pt>
                <c:pt idx="95">
                  <c:v>1.8000000000000023E-2</c:v>
                </c:pt>
                <c:pt idx="96">
                  <c:v>1.9999999999999907E-2</c:v>
                </c:pt>
                <c:pt idx="97">
                  <c:v>2.0000000000000011E-2</c:v>
                </c:pt>
                <c:pt idx="98">
                  <c:v>2.2000000000000044E-2</c:v>
                </c:pt>
                <c:pt idx="99">
                  <c:v>2.2000000000000044E-2</c:v>
                </c:pt>
                <c:pt idx="100">
                  <c:v>2.4000000000000032E-2</c:v>
                </c:pt>
                <c:pt idx="101">
                  <c:v>2.4000000000000032E-2</c:v>
                </c:pt>
                <c:pt idx="102">
                  <c:v>2.400000000000025E-2</c:v>
                </c:pt>
                <c:pt idx="103">
                  <c:v>2.8000000000000032E-2</c:v>
                </c:pt>
                <c:pt idx="104">
                  <c:v>3.3999999999999808E-2</c:v>
                </c:pt>
                <c:pt idx="105">
                  <c:v>3.4000000000000044E-2</c:v>
                </c:pt>
                <c:pt idx="106">
                  <c:v>3.6000000000000046E-2</c:v>
                </c:pt>
                <c:pt idx="107">
                  <c:v>4.2000000000000072E-2</c:v>
                </c:pt>
                <c:pt idx="108">
                  <c:v>4.399999999999963E-2</c:v>
                </c:pt>
                <c:pt idx="109">
                  <c:v>4.6000000000000284E-2</c:v>
                </c:pt>
                <c:pt idx="110">
                  <c:v>4.7999999999999834E-2</c:v>
                </c:pt>
                <c:pt idx="111">
                  <c:v>4.9999999999999933E-2</c:v>
                </c:pt>
                <c:pt idx="112">
                  <c:v>5.3999999999999833E-2</c:v>
                </c:pt>
                <c:pt idx="113">
                  <c:v>5.400000000000009E-2</c:v>
                </c:pt>
                <c:pt idx="114">
                  <c:v>5.4000000000000319E-2</c:v>
                </c:pt>
                <c:pt idx="115">
                  <c:v>6.3999999999999668E-2</c:v>
                </c:pt>
                <c:pt idx="116">
                  <c:v>6.4000000000000112E-2</c:v>
                </c:pt>
                <c:pt idx="117">
                  <c:v>6.4000000000000112E-2</c:v>
                </c:pt>
                <c:pt idx="118">
                  <c:v>6.5999999999999864E-2</c:v>
                </c:pt>
                <c:pt idx="119">
                  <c:v>6.6000000000000072E-2</c:v>
                </c:pt>
                <c:pt idx="120">
                  <c:v>6.9999999999999896E-2</c:v>
                </c:pt>
                <c:pt idx="121">
                  <c:v>7.200000000000098E-2</c:v>
                </c:pt>
                <c:pt idx="122">
                  <c:v>7.3999999999999899E-2</c:v>
                </c:pt>
                <c:pt idx="123">
                  <c:v>7.8000000000000333E-2</c:v>
                </c:pt>
                <c:pt idx="124">
                  <c:v>8.6000000000000076E-2</c:v>
                </c:pt>
                <c:pt idx="125">
                  <c:v>8.7999999999999939E-2</c:v>
                </c:pt>
                <c:pt idx="126">
                  <c:v>9.2000000000000096E-2</c:v>
                </c:pt>
                <c:pt idx="127">
                  <c:v>9.3999999999999584E-2</c:v>
                </c:pt>
                <c:pt idx="128">
                  <c:v>9.4000000000000097E-2</c:v>
                </c:pt>
                <c:pt idx="129">
                  <c:v>9.4000000000000347E-2</c:v>
                </c:pt>
                <c:pt idx="130">
                  <c:v>9.5999999999999974E-2</c:v>
                </c:pt>
                <c:pt idx="131">
                  <c:v>0.10399999999999987</c:v>
                </c:pt>
                <c:pt idx="132">
                  <c:v>0.10800000000000012</c:v>
                </c:pt>
                <c:pt idx="133">
                  <c:v>0.11</c:v>
                </c:pt>
                <c:pt idx="134">
                  <c:v>0.11399999999999988</c:v>
                </c:pt>
                <c:pt idx="135">
                  <c:v>0.11399999999999988</c:v>
                </c:pt>
                <c:pt idx="136">
                  <c:v>0.1140000000000001</c:v>
                </c:pt>
                <c:pt idx="137">
                  <c:v>0.11799999999999988</c:v>
                </c:pt>
                <c:pt idx="138">
                  <c:v>0.12000000000000002</c:v>
                </c:pt>
                <c:pt idx="139">
                  <c:v>0.12800000000000011</c:v>
                </c:pt>
                <c:pt idx="140">
                  <c:v>0.13400000000000001</c:v>
                </c:pt>
                <c:pt idx="141">
                  <c:v>0.1360000000000002</c:v>
                </c:pt>
                <c:pt idx="142">
                  <c:v>0.13800000000000001</c:v>
                </c:pt>
                <c:pt idx="143">
                  <c:v>0.14400000000000004</c:v>
                </c:pt>
                <c:pt idx="144">
                  <c:v>0.14400000000000021</c:v>
                </c:pt>
                <c:pt idx="145">
                  <c:v>0.14800000000000021</c:v>
                </c:pt>
                <c:pt idx="146">
                  <c:v>0.14800000000000069</c:v>
                </c:pt>
                <c:pt idx="147">
                  <c:v>0.15400000000000005</c:v>
                </c:pt>
                <c:pt idx="148">
                  <c:v>0.15400000000000005</c:v>
                </c:pt>
                <c:pt idx="149">
                  <c:v>0.17</c:v>
                </c:pt>
                <c:pt idx="150">
                  <c:v>0.17200000000000071</c:v>
                </c:pt>
                <c:pt idx="151">
                  <c:v>0.17599999999999988</c:v>
                </c:pt>
                <c:pt idx="152">
                  <c:v>0.17799999999999969</c:v>
                </c:pt>
                <c:pt idx="153">
                  <c:v>0.18399999999999947</c:v>
                </c:pt>
                <c:pt idx="154">
                  <c:v>0.21400000000000011</c:v>
                </c:pt>
                <c:pt idx="155">
                  <c:v>0.21599999999999994</c:v>
                </c:pt>
                <c:pt idx="156">
                  <c:v>0.23400000000000001</c:v>
                </c:pt>
                <c:pt idx="157">
                  <c:v>0.2400000000000001</c:v>
                </c:pt>
                <c:pt idx="158">
                  <c:v>0.32400000000000057</c:v>
                </c:pt>
                <c:pt idx="159">
                  <c:v>0.36600000000000033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11856"/>
        <c:axId val="333405872"/>
      </c:scatterChart>
      <c:valAx>
        <c:axId val="3334118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Normal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5872"/>
        <c:crosses val="autoZero"/>
        <c:crossBetween val="midCat"/>
      </c:valAx>
      <c:valAx>
        <c:axId val="33340587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185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tx>
            <c:strRef>
              <c:f>Sheet1!$B$294</c:f>
              <c:strCache>
                <c:ptCount val="1"/>
                <c:pt idx="0">
                  <c:v>measured time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Sheet1!$A$295:$A$374</c:f>
              <c:numCache>
                <c:formatCode>General</c:formatCode>
                <c:ptCount val="8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</c:numCache>
            </c:numRef>
          </c:xVal>
          <c:yVal>
            <c:numRef>
              <c:f>Sheet1!$B$295:$B$374</c:f>
              <c:numCache>
                <c:formatCode>General</c:formatCode>
                <c:ptCount val="80"/>
                <c:pt idx="0">
                  <c:v>9.32</c:v>
                </c:pt>
                <c:pt idx="1">
                  <c:v>8.91</c:v>
                </c:pt>
                <c:pt idx="2">
                  <c:v>8.99</c:v>
                </c:pt>
                <c:pt idx="3">
                  <c:v>9.27</c:v>
                </c:pt>
                <c:pt idx="4">
                  <c:v>9.15</c:v>
                </c:pt>
                <c:pt idx="5">
                  <c:v>9.9</c:v>
                </c:pt>
                <c:pt idx="6">
                  <c:v>9.850000000000005</c:v>
                </c:pt>
                <c:pt idx="7">
                  <c:v>9.81</c:v>
                </c:pt>
                <c:pt idx="8">
                  <c:v>9.43</c:v>
                </c:pt>
                <c:pt idx="9">
                  <c:v>9.7900000000000009</c:v>
                </c:pt>
                <c:pt idx="10">
                  <c:v>10.450000000000005</c:v>
                </c:pt>
                <c:pt idx="11">
                  <c:v>10.28</c:v>
                </c:pt>
                <c:pt idx="12">
                  <c:v>10.25</c:v>
                </c:pt>
                <c:pt idx="13">
                  <c:v>10.31</c:v>
                </c:pt>
                <c:pt idx="14">
                  <c:v>10.239999999999998</c:v>
                </c:pt>
                <c:pt idx="15">
                  <c:v>11.18</c:v>
                </c:pt>
                <c:pt idx="16">
                  <c:v>11.19</c:v>
                </c:pt>
                <c:pt idx="17">
                  <c:v>11.15</c:v>
                </c:pt>
                <c:pt idx="18">
                  <c:v>11.03</c:v>
                </c:pt>
                <c:pt idx="19">
                  <c:v>11.28</c:v>
                </c:pt>
                <c:pt idx="20">
                  <c:v>14.69</c:v>
                </c:pt>
                <c:pt idx="21">
                  <c:v>14.84</c:v>
                </c:pt>
                <c:pt idx="22">
                  <c:v>14.97</c:v>
                </c:pt>
                <c:pt idx="23">
                  <c:v>14.75</c:v>
                </c:pt>
                <c:pt idx="24">
                  <c:v>14.97</c:v>
                </c:pt>
                <c:pt idx="25">
                  <c:v>15.49</c:v>
                </c:pt>
                <c:pt idx="26">
                  <c:v>15.34</c:v>
                </c:pt>
                <c:pt idx="27">
                  <c:v>15.47</c:v>
                </c:pt>
                <c:pt idx="28">
                  <c:v>15.43</c:v>
                </c:pt>
                <c:pt idx="29">
                  <c:v>15.239999999999998</c:v>
                </c:pt>
                <c:pt idx="30">
                  <c:v>16.02</c:v>
                </c:pt>
                <c:pt idx="31">
                  <c:v>16.29</c:v>
                </c:pt>
                <c:pt idx="32">
                  <c:v>16.45999999999999</c:v>
                </c:pt>
                <c:pt idx="33">
                  <c:v>16.190000000000001</c:v>
                </c:pt>
                <c:pt idx="34">
                  <c:v>16.350000000000001</c:v>
                </c:pt>
                <c:pt idx="35">
                  <c:v>17.059999999999999</c:v>
                </c:pt>
                <c:pt idx="36">
                  <c:v>16.95999999999999</c:v>
                </c:pt>
                <c:pt idx="37">
                  <c:v>16.97999999999999</c:v>
                </c:pt>
                <c:pt idx="38">
                  <c:v>17.12</c:v>
                </c:pt>
                <c:pt idx="39">
                  <c:v>17.100000000000001</c:v>
                </c:pt>
                <c:pt idx="40">
                  <c:v>20.99</c:v>
                </c:pt>
                <c:pt idx="41">
                  <c:v>21.1</c:v>
                </c:pt>
                <c:pt idx="42">
                  <c:v>21.03</c:v>
                </c:pt>
                <c:pt idx="43">
                  <c:v>21.1</c:v>
                </c:pt>
                <c:pt idx="44">
                  <c:v>21.2</c:v>
                </c:pt>
                <c:pt idx="45">
                  <c:v>21.74</c:v>
                </c:pt>
                <c:pt idx="46">
                  <c:v>21.82</c:v>
                </c:pt>
                <c:pt idx="47">
                  <c:v>21.72</c:v>
                </c:pt>
                <c:pt idx="48">
                  <c:v>21.939999999999991</c:v>
                </c:pt>
                <c:pt idx="49">
                  <c:v>21.89</c:v>
                </c:pt>
                <c:pt idx="50">
                  <c:v>22.49</c:v>
                </c:pt>
                <c:pt idx="51">
                  <c:v>22.37</c:v>
                </c:pt>
                <c:pt idx="52">
                  <c:v>22.56</c:v>
                </c:pt>
                <c:pt idx="53">
                  <c:v>22.58</c:v>
                </c:pt>
                <c:pt idx="54">
                  <c:v>22.61000000000001</c:v>
                </c:pt>
                <c:pt idx="55">
                  <c:v>23.9</c:v>
                </c:pt>
                <c:pt idx="56">
                  <c:v>23.9</c:v>
                </c:pt>
                <c:pt idx="57">
                  <c:v>23.45999999999999</c:v>
                </c:pt>
                <c:pt idx="58">
                  <c:v>23.55</c:v>
                </c:pt>
                <c:pt idx="59">
                  <c:v>23.93</c:v>
                </c:pt>
                <c:pt idx="60">
                  <c:v>30.62</c:v>
                </c:pt>
                <c:pt idx="61">
                  <c:v>30.71</c:v>
                </c:pt>
                <c:pt idx="62">
                  <c:v>30.3</c:v>
                </c:pt>
                <c:pt idx="63">
                  <c:v>30.8</c:v>
                </c:pt>
                <c:pt idx="64">
                  <c:v>30.62</c:v>
                </c:pt>
                <c:pt idx="65">
                  <c:v>31.68</c:v>
                </c:pt>
                <c:pt idx="66">
                  <c:v>31.66</c:v>
                </c:pt>
                <c:pt idx="67">
                  <c:v>31.8</c:v>
                </c:pt>
                <c:pt idx="68">
                  <c:v>31.74</c:v>
                </c:pt>
                <c:pt idx="69">
                  <c:v>31.49</c:v>
                </c:pt>
                <c:pt idx="70">
                  <c:v>32.21</c:v>
                </c:pt>
                <c:pt idx="71">
                  <c:v>32.32</c:v>
                </c:pt>
                <c:pt idx="72">
                  <c:v>32.44</c:v>
                </c:pt>
                <c:pt idx="73">
                  <c:v>32.74</c:v>
                </c:pt>
                <c:pt idx="74">
                  <c:v>32.61</c:v>
                </c:pt>
                <c:pt idx="75">
                  <c:v>33.71</c:v>
                </c:pt>
                <c:pt idx="76">
                  <c:v>33.74</c:v>
                </c:pt>
                <c:pt idx="77">
                  <c:v>33.28</c:v>
                </c:pt>
                <c:pt idx="78">
                  <c:v>33.61</c:v>
                </c:pt>
                <c:pt idx="79">
                  <c:v>33.760000000000012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Sheet1!$C$294</c:f>
              <c:strCache>
                <c:ptCount val="1"/>
                <c:pt idx="0">
                  <c:v>predicted time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Sheet1!$A$295:$A$374</c:f>
              <c:numCache>
                <c:formatCode>General</c:formatCode>
                <c:ptCount val="8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</c:numCache>
            </c:numRef>
          </c:xVal>
          <c:yVal>
            <c:numRef>
              <c:f>Sheet1!$C$295:$C$374</c:f>
              <c:numCache>
                <c:formatCode>General</c:formatCode>
                <c:ptCount val="80"/>
                <c:pt idx="0">
                  <c:v>8.4496700913241973</c:v>
                </c:pt>
                <c:pt idx="1">
                  <c:v>8.4496700913241973</c:v>
                </c:pt>
                <c:pt idx="2">
                  <c:v>8.4496700913241973</c:v>
                </c:pt>
                <c:pt idx="3">
                  <c:v>8.4496700913241973</c:v>
                </c:pt>
                <c:pt idx="4">
                  <c:v>8.4496700913241973</c:v>
                </c:pt>
                <c:pt idx="5">
                  <c:v>9.1919029680365192</c:v>
                </c:pt>
                <c:pt idx="6">
                  <c:v>9.1919029680365192</c:v>
                </c:pt>
                <c:pt idx="7">
                  <c:v>9.1919029680365192</c:v>
                </c:pt>
                <c:pt idx="8">
                  <c:v>9.1919029680365192</c:v>
                </c:pt>
                <c:pt idx="9">
                  <c:v>9.1919029680365192</c:v>
                </c:pt>
                <c:pt idx="10">
                  <c:v>9.9341358447488606</c:v>
                </c:pt>
                <c:pt idx="11">
                  <c:v>9.9341358447488606</c:v>
                </c:pt>
                <c:pt idx="12">
                  <c:v>9.9341358447488606</c:v>
                </c:pt>
                <c:pt idx="13">
                  <c:v>9.9341358447488606</c:v>
                </c:pt>
                <c:pt idx="14">
                  <c:v>9.9341358447488606</c:v>
                </c:pt>
                <c:pt idx="15">
                  <c:v>10.923779680365303</c:v>
                </c:pt>
                <c:pt idx="16">
                  <c:v>10.923779680365303</c:v>
                </c:pt>
                <c:pt idx="17">
                  <c:v>10.923779680365303</c:v>
                </c:pt>
                <c:pt idx="18">
                  <c:v>10.923779680365303</c:v>
                </c:pt>
                <c:pt idx="19">
                  <c:v>10.923779680365303</c:v>
                </c:pt>
                <c:pt idx="20">
                  <c:v>15.059382420091321</c:v>
                </c:pt>
                <c:pt idx="21">
                  <c:v>15.059382420091321</c:v>
                </c:pt>
                <c:pt idx="22">
                  <c:v>15.059382420091321</c:v>
                </c:pt>
                <c:pt idx="23">
                  <c:v>15.059382420091321</c:v>
                </c:pt>
                <c:pt idx="24">
                  <c:v>15.059382420091321</c:v>
                </c:pt>
                <c:pt idx="25">
                  <c:v>15.801615296803657</c:v>
                </c:pt>
                <c:pt idx="26">
                  <c:v>15.801615296803657</c:v>
                </c:pt>
                <c:pt idx="27">
                  <c:v>15.801615296803657</c:v>
                </c:pt>
                <c:pt idx="28">
                  <c:v>15.801615296803657</c:v>
                </c:pt>
                <c:pt idx="29">
                  <c:v>15.801615296803657</c:v>
                </c:pt>
                <c:pt idx="30">
                  <c:v>16.543848173515983</c:v>
                </c:pt>
                <c:pt idx="31">
                  <c:v>16.543848173515983</c:v>
                </c:pt>
                <c:pt idx="32">
                  <c:v>16.543848173515983</c:v>
                </c:pt>
                <c:pt idx="33">
                  <c:v>16.543848173515983</c:v>
                </c:pt>
                <c:pt idx="34">
                  <c:v>16.543848173515983</c:v>
                </c:pt>
                <c:pt idx="35">
                  <c:v>17.533492009132427</c:v>
                </c:pt>
                <c:pt idx="36">
                  <c:v>17.533492009132427</c:v>
                </c:pt>
                <c:pt idx="37">
                  <c:v>17.533492009132427</c:v>
                </c:pt>
                <c:pt idx="38">
                  <c:v>17.533492009132427</c:v>
                </c:pt>
                <c:pt idx="39">
                  <c:v>17.533492009132427</c:v>
                </c:pt>
                <c:pt idx="40">
                  <c:v>21.669094748858459</c:v>
                </c:pt>
                <c:pt idx="41">
                  <c:v>21.669094748858459</c:v>
                </c:pt>
                <c:pt idx="42">
                  <c:v>21.669094748858459</c:v>
                </c:pt>
                <c:pt idx="43">
                  <c:v>21.669094748858459</c:v>
                </c:pt>
                <c:pt idx="44">
                  <c:v>21.669094748858459</c:v>
                </c:pt>
                <c:pt idx="45">
                  <c:v>22.411327625570777</c:v>
                </c:pt>
                <c:pt idx="46">
                  <c:v>22.411327625570777</c:v>
                </c:pt>
                <c:pt idx="47">
                  <c:v>22.411327625570777</c:v>
                </c:pt>
                <c:pt idx="48">
                  <c:v>22.411327625570777</c:v>
                </c:pt>
                <c:pt idx="49">
                  <c:v>22.411327625570777</c:v>
                </c:pt>
                <c:pt idx="50">
                  <c:v>23.15356050228311</c:v>
                </c:pt>
                <c:pt idx="51">
                  <c:v>23.15356050228311</c:v>
                </c:pt>
                <c:pt idx="52">
                  <c:v>23.15356050228311</c:v>
                </c:pt>
                <c:pt idx="53">
                  <c:v>23.15356050228311</c:v>
                </c:pt>
                <c:pt idx="54">
                  <c:v>23.15356050228311</c:v>
                </c:pt>
                <c:pt idx="55">
                  <c:v>24.143204337899554</c:v>
                </c:pt>
                <c:pt idx="56">
                  <c:v>24.143204337899554</c:v>
                </c:pt>
                <c:pt idx="57">
                  <c:v>24.143204337899554</c:v>
                </c:pt>
                <c:pt idx="58">
                  <c:v>24.143204337899554</c:v>
                </c:pt>
                <c:pt idx="59">
                  <c:v>24.143204337899554</c:v>
                </c:pt>
                <c:pt idx="60">
                  <c:v>30.482044520547912</c:v>
                </c:pt>
                <c:pt idx="61">
                  <c:v>30.482044520547912</c:v>
                </c:pt>
                <c:pt idx="62">
                  <c:v>30.482044520547912</c:v>
                </c:pt>
                <c:pt idx="63">
                  <c:v>30.482044520547912</c:v>
                </c:pt>
                <c:pt idx="64">
                  <c:v>30.482044520547912</c:v>
                </c:pt>
                <c:pt idx="65">
                  <c:v>31.224277397260273</c:v>
                </c:pt>
                <c:pt idx="66">
                  <c:v>31.224277397260273</c:v>
                </c:pt>
                <c:pt idx="67">
                  <c:v>31.224277397260273</c:v>
                </c:pt>
                <c:pt idx="68">
                  <c:v>31.224277397260273</c:v>
                </c:pt>
                <c:pt idx="69">
                  <c:v>31.224277397260273</c:v>
                </c:pt>
                <c:pt idx="70">
                  <c:v>31.966510273972585</c:v>
                </c:pt>
                <c:pt idx="71">
                  <c:v>31.966510273972585</c:v>
                </c:pt>
                <c:pt idx="72">
                  <c:v>31.966510273972585</c:v>
                </c:pt>
                <c:pt idx="73">
                  <c:v>31.966510273972585</c:v>
                </c:pt>
                <c:pt idx="74">
                  <c:v>31.966510273972585</c:v>
                </c:pt>
                <c:pt idx="75">
                  <c:v>32.95615410958905</c:v>
                </c:pt>
                <c:pt idx="76">
                  <c:v>32.95615410958905</c:v>
                </c:pt>
                <c:pt idx="77">
                  <c:v>32.95615410958905</c:v>
                </c:pt>
                <c:pt idx="78">
                  <c:v>32.95615410958905</c:v>
                </c:pt>
                <c:pt idx="79">
                  <c:v>32.95615410958905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12400"/>
        <c:axId val="333403152"/>
      </c:scatterChart>
      <c:valAx>
        <c:axId val="3334124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3152"/>
        <c:crosses val="autoZero"/>
        <c:crossBetween val="midCat"/>
      </c:valAx>
      <c:valAx>
        <c:axId val="33340315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2400"/>
        <c:crosses val="autoZero"/>
        <c:crossBetween val="midCat"/>
      </c:valAx>
    </c:plotArea>
    <c:legend>
      <c:legendPos val="b"/>
      <c:overlay val="0"/>
    </c:legend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Elapsed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tx>
            <c:strRef>
              <c:f>Sheet1!$B$294</c:f>
              <c:strCache>
                <c:ptCount val="1"/>
                <c:pt idx="0">
                  <c:v>measured time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Sheet1!$A$295:$A$374</c:f>
              <c:numCache>
                <c:formatCode>General</c:formatCode>
                <c:ptCount val="8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</c:numCache>
            </c:numRef>
          </c:xVal>
          <c:yVal>
            <c:numRef>
              <c:f>Sheet1!$B$295:$B$374</c:f>
              <c:numCache>
                <c:formatCode>General</c:formatCode>
                <c:ptCount val="80"/>
                <c:pt idx="0">
                  <c:v>33</c:v>
                </c:pt>
                <c:pt idx="1">
                  <c:v>46</c:v>
                </c:pt>
                <c:pt idx="2">
                  <c:v>33</c:v>
                </c:pt>
                <c:pt idx="3">
                  <c:v>33</c:v>
                </c:pt>
                <c:pt idx="4">
                  <c:v>33</c:v>
                </c:pt>
                <c:pt idx="5">
                  <c:v>49</c:v>
                </c:pt>
                <c:pt idx="6">
                  <c:v>36</c:v>
                </c:pt>
                <c:pt idx="7">
                  <c:v>49</c:v>
                </c:pt>
                <c:pt idx="8">
                  <c:v>36</c:v>
                </c:pt>
                <c:pt idx="9">
                  <c:v>36</c:v>
                </c:pt>
                <c:pt idx="10">
                  <c:v>37</c:v>
                </c:pt>
                <c:pt idx="11">
                  <c:v>37</c:v>
                </c:pt>
                <c:pt idx="12">
                  <c:v>36</c:v>
                </c:pt>
                <c:pt idx="13">
                  <c:v>37</c:v>
                </c:pt>
                <c:pt idx="14">
                  <c:v>50</c:v>
                </c:pt>
                <c:pt idx="15">
                  <c:v>54</c:v>
                </c:pt>
                <c:pt idx="16">
                  <c:v>41</c:v>
                </c:pt>
                <c:pt idx="17">
                  <c:v>53</c:v>
                </c:pt>
                <c:pt idx="18">
                  <c:v>53</c:v>
                </c:pt>
                <c:pt idx="19">
                  <c:v>39</c:v>
                </c:pt>
                <c:pt idx="20">
                  <c:v>51</c:v>
                </c:pt>
                <c:pt idx="21">
                  <c:v>51</c:v>
                </c:pt>
                <c:pt idx="22">
                  <c:v>64</c:v>
                </c:pt>
                <c:pt idx="23">
                  <c:v>65</c:v>
                </c:pt>
                <c:pt idx="24">
                  <c:v>52</c:v>
                </c:pt>
                <c:pt idx="25">
                  <c:v>69</c:v>
                </c:pt>
                <c:pt idx="26">
                  <c:v>69</c:v>
                </c:pt>
                <c:pt idx="27">
                  <c:v>69</c:v>
                </c:pt>
                <c:pt idx="28">
                  <c:v>55</c:v>
                </c:pt>
                <c:pt idx="29">
                  <c:v>55</c:v>
                </c:pt>
                <c:pt idx="30">
                  <c:v>72</c:v>
                </c:pt>
                <c:pt idx="31">
                  <c:v>59</c:v>
                </c:pt>
                <c:pt idx="32">
                  <c:v>74</c:v>
                </c:pt>
                <c:pt idx="33">
                  <c:v>60</c:v>
                </c:pt>
                <c:pt idx="34">
                  <c:v>72</c:v>
                </c:pt>
                <c:pt idx="35">
                  <c:v>64</c:v>
                </c:pt>
                <c:pt idx="36">
                  <c:v>77</c:v>
                </c:pt>
                <c:pt idx="37">
                  <c:v>77</c:v>
                </c:pt>
                <c:pt idx="38">
                  <c:v>63</c:v>
                </c:pt>
                <c:pt idx="39">
                  <c:v>64</c:v>
                </c:pt>
                <c:pt idx="40">
                  <c:v>71</c:v>
                </c:pt>
                <c:pt idx="41">
                  <c:v>70</c:v>
                </c:pt>
                <c:pt idx="42">
                  <c:v>81</c:v>
                </c:pt>
                <c:pt idx="43">
                  <c:v>83</c:v>
                </c:pt>
                <c:pt idx="44">
                  <c:v>85</c:v>
                </c:pt>
                <c:pt idx="45">
                  <c:v>75</c:v>
                </c:pt>
                <c:pt idx="46">
                  <c:v>74</c:v>
                </c:pt>
                <c:pt idx="47">
                  <c:v>75</c:v>
                </c:pt>
                <c:pt idx="48">
                  <c:v>74</c:v>
                </c:pt>
                <c:pt idx="49">
                  <c:v>74</c:v>
                </c:pt>
                <c:pt idx="50">
                  <c:v>79</c:v>
                </c:pt>
                <c:pt idx="51">
                  <c:v>78</c:v>
                </c:pt>
                <c:pt idx="52">
                  <c:v>78</c:v>
                </c:pt>
                <c:pt idx="53">
                  <c:v>78</c:v>
                </c:pt>
                <c:pt idx="54">
                  <c:v>90</c:v>
                </c:pt>
                <c:pt idx="55">
                  <c:v>96</c:v>
                </c:pt>
                <c:pt idx="56">
                  <c:v>84</c:v>
                </c:pt>
                <c:pt idx="57">
                  <c:v>86</c:v>
                </c:pt>
                <c:pt idx="58">
                  <c:v>82</c:v>
                </c:pt>
                <c:pt idx="59">
                  <c:v>97</c:v>
                </c:pt>
                <c:pt idx="60">
                  <c:v>94</c:v>
                </c:pt>
                <c:pt idx="61">
                  <c:v>110</c:v>
                </c:pt>
                <c:pt idx="62">
                  <c:v>109</c:v>
                </c:pt>
                <c:pt idx="63">
                  <c:v>108</c:v>
                </c:pt>
                <c:pt idx="64">
                  <c:v>95</c:v>
                </c:pt>
                <c:pt idx="65">
                  <c:v>112</c:v>
                </c:pt>
                <c:pt idx="66">
                  <c:v>100</c:v>
                </c:pt>
                <c:pt idx="67">
                  <c:v>100</c:v>
                </c:pt>
                <c:pt idx="68">
                  <c:v>112</c:v>
                </c:pt>
                <c:pt idx="69">
                  <c:v>101</c:v>
                </c:pt>
                <c:pt idx="70">
                  <c:v>107</c:v>
                </c:pt>
                <c:pt idx="71">
                  <c:v>104</c:v>
                </c:pt>
                <c:pt idx="72">
                  <c:v>105</c:v>
                </c:pt>
                <c:pt idx="73">
                  <c:v>106</c:v>
                </c:pt>
                <c:pt idx="74">
                  <c:v>104</c:v>
                </c:pt>
                <c:pt idx="75">
                  <c:v>113</c:v>
                </c:pt>
                <c:pt idx="76">
                  <c:v>113</c:v>
                </c:pt>
                <c:pt idx="77">
                  <c:v>113</c:v>
                </c:pt>
                <c:pt idx="78">
                  <c:v>111</c:v>
                </c:pt>
                <c:pt idx="79">
                  <c:v>115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Sheet1!$C$294</c:f>
              <c:strCache>
                <c:ptCount val="1"/>
                <c:pt idx="0">
                  <c:v>predicted time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Sheet1!$A$295:$A$374</c:f>
              <c:numCache>
                <c:formatCode>General</c:formatCode>
                <c:ptCount val="8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</c:numCache>
            </c:numRef>
          </c:xVal>
          <c:yVal>
            <c:numRef>
              <c:f>Sheet1!$C$295:$C$374</c:f>
              <c:numCache>
                <c:formatCode>General</c:formatCode>
                <c:ptCount val="80"/>
                <c:pt idx="0">
                  <c:v>37.116495433789993</c:v>
                </c:pt>
                <c:pt idx="1">
                  <c:v>37.116495433789993</c:v>
                </c:pt>
                <c:pt idx="2">
                  <c:v>37.116495433789993</c:v>
                </c:pt>
                <c:pt idx="3">
                  <c:v>37.116495433789993</c:v>
                </c:pt>
                <c:pt idx="4">
                  <c:v>37.116495433789993</c:v>
                </c:pt>
                <c:pt idx="5">
                  <c:v>40.470605022831101</c:v>
                </c:pt>
                <c:pt idx="6">
                  <c:v>40.470605022831101</c:v>
                </c:pt>
                <c:pt idx="7">
                  <c:v>40.470605022831101</c:v>
                </c:pt>
                <c:pt idx="8">
                  <c:v>40.470605022831101</c:v>
                </c:pt>
                <c:pt idx="9">
                  <c:v>40.470605022831101</c:v>
                </c:pt>
                <c:pt idx="10">
                  <c:v>43.824714611872196</c:v>
                </c:pt>
                <c:pt idx="11">
                  <c:v>43.824714611872196</c:v>
                </c:pt>
                <c:pt idx="12">
                  <c:v>43.824714611872196</c:v>
                </c:pt>
                <c:pt idx="13">
                  <c:v>43.824714611872196</c:v>
                </c:pt>
                <c:pt idx="14">
                  <c:v>43.824714611872196</c:v>
                </c:pt>
                <c:pt idx="15">
                  <c:v>48.296860730593664</c:v>
                </c:pt>
                <c:pt idx="16">
                  <c:v>48.296860730593664</c:v>
                </c:pt>
                <c:pt idx="17">
                  <c:v>48.296860730593664</c:v>
                </c:pt>
                <c:pt idx="18">
                  <c:v>48.296860730593664</c:v>
                </c:pt>
                <c:pt idx="19">
                  <c:v>48.296860730593664</c:v>
                </c:pt>
                <c:pt idx="20">
                  <c:v>56.465125570776301</c:v>
                </c:pt>
                <c:pt idx="21">
                  <c:v>56.465125570776301</c:v>
                </c:pt>
                <c:pt idx="22">
                  <c:v>56.465125570776301</c:v>
                </c:pt>
                <c:pt idx="23">
                  <c:v>56.465125570776301</c:v>
                </c:pt>
                <c:pt idx="24">
                  <c:v>56.465125570776301</c:v>
                </c:pt>
                <c:pt idx="25">
                  <c:v>59.819235159817353</c:v>
                </c:pt>
                <c:pt idx="26">
                  <c:v>59.819235159817353</c:v>
                </c:pt>
                <c:pt idx="27">
                  <c:v>59.819235159817353</c:v>
                </c:pt>
                <c:pt idx="28">
                  <c:v>59.819235159817353</c:v>
                </c:pt>
                <c:pt idx="29">
                  <c:v>59.819235159817353</c:v>
                </c:pt>
                <c:pt idx="30">
                  <c:v>63.173344748858511</c:v>
                </c:pt>
                <c:pt idx="31">
                  <c:v>63.173344748858511</c:v>
                </c:pt>
                <c:pt idx="32">
                  <c:v>63.173344748858511</c:v>
                </c:pt>
                <c:pt idx="33">
                  <c:v>63.173344748858511</c:v>
                </c:pt>
                <c:pt idx="34">
                  <c:v>63.173344748858511</c:v>
                </c:pt>
                <c:pt idx="35">
                  <c:v>67.645490867579895</c:v>
                </c:pt>
                <c:pt idx="36">
                  <c:v>67.645490867579895</c:v>
                </c:pt>
                <c:pt idx="37">
                  <c:v>67.645490867579895</c:v>
                </c:pt>
                <c:pt idx="38">
                  <c:v>67.645490867579895</c:v>
                </c:pt>
                <c:pt idx="39">
                  <c:v>67.645490867579895</c:v>
                </c:pt>
                <c:pt idx="40">
                  <c:v>75.813755707762581</c:v>
                </c:pt>
                <c:pt idx="41">
                  <c:v>75.813755707762581</c:v>
                </c:pt>
                <c:pt idx="42">
                  <c:v>75.813755707762581</c:v>
                </c:pt>
                <c:pt idx="43">
                  <c:v>75.813755707762581</c:v>
                </c:pt>
                <c:pt idx="44">
                  <c:v>75.813755707762581</c:v>
                </c:pt>
                <c:pt idx="45">
                  <c:v>79.167865296803683</c:v>
                </c:pt>
                <c:pt idx="46">
                  <c:v>79.167865296803683</c:v>
                </c:pt>
                <c:pt idx="47">
                  <c:v>79.167865296803683</c:v>
                </c:pt>
                <c:pt idx="48">
                  <c:v>79.167865296803683</c:v>
                </c:pt>
                <c:pt idx="49">
                  <c:v>79.167865296803683</c:v>
                </c:pt>
                <c:pt idx="50">
                  <c:v>82.521974885844799</c:v>
                </c:pt>
                <c:pt idx="51">
                  <c:v>82.521974885844799</c:v>
                </c:pt>
                <c:pt idx="52">
                  <c:v>82.521974885844799</c:v>
                </c:pt>
                <c:pt idx="53">
                  <c:v>82.521974885844799</c:v>
                </c:pt>
                <c:pt idx="54">
                  <c:v>82.521974885844799</c:v>
                </c:pt>
                <c:pt idx="55">
                  <c:v>86.994121004566267</c:v>
                </c:pt>
                <c:pt idx="56">
                  <c:v>86.994121004566267</c:v>
                </c:pt>
                <c:pt idx="57">
                  <c:v>86.994121004566267</c:v>
                </c:pt>
                <c:pt idx="58">
                  <c:v>86.994121004566267</c:v>
                </c:pt>
                <c:pt idx="59">
                  <c:v>86.994121004566267</c:v>
                </c:pt>
                <c:pt idx="60">
                  <c:v>101.61192922374435</c:v>
                </c:pt>
                <c:pt idx="61">
                  <c:v>101.61192922374435</c:v>
                </c:pt>
                <c:pt idx="62">
                  <c:v>101.61192922374435</c:v>
                </c:pt>
                <c:pt idx="63">
                  <c:v>101.61192922374435</c:v>
                </c:pt>
                <c:pt idx="64">
                  <c:v>101.61192922374435</c:v>
                </c:pt>
                <c:pt idx="65">
                  <c:v>104.96603881278533</c:v>
                </c:pt>
                <c:pt idx="66">
                  <c:v>104.96603881278533</c:v>
                </c:pt>
                <c:pt idx="67">
                  <c:v>104.96603881278533</c:v>
                </c:pt>
                <c:pt idx="68">
                  <c:v>104.96603881278533</c:v>
                </c:pt>
                <c:pt idx="69">
                  <c:v>104.96603881278533</c:v>
                </c:pt>
                <c:pt idx="70">
                  <c:v>108.32014840182647</c:v>
                </c:pt>
                <c:pt idx="71">
                  <c:v>108.32014840182647</c:v>
                </c:pt>
                <c:pt idx="72">
                  <c:v>108.32014840182647</c:v>
                </c:pt>
                <c:pt idx="73">
                  <c:v>108.32014840182647</c:v>
                </c:pt>
                <c:pt idx="74">
                  <c:v>108.32014840182647</c:v>
                </c:pt>
                <c:pt idx="75">
                  <c:v>112.79229452054801</c:v>
                </c:pt>
                <c:pt idx="76">
                  <c:v>112.79229452054801</c:v>
                </c:pt>
                <c:pt idx="77">
                  <c:v>112.79229452054801</c:v>
                </c:pt>
                <c:pt idx="78">
                  <c:v>112.79229452054801</c:v>
                </c:pt>
                <c:pt idx="79">
                  <c:v>112.79229452054801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16208"/>
        <c:axId val="333403696"/>
      </c:scatterChart>
      <c:valAx>
        <c:axId val="3334162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3696"/>
        <c:crosses val="autoZero"/>
        <c:crossBetween val="midCat"/>
      </c:valAx>
      <c:valAx>
        <c:axId val="33340369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6208"/>
        <c:crosses val="autoZero"/>
        <c:crossBetween val="midCat"/>
      </c:valAx>
    </c:plotArea>
    <c:legend>
      <c:legendPos val="b"/>
      <c:overlay val="0"/>
    </c:legend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tx>
            <c:strRef>
              <c:f>Sheet1!$B$294</c:f>
              <c:strCache>
                <c:ptCount val="1"/>
                <c:pt idx="0">
                  <c:v>measured time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Sheet1!$A$295:$A$374</c:f>
              <c:numCache>
                <c:formatCode>General</c:formatCode>
                <c:ptCount val="8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</c:numCache>
            </c:numRef>
          </c:xVal>
          <c:yVal>
            <c:numRef>
              <c:f>Sheet1!$B$295:$B$374</c:f>
              <c:numCache>
                <c:formatCode>General</c:formatCode>
                <c:ptCount val="80"/>
                <c:pt idx="0">
                  <c:v>0.88</c:v>
                </c:pt>
                <c:pt idx="1">
                  <c:v>1.23</c:v>
                </c:pt>
                <c:pt idx="2">
                  <c:v>1.1499999999999992</c:v>
                </c:pt>
                <c:pt idx="3">
                  <c:v>0.9600000000000003</c:v>
                </c:pt>
                <c:pt idx="4">
                  <c:v>1.06</c:v>
                </c:pt>
                <c:pt idx="5">
                  <c:v>1.1200000000000001</c:v>
                </c:pt>
                <c:pt idx="6">
                  <c:v>1.1599999999999993</c:v>
                </c:pt>
                <c:pt idx="7">
                  <c:v>1.1399999999999992</c:v>
                </c:pt>
                <c:pt idx="8">
                  <c:v>1.42</c:v>
                </c:pt>
                <c:pt idx="9">
                  <c:v>1.25</c:v>
                </c:pt>
                <c:pt idx="10">
                  <c:v>1.1299999999999992</c:v>
                </c:pt>
                <c:pt idx="11">
                  <c:v>1.41</c:v>
                </c:pt>
                <c:pt idx="12">
                  <c:v>1.3900000000000001</c:v>
                </c:pt>
                <c:pt idx="13">
                  <c:v>1.36</c:v>
                </c:pt>
                <c:pt idx="14">
                  <c:v>1.31</c:v>
                </c:pt>
                <c:pt idx="15">
                  <c:v>1.49</c:v>
                </c:pt>
                <c:pt idx="16">
                  <c:v>1.52</c:v>
                </c:pt>
                <c:pt idx="17">
                  <c:v>1.41</c:v>
                </c:pt>
                <c:pt idx="18">
                  <c:v>1.45</c:v>
                </c:pt>
                <c:pt idx="19">
                  <c:v>1.36</c:v>
                </c:pt>
                <c:pt idx="20">
                  <c:v>1.48</c:v>
                </c:pt>
                <c:pt idx="21">
                  <c:v>1.51</c:v>
                </c:pt>
                <c:pt idx="22">
                  <c:v>1.45</c:v>
                </c:pt>
                <c:pt idx="23">
                  <c:v>1.6300000000000001</c:v>
                </c:pt>
                <c:pt idx="24">
                  <c:v>1.6300000000000001</c:v>
                </c:pt>
                <c:pt idx="25">
                  <c:v>1.62</c:v>
                </c:pt>
                <c:pt idx="26">
                  <c:v>1.55</c:v>
                </c:pt>
                <c:pt idx="27">
                  <c:v>1.75</c:v>
                </c:pt>
                <c:pt idx="28">
                  <c:v>1.57</c:v>
                </c:pt>
                <c:pt idx="29">
                  <c:v>1.77</c:v>
                </c:pt>
                <c:pt idx="30">
                  <c:v>1.82</c:v>
                </c:pt>
                <c:pt idx="31">
                  <c:v>1.74</c:v>
                </c:pt>
                <c:pt idx="32">
                  <c:v>1.5</c:v>
                </c:pt>
                <c:pt idx="33">
                  <c:v>1.72</c:v>
                </c:pt>
                <c:pt idx="34">
                  <c:v>1.6700000000000006</c:v>
                </c:pt>
                <c:pt idx="35">
                  <c:v>2</c:v>
                </c:pt>
                <c:pt idx="36">
                  <c:v>1.9100000000000001</c:v>
                </c:pt>
                <c:pt idx="37">
                  <c:v>2</c:v>
                </c:pt>
                <c:pt idx="38">
                  <c:v>2.0299999999999998</c:v>
                </c:pt>
                <c:pt idx="39">
                  <c:v>1.8800000000000001</c:v>
                </c:pt>
                <c:pt idx="40">
                  <c:v>1.84</c:v>
                </c:pt>
                <c:pt idx="41">
                  <c:v>1.83</c:v>
                </c:pt>
                <c:pt idx="42">
                  <c:v>2.0699999999999998</c:v>
                </c:pt>
                <c:pt idx="43">
                  <c:v>1.77</c:v>
                </c:pt>
                <c:pt idx="44">
                  <c:v>1.9800000000000006</c:v>
                </c:pt>
                <c:pt idx="45">
                  <c:v>2.1</c:v>
                </c:pt>
                <c:pt idx="46">
                  <c:v>2.11</c:v>
                </c:pt>
                <c:pt idx="47">
                  <c:v>2.02</c:v>
                </c:pt>
                <c:pt idx="48">
                  <c:v>1.9900000000000007</c:v>
                </c:pt>
                <c:pt idx="49">
                  <c:v>1.9200000000000006</c:v>
                </c:pt>
                <c:pt idx="50">
                  <c:v>1.9700000000000006</c:v>
                </c:pt>
                <c:pt idx="51">
                  <c:v>2.06</c:v>
                </c:pt>
                <c:pt idx="52">
                  <c:v>2.19</c:v>
                </c:pt>
                <c:pt idx="53">
                  <c:v>2.2400000000000002</c:v>
                </c:pt>
                <c:pt idx="54">
                  <c:v>1.8</c:v>
                </c:pt>
                <c:pt idx="55">
                  <c:v>2.11</c:v>
                </c:pt>
                <c:pt idx="56">
                  <c:v>1.9600000000000006</c:v>
                </c:pt>
                <c:pt idx="57">
                  <c:v>2.2999999999999998</c:v>
                </c:pt>
                <c:pt idx="58">
                  <c:v>2.02</c:v>
                </c:pt>
                <c:pt idx="59">
                  <c:v>2.02</c:v>
                </c:pt>
                <c:pt idx="60">
                  <c:v>2.4699999999999998</c:v>
                </c:pt>
                <c:pt idx="61">
                  <c:v>2.36</c:v>
                </c:pt>
                <c:pt idx="62">
                  <c:v>2.4499999999999997</c:v>
                </c:pt>
                <c:pt idx="63">
                  <c:v>2.15</c:v>
                </c:pt>
                <c:pt idx="64">
                  <c:v>2.3299999999999987</c:v>
                </c:pt>
                <c:pt idx="65">
                  <c:v>2.2999999999999998</c:v>
                </c:pt>
                <c:pt idx="66">
                  <c:v>2.52</c:v>
                </c:pt>
                <c:pt idx="67">
                  <c:v>2.36</c:v>
                </c:pt>
                <c:pt idx="68">
                  <c:v>2.04</c:v>
                </c:pt>
                <c:pt idx="69">
                  <c:v>2.5</c:v>
                </c:pt>
                <c:pt idx="70">
                  <c:v>2.4</c:v>
                </c:pt>
                <c:pt idx="71">
                  <c:v>2.61</c:v>
                </c:pt>
                <c:pt idx="72">
                  <c:v>2.64</c:v>
                </c:pt>
                <c:pt idx="73">
                  <c:v>2.23</c:v>
                </c:pt>
                <c:pt idx="74">
                  <c:v>2.3199999999999985</c:v>
                </c:pt>
                <c:pt idx="75">
                  <c:v>2.42</c:v>
                </c:pt>
                <c:pt idx="76">
                  <c:v>2.64</c:v>
                </c:pt>
                <c:pt idx="77">
                  <c:v>2.62</c:v>
                </c:pt>
                <c:pt idx="78">
                  <c:v>2.88</c:v>
                </c:pt>
                <c:pt idx="79">
                  <c:v>2.66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Sheet1!$C$294</c:f>
              <c:strCache>
                <c:ptCount val="1"/>
                <c:pt idx="0">
                  <c:v>predicted time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Sheet1!$A$295:$A$374</c:f>
              <c:numCache>
                <c:formatCode>General</c:formatCode>
                <c:ptCount val="8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</c:numCache>
            </c:numRef>
          </c:xVal>
          <c:yVal>
            <c:numRef>
              <c:f>Sheet1!$C$295:$C$374</c:f>
              <c:numCache>
                <c:formatCode>General</c:formatCode>
                <c:ptCount val="80"/>
                <c:pt idx="0">
                  <c:v>1.155156963470318</c:v>
                </c:pt>
                <c:pt idx="1">
                  <c:v>1.155156963470318</c:v>
                </c:pt>
                <c:pt idx="2">
                  <c:v>1.155156963470318</c:v>
                </c:pt>
                <c:pt idx="3">
                  <c:v>1.155156963470318</c:v>
                </c:pt>
                <c:pt idx="4">
                  <c:v>1.155156963470318</c:v>
                </c:pt>
                <c:pt idx="5">
                  <c:v>1.249670662100455</c:v>
                </c:pt>
                <c:pt idx="6">
                  <c:v>1.249670662100455</c:v>
                </c:pt>
                <c:pt idx="7">
                  <c:v>1.249670662100455</c:v>
                </c:pt>
                <c:pt idx="8">
                  <c:v>1.249670662100455</c:v>
                </c:pt>
                <c:pt idx="9">
                  <c:v>1.249670662100455</c:v>
                </c:pt>
                <c:pt idx="10">
                  <c:v>1.3441843607305941</c:v>
                </c:pt>
                <c:pt idx="11">
                  <c:v>1.3441843607305941</c:v>
                </c:pt>
                <c:pt idx="12">
                  <c:v>1.3441843607305941</c:v>
                </c:pt>
                <c:pt idx="13">
                  <c:v>1.3441843607305941</c:v>
                </c:pt>
                <c:pt idx="14">
                  <c:v>1.3441843607305941</c:v>
                </c:pt>
                <c:pt idx="15">
                  <c:v>1.4702026255707787</c:v>
                </c:pt>
                <c:pt idx="16">
                  <c:v>1.4702026255707787</c:v>
                </c:pt>
                <c:pt idx="17">
                  <c:v>1.4702026255707787</c:v>
                </c:pt>
                <c:pt idx="18">
                  <c:v>1.4702026255707787</c:v>
                </c:pt>
                <c:pt idx="19">
                  <c:v>1.4702026255707787</c:v>
                </c:pt>
                <c:pt idx="20">
                  <c:v>1.5044651826484008</c:v>
                </c:pt>
                <c:pt idx="21">
                  <c:v>1.5044651826484008</c:v>
                </c:pt>
                <c:pt idx="22">
                  <c:v>1.5044651826484008</c:v>
                </c:pt>
                <c:pt idx="23">
                  <c:v>1.5044651826484008</c:v>
                </c:pt>
                <c:pt idx="24">
                  <c:v>1.5044651826484008</c:v>
                </c:pt>
                <c:pt idx="25">
                  <c:v>1.5989788812785402</c:v>
                </c:pt>
                <c:pt idx="26">
                  <c:v>1.5989788812785402</c:v>
                </c:pt>
                <c:pt idx="27">
                  <c:v>1.5989788812785402</c:v>
                </c:pt>
                <c:pt idx="28">
                  <c:v>1.5989788812785402</c:v>
                </c:pt>
                <c:pt idx="29">
                  <c:v>1.5989788812785402</c:v>
                </c:pt>
                <c:pt idx="30">
                  <c:v>1.6934925799086786</c:v>
                </c:pt>
                <c:pt idx="31">
                  <c:v>1.6934925799086786</c:v>
                </c:pt>
                <c:pt idx="32">
                  <c:v>1.6934925799086786</c:v>
                </c:pt>
                <c:pt idx="33">
                  <c:v>1.6934925799086786</c:v>
                </c:pt>
                <c:pt idx="34">
                  <c:v>1.6934925799086786</c:v>
                </c:pt>
                <c:pt idx="35">
                  <c:v>1.8195108447488633</c:v>
                </c:pt>
                <c:pt idx="36">
                  <c:v>1.8195108447488633</c:v>
                </c:pt>
                <c:pt idx="37">
                  <c:v>1.8195108447488633</c:v>
                </c:pt>
                <c:pt idx="38">
                  <c:v>1.8195108447488633</c:v>
                </c:pt>
                <c:pt idx="39">
                  <c:v>1.8195108447488633</c:v>
                </c:pt>
                <c:pt idx="40">
                  <c:v>1.8537734018264849</c:v>
                </c:pt>
                <c:pt idx="41">
                  <c:v>1.8537734018264849</c:v>
                </c:pt>
                <c:pt idx="42">
                  <c:v>1.8537734018264849</c:v>
                </c:pt>
                <c:pt idx="43">
                  <c:v>1.8537734018264849</c:v>
                </c:pt>
                <c:pt idx="44">
                  <c:v>1.8537734018264849</c:v>
                </c:pt>
                <c:pt idx="45">
                  <c:v>1.9482871004566251</c:v>
                </c:pt>
                <c:pt idx="46">
                  <c:v>1.9482871004566251</c:v>
                </c:pt>
                <c:pt idx="47">
                  <c:v>1.9482871004566251</c:v>
                </c:pt>
                <c:pt idx="48">
                  <c:v>1.9482871004566251</c:v>
                </c:pt>
                <c:pt idx="49">
                  <c:v>1.9482871004566251</c:v>
                </c:pt>
                <c:pt idx="50">
                  <c:v>2.0428007990867605</c:v>
                </c:pt>
                <c:pt idx="51">
                  <c:v>2.0428007990867605</c:v>
                </c:pt>
                <c:pt idx="52">
                  <c:v>2.0428007990867605</c:v>
                </c:pt>
                <c:pt idx="53">
                  <c:v>2.0428007990867605</c:v>
                </c:pt>
                <c:pt idx="54">
                  <c:v>2.0428007990867605</c:v>
                </c:pt>
                <c:pt idx="55">
                  <c:v>2.1688190639269482</c:v>
                </c:pt>
                <c:pt idx="56">
                  <c:v>2.1688190639269482</c:v>
                </c:pt>
                <c:pt idx="57">
                  <c:v>2.1688190639269482</c:v>
                </c:pt>
                <c:pt idx="58">
                  <c:v>2.1688190639269482</c:v>
                </c:pt>
                <c:pt idx="59">
                  <c:v>2.1688190639269482</c:v>
                </c:pt>
                <c:pt idx="60">
                  <c:v>2.3195176940639284</c:v>
                </c:pt>
                <c:pt idx="61">
                  <c:v>2.3195176940639284</c:v>
                </c:pt>
                <c:pt idx="62">
                  <c:v>2.3195176940639284</c:v>
                </c:pt>
                <c:pt idx="63">
                  <c:v>2.3195176940639284</c:v>
                </c:pt>
                <c:pt idx="64">
                  <c:v>2.3195176940639284</c:v>
                </c:pt>
                <c:pt idx="65">
                  <c:v>2.4140313926940684</c:v>
                </c:pt>
                <c:pt idx="66">
                  <c:v>2.4140313926940684</c:v>
                </c:pt>
                <c:pt idx="67">
                  <c:v>2.4140313926940684</c:v>
                </c:pt>
                <c:pt idx="68">
                  <c:v>2.4140313926940684</c:v>
                </c:pt>
                <c:pt idx="69">
                  <c:v>2.4140313926940684</c:v>
                </c:pt>
                <c:pt idx="70">
                  <c:v>2.5085450913242067</c:v>
                </c:pt>
                <c:pt idx="71">
                  <c:v>2.5085450913242067</c:v>
                </c:pt>
                <c:pt idx="72">
                  <c:v>2.5085450913242067</c:v>
                </c:pt>
                <c:pt idx="73">
                  <c:v>2.5085450913242067</c:v>
                </c:pt>
                <c:pt idx="74">
                  <c:v>2.5085450913242067</c:v>
                </c:pt>
                <c:pt idx="75">
                  <c:v>2.6345633561643931</c:v>
                </c:pt>
                <c:pt idx="76">
                  <c:v>2.6345633561643931</c:v>
                </c:pt>
                <c:pt idx="77">
                  <c:v>2.6345633561643931</c:v>
                </c:pt>
                <c:pt idx="78">
                  <c:v>2.6345633561643931</c:v>
                </c:pt>
                <c:pt idx="79">
                  <c:v>2.6345633561643931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04240"/>
        <c:axId val="333406416"/>
      </c:scatterChart>
      <c:valAx>
        <c:axId val="333404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6416"/>
        <c:crosses val="autoZero"/>
        <c:crossBetween val="midCat"/>
      </c:valAx>
      <c:valAx>
        <c:axId val="33340641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4240"/>
        <c:crosses val="autoZero"/>
        <c:crossBetween val="midCat"/>
      </c:valAx>
    </c:plotArea>
    <c:legend>
      <c:legendPos val="b"/>
      <c:overlay val="0"/>
    </c:legend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</a:t>
            </a:r>
            <a:r>
              <a:rPr lang="en-US" baseline="0" dirty="0" smtClean="0"/>
              <a:t>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Sheet1!$F$3:$F$82</c:f>
              <c:numCache>
                <c:formatCode>General</c:formatCode>
                <c:ptCount val="80"/>
                <c:pt idx="0">
                  <c:v>8.4496700913241973</c:v>
                </c:pt>
                <c:pt idx="1">
                  <c:v>8.4496700913241973</c:v>
                </c:pt>
                <c:pt idx="2">
                  <c:v>8.4496700913241973</c:v>
                </c:pt>
                <c:pt idx="3">
                  <c:v>8.4496700913241973</c:v>
                </c:pt>
                <c:pt idx="4">
                  <c:v>8.4496700913241973</c:v>
                </c:pt>
                <c:pt idx="5">
                  <c:v>9.1919029680365192</c:v>
                </c:pt>
                <c:pt idx="6">
                  <c:v>9.1919029680365192</c:v>
                </c:pt>
                <c:pt idx="7">
                  <c:v>9.1919029680365192</c:v>
                </c:pt>
                <c:pt idx="8">
                  <c:v>9.1919029680365192</c:v>
                </c:pt>
                <c:pt idx="9">
                  <c:v>9.1919029680365192</c:v>
                </c:pt>
                <c:pt idx="10">
                  <c:v>9.9341358447488606</c:v>
                </c:pt>
                <c:pt idx="11">
                  <c:v>9.9341358447488606</c:v>
                </c:pt>
                <c:pt idx="12">
                  <c:v>9.9341358447488606</c:v>
                </c:pt>
                <c:pt idx="13">
                  <c:v>9.9341358447488606</c:v>
                </c:pt>
                <c:pt idx="14">
                  <c:v>9.9341358447488606</c:v>
                </c:pt>
                <c:pt idx="15">
                  <c:v>10.923779680365303</c:v>
                </c:pt>
                <c:pt idx="16">
                  <c:v>10.923779680365303</c:v>
                </c:pt>
                <c:pt idx="17">
                  <c:v>10.923779680365303</c:v>
                </c:pt>
                <c:pt idx="18">
                  <c:v>10.923779680365303</c:v>
                </c:pt>
                <c:pt idx="19">
                  <c:v>10.923779680365303</c:v>
                </c:pt>
                <c:pt idx="20">
                  <c:v>15.059382420091321</c:v>
                </c:pt>
                <c:pt idx="21">
                  <c:v>15.059382420091321</c:v>
                </c:pt>
                <c:pt idx="22">
                  <c:v>15.059382420091321</c:v>
                </c:pt>
                <c:pt idx="23">
                  <c:v>15.059382420091321</c:v>
                </c:pt>
                <c:pt idx="24">
                  <c:v>15.059382420091321</c:v>
                </c:pt>
                <c:pt idx="25">
                  <c:v>15.801615296803657</c:v>
                </c:pt>
                <c:pt idx="26">
                  <c:v>15.801615296803657</c:v>
                </c:pt>
                <c:pt idx="27">
                  <c:v>15.801615296803657</c:v>
                </c:pt>
                <c:pt idx="28">
                  <c:v>15.801615296803657</c:v>
                </c:pt>
                <c:pt idx="29">
                  <c:v>15.801615296803657</c:v>
                </c:pt>
                <c:pt idx="30">
                  <c:v>16.543848173515983</c:v>
                </c:pt>
                <c:pt idx="31">
                  <c:v>16.543848173515983</c:v>
                </c:pt>
                <c:pt idx="32">
                  <c:v>16.543848173515983</c:v>
                </c:pt>
                <c:pt idx="33">
                  <c:v>16.543848173515983</c:v>
                </c:pt>
                <c:pt idx="34">
                  <c:v>16.543848173515983</c:v>
                </c:pt>
                <c:pt idx="35">
                  <c:v>17.533492009132427</c:v>
                </c:pt>
                <c:pt idx="36">
                  <c:v>17.533492009132427</c:v>
                </c:pt>
                <c:pt idx="37">
                  <c:v>17.533492009132427</c:v>
                </c:pt>
                <c:pt idx="38">
                  <c:v>17.533492009132427</c:v>
                </c:pt>
                <c:pt idx="39">
                  <c:v>17.533492009132427</c:v>
                </c:pt>
                <c:pt idx="40">
                  <c:v>21.669094748858459</c:v>
                </c:pt>
                <c:pt idx="41">
                  <c:v>21.669094748858459</c:v>
                </c:pt>
                <c:pt idx="42">
                  <c:v>21.669094748858459</c:v>
                </c:pt>
                <c:pt idx="43">
                  <c:v>21.669094748858459</c:v>
                </c:pt>
                <c:pt idx="44">
                  <c:v>21.669094748858459</c:v>
                </c:pt>
                <c:pt idx="45">
                  <c:v>22.411327625570777</c:v>
                </c:pt>
                <c:pt idx="46">
                  <c:v>22.411327625570777</c:v>
                </c:pt>
                <c:pt idx="47">
                  <c:v>22.411327625570777</c:v>
                </c:pt>
                <c:pt idx="48">
                  <c:v>22.411327625570777</c:v>
                </c:pt>
                <c:pt idx="49">
                  <c:v>22.411327625570777</c:v>
                </c:pt>
                <c:pt idx="50">
                  <c:v>23.15356050228311</c:v>
                </c:pt>
                <c:pt idx="51">
                  <c:v>23.15356050228311</c:v>
                </c:pt>
                <c:pt idx="52">
                  <c:v>23.15356050228311</c:v>
                </c:pt>
                <c:pt idx="53">
                  <c:v>23.15356050228311</c:v>
                </c:pt>
                <c:pt idx="54">
                  <c:v>23.15356050228311</c:v>
                </c:pt>
                <c:pt idx="55">
                  <c:v>24.143204337899554</c:v>
                </c:pt>
                <c:pt idx="56">
                  <c:v>24.143204337899554</c:v>
                </c:pt>
                <c:pt idx="57">
                  <c:v>24.143204337899554</c:v>
                </c:pt>
                <c:pt idx="58">
                  <c:v>24.143204337899554</c:v>
                </c:pt>
                <c:pt idx="59">
                  <c:v>24.143204337899554</c:v>
                </c:pt>
                <c:pt idx="60">
                  <c:v>30.482044520547912</c:v>
                </c:pt>
                <c:pt idx="61">
                  <c:v>30.482044520547912</c:v>
                </c:pt>
                <c:pt idx="62">
                  <c:v>30.482044520547912</c:v>
                </c:pt>
                <c:pt idx="63">
                  <c:v>30.482044520547912</c:v>
                </c:pt>
                <c:pt idx="64">
                  <c:v>30.482044520547912</c:v>
                </c:pt>
                <c:pt idx="65">
                  <c:v>31.224277397260273</c:v>
                </c:pt>
                <c:pt idx="66">
                  <c:v>31.224277397260273</c:v>
                </c:pt>
                <c:pt idx="67">
                  <c:v>31.224277397260273</c:v>
                </c:pt>
                <c:pt idx="68">
                  <c:v>31.224277397260273</c:v>
                </c:pt>
                <c:pt idx="69">
                  <c:v>31.224277397260273</c:v>
                </c:pt>
                <c:pt idx="70">
                  <c:v>31.966510273972585</c:v>
                </c:pt>
                <c:pt idx="71">
                  <c:v>31.966510273972585</c:v>
                </c:pt>
                <c:pt idx="72">
                  <c:v>31.966510273972585</c:v>
                </c:pt>
                <c:pt idx="73">
                  <c:v>31.966510273972585</c:v>
                </c:pt>
                <c:pt idx="74">
                  <c:v>31.966510273972585</c:v>
                </c:pt>
                <c:pt idx="75">
                  <c:v>32.95615410958905</c:v>
                </c:pt>
                <c:pt idx="76">
                  <c:v>32.95615410958905</c:v>
                </c:pt>
                <c:pt idx="77">
                  <c:v>32.95615410958905</c:v>
                </c:pt>
                <c:pt idx="78">
                  <c:v>32.95615410958905</c:v>
                </c:pt>
                <c:pt idx="79">
                  <c:v>32.95615410958905</c:v>
                </c:pt>
              </c:numCache>
            </c:numRef>
          </c:xVal>
          <c:yVal>
            <c:numRef>
              <c:f>Sheet1!$G$3:$G$82</c:f>
              <c:numCache>
                <c:formatCode>General</c:formatCode>
                <c:ptCount val="80"/>
                <c:pt idx="0">
                  <c:v>0.87032990867580351</c:v>
                </c:pt>
                <c:pt idx="1">
                  <c:v>0.46032990867580298</c:v>
                </c:pt>
                <c:pt idx="2">
                  <c:v>0.54032990867580322</c:v>
                </c:pt>
                <c:pt idx="3">
                  <c:v>0.8203299086758028</c:v>
                </c:pt>
                <c:pt idx="4">
                  <c:v>0.70032990867580336</c:v>
                </c:pt>
                <c:pt idx="5">
                  <c:v>0.70809703196347284</c:v>
                </c:pt>
                <c:pt idx="6">
                  <c:v>0.65809703196347236</c:v>
                </c:pt>
                <c:pt idx="7">
                  <c:v>0.61809703196347299</c:v>
                </c:pt>
                <c:pt idx="8">
                  <c:v>0.23809703196347176</c:v>
                </c:pt>
                <c:pt idx="9">
                  <c:v>0.59809703196347141</c:v>
                </c:pt>
                <c:pt idx="10">
                  <c:v>0.51586415525113849</c:v>
                </c:pt>
                <c:pt idx="11">
                  <c:v>0.34586415525113878</c:v>
                </c:pt>
                <c:pt idx="12">
                  <c:v>0.31586415525113942</c:v>
                </c:pt>
                <c:pt idx="13">
                  <c:v>0.37586415525113992</c:v>
                </c:pt>
                <c:pt idx="14">
                  <c:v>0.3058641552511398</c:v>
                </c:pt>
                <c:pt idx="15">
                  <c:v>0.25622031963469638</c:v>
                </c:pt>
                <c:pt idx="16">
                  <c:v>0.26622031963469633</c:v>
                </c:pt>
                <c:pt idx="17">
                  <c:v>0.22622031963469702</c:v>
                </c:pt>
                <c:pt idx="18">
                  <c:v>0.10622031963469603</c:v>
                </c:pt>
                <c:pt idx="19">
                  <c:v>0.35622031963469636</c:v>
                </c:pt>
                <c:pt idx="20">
                  <c:v>-0.36938242009132177</c:v>
                </c:pt>
                <c:pt idx="21">
                  <c:v>-0.21938242009132142</c:v>
                </c:pt>
                <c:pt idx="22">
                  <c:v>-8.9382420091320497E-2</c:v>
                </c:pt>
                <c:pt idx="23">
                  <c:v>-0.30938242009132128</c:v>
                </c:pt>
                <c:pt idx="24">
                  <c:v>-8.9382420091320497E-2</c:v>
                </c:pt>
                <c:pt idx="25">
                  <c:v>-0.31161529680365191</c:v>
                </c:pt>
                <c:pt idx="26">
                  <c:v>-0.46161529680365215</c:v>
                </c:pt>
                <c:pt idx="27">
                  <c:v>-0.33161529680365143</c:v>
                </c:pt>
                <c:pt idx="28">
                  <c:v>-0.37161529680365241</c:v>
                </c:pt>
                <c:pt idx="29">
                  <c:v>-0.56161529680365163</c:v>
                </c:pt>
                <c:pt idx="30">
                  <c:v>-0.52384817351598334</c:v>
                </c:pt>
                <c:pt idx="31">
                  <c:v>-0.2538481735159836</c:v>
                </c:pt>
                <c:pt idx="32">
                  <c:v>-8.3848173515981714E-2</c:v>
                </c:pt>
                <c:pt idx="33">
                  <c:v>-0.35384817351598147</c:v>
                </c:pt>
                <c:pt idx="34">
                  <c:v>-0.19384817351598121</c:v>
                </c:pt>
                <c:pt idx="35">
                  <c:v>-0.47349200913242856</c:v>
                </c:pt>
                <c:pt idx="36">
                  <c:v>-0.57349200913242626</c:v>
                </c:pt>
                <c:pt idx="37">
                  <c:v>-0.55349200913242658</c:v>
                </c:pt>
                <c:pt idx="38">
                  <c:v>-0.41349200913242634</c:v>
                </c:pt>
                <c:pt idx="39">
                  <c:v>-0.43349200913242592</c:v>
                </c:pt>
                <c:pt idx="40">
                  <c:v>-0.67909474885844689</c:v>
                </c:pt>
                <c:pt idx="41">
                  <c:v>-0.56909474885844369</c:v>
                </c:pt>
                <c:pt idx="42">
                  <c:v>-0.63909474885844375</c:v>
                </c:pt>
                <c:pt idx="43">
                  <c:v>-0.56909474885844369</c:v>
                </c:pt>
                <c:pt idx="44">
                  <c:v>-0.46909474885844576</c:v>
                </c:pt>
                <c:pt idx="45">
                  <c:v>-0.67132762557077963</c:v>
                </c:pt>
                <c:pt idx="46">
                  <c:v>-0.59132762557077712</c:v>
                </c:pt>
                <c:pt idx="47">
                  <c:v>-0.69132762557077865</c:v>
                </c:pt>
                <c:pt idx="48">
                  <c:v>-0.47132762557077634</c:v>
                </c:pt>
                <c:pt idx="49">
                  <c:v>-0.52132762557077683</c:v>
                </c:pt>
                <c:pt idx="50">
                  <c:v>-0.66356050228311192</c:v>
                </c:pt>
                <c:pt idx="51">
                  <c:v>-0.78356050228310892</c:v>
                </c:pt>
                <c:pt idx="52">
                  <c:v>-0.59356050228311119</c:v>
                </c:pt>
                <c:pt idx="53">
                  <c:v>-0.57356050228311162</c:v>
                </c:pt>
                <c:pt idx="54">
                  <c:v>-0.5435605022831107</c:v>
                </c:pt>
                <c:pt idx="55">
                  <c:v>-0.24320433789955598</c:v>
                </c:pt>
                <c:pt idx="56">
                  <c:v>-0.24320433789955598</c:v>
                </c:pt>
                <c:pt idx="57">
                  <c:v>-0.6832043378995537</c:v>
                </c:pt>
                <c:pt idx="58">
                  <c:v>-0.59320433789955351</c:v>
                </c:pt>
                <c:pt idx="59">
                  <c:v>-0.21320433789955481</c:v>
                </c:pt>
                <c:pt idx="60">
                  <c:v>0.13795547945206024</c:v>
                </c:pt>
                <c:pt idx="61">
                  <c:v>0.22795547945205996</c:v>
                </c:pt>
                <c:pt idx="62">
                  <c:v>-0.18204452054794029</c:v>
                </c:pt>
                <c:pt idx="63">
                  <c:v>0.31795547945206004</c:v>
                </c:pt>
                <c:pt idx="64">
                  <c:v>0.13795547945206024</c:v>
                </c:pt>
                <c:pt idx="65">
                  <c:v>0.45572260273972631</c:v>
                </c:pt>
                <c:pt idx="66">
                  <c:v>0.43572260273972696</c:v>
                </c:pt>
                <c:pt idx="67">
                  <c:v>0.57572260273972764</c:v>
                </c:pt>
                <c:pt idx="68">
                  <c:v>0.51572260273972503</c:v>
                </c:pt>
                <c:pt idx="69">
                  <c:v>0.2657226027397252</c:v>
                </c:pt>
                <c:pt idx="70">
                  <c:v>0.24348972602739502</c:v>
                </c:pt>
                <c:pt idx="71">
                  <c:v>0.35348972602739437</c:v>
                </c:pt>
                <c:pt idx="72">
                  <c:v>0.47348972602739181</c:v>
                </c:pt>
                <c:pt idx="73">
                  <c:v>0.77348972602739641</c:v>
                </c:pt>
                <c:pt idx="74">
                  <c:v>0.64348972602739363</c:v>
                </c:pt>
                <c:pt idx="75">
                  <c:v>0.75384589041095085</c:v>
                </c:pt>
                <c:pt idx="76">
                  <c:v>0.78384589041095165</c:v>
                </c:pt>
                <c:pt idx="77">
                  <c:v>0.32384589041095091</c:v>
                </c:pt>
                <c:pt idx="78">
                  <c:v>0.65384589041094965</c:v>
                </c:pt>
                <c:pt idx="79">
                  <c:v>0.80384589041094801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13488"/>
        <c:axId val="333404784"/>
      </c:scatterChart>
      <c:valAx>
        <c:axId val="333413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Predicted</a:t>
                </a:r>
                <a:r>
                  <a:rPr lang="en-US" baseline="0" dirty="0" smtClean="0"/>
                  <a:t> 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4784"/>
        <c:crosses val="autoZero"/>
        <c:crossBetween val="midCat"/>
      </c:valAx>
      <c:valAx>
        <c:axId val="3334047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3488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tx>
            <c:strRef>
              <c:f>Sheet1!$B$69</c:f>
              <c:strCache>
                <c:ptCount val="1"/>
                <c:pt idx="0">
                  <c:v>measured time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Sheet1!$A$70:$A$101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Sheet1!$B$70:$B$101</c:f>
              <c:numCache>
                <c:formatCode>General</c:formatCode>
                <c:ptCount val="32"/>
                <c:pt idx="0">
                  <c:v>6.56</c:v>
                </c:pt>
                <c:pt idx="1">
                  <c:v>8.41</c:v>
                </c:pt>
                <c:pt idx="2">
                  <c:v>6.6499999999999995</c:v>
                </c:pt>
                <c:pt idx="3">
                  <c:v>8.25</c:v>
                </c:pt>
                <c:pt idx="4">
                  <c:v>29.01</c:v>
                </c:pt>
                <c:pt idx="5">
                  <c:v>31.9</c:v>
                </c:pt>
                <c:pt idx="6">
                  <c:v>30.89</c:v>
                </c:pt>
                <c:pt idx="7">
                  <c:v>33.309999999999995</c:v>
                </c:pt>
                <c:pt idx="8">
                  <c:v>6.59</c:v>
                </c:pt>
                <c:pt idx="9">
                  <c:v>8.3800000000000008</c:v>
                </c:pt>
                <c:pt idx="10">
                  <c:v>6.6</c:v>
                </c:pt>
                <c:pt idx="11">
                  <c:v>8.31</c:v>
                </c:pt>
                <c:pt idx="12">
                  <c:v>29.67</c:v>
                </c:pt>
                <c:pt idx="13">
                  <c:v>32.260000000000012</c:v>
                </c:pt>
                <c:pt idx="14">
                  <c:v>35.08</c:v>
                </c:pt>
                <c:pt idx="15">
                  <c:v>37.58</c:v>
                </c:pt>
                <c:pt idx="16">
                  <c:v>6.1099999999999985</c:v>
                </c:pt>
                <c:pt idx="17">
                  <c:v>7.75</c:v>
                </c:pt>
                <c:pt idx="18">
                  <c:v>6.04</c:v>
                </c:pt>
                <c:pt idx="19">
                  <c:v>7.59</c:v>
                </c:pt>
                <c:pt idx="20">
                  <c:v>25.73</c:v>
                </c:pt>
                <c:pt idx="21">
                  <c:v>27.74</c:v>
                </c:pt>
                <c:pt idx="22">
                  <c:v>26.71</c:v>
                </c:pt>
                <c:pt idx="23">
                  <c:v>29.259999999999991</c:v>
                </c:pt>
                <c:pt idx="24">
                  <c:v>6.13</c:v>
                </c:pt>
                <c:pt idx="25">
                  <c:v>8.02</c:v>
                </c:pt>
                <c:pt idx="26">
                  <c:v>6.31</c:v>
                </c:pt>
                <c:pt idx="27">
                  <c:v>7.76</c:v>
                </c:pt>
                <c:pt idx="28">
                  <c:v>26.25</c:v>
                </c:pt>
                <c:pt idx="29">
                  <c:v>27.84</c:v>
                </c:pt>
                <c:pt idx="30">
                  <c:v>31.36</c:v>
                </c:pt>
                <c:pt idx="31">
                  <c:v>33.18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Sheet1!$C$69</c:f>
              <c:strCache>
                <c:ptCount val="1"/>
                <c:pt idx="0">
                  <c:v>run 2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Sheet1!$A$70:$A$101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Sheet1!$C$70:$C$101</c:f>
              <c:numCache>
                <c:formatCode>General</c:formatCode>
                <c:ptCount val="32"/>
                <c:pt idx="0">
                  <c:v>6.59</c:v>
                </c:pt>
                <c:pt idx="1">
                  <c:v>8.2000000000000011</c:v>
                </c:pt>
                <c:pt idx="2">
                  <c:v>6.64</c:v>
                </c:pt>
                <c:pt idx="3">
                  <c:v>8.2100000000000009</c:v>
                </c:pt>
                <c:pt idx="4">
                  <c:v>29.21</c:v>
                </c:pt>
                <c:pt idx="5">
                  <c:v>31.810000000000009</c:v>
                </c:pt>
                <c:pt idx="6">
                  <c:v>30.5</c:v>
                </c:pt>
                <c:pt idx="7">
                  <c:v>33.42</c:v>
                </c:pt>
                <c:pt idx="8">
                  <c:v>6.54</c:v>
                </c:pt>
                <c:pt idx="9">
                  <c:v>8.49</c:v>
                </c:pt>
                <c:pt idx="10">
                  <c:v>6.54</c:v>
                </c:pt>
                <c:pt idx="11">
                  <c:v>8.3700000000000028</c:v>
                </c:pt>
                <c:pt idx="12">
                  <c:v>29.68</c:v>
                </c:pt>
                <c:pt idx="13">
                  <c:v>31.88</c:v>
                </c:pt>
                <c:pt idx="14">
                  <c:v>34.980000000000004</c:v>
                </c:pt>
                <c:pt idx="15">
                  <c:v>37.300000000000004</c:v>
                </c:pt>
                <c:pt idx="16">
                  <c:v>6.21</c:v>
                </c:pt>
                <c:pt idx="17">
                  <c:v>7.7</c:v>
                </c:pt>
                <c:pt idx="18">
                  <c:v>6.09</c:v>
                </c:pt>
                <c:pt idx="19">
                  <c:v>7.74</c:v>
                </c:pt>
                <c:pt idx="20">
                  <c:v>25.79</c:v>
                </c:pt>
                <c:pt idx="21">
                  <c:v>28.259999999999991</c:v>
                </c:pt>
                <c:pt idx="22">
                  <c:v>26.79</c:v>
                </c:pt>
                <c:pt idx="23">
                  <c:v>28.93</c:v>
                </c:pt>
                <c:pt idx="24">
                  <c:v>6.13</c:v>
                </c:pt>
                <c:pt idx="25">
                  <c:v>7.81</c:v>
                </c:pt>
                <c:pt idx="26">
                  <c:v>6.3599999999999985</c:v>
                </c:pt>
                <c:pt idx="27">
                  <c:v>7.67</c:v>
                </c:pt>
                <c:pt idx="28">
                  <c:v>25.939999999999991</c:v>
                </c:pt>
                <c:pt idx="29">
                  <c:v>28.12</c:v>
                </c:pt>
                <c:pt idx="30">
                  <c:v>30.41</c:v>
                </c:pt>
                <c:pt idx="31">
                  <c:v>33.14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Sheet1!$D$69</c:f>
              <c:strCache>
                <c:ptCount val="1"/>
                <c:pt idx="0">
                  <c:v>run 3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Sheet1!$A$70:$A$101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Sheet1!$D$70:$D$101</c:f>
              <c:numCache>
                <c:formatCode>General</c:formatCode>
                <c:ptCount val="32"/>
                <c:pt idx="0">
                  <c:v>6.59</c:v>
                </c:pt>
                <c:pt idx="1">
                  <c:v>8.17</c:v>
                </c:pt>
                <c:pt idx="2">
                  <c:v>6.39</c:v>
                </c:pt>
                <c:pt idx="3">
                  <c:v>8.1</c:v>
                </c:pt>
                <c:pt idx="4">
                  <c:v>29.02</c:v>
                </c:pt>
                <c:pt idx="5">
                  <c:v>31.95</c:v>
                </c:pt>
                <c:pt idx="6">
                  <c:v>30.11000000000001</c:v>
                </c:pt>
                <c:pt idx="7">
                  <c:v>33.15</c:v>
                </c:pt>
                <c:pt idx="8">
                  <c:v>6.6599999999999975</c:v>
                </c:pt>
                <c:pt idx="9">
                  <c:v>8.4600000000000026</c:v>
                </c:pt>
                <c:pt idx="10">
                  <c:v>6.63</c:v>
                </c:pt>
                <c:pt idx="11">
                  <c:v>8.26</c:v>
                </c:pt>
                <c:pt idx="12">
                  <c:v>29.54</c:v>
                </c:pt>
                <c:pt idx="13">
                  <c:v>32.11</c:v>
                </c:pt>
                <c:pt idx="14">
                  <c:v>34.839999999999996</c:v>
                </c:pt>
                <c:pt idx="15">
                  <c:v>37.620000000000012</c:v>
                </c:pt>
                <c:pt idx="16">
                  <c:v>6.1199999999999974</c:v>
                </c:pt>
                <c:pt idx="17">
                  <c:v>7.59</c:v>
                </c:pt>
                <c:pt idx="18">
                  <c:v>6.1</c:v>
                </c:pt>
                <c:pt idx="19">
                  <c:v>7.8</c:v>
                </c:pt>
                <c:pt idx="20">
                  <c:v>25.810000000000009</c:v>
                </c:pt>
                <c:pt idx="21">
                  <c:v>27.810000000000009</c:v>
                </c:pt>
                <c:pt idx="22">
                  <c:v>26.58</c:v>
                </c:pt>
                <c:pt idx="23">
                  <c:v>29.12</c:v>
                </c:pt>
                <c:pt idx="24">
                  <c:v>6.24</c:v>
                </c:pt>
                <c:pt idx="25">
                  <c:v>7.71</c:v>
                </c:pt>
                <c:pt idx="26">
                  <c:v>6.26</c:v>
                </c:pt>
                <c:pt idx="27">
                  <c:v>7.72</c:v>
                </c:pt>
                <c:pt idx="28">
                  <c:v>26.2</c:v>
                </c:pt>
                <c:pt idx="29">
                  <c:v>28.03</c:v>
                </c:pt>
                <c:pt idx="30">
                  <c:v>30.9</c:v>
                </c:pt>
                <c:pt idx="31">
                  <c:v>33.090000000000003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Sheet1!$E$69</c:f>
              <c:strCache>
                <c:ptCount val="1"/>
                <c:pt idx="0">
                  <c:v>run 4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Sheet1!$A$70:$A$101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Sheet1!$E$70:$E$101</c:f>
              <c:numCache>
                <c:formatCode>General</c:formatCode>
                <c:ptCount val="32"/>
                <c:pt idx="0">
                  <c:v>6.51</c:v>
                </c:pt>
                <c:pt idx="1">
                  <c:v>8.2000000000000011</c:v>
                </c:pt>
                <c:pt idx="2">
                  <c:v>6.53</c:v>
                </c:pt>
                <c:pt idx="3">
                  <c:v>8.17</c:v>
                </c:pt>
                <c:pt idx="4">
                  <c:v>29.22</c:v>
                </c:pt>
                <c:pt idx="5">
                  <c:v>31.79</c:v>
                </c:pt>
                <c:pt idx="6">
                  <c:v>30.55</c:v>
                </c:pt>
                <c:pt idx="7">
                  <c:v>33.020000000000003</c:v>
                </c:pt>
                <c:pt idx="8">
                  <c:v>6.78</c:v>
                </c:pt>
                <c:pt idx="9">
                  <c:v>8.4</c:v>
                </c:pt>
                <c:pt idx="10">
                  <c:v>6.57</c:v>
                </c:pt>
                <c:pt idx="11">
                  <c:v>8.4</c:v>
                </c:pt>
                <c:pt idx="12">
                  <c:v>29.45999999999999</c:v>
                </c:pt>
                <c:pt idx="13">
                  <c:v>32.32</c:v>
                </c:pt>
                <c:pt idx="14">
                  <c:v>35.1</c:v>
                </c:pt>
                <c:pt idx="15">
                  <c:v>37.270000000000003</c:v>
                </c:pt>
                <c:pt idx="16">
                  <c:v>6.05</c:v>
                </c:pt>
                <c:pt idx="17">
                  <c:v>7.6099999999999985</c:v>
                </c:pt>
                <c:pt idx="18">
                  <c:v>6.09</c:v>
                </c:pt>
                <c:pt idx="19">
                  <c:v>7.49</c:v>
                </c:pt>
                <c:pt idx="20">
                  <c:v>25.35</c:v>
                </c:pt>
                <c:pt idx="21">
                  <c:v>27.87</c:v>
                </c:pt>
                <c:pt idx="22">
                  <c:v>26.650000000000009</c:v>
                </c:pt>
                <c:pt idx="23">
                  <c:v>29.03</c:v>
                </c:pt>
                <c:pt idx="24">
                  <c:v>6.3199999999999985</c:v>
                </c:pt>
                <c:pt idx="25">
                  <c:v>7.92</c:v>
                </c:pt>
                <c:pt idx="26">
                  <c:v>6.37</c:v>
                </c:pt>
                <c:pt idx="27">
                  <c:v>7.6599999999999975</c:v>
                </c:pt>
                <c:pt idx="28">
                  <c:v>26.32</c:v>
                </c:pt>
                <c:pt idx="29">
                  <c:v>28.2</c:v>
                </c:pt>
                <c:pt idx="30">
                  <c:v>30.939999999999991</c:v>
                </c:pt>
                <c:pt idx="31">
                  <c:v>33.520000000000003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Sheet1!$F$69</c:f>
              <c:strCache>
                <c:ptCount val="1"/>
                <c:pt idx="0">
                  <c:v>run 5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Sheet1!$A$70:$A$101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Sheet1!$F$70:$F$101</c:f>
              <c:numCache>
                <c:formatCode>General</c:formatCode>
                <c:ptCount val="32"/>
                <c:pt idx="0">
                  <c:v>6.4700000000000024</c:v>
                </c:pt>
                <c:pt idx="1">
                  <c:v>8.32</c:v>
                </c:pt>
                <c:pt idx="2">
                  <c:v>6.53</c:v>
                </c:pt>
                <c:pt idx="3">
                  <c:v>8.2800000000000011</c:v>
                </c:pt>
                <c:pt idx="4">
                  <c:v>29.13000000000001</c:v>
                </c:pt>
                <c:pt idx="5">
                  <c:v>31.810000000000009</c:v>
                </c:pt>
                <c:pt idx="6">
                  <c:v>30.84</c:v>
                </c:pt>
                <c:pt idx="7">
                  <c:v>32.94</c:v>
                </c:pt>
                <c:pt idx="8">
                  <c:v>6.6199999999999974</c:v>
                </c:pt>
                <c:pt idx="9">
                  <c:v>8.27</c:v>
                </c:pt>
                <c:pt idx="10">
                  <c:v>6.55</c:v>
                </c:pt>
                <c:pt idx="11">
                  <c:v>8.2200000000000006</c:v>
                </c:pt>
                <c:pt idx="12">
                  <c:v>29.64</c:v>
                </c:pt>
                <c:pt idx="13">
                  <c:v>32.309999999999995</c:v>
                </c:pt>
                <c:pt idx="14">
                  <c:v>34.97</c:v>
                </c:pt>
                <c:pt idx="15">
                  <c:v>37.309999999999995</c:v>
                </c:pt>
                <c:pt idx="16">
                  <c:v>6.21</c:v>
                </c:pt>
                <c:pt idx="17">
                  <c:v>7.59</c:v>
                </c:pt>
                <c:pt idx="18">
                  <c:v>6.23</c:v>
                </c:pt>
                <c:pt idx="19">
                  <c:v>7.56</c:v>
                </c:pt>
                <c:pt idx="20">
                  <c:v>25.63000000000001</c:v>
                </c:pt>
                <c:pt idx="21">
                  <c:v>27.93</c:v>
                </c:pt>
                <c:pt idx="22">
                  <c:v>26.57</c:v>
                </c:pt>
                <c:pt idx="23">
                  <c:v>29.150000000000009</c:v>
                </c:pt>
                <c:pt idx="24">
                  <c:v>6.38</c:v>
                </c:pt>
                <c:pt idx="25">
                  <c:v>7.74</c:v>
                </c:pt>
                <c:pt idx="26">
                  <c:v>6.3599999999999985</c:v>
                </c:pt>
                <c:pt idx="27">
                  <c:v>7.8</c:v>
                </c:pt>
                <c:pt idx="28">
                  <c:v>26.14</c:v>
                </c:pt>
                <c:pt idx="29">
                  <c:v>28.150000000000009</c:v>
                </c:pt>
                <c:pt idx="30">
                  <c:v>30.97</c:v>
                </c:pt>
                <c:pt idx="31">
                  <c:v>33.090000000000003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Sheet1!$G$69</c:f>
              <c:strCache>
                <c:ptCount val="1"/>
                <c:pt idx="0">
                  <c:v>predicted time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Sheet1!$A$70:$A$101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Sheet1!$G$70:$G$101</c:f>
              <c:numCache>
                <c:formatCode>General</c:formatCode>
                <c:ptCount val="32"/>
                <c:pt idx="0">
                  <c:v>6.5439999999999996</c:v>
                </c:pt>
                <c:pt idx="1">
                  <c:v>8.2600000000000016</c:v>
                </c:pt>
                <c:pt idx="2">
                  <c:v>6.548</c:v>
                </c:pt>
                <c:pt idx="3">
                  <c:v>8.2020000000000017</c:v>
                </c:pt>
                <c:pt idx="4">
                  <c:v>29.118000000000013</c:v>
                </c:pt>
                <c:pt idx="5">
                  <c:v>31.851999999999997</c:v>
                </c:pt>
                <c:pt idx="6">
                  <c:v>30.577999999999996</c:v>
                </c:pt>
                <c:pt idx="7">
                  <c:v>33.168000000000013</c:v>
                </c:pt>
                <c:pt idx="8">
                  <c:v>6.6379999999999972</c:v>
                </c:pt>
                <c:pt idx="9">
                  <c:v>8.4</c:v>
                </c:pt>
                <c:pt idx="10">
                  <c:v>6.5780000000000003</c:v>
                </c:pt>
                <c:pt idx="11">
                  <c:v>8.3120000000000047</c:v>
                </c:pt>
                <c:pt idx="12">
                  <c:v>29.598000000000003</c:v>
                </c:pt>
                <c:pt idx="13">
                  <c:v>32.176000000000002</c:v>
                </c:pt>
                <c:pt idx="14">
                  <c:v>34.994</c:v>
                </c:pt>
                <c:pt idx="15">
                  <c:v>37.416000000000004</c:v>
                </c:pt>
                <c:pt idx="16">
                  <c:v>6.1400000000000006</c:v>
                </c:pt>
                <c:pt idx="17">
                  <c:v>7.6479999999999961</c:v>
                </c:pt>
                <c:pt idx="18">
                  <c:v>6.1099999999999985</c:v>
                </c:pt>
                <c:pt idx="19">
                  <c:v>7.6360000000000001</c:v>
                </c:pt>
                <c:pt idx="20">
                  <c:v>25.661999999999999</c:v>
                </c:pt>
                <c:pt idx="21">
                  <c:v>27.921999999999993</c:v>
                </c:pt>
                <c:pt idx="22">
                  <c:v>26.659999999999997</c:v>
                </c:pt>
                <c:pt idx="23">
                  <c:v>29.098000000000003</c:v>
                </c:pt>
                <c:pt idx="24">
                  <c:v>6.24</c:v>
                </c:pt>
                <c:pt idx="25">
                  <c:v>7.8400000000000007</c:v>
                </c:pt>
                <c:pt idx="26">
                  <c:v>6.3319999999999999</c:v>
                </c:pt>
                <c:pt idx="27">
                  <c:v>7.7219999999999995</c:v>
                </c:pt>
                <c:pt idx="28">
                  <c:v>26.170000000000005</c:v>
                </c:pt>
                <c:pt idx="29">
                  <c:v>28.067999999999991</c:v>
                </c:pt>
                <c:pt idx="30">
                  <c:v>30.915999999999986</c:v>
                </c:pt>
                <c:pt idx="31">
                  <c:v>33.204000000000001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35344"/>
        <c:axId val="229339696"/>
      </c:scatterChart>
      <c:valAx>
        <c:axId val="229335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Experimental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39696"/>
        <c:crosses val="autoZero"/>
        <c:crossBetween val="midCat"/>
      </c:valAx>
      <c:valAx>
        <c:axId val="22933969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35344"/>
        <c:crosses val="autoZero"/>
        <c:crossBetween val="midCat"/>
      </c:valAx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overlay val="0"/>
    </c:legend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Sheet1!$F$3:$F$82</c:f>
              <c:numCache>
                <c:formatCode>General</c:formatCode>
                <c:ptCount val="80"/>
                <c:pt idx="0">
                  <c:v>1.155156963470318</c:v>
                </c:pt>
                <c:pt idx="1">
                  <c:v>1.155156963470318</c:v>
                </c:pt>
                <c:pt idx="2">
                  <c:v>1.155156963470318</c:v>
                </c:pt>
                <c:pt idx="3">
                  <c:v>1.155156963470318</c:v>
                </c:pt>
                <c:pt idx="4">
                  <c:v>1.155156963470318</c:v>
                </c:pt>
                <c:pt idx="5">
                  <c:v>1.249670662100455</c:v>
                </c:pt>
                <c:pt idx="6">
                  <c:v>1.249670662100455</c:v>
                </c:pt>
                <c:pt idx="7">
                  <c:v>1.249670662100455</c:v>
                </c:pt>
                <c:pt idx="8">
                  <c:v>1.249670662100455</c:v>
                </c:pt>
                <c:pt idx="9">
                  <c:v>1.249670662100455</c:v>
                </c:pt>
                <c:pt idx="10">
                  <c:v>1.3441843607305941</c:v>
                </c:pt>
                <c:pt idx="11">
                  <c:v>1.3441843607305941</c:v>
                </c:pt>
                <c:pt idx="12">
                  <c:v>1.3441843607305941</c:v>
                </c:pt>
                <c:pt idx="13">
                  <c:v>1.3441843607305941</c:v>
                </c:pt>
                <c:pt idx="14">
                  <c:v>1.3441843607305941</c:v>
                </c:pt>
                <c:pt idx="15">
                  <c:v>1.4702026255707787</c:v>
                </c:pt>
                <c:pt idx="16">
                  <c:v>1.4702026255707787</c:v>
                </c:pt>
                <c:pt idx="17">
                  <c:v>1.4702026255707787</c:v>
                </c:pt>
                <c:pt idx="18">
                  <c:v>1.4702026255707787</c:v>
                </c:pt>
                <c:pt idx="19">
                  <c:v>1.4702026255707787</c:v>
                </c:pt>
                <c:pt idx="20">
                  <c:v>1.5044651826484008</c:v>
                </c:pt>
                <c:pt idx="21">
                  <c:v>1.5044651826484008</c:v>
                </c:pt>
                <c:pt idx="22">
                  <c:v>1.5044651826484008</c:v>
                </c:pt>
                <c:pt idx="23">
                  <c:v>1.5044651826484008</c:v>
                </c:pt>
                <c:pt idx="24">
                  <c:v>1.5044651826484008</c:v>
                </c:pt>
                <c:pt idx="25">
                  <c:v>1.5989788812785402</c:v>
                </c:pt>
                <c:pt idx="26">
                  <c:v>1.5989788812785402</c:v>
                </c:pt>
                <c:pt idx="27">
                  <c:v>1.5989788812785402</c:v>
                </c:pt>
                <c:pt idx="28">
                  <c:v>1.5989788812785402</c:v>
                </c:pt>
                <c:pt idx="29">
                  <c:v>1.5989788812785402</c:v>
                </c:pt>
                <c:pt idx="30">
                  <c:v>1.6934925799086786</c:v>
                </c:pt>
                <c:pt idx="31">
                  <c:v>1.6934925799086786</c:v>
                </c:pt>
                <c:pt idx="32">
                  <c:v>1.6934925799086786</c:v>
                </c:pt>
                <c:pt idx="33">
                  <c:v>1.6934925799086786</c:v>
                </c:pt>
                <c:pt idx="34">
                  <c:v>1.6934925799086786</c:v>
                </c:pt>
                <c:pt idx="35">
                  <c:v>1.8195108447488633</c:v>
                </c:pt>
                <c:pt idx="36">
                  <c:v>1.8195108447488633</c:v>
                </c:pt>
                <c:pt idx="37">
                  <c:v>1.8195108447488633</c:v>
                </c:pt>
                <c:pt idx="38">
                  <c:v>1.8195108447488633</c:v>
                </c:pt>
                <c:pt idx="39">
                  <c:v>1.8195108447488633</c:v>
                </c:pt>
                <c:pt idx="40">
                  <c:v>1.8537734018264849</c:v>
                </c:pt>
                <c:pt idx="41">
                  <c:v>1.8537734018264849</c:v>
                </c:pt>
                <c:pt idx="42">
                  <c:v>1.8537734018264849</c:v>
                </c:pt>
                <c:pt idx="43">
                  <c:v>1.8537734018264849</c:v>
                </c:pt>
                <c:pt idx="44">
                  <c:v>1.8537734018264849</c:v>
                </c:pt>
                <c:pt idx="45">
                  <c:v>1.9482871004566251</c:v>
                </c:pt>
                <c:pt idx="46">
                  <c:v>1.9482871004566251</c:v>
                </c:pt>
                <c:pt idx="47">
                  <c:v>1.9482871004566251</c:v>
                </c:pt>
                <c:pt idx="48">
                  <c:v>1.9482871004566251</c:v>
                </c:pt>
                <c:pt idx="49">
                  <c:v>1.9482871004566251</c:v>
                </c:pt>
                <c:pt idx="50">
                  <c:v>2.0428007990867605</c:v>
                </c:pt>
                <c:pt idx="51">
                  <c:v>2.0428007990867605</c:v>
                </c:pt>
                <c:pt idx="52">
                  <c:v>2.0428007990867605</c:v>
                </c:pt>
                <c:pt idx="53">
                  <c:v>2.0428007990867605</c:v>
                </c:pt>
                <c:pt idx="54">
                  <c:v>2.0428007990867605</c:v>
                </c:pt>
                <c:pt idx="55">
                  <c:v>2.1688190639269482</c:v>
                </c:pt>
                <c:pt idx="56">
                  <c:v>2.1688190639269482</c:v>
                </c:pt>
                <c:pt idx="57">
                  <c:v>2.1688190639269482</c:v>
                </c:pt>
                <c:pt idx="58">
                  <c:v>2.1688190639269482</c:v>
                </c:pt>
                <c:pt idx="59">
                  <c:v>2.1688190639269482</c:v>
                </c:pt>
                <c:pt idx="60">
                  <c:v>2.3195176940639284</c:v>
                </c:pt>
                <c:pt idx="61">
                  <c:v>2.3195176940639284</c:v>
                </c:pt>
                <c:pt idx="62">
                  <c:v>2.3195176940639284</c:v>
                </c:pt>
                <c:pt idx="63">
                  <c:v>2.3195176940639284</c:v>
                </c:pt>
                <c:pt idx="64">
                  <c:v>2.3195176940639284</c:v>
                </c:pt>
                <c:pt idx="65">
                  <c:v>2.4140313926940684</c:v>
                </c:pt>
                <c:pt idx="66">
                  <c:v>2.4140313926940684</c:v>
                </c:pt>
                <c:pt idx="67">
                  <c:v>2.4140313926940684</c:v>
                </c:pt>
                <c:pt idx="68">
                  <c:v>2.4140313926940684</c:v>
                </c:pt>
                <c:pt idx="69">
                  <c:v>2.4140313926940684</c:v>
                </c:pt>
                <c:pt idx="70">
                  <c:v>2.5085450913242067</c:v>
                </c:pt>
                <c:pt idx="71">
                  <c:v>2.5085450913242067</c:v>
                </c:pt>
                <c:pt idx="72">
                  <c:v>2.5085450913242067</c:v>
                </c:pt>
                <c:pt idx="73">
                  <c:v>2.5085450913242067</c:v>
                </c:pt>
                <c:pt idx="74">
                  <c:v>2.5085450913242067</c:v>
                </c:pt>
                <c:pt idx="75">
                  <c:v>2.6345633561643931</c:v>
                </c:pt>
                <c:pt idx="76">
                  <c:v>2.6345633561643931</c:v>
                </c:pt>
                <c:pt idx="77">
                  <c:v>2.6345633561643931</c:v>
                </c:pt>
                <c:pt idx="78">
                  <c:v>2.6345633561643931</c:v>
                </c:pt>
                <c:pt idx="79">
                  <c:v>2.6345633561643931</c:v>
                </c:pt>
              </c:numCache>
            </c:numRef>
          </c:xVal>
          <c:yVal>
            <c:numRef>
              <c:f>Sheet1!$G$3:$G$82</c:f>
              <c:numCache>
                <c:formatCode>General</c:formatCode>
                <c:ptCount val="80"/>
                <c:pt idx="0">
                  <c:v>-0.27515696347031698</c:v>
                </c:pt>
                <c:pt idx="1">
                  <c:v>7.4843036529683091E-2</c:v>
                </c:pt>
                <c:pt idx="2">
                  <c:v>-5.1569634703170246E-3</c:v>
                </c:pt>
                <c:pt idx="3">
                  <c:v>-0.19515696347031697</c:v>
                </c:pt>
                <c:pt idx="4">
                  <c:v>-9.5156963470316991E-2</c:v>
                </c:pt>
                <c:pt idx="5">
                  <c:v>-0.12967066210045544</c:v>
                </c:pt>
                <c:pt idx="6">
                  <c:v>-8.9670662100455809E-2</c:v>
                </c:pt>
                <c:pt idx="7">
                  <c:v>-0.10967066210045573</c:v>
                </c:pt>
                <c:pt idx="8">
                  <c:v>0.17032933789954438</c:v>
                </c:pt>
                <c:pt idx="9">
                  <c:v>3.2933789954436859E-4</c:v>
                </c:pt>
                <c:pt idx="10">
                  <c:v>-0.21418436073059421</c:v>
                </c:pt>
                <c:pt idx="11">
                  <c:v>6.5815639269405854E-2</c:v>
                </c:pt>
                <c:pt idx="12">
                  <c:v>4.5815639269405829E-2</c:v>
                </c:pt>
                <c:pt idx="13">
                  <c:v>1.5815639269406E-2</c:v>
                </c:pt>
                <c:pt idx="14">
                  <c:v>-3.4184360730594054E-2</c:v>
                </c:pt>
                <c:pt idx="15">
                  <c:v>1.9797374429221259E-2</c:v>
                </c:pt>
                <c:pt idx="16">
                  <c:v>4.9797374429221351E-2</c:v>
                </c:pt>
                <c:pt idx="17">
                  <c:v>-6.0202625570778823E-2</c:v>
                </c:pt>
                <c:pt idx="18">
                  <c:v>-2.0202625570778801E-2</c:v>
                </c:pt>
                <c:pt idx="19">
                  <c:v>-0.11020262557077866</c:v>
                </c:pt>
                <c:pt idx="20">
                  <c:v>-2.4465182648400811E-2</c:v>
                </c:pt>
                <c:pt idx="21">
                  <c:v>5.5348173515992185E-3</c:v>
                </c:pt>
                <c:pt idx="22">
                  <c:v>-5.4465182648400834E-2</c:v>
                </c:pt>
                <c:pt idx="23">
                  <c:v>0.1255348173515991</c:v>
                </c:pt>
                <c:pt idx="24">
                  <c:v>0.1255348173515991</c:v>
                </c:pt>
                <c:pt idx="25">
                  <c:v>2.1021118721460643E-2</c:v>
                </c:pt>
                <c:pt idx="26">
                  <c:v>-4.8978881278539443E-2</c:v>
                </c:pt>
                <c:pt idx="27">
                  <c:v>0.15102111872146062</c:v>
                </c:pt>
                <c:pt idx="28">
                  <c:v>-2.8978881278539426E-2</c:v>
                </c:pt>
                <c:pt idx="29">
                  <c:v>0.17102111872146061</c:v>
                </c:pt>
                <c:pt idx="30">
                  <c:v>0.12650742009132224</c:v>
                </c:pt>
                <c:pt idx="31">
                  <c:v>4.6507420091322034E-2</c:v>
                </c:pt>
                <c:pt idx="32">
                  <c:v>-0.19349257990867783</c:v>
                </c:pt>
                <c:pt idx="33">
                  <c:v>2.6507420091322009E-2</c:v>
                </c:pt>
                <c:pt idx="34">
                  <c:v>-2.3492579908678028E-2</c:v>
                </c:pt>
                <c:pt idx="35">
                  <c:v>0.18048915525113748</c:v>
                </c:pt>
                <c:pt idx="36">
                  <c:v>9.0489155251137265E-2</c:v>
                </c:pt>
                <c:pt idx="37">
                  <c:v>0.18048915525113748</c:v>
                </c:pt>
                <c:pt idx="38">
                  <c:v>0.21048915525113729</c:v>
                </c:pt>
                <c:pt idx="39">
                  <c:v>6.0489155251137294E-2</c:v>
                </c:pt>
                <c:pt idx="40">
                  <c:v>-1.3773401826484791E-2</c:v>
                </c:pt>
                <c:pt idx="41">
                  <c:v>-2.37734018264848E-2</c:v>
                </c:pt>
                <c:pt idx="42">
                  <c:v>0.21622659817351497</c:v>
                </c:pt>
                <c:pt idx="43">
                  <c:v>-8.3773401826484864E-2</c:v>
                </c:pt>
                <c:pt idx="44">
                  <c:v>0.12622659817351503</c:v>
                </c:pt>
                <c:pt idx="45">
                  <c:v>0.15171289954337669</c:v>
                </c:pt>
                <c:pt idx="46">
                  <c:v>0.16171289954337639</c:v>
                </c:pt>
                <c:pt idx="47">
                  <c:v>7.1712899543376493E-2</c:v>
                </c:pt>
                <c:pt idx="48">
                  <c:v>4.1712899543376467E-2</c:v>
                </c:pt>
                <c:pt idx="49">
                  <c:v>-2.8287100456623668E-2</c:v>
                </c:pt>
                <c:pt idx="50">
                  <c:v>-7.2800799086761889E-2</c:v>
                </c:pt>
                <c:pt idx="51">
                  <c:v>1.7199200913238233E-2</c:v>
                </c:pt>
                <c:pt idx="52">
                  <c:v>0.14719920091323821</c:v>
                </c:pt>
                <c:pt idx="53">
                  <c:v>0.19719920091323839</c:v>
                </c:pt>
                <c:pt idx="54">
                  <c:v>-0.24280079908676186</c:v>
                </c:pt>
                <c:pt idx="55">
                  <c:v>-5.8819063926947052E-2</c:v>
                </c:pt>
                <c:pt idx="56">
                  <c:v>-0.20881906392694694</c:v>
                </c:pt>
                <c:pt idx="57">
                  <c:v>0.13118093607305287</c:v>
                </c:pt>
                <c:pt idx="58">
                  <c:v>-0.14881906392694691</c:v>
                </c:pt>
                <c:pt idx="59">
                  <c:v>-0.14881906392694691</c:v>
                </c:pt>
                <c:pt idx="60">
                  <c:v>0.15048230593607057</c:v>
                </c:pt>
                <c:pt idx="61">
                  <c:v>4.0482305936070183E-2</c:v>
                </c:pt>
                <c:pt idx="62">
                  <c:v>0.13048230593607046</c:v>
                </c:pt>
                <c:pt idx="63">
                  <c:v>-0.16951769406392989</c:v>
                </c:pt>
                <c:pt idx="64">
                  <c:v>1.0482305936070361E-2</c:v>
                </c:pt>
                <c:pt idx="65">
                  <c:v>-0.11403139269406848</c:v>
                </c:pt>
                <c:pt idx="66">
                  <c:v>0.10596860730593162</c:v>
                </c:pt>
                <c:pt idx="67">
                  <c:v>-5.4031392694068536E-2</c:v>
                </c:pt>
                <c:pt idx="68">
                  <c:v>-0.37403139269406838</c:v>
                </c:pt>
                <c:pt idx="69">
                  <c:v>8.5968607305931546E-2</c:v>
                </c:pt>
                <c:pt idx="70">
                  <c:v>-0.10854509132420675</c:v>
                </c:pt>
                <c:pt idx="71">
                  <c:v>0.10145490867579317</c:v>
                </c:pt>
                <c:pt idx="72">
                  <c:v>0.13145490867579346</c:v>
                </c:pt>
                <c:pt idx="73">
                  <c:v>-0.27854509132420691</c:v>
                </c:pt>
                <c:pt idx="74">
                  <c:v>-0.18854509132420696</c:v>
                </c:pt>
                <c:pt idx="75">
                  <c:v>-0.21456335616439201</c:v>
                </c:pt>
                <c:pt idx="76">
                  <c:v>5.4366438356083869E-3</c:v>
                </c:pt>
                <c:pt idx="77">
                  <c:v>-1.4563356164391639E-2</c:v>
                </c:pt>
                <c:pt idx="78">
                  <c:v>0.24543664383560826</c:v>
                </c:pt>
                <c:pt idx="79">
                  <c:v>2.54366438356084E-2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15120"/>
        <c:axId val="333405328"/>
      </c:scatterChart>
      <c:valAx>
        <c:axId val="3334151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Predicted 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5328"/>
        <c:crosses val="autoZero"/>
        <c:crossBetween val="midCat"/>
      </c:valAx>
      <c:valAx>
        <c:axId val="33340532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5120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Elapsed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Sheet1!$F$3:$F$82</c:f>
              <c:numCache>
                <c:formatCode>General</c:formatCode>
                <c:ptCount val="80"/>
                <c:pt idx="0">
                  <c:v>37.116495433789993</c:v>
                </c:pt>
                <c:pt idx="1">
                  <c:v>37.116495433789993</c:v>
                </c:pt>
                <c:pt idx="2">
                  <c:v>37.116495433789993</c:v>
                </c:pt>
                <c:pt idx="3">
                  <c:v>37.116495433789993</c:v>
                </c:pt>
                <c:pt idx="4">
                  <c:v>37.116495433789993</c:v>
                </c:pt>
                <c:pt idx="5">
                  <c:v>40.470605022831101</c:v>
                </c:pt>
                <c:pt idx="6">
                  <c:v>40.470605022831101</c:v>
                </c:pt>
                <c:pt idx="7">
                  <c:v>40.470605022831101</c:v>
                </c:pt>
                <c:pt idx="8">
                  <c:v>40.470605022831101</c:v>
                </c:pt>
                <c:pt idx="9">
                  <c:v>40.470605022831101</c:v>
                </c:pt>
                <c:pt idx="10">
                  <c:v>43.824714611872196</c:v>
                </c:pt>
                <c:pt idx="11">
                  <c:v>43.824714611872196</c:v>
                </c:pt>
                <c:pt idx="12">
                  <c:v>43.824714611872196</c:v>
                </c:pt>
                <c:pt idx="13">
                  <c:v>43.824714611872196</c:v>
                </c:pt>
                <c:pt idx="14">
                  <c:v>43.824714611872196</c:v>
                </c:pt>
                <c:pt idx="15">
                  <c:v>48.296860730593664</c:v>
                </c:pt>
                <c:pt idx="16">
                  <c:v>48.296860730593664</c:v>
                </c:pt>
                <c:pt idx="17">
                  <c:v>48.296860730593664</c:v>
                </c:pt>
                <c:pt idx="18">
                  <c:v>48.296860730593664</c:v>
                </c:pt>
                <c:pt idx="19">
                  <c:v>48.296860730593664</c:v>
                </c:pt>
                <c:pt idx="20">
                  <c:v>56.465125570776301</c:v>
                </c:pt>
                <c:pt idx="21">
                  <c:v>56.465125570776301</c:v>
                </c:pt>
                <c:pt idx="22">
                  <c:v>56.465125570776301</c:v>
                </c:pt>
                <c:pt idx="23">
                  <c:v>56.465125570776301</c:v>
                </c:pt>
                <c:pt idx="24">
                  <c:v>56.465125570776301</c:v>
                </c:pt>
                <c:pt idx="25">
                  <c:v>59.819235159817374</c:v>
                </c:pt>
                <c:pt idx="26">
                  <c:v>59.819235159817374</c:v>
                </c:pt>
                <c:pt idx="27">
                  <c:v>59.819235159817374</c:v>
                </c:pt>
                <c:pt idx="28">
                  <c:v>59.819235159817374</c:v>
                </c:pt>
                <c:pt idx="29">
                  <c:v>59.819235159817374</c:v>
                </c:pt>
                <c:pt idx="30">
                  <c:v>63.173344748858497</c:v>
                </c:pt>
                <c:pt idx="31">
                  <c:v>63.173344748858497</c:v>
                </c:pt>
                <c:pt idx="32">
                  <c:v>63.173344748858497</c:v>
                </c:pt>
                <c:pt idx="33">
                  <c:v>63.173344748858497</c:v>
                </c:pt>
                <c:pt idx="34">
                  <c:v>63.173344748858497</c:v>
                </c:pt>
                <c:pt idx="35">
                  <c:v>67.645490867579937</c:v>
                </c:pt>
                <c:pt idx="36">
                  <c:v>67.645490867579937</c:v>
                </c:pt>
                <c:pt idx="37">
                  <c:v>67.645490867579937</c:v>
                </c:pt>
                <c:pt idx="38">
                  <c:v>67.645490867579937</c:v>
                </c:pt>
                <c:pt idx="39">
                  <c:v>67.645490867579937</c:v>
                </c:pt>
                <c:pt idx="40">
                  <c:v>75.813755707762581</c:v>
                </c:pt>
                <c:pt idx="41">
                  <c:v>75.813755707762581</c:v>
                </c:pt>
                <c:pt idx="42">
                  <c:v>75.813755707762581</c:v>
                </c:pt>
                <c:pt idx="43">
                  <c:v>75.813755707762581</c:v>
                </c:pt>
                <c:pt idx="44">
                  <c:v>75.813755707762581</c:v>
                </c:pt>
                <c:pt idx="45">
                  <c:v>79.167865296803683</c:v>
                </c:pt>
                <c:pt idx="46">
                  <c:v>79.167865296803683</c:v>
                </c:pt>
                <c:pt idx="47">
                  <c:v>79.167865296803683</c:v>
                </c:pt>
                <c:pt idx="48">
                  <c:v>79.167865296803683</c:v>
                </c:pt>
                <c:pt idx="49">
                  <c:v>79.167865296803683</c:v>
                </c:pt>
                <c:pt idx="50">
                  <c:v>82.521974885844799</c:v>
                </c:pt>
                <c:pt idx="51">
                  <c:v>82.521974885844799</c:v>
                </c:pt>
                <c:pt idx="52">
                  <c:v>82.521974885844799</c:v>
                </c:pt>
                <c:pt idx="53">
                  <c:v>82.521974885844799</c:v>
                </c:pt>
                <c:pt idx="54">
                  <c:v>82.521974885844799</c:v>
                </c:pt>
                <c:pt idx="55">
                  <c:v>86.994121004566267</c:v>
                </c:pt>
                <c:pt idx="56">
                  <c:v>86.994121004566267</c:v>
                </c:pt>
                <c:pt idx="57">
                  <c:v>86.994121004566267</c:v>
                </c:pt>
                <c:pt idx="58">
                  <c:v>86.994121004566267</c:v>
                </c:pt>
                <c:pt idx="59">
                  <c:v>86.994121004566267</c:v>
                </c:pt>
                <c:pt idx="60">
                  <c:v>101.61192922374433</c:v>
                </c:pt>
                <c:pt idx="61">
                  <c:v>101.61192922374433</c:v>
                </c:pt>
                <c:pt idx="62">
                  <c:v>101.61192922374433</c:v>
                </c:pt>
                <c:pt idx="63">
                  <c:v>101.61192922374433</c:v>
                </c:pt>
                <c:pt idx="64">
                  <c:v>101.61192922374433</c:v>
                </c:pt>
                <c:pt idx="65">
                  <c:v>104.96603881278538</c:v>
                </c:pt>
                <c:pt idx="66">
                  <c:v>104.96603881278538</c:v>
                </c:pt>
                <c:pt idx="67">
                  <c:v>104.96603881278538</c:v>
                </c:pt>
                <c:pt idx="68">
                  <c:v>104.96603881278538</c:v>
                </c:pt>
                <c:pt idx="69">
                  <c:v>104.96603881278538</c:v>
                </c:pt>
                <c:pt idx="70">
                  <c:v>108.3201484018265</c:v>
                </c:pt>
                <c:pt idx="71">
                  <c:v>108.3201484018265</c:v>
                </c:pt>
                <c:pt idx="72">
                  <c:v>108.3201484018265</c:v>
                </c:pt>
                <c:pt idx="73">
                  <c:v>108.3201484018265</c:v>
                </c:pt>
                <c:pt idx="74">
                  <c:v>108.3201484018265</c:v>
                </c:pt>
                <c:pt idx="75">
                  <c:v>112.79229452054798</c:v>
                </c:pt>
                <c:pt idx="76">
                  <c:v>112.79229452054798</c:v>
                </c:pt>
                <c:pt idx="77">
                  <c:v>112.79229452054798</c:v>
                </c:pt>
                <c:pt idx="78">
                  <c:v>112.79229452054798</c:v>
                </c:pt>
                <c:pt idx="79">
                  <c:v>112.79229452054798</c:v>
                </c:pt>
              </c:numCache>
            </c:numRef>
          </c:xVal>
          <c:yVal>
            <c:numRef>
              <c:f>Sheet1!$G$3:$G$82</c:f>
              <c:numCache>
                <c:formatCode>General</c:formatCode>
                <c:ptCount val="80"/>
                <c:pt idx="0">
                  <c:v>-4.116495433789999</c:v>
                </c:pt>
                <c:pt idx="1">
                  <c:v>8.8835045662100018</c:v>
                </c:pt>
                <c:pt idx="2">
                  <c:v>-4.116495433789999</c:v>
                </c:pt>
                <c:pt idx="3">
                  <c:v>-4.116495433789999</c:v>
                </c:pt>
                <c:pt idx="4">
                  <c:v>-4.116495433789999</c:v>
                </c:pt>
                <c:pt idx="5">
                  <c:v>8.5293949771689075</c:v>
                </c:pt>
                <c:pt idx="6">
                  <c:v>-4.4706050228310952</c:v>
                </c:pt>
                <c:pt idx="7">
                  <c:v>8.5293949771689075</c:v>
                </c:pt>
                <c:pt idx="8">
                  <c:v>-4.4706050228310952</c:v>
                </c:pt>
                <c:pt idx="9">
                  <c:v>-4.4706050228310952</c:v>
                </c:pt>
                <c:pt idx="10">
                  <c:v>-6.8247146118721949</c:v>
                </c:pt>
                <c:pt idx="11">
                  <c:v>-6.8247146118721949</c:v>
                </c:pt>
                <c:pt idx="12">
                  <c:v>-7.8247146118721949</c:v>
                </c:pt>
                <c:pt idx="13">
                  <c:v>-6.8247146118721949</c:v>
                </c:pt>
                <c:pt idx="14">
                  <c:v>6.1752853881278043</c:v>
                </c:pt>
                <c:pt idx="15">
                  <c:v>5.7031392694063356</c:v>
                </c:pt>
                <c:pt idx="16">
                  <c:v>-7.2968607305936661</c:v>
                </c:pt>
                <c:pt idx="17">
                  <c:v>4.7031392694063356</c:v>
                </c:pt>
                <c:pt idx="18">
                  <c:v>4.7031392694063356</c:v>
                </c:pt>
                <c:pt idx="19">
                  <c:v>-9.2968607305936626</c:v>
                </c:pt>
                <c:pt idx="20">
                  <c:v>-5.4651255707762925</c:v>
                </c:pt>
                <c:pt idx="21">
                  <c:v>-5.4651255707762925</c:v>
                </c:pt>
                <c:pt idx="22">
                  <c:v>7.5348744292237058</c:v>
                </c:pt>
                <c:pt idx="23">
                  <c:v>8.534874429223704</c:v>
                </c:pt>
                <c:pt idx="24">
                  <c:v>-4.4651255707762925</c:v>
                </c:pt>
                <c:pt idx="25">
                  <c:v>9.1807648401826132</c:v>
                </c:pt>
                <c:pt idx="26">
                  <c:v>9.1807648401826132</c:v>
                </c:pt>
                <c:pt idx="27">
                  <c:v>9.1807648401826132</c:v>
                </c:pt>
                <c:pt idx="28">
                  <c:v>-4.8192351598173886</c:v>
                </c:pt>
                <c:pt idx="29">
                  <c:v>-4.8192351598173886</c:v>
                </c:pt>
                <c:pt idx="30">
                  <c:v>8.8266552511415117</c:v>
                </c:pt>
                <c:pt idx="31">
                  <c:v>-4.1733447488584892</c:v>
                </c:pt>
                <c:pt idx="32">
                  <c:v>10.826655251141512</c:v>
                </c:pt>
                <c:pt idx="33">
                  <c:v>-3.1733447488584909</c:v>
                </c:pt>
                <c:pt idx="34">
                  <c:v>8.8266552511415117</c:v>
                </c:pt>
                <c:pt idx="35">
                  <c:v>-3.645490867579952</c:v>
                </c:pt>
                <c:pt idx="36">
                  <c:v>9.354509132420052</c:v>
                </c:pt>
                <c:pt idx="37">
                  <c:v>9.354509132420052</c:v>
                </c:pt>
                <c:pt idx="38">
                  <c:v>-4.6454908675799498</c:v>
                </c:pt>
                <c:pt idx="39">
                  <c:v>-3.645490867579952</c:v>
                </c:pt>
                <c:pt idx="40">
                  <c:v>-4.8137557077625956</c:v>
                </c:pt>
                <c:pt idx="41">
                  <c:v>-5.8137557077625956</c:v>
                </c:pt>
                <c:pt idx="42">
                  <c:v>5.1862442922374044</c:v>
                </c:pt>
                <c:pt idx="43">
                  <c:v>7.1862442922374044</c:v>
                </c:pt>
                <c:pt idx="44">
                  <c:v>9.1862442922374044</c:v>
                </c:pt>
                <c:pt idx="45">
                  <c:v>-4.1678652968036962</c:v>
                </c:pt>
                <c:pt idx="46">
                  <c:v>-5.1678652968036962</c:v>
                </c:pt>
                <c:pt idx="47">
                  <c:v>-4.1678652968036962</c:v>
                </c:pt>
                <c:pt idx="48">
                  <c:v>-5.1678652968036962</c:v>
                </c:pt>
                <c:pt idx="49">
                  <c:v>-5.1678652968036962</c:v>
                </c:pt>
                <c:pt idx="50">
                  <c:v>-3.5219748858447986</c:v>
                </c:pt>
                <c:pt idx="51">
                  <c:v>-4.5219748858447986</c:v>
                </c:pt>
                <c:pt idx="52">
                  <c:v>-4.5219748858447986</c:v>
                </c:pt>
                <c:pt idx="53">
                  <c:v>-4.5219748858447986</c:v>
                </c:pt>
                <c:pt idx="54">
                  <c:v>7.4780251141552014</c:v>
                </c:pt>
                <c:pt idx="55">
                  <c:v>9.005878995433747</c:v>
                </c:pt>
                <c:pt idx="56">
                  <c:v>-2.9941210045662534</c:v>
                </c:pt>
                <c:pt idx="57">
                  <c:v>-0.99412100456625296</c:v>
                </c:pt>
                <c:pt idx="58">
                  <c:v>-4.9941210045662521</c:v>
                </c:pt>
                <c:pt idx="59">
                  <c:v>10.005878995433747</c:v>
                </c:pt>
                <c:pt idx="60">
                  <c:v>-7.6119292237443119</c:v>
                </c:pt>
                <c:pt idx="61">
                  <c:v>8.3880707762556881</c:v>
                </c:pt>
                <c:pt idx="62">
                  <c:v>7.3880707762556872</c:v>
                </c:pt>
                <c:pt idx="63">
                  <c:v>6.3880707762556872</c:v>
                </c:pt>
                <c:pt idx="64">
                  <c:v>-6.6119292237443119</c:v>
                </c:pt>
                <c:pt idx="65">
                  <c:v>7.0339611872145884</c:v>
                </c:pt>
                <c:pt idx="66">
                  <c:v>-4.9660388127854116</c:v>
                </c:pt>
                <c:pt idx="67">
                  <c:v>-4.9660388127854116</c:v>
                </c:pt>
                <c:pt idx="68">
                  <c:v>7.0339611872145884</c:v>
                </c:pt>
                <c:pt idx="69">
                  <c:v>-3.9660388127854138</c:v>
                </c:pt>
                <c:pt idx="70">
                  <c:v>-1.3201484018265153</c:v>
                </c:pt>
                <c:pt idx="71">
                  <c:v>-4.3201484018265148</c:v>
                </c:pt>
                <c:pt idx="72">
                  <c:v>-3.3201484018265148</c:v>
                </c:pt>
                <c:pt idx="73">
                  <c:v>-2.3201484018265148</c:v>
                </c:pt>
                <c:pt idx="74">
                  <c:v>-4.3201484018265148</c:v>
                </c:pt>
                <c:pt idx="75">
                  <c:v>0.20770547945203083</c:v>
                </c:pt>
                <c:pt idx="76">
                  <c:v>0.20770547945203083</c:v>
                </c:pt>
                <c:pt idx="77">
                  <c:v>0.20770547945203083</c:v>
                </c:pt>
                <c:pt idx="78">
                  <c:v>-1.7922945205479692</c:v>
                </c:pt>
                <c:pt idx="79">
                  <c:v>2.2077054794520312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06960"/>
        <c:axId val="333407504"/>
      </c:scatterChart>
      <c:valAx>
        <c:axId val="333406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Predicted 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7504"/>
        <c:crosses val="autoZero"/>
        <c:crossBetween val="midCat"/>
      </c:valAx>
      <c:valAx>
        <c:axId val="33340750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6960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Elapsed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yVal>
            <c:numRef>
              <c:f>Sheet1!$G$3:$G$82</c:f>
              <c:numCache>
                <c:formatCode>General</c:formatCode>
                <c:ptCount val="80"/>
                <c:pt idx="0">
                  <c:v>-4.1164954337899973</c:v>
                </c:pt>
                <c:pt idx="1">
                  <c:v>8.8835045662100054</c:v>
                </c:pt>
                <c:pt idx="2">
                  <c:v>-4.1164954337899973</c:v>
                </c:pt>
                <c:pt idx="3">
                  <c:v>-4.1164954337899973</c:v>
                </c:pt>
                <c:pt idx="4">
                  <c:v>-4.1164954337899973</c:v>
                </c:pt>
                <c:pt idx="5">
                  <c:v>8.529394977168911</c:v>
                </c:pt>
                <c:pt idx="6">
                  <c:v>-4.470605022831097</c:v>
                </c:pt>
                <c:pt idx="7">
                  <c:v>8.529394977168911</c:v>
                </c:pt>
                <c:pt idx="8">
                  <c:v>-4.470605022831097</c:v>
                </c:pt>
                <c:pt idx="9">
                  <c:v>-4.470605022831097</c:v>
                </c:pt>
                <c:pt idx="10">
                  <c:v>-6.8247146118721931</c:v>
                </c:pt>
                <c:pt idx="11">
                  <c:v>-6.8247146118721931</c:v>
                </c:pt>
                <c:pt idx="12">
                  <c:v>-7.8247146118721931</c:v>
                </c:pt>
                <c:pt idx="13">
                  <c:v>-6.8247146118721931</c:v>
                </c:pt>
                <c:pt idx="14">
                  <c:v>6.1752853881278043</c:v>
                </c:pt>
                <c:pt idx="15">
                  <c:v>5.7031392694063356</c:v>
                </c:pt>
                <c:pt idx="16">
                  <c:v>-7.2968607305936697</c:v>
                </c:pt>
                <c:pt idx="17">
                  <c:v>4.7031392694063356</c:v>
                </c:pt>
                <c:pt idx="18">
                  <c:v>4.7031392694063356</c:v>
                </c:pt>
                <c:pt idx="19">
                  <c:v>-9.296860730593659</c:v>
                </c:pt>
                <c:pt idx="20">
                  <c:v>-5.4651255707762889</c:v>
                </c:pt>
                <c:pt idx="21">
                  <c:v>-5.4651255707762889</c:v>
                </c:pt>
                <c:pt idx="22">
                  <c:v>7.5348744292237058</c:v>
                </c:pt>
                <c:pt idx="23">
                  <c:v>8.5348744292237004</c:v>
                </c:pt>
                <c:pt idx="24">
                  <c:v>-4.4651255707762889</c:v>
                </c:pt>
                <c:pt idx="25">
                  <c:v>9.1807648401826167</c:v>
                </c:pt>
                <c:pt idx="26">
                  <c:v>9.1807648401826167</c:v>
                </c:pt>
                <c:pt idx="27">
                  <c:v>9.1807648401826167</c:v>
                </c:pt>
                <c:pt idx="28">
                  <c:v>-4.8192351598173886</c:v>
                </c:pt>
                <c:pt idx="29">
                  <c:v>-4.8192351598173886</c:v>
                </c:pt>
                <c:pt idx="30">
                  <c:v>8.8266552511415153</c:v>
                </c:pt>
                <c:pt idx="31">
                  <c:v>-4.1733447488584874</c:v>
                </c:pt>
                <c:pt idx="32">
                  <c:v>10.826655251141515</c:v>
                </c:pt>
                <c:pt idx="33">
                  <c:v>-3.1733447488584927</c:v>
                </c:pt>
                <c:pt idx="34">
                  <c:v>8.8266552511415153</c:v>
                </c:pt>
                <c:pt idx="35">
                  <c:v>-3.6454908675799538</c:v>
                </c:pt>
                <c:pt idx="36">
                  <c:v>9.3545091324200556</c:v>
                </c:pt>
                <c:pt idx="37">
                  <c:v>9.3545091324200556</c:v>
                </c:pt>
                <c:pt idx="38">
                  <c:v>-4.6454908675799462</c:v>
                </c:pt>
                <c:pt idx="39">
                  <c:v>-3.6454908675799538</c:v>
                </c:pt>
                <c:pt idx="40">
                  <c:v>-4.8137557077625956</c:v>
                </c:pt>
                <c:pt idx="41">
                  <c:v>-5.8137557077625956</c:v>
                </c:pt>
                <c:pt idx="42">
                  <c:v>5.1862442922374044</c:v>
                </c:pt>
                <c:pt idx="43">
                  <c:v>7.1862442922374044</c:v>
                </c:pt>
                <c:pt idx="44">
                  <c:v>9.1862442922374044</c:v>
                </c:pt>
                <c:pt idx="45">
                  <c:v>-4.1678652968036944</c:v>
                </c:pt>
                <c:pt idx="46">
                  <c:v>-5.1678652968036944</c:v>
                </c:pt>
                <c:pt idx="47">
                  <c:v>-4.1678652968036944</c:v>
                </c:pt>
                <c:pt idx="48">
                  <c:v>-5.1678652968036944</c:v>
                </c:pt>
                <c:pt idx="49">
                  <c:v>-5.1678652968036944</c:v>
                </c:pt>
                <c:pt idx="50">
                  <c:v>-3.5219748858447986</c:v>
                </c:pt>
                <c:pt idx="51">
                  <c:v>-4.5219748858447986</c:v>
                </c:pt>
                <c:pt idx="52">
                  <c:v>-4.5219748858447986</c:v>
                </c:pt>
                <c:pt idx="53">
                  <c:v>-4.5219748858447986</c:v>
                </c:pt>
                <c:pt idx="54">
                  <c:v>7.4780251141552014</c:v>
                </c:pt>
                <c:pt idx="55">
                  <c:v>9.005878995433747</c:v>
                </c:pt>
                <c:pt idx="56">
                  <c:v>-2.9941210045662543</c:v>
                </c:pt>
                <c:pt idx="57">
                  <c:v>-0.99412100456625296</c:v>
                </c:pt>
                <c:pt idx="58">
                  <c:v>-4.9941210045662503</c:v>
                </c:pt>
                <c:pt idx="59">
                  <c:v>10.005878995433747</c:v>
                </c:pt>
                <c:pt idx="60">
                  <c:v>-7.6119292237443119</c:v>
                </c:pt>
                <c:pt idx="61">
                  <c:v>8.3880707762556881</c:v>
                </c:pt>
                <c:pt idx="62">
                  <c:v>7.3880707762556854</c:v>
                </c:pt>
                <c:pt idx="63">
                  <c:v>6.3880707762556854</c:v>
                </c:pt>
                <c:pt idx="64">
                  <c:v>-6.6119292237443119</c:v>
                </c:pt>
                <c:pt idx="65">
                  <c:v>7.0339611872145902</c:v>
                </c:pt>
                <c:pt idx="66">
                  <c:v>-4.9660388127854098</c:v>
                </c:pt>
                <c:pt idx="67">
                  <c:v>-4.9660388127854098</c:v>
                </c:pt>
                <c:pt idx="68">
                  <c:v>7.0339611872145902</c:v>
                </c:pt>
                <c:pt idx="69">
                  <c:v>-3.9660388127854147</c:v>
                </c:pt>
                <c:pt idx="70">
                  <c:v>-1.3201484018265162</c:v>
                </c:pt>
                <c:pt idx="71">
                  <c:v>-4.3201484018265148</c:v>
                </c:pt>
                <c:pt idx="72">
                  <c:v>-3.3201484018265148</c:v>
                </c:pt>
                <c:pt idx="73">
                  <c:v>-2.3201484018265148</c:v>
                </c:pt>
                <c:pt idx="74">
                  <c:v>-4.3201484018265148</c:v>
                </c:pt>
                <c:pt idx="75">
                  <c:v>0.20770547945203094</c:v>
                </c:pt>
                <c:pt idx="76">
                  <c:v>0.20770547945203094</c:v>
                </c:pt>
                <c:pt idx="77">
                  <c:v>0.20770547945203094</c:v>
                </c:pt>
                <c:pt idx="78">
                  <c:v>-1.7922945205479692</c:v>
                </c:pt>
                <c:pt idx="79">
                  <c:v>2.2077054794520312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08592"/>
        <c:axId val="333408048"/>
      </c:scatterChart>
      <c:valAx>
        <c:axId val="333408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333408048"/>
        <c:crosses val="autoZero"/>
        <c:crossBetween val="midCat"/>
      </c:valAx>
      <c:valAx>
        <c:axId val="33340804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8592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yVal>
            <c:numRef>
              <c:f>Sheet1!$G$3:$G$82</c:f>
              <c:numCache>
                <c:formatCode>General</c:formatCode>
                <c:ptCount val="80"/>
                <c:pt idx="0">
                  <c:v>0.87032990867580351</c:v>
                </c:pt>
                <c:pt idx="1">
                  <c:v>0.46032990867580298</c:v>
                </c:pt>
                <c:pt idx="2">
                  <c:v>0.54032990867580322</c:v>
                </c:pt>
                <c:pt idx="3">
                  <c:v>0.8203299086758028</c:v>
                </c:pt>
                <c:pt idx="4">
                  <c:v>0.70032990867580336</c:v>
                </c:pt>
                <c:pt idx="5">
                  <c:v>0.70809703196347284</c:v>
                </c:pt>
                <c:pt idx="6">
                  <c:v>0.65809703196347236</c:v>
                </c:pt>
                <c:pt idx="7">
                  <c:v>0.61809703196347299</c:v>
                </c:pt>
                <c:pt idx="8">
                  <c:v>0.23809703196347176</c:v>
                </c:pt>
                <c:pt idx="9">
                  <c:v>0.59809703196347141</c:v>
                </c:pt>
                <c:pt idx="10">
                  <c:v>0.51586415525113849</c:v>
                </c:pt>
                <c:pt idx="11">
                  <c:v>0.34586415525113878</c:v>
                </c:pt>
                <c:pt idx="12">
                  <c:v>0.31586415525113942</c:v>
                </c:pt>
                <c:pt idx="13">
                  <c:v>0.37586415525113992</c:v>
                </c:pt>
                <c:pt idx="14">
                  <c:v>0.3058641552511398</c:v>
                </c:pt>
                <c:pt idx="15">
                  <c:v>0.25622031963469638</c:v>
                </c:pt>
                <c:pt idx="16">
                  <c:v>0.26622031963469633</c:v>
                </c:pt>
                <c:pt idx="17">
                  <c:v>0.22622031963469702</c:v>
                </c:pt>
                <c:pt idx="18">
                  <c:v>0.10622031963469603</c:v>
                </c:pt>
                <c:pt idx="19">
                  <c:v>0.35622031963469636</c:v>
                </c:pt>
                <c:pt idx="20">
                  <c:v>-0.36938242009132177</c:v>
                </c:pt>
                <c:pt idx="21">
                  <c:v>-0.21938242009132142</c:v>
                </c:pt>
                <c:pt idx="22">
                  <c:v>-8.9382420091320497E-2</c:v>
                </c:pt>
                <c:pt idx="23">
                  <c:v>-0.30938242009132128</c:v>
                </c:pt>
                <c:pt idx="24">
                  <c:v>-8.9382420091320497E-2</c:v>
                </c:pt>
                <c:pt idx="25">
                  <c:v>-0.31161529680365191</c:v>
                </c:pt>
                <c:pt idx="26">
                  <c:v>-0.46161529680365215</c:v>
                </c:pt>
                <c:pt idx="27">
                  <c:v>-0.33161529680365143</c:v>
                </c:pt>
                <c:pt idx="28">
                  <c:v>-0.37161529680365241</c:v>
                </c:pt>
                <c:pt idx="29">
                  <c:v>-0.56161529680365163</c:v>
                </c:pt>
                <c:pt idx="30">
                  <c:v>-0.52384817351598334</c:v>
                </c:pt>
                <c:pt idx="31">
                  <c:v>-0.2538481735159836</c:v>
                </c:pt>
                <c:pt idx="32">
                  <c:v>-8.3848173515981714E-2</c:v>
                </c:pt>
                <c:pt idx="33">
                  <c:v>-0.35384817351598147</c:v>
                </c:pt>
                <c:pt idx="34">
                  <c:v>-0.19384817351598121</c:v>
                </c:pt>
                <c:pt idx="35">
                  <c:v>-0.47349200913242856</c:v>
                </c:pt>
                <c:pt idx="36">
                  <c:v>-0.57349200913242626</c:v>
                </c:pt>
                <c:pt idx="37">
                  <c:v>-0.55349200913242658</c:v>
                </c:pt>
                <c:pt idx="38">
                  <c:v>-0.41349200913242634</c:v>
                </c:pt>
                <c:pt idx="39">
                  <c:v>-0.43349200913242592</c:v>
                </c:pt>
                <c:pt idx="40">
                  <c:v>-0.67909474885844689</c:v>
                </c:pt>
                <c:pt idx="41">
                  <c:v>-0.56909474885844369</c:v>
                </c:pt>
                <c:pt idx="42">
                  <c:v>-0.63909474885844375</c:v>
                </c:pt>
                <c:pt idx="43">
                  <c:v>-0.56909474885844369</c:v>
                </c:pt>
                <c:pt idx="44">
                  <c:v>-0.46909474885844576</c:v>
                </c:pt>
                <c:pt idx="45">
                  <c:v>-0.67132762557077963</c:v>
                </c:pt>
                <c:pt idx="46">
                  <c:v>-0.59132762557077712</c:v>
                </c:pt>
                <c:pt idx="47">
                  <c:v>-0.69132762557077865</c:v>
                </c:pt>
                <c:pt idx="48">
                  <c:v>-0.47132762557077634</c:v>
                </c:pt>
                <c:pt idx="49">
                  <c:v>-0.52132762557077683</c:v>
                </c:pt>
                <c:pt idx="50">
                  <c:v>-0.66356050228311192</c:v>
                </c:pt>
                <c:pt idx="51">
                  <c:v>-0.78356050228310892</c:v>
                </c:pt>
                <c:pt idx="52">
                  <c:v>-0.59356050228311119</c:v>
                </c:pt>
                <c:pt idx="53">
                  <c:v>-0.57356050228311162</c:v>
                </c:pt>
                <c:pt idx="54">
                  <c:v>-0.5435605022831107</c:v>
                </c:pt>
                <c:pt idx="55">
                  <c:v>-0.24320433789955598</c:v>
                </c:pt>
                <c:pt idx="56">
                  <c:v>-0.24320433789955598</c:v>
                </c:pt>
                <c:pt idx="57">
                  <c:v>-0.6832043378995537</c:v>
                </c:pt>
                <c:pt idx="58">
                  <c:v>-0.59320433789955351</c:v>
                </c:pt>
                <c:pt idx="59">
                  <c:v>-0.21320433789955481</c:v>
                </c:pt>
                <c:pt idx="60">
                  <c:v>0.13795547945206024</c:v>
                </c:pt>
                <c:pt idx="61">
                  <c:v>0.22795547945205996</c:v>
                </c:pt>
                <c:pt idx="62">
                  <c:v>-0.18204452054794029</c:v>
                </c:pt>
                <c:pt idx="63">
                  <c:v>0.31795547945206004</c:v>
                </c:pt>
                <c:pt idx="64">
                  <c:v>0.13795547945206024</c:v>
                </c:pt>
                <c:pt idx="65">
                  <c:v>0.45572260273972631</c:v>
                </c:pt>
                <c:pt idx="66">
                  <c:v>0.43572260273972696</c:v>
                </c:pt>
                <c:pt idx="67">
                  <c:v>0.57572260273972764</c:v>
                </c:pt>
                <c:pt idx="68">
                  <c:v>0.51572260273972503</c:v>
                </c:pt>
                <c:pt idx="69">
                  <c:v>0.2657226027397252</c:v>
                </c:pt>
                <c:pt idx="70">
                  <c:v>0.24348972602739502</c:v>
                </c:pt>
                <c:pt idx="71">
                  <c:v>0.35348972602739437</c:v>
                </c:pt>
                <c:pt idx="72">
                  <c:v>0.47348972602739181</c:v>
                </c:pt>
                <c:pt idx="73">
                  <c:v>0.77348972602739641</c:v>
                </c:pt>
                <c:pt idx="74">
                  <c:v>0.64348972602739363</c:v>
                </c:pt>
                <c:pt idx="75">
                  <c:v>0.75384589041095085</c:v>
                </c:pt>
                <c:pt idx="76">
                  <c:v>0.78384589041095165</c:v>
                </c:pt>
                <c:pt idx="77">
                  <c:v>0.32384589041095091</c:v>
                </c:pt>
                <c:pt idx="78">
                  <c:v>0.65384589041094965</c:v>
                </c:pt>
                <c:pt idx="79">
                  <c:v>0.80384589041094801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09136"/>
        <c:axId val="333412944"/>
      </c:scatterChart>
      <c:valAx>
        <c:axId val="333409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333412944"/>
        <c:crosses val="autoZero"/>
        <c:crossBetween val="midCat"/>
      </c:valAx>
      <c:valAx>
        <c:axId val="33341294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913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yVal>
            <c:numRef>
              <c:f>Sheet1!$G$3:$G$82</c:f>
              <c:numCache>
                <c:formatCode>General</c:formatCode>
                <c:ptCount val="80"/>
                <c:pt idx="0">
                  <c:v>-0.27515696347031698</c:v>
                </c:pt>
                <c:pt idx="1">
                  <c:v>7.4843036529683091E-2</c:v>
                </c:pt>
                <c:pt idx="2">
                  <c:v>-5.1569634703170246E-3</c:v>
                </c:pt>
                <c:pt idx="3">
                  <c:v>-0.19515696347031697</c:v>
                </c:pt>
                <c:pt idx="4">
                  <c:v>-9.5156963470316991E-2</c:v>
                </c:pt>
                <c:pt idx="5">
                  <c:v>-0.12967066210045544</c:v>
                </c:pt>
                <c:pt idx="6">
                  <c:v>-8.9670662100455809E-2</c:v>
                </c:pt>
                <c:pt idx="7">
                  <c:v>-0.10967066210045573</c:v>
                </c:pt>
                <c:pt idx="8">
                  <c:v>0.17032933789954438</c:v>
                </c:pt>
                <c:pt idx="9">
                  <c:v>3.2933789954436859E-4</c:v>
                </c:pt>
                <c:pt idx="10">
                  <c:v>-0.21418436073059421</c:v>
                </c:pt>
                <c:pt idx="11">
                  <c:v>6.5815639269405854E-2</c:v>
                </c:pt>
                <c:pt idx="12">
                  <c:v>4.5815639269405829E-2</c:v>
                </c:pt>
                <c:pt idx="13">
                  <c:v>1.5815639269406E-2</c:v>
                </c:pt>
                <c:pt idx="14">
                  <c:v>-3.4184360730594054E-2</c:v>
                </c:pt>
                <c:pt idx="15">
                  <c:v>1.9797374429221259E-2</c:v>
                </c:pt>
                <c:pt idx="16">
                  <c:v>4.9797374429221351E-2</c:v>
                </c:pt>
                <c:pt idx="17">
                  <c:v>-6.0202625570778823E-2</c:v>
                </c:pt>
                <c:pt idx="18">
                  <c:v>-2.0202625570778801E-2</c:v>
                </c:pt>
                <c:pt idx="19">
                  <c:v>-0.11020262557077866</c:v>
                </c:pt>
                <c:pt idx="20">
                  <c:v>-2.4465182648400811E-2</c:v>
                </c:pt>
                <c:pt idx="21">
                  <c:v>5.5348173515992185E-3</c:v>
                </c:pt>
                <c:pt idx="22">
                  <c:v>-5.4465182648400834E-2</c:v>
                </c:pt>
                <c:pt idx="23">
                  <c:v>0.1255348173515991</c:v>
                </c:pt>
                <c:pt idx="24">
                  <c:v>0.1255348173515991</c:v>
                </c:pt>
                <c:pt idx="25">
                  <c:v>2.1021118721460643E-2</c:v>
                </c:pt>
                <c:pt idx="26">
                  <c:v>-4.8978881278539443E-2</c:v>
                </c:pt>
                <c:pt idx="27">
                  <c:v>0.15102111872146062</c:v>
                </c:pt>
                <c:pt idx="28">
                  <c:v>-2.8978881278539426E-2</c:v>
                </c:pt>
                <c:pt idx="29">
                  <c:v>0.17102111872146061</c:v>
                </c:pt>
                <c:pt idx="30">
                  <c:v>0.12650742009132224</c:v>
                </c:pt>
                <c:pt idx="31">
                  <c:v>4.6507420091322034E-2</c:v>
                </c:pt>
                <c:pt idx="32">
                  <c:v>-0.19349257990867783</c:v>
                </c:pt>
                <c:pt idx="33">
                  <c:v>2.6507420091322009E-2</c:v>
                </c:pt>
                <c:pt idx="34">
                  <c:v>-2.3492579908678028E-2</c:v>
                </c:pt>
                <c:pt idx="35">
                  <c:v>0.18048915525113748</c:v>
                </c:pt>
                <c:pt idx="36">
                  <c:v>9.0489155251137265E-2</c:v>
                </c:pt>
                <c:pt idx="37">
                  <c:v>0.18048915525113748</c:v>
                </c:pt>
                <c:pt idx="38">
                  <c:v>0.21048915525113729</c:v>
                </c:pt>
                <c:pt idx="39">
                  <c:v>6.0489155251137294E-2</c:v>
                </c:pt>
                <c:pt idx="40">
                  <c:v>-1.3773401826484791E-2</c:v>
                </c:pt>
                <c:pt idx="41">
                  <c:v>-2.37734018264848E-2</c:v>
                </c:pt>
                <c:pt idx="42">
                  <c:v>0.21622659817351497</c:v>
                </c:pt>
                <c:pt idx="43">
                  <c:v>-8.3773401826484864E-2</c:v>
                </c:pt>
                <c:pt idx="44">
                  <c:v>0.12622659817351503</c:v>
                </c:pt>
                <c:pt idx="45">
                  <c:v>0.15171289954337669</c:v>
                </c:pt>
                <c:pt idx="46">
                  <c:v>0.16171289954337639</c:v>
                </c:pt>
                <c:pt idx="47">
                  <c:v>7.1712899543376493E-2</c:v>
                </c:pt>
                <c:pt idx="48">
                  <c:v>4.1712899543376467E-2</c:v>
                </c:pt>
                <c:pt idx="49">
                  <c:v>-2.8287100456623668E-2</c:v>
                </c:pt>
                <c:pt idx="50">
                  <c:v>-7.2800799086761889E-2</c:v>
                </c:pt>
                <c:pt idx="51">
                  <c:v>1.7199200913238233E-2</c:v>
                </c:pt>
                <c:pt idx="52">
                  <c:v>0.14719920091323821</c:v>
                </c:pt>
                <c:pt idx="53">
                  <c:v>0.19719920091323839</c:v>
                </c:pt>
                <c:pt idx="54">
                  <c:v>-0.24280079908676186</c:v>
                </c:pt>
                <c:pt idx="55">
                  <c:v>-5.8819063926947052E-2</c:v>
                </c:pt>
                <c:pt idx="56">
                  <c:v>-0.20881906392694694</c:v>
                </c:pt>
                <c:pt idx="57">
                  <c:v>0.13118093607305287</c:v>
                </c:pt>
                <c:pt idx="58">
                  <c:v>-0.14881906392694691</c:v>
                </c:pt>
                <c:pt idx="59">
                  <c:v>-0.14881906392694691</c:v>
                </c:pt>
                <c:pt idx="60">
                  <c:v>0.15048230593607057</c:v>
                </c:pt>
                <c:pt idx="61">
                  <c:v>4.0482305936070183E-2</c:v>
                </c:pt>
                <c:pt idx="62">
                  <c:v>0.13048230593607046</c:v>
                </c:pt>
                <c:pt idx="63">
                  <c:v>-0.16951769406392989</c:v>
                </c:pt>
                <c:pt idx="64">
                  <c:v>1.0482305936070361E-2</c:v>
                </c:pt>
                <c:pt idx="65">
                  <c:v>-0.11403139269406848</c:v>
                </c:pt>
                <c:pt idx="66">
                  <c:v>0.10596860730593162</c:v>
                </c:pt>
                <c:pt idx="67">
                  <c:v>-5.4031392694068536E-2</c:v>
                </c:pt>
                <c:pt idx="68">
                  <c:v>-0.37403139269406838</c:v>
                </c:pt>
                <c:pt idx="69">
                  <c:v>8.5968607305931546E-2</c:v>
                </c:pt>
                <c:pt idx="70">
                  <c:v>-0.10854509132420675</c:v>
                </c:pt>
                <c:pt idx="71">
                  <c:v>0.10145490867579317</c:v>
                </c:pt>
                <c:pt idx="72">
                  <c:v>0.13145490867579346</c:v>
                </c:pt>
                <c:pt idx="73">
                  <c:v>-0.27854509132420691</c:v>
                </c:pt>
                <c:pt idx="74">
                  <c:v>-0.18854509132420696</c:v>
                </c:pt>
                <c:pt idx="75">
                  <c:v>-0.21456335616439201</c:v>
                </c:pt>
                <c:pt idx="76">
                  <c:v>5.4366438356083869E-3</c:v>
                </c:pt>
                <c:pt idx="77">
                  <c:v>-1.4563356164391639E-2</c:v>
                </c:pt>
                <c:pt idx="78">
                  <c:v>0.24543664383560826</c:v>
                </c:pt>
                <c:pt idx="79">
                  <c:v>2.54366438356084E-2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16752"/>
        <c:axId val="333409680"/>
      </c:scatterChart>
      <c:valAx>
        <c:axId val="3334167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333409680"/>
        <c:crosses val="autoZero"/>
        <c:crossBetween val="midCat"/>
      </c:valAx>
      <c:valAx>
        <c:axId val="33340968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6752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Elapsed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Sheet1!$C$131:$C$210</c:f>
              <c:numCache>
                <c:formatCode>General</c:formatCode>
                <c:ptCount val="80"/>
                <c:pt idx="0">
                  <c:v>-2.4929845460225413</c:v>
                </c:pt>
                <c:pt idx="1">
                  <c:v>-2.0831513947736382</c:v>
                </c:pt>
                <c:pt idx="2">
                  <c:v>-1.8657648402099216</c:v>
                </c:pt>
                <c:pt idx="3">
                  <c:v>-1.7111021101884196</c:v>
                </c:pt>
                <c:pt idx="4">
                  <c:v>-1.5886662689871422</c:v>
                </c:pt>
                <c:pt idx="5">
                  <c:v>-1.486080291836344</c:v>
                </c:pt>
                <c:pt idx="6">
                  <c:v>-1.3970237464251414</c:v>
                </c:pt>
                <c:pt idx="7">
                  <c:v>-1.3178098407415364</c:v>
                </c:pt>
                <c:pt idx="8">
                  <c:v>-1.2460901654695893</c:v>
                </c:pt>
                <c:pt idx="9">
                  <c:v>-1.1802716510750031</c:v>
                </c:pt>
                <c:pt idx="10">
                  <c:v>-1.119221134199847</c:v>
                </c:pt>
                <c:pt idx="11">
                  <c:v>-1.062102106649055</c:v>
                </c:pt>
                <c:pt idx="12">
                  <c:v>-1.0082783038771819</c:v>
                </c:pt>
                <c:pt idx="13">
                  <c:v>-0.95725368129332633</c:v>
                </c:pt>
                <c:pt idx="14">
                  <c:v>-0.9086334033318576</c:v>
                </c:pt>
                <c:pt idx="15">
                  <c:v>-0.86209756667827087</c:v>
                </c:pt>
                <c:pt idx="16">
                  <c:v>-0.81738295788941406</c:v>
                </c:pt>
                <c:pt idx="17">
                  <c:v>-0.77427005635431312</c:v>
                </c:pt>
                <c:pt idx="18">
                  <c:v>-0.73257356374211657</c:v>
                </c:pt>
                <c:pt idx="19">
                  <c:v>-0.69213536556228017</c:v>
                </c:pt>
                <c:pt idx="20">
                  <c:v>-0.65281920798775561</c:v>
                </c:pt>
                <c:pt idx="21">
                  <c:v>-0.61450660849518568</c:v>
                </c:pt>
                <c:pt idx="22">
                  <c:v>-0.57709366971925857</c:v>
                </c:pt>
                <c:pt idx="23">
                  <c:v>-0.54048856494806086</c:v>
                </c:pt>
                <c:pt idx="24">
                  <c:v>-0.50460953012473164</c:v>
                </c:pt>
                <c:pt idx="25">
                  <c:v>-0.4693832426714365</c:v>
                </c:pt>
                <c:pt idx="26">
                  <c:v>-0.43474349909707027</c:v>
                </c:pt>
                <c:pt idx="27">
                  <c:v>-0.40063012573818679</c:v>
                </c:pt>
                <c:pt idx="28">
                  <c:v>-0.36698807305277104</c:v>
                </c:pt>
                <c:pt idx="29">
                  <c:v>-0.33376665557466639</c:v>
                </c:pt>
                <c:pt idx="30">
                  <c:v>-0.30091890823963918</c:v>
                </c:pt>
                <c:pt idx="31">
                  <c:v>-0.26840103619470485</c:v>
                </c:pt>
                <c:pt idx="32">
                  <c:v>-0.23617194000999964</c:v>
                </c:pt>
                <c:pt idx="33">
                  <c:v>-0.20419280185299021</c:v>
                </c:pt>
                <c:pt idx="34">
                  <c:v>-0.17242672096007022</c:v>
                </c:pt>
                <c:pt idx="35">
                  <c:v>-0.14083838886593467</c:v>
                </c:pt>
                <c:pt idx="36">
                  <c:v>-0.10939379648226653</c:v>
                </c:pt>
                <c:pt idx="37">
                  <c:v>-7.8059966366998385E-2</c:v>
                </c:pt>
                <c:pt idx="38">
                  <c:v>-4.6804704475896027E-2</c:v>
                </c:pt>
                <c:pt idx="39">
                  <c:v>-1.5596366399235418E-2</c:v>
                </c:pt>
                <c:pt idx="40">
                  <c:v>1.5596366399235418E-2</c:v>
                </c:pt>
                <c:pt idx="41">
                  <c:v>4.6804704475896027E-2</c:v>
                </c:pt>
                <c:pt idx="42">
                  <c:v>7.8059966366998385E-2</c:v>
                </c:pt>
                <c:pt idx="43">
                  <c:v>0.10939379648226653</c:v>
                </c:pt>
                <c:pt idx="44">
                  <c:v>0.14083838886593467</c:v>
                </c:pt>
                <c:pt idx="45">
                  <c:v>0.17242672096007022</c:v>
                </c:pt>
                <c:pt idx="46">
                  <c:v>0.20419280185299021</c:v>
                </c:pt>
                <c:pt idx="47">
                  <c:v>0.23617194000999964</c:v>
                </c:pt>
                <c:pt idx="48">
                  <c:v>0.26840103619470485</c:v>
                </c:pt>
                <c:pt idx="49">
                  <c:v>0.30091890823963918</c:v>
                </c:pt>
                <c:pt idx="50">
                  <c:v>0.33376665557466639</c:v>
                </c:pt>
                <c:pt idx="51">
                  <c:v>0.36698807305277104</c:v>
                </c:pt>
                <c:pt idx="52">
                  <c:v>0.40063012573818679</c:v>
                </c:pt>
                <c:pt idx="53">
                  <c:v>0.43474349909706972</c:v>
                </c:pt>
                <c:pt idx="54">
                  <c:v>0.4693832426714365</c:v>
                </c:pt>
                <c:pt idx="55">
                  <c:v>0.50460953012473164</c:v>
                </c:pt>
                <c:pt idx="56">
                  <c:v>0.54048856494806086</c:v>
                </c:pt>
                <c:pt idx="57">
                  <c:v>0.57709366971925857</c:v>
                </c:pt>
                <c:pt idx="58">
                  <c:v>0.61450660849518568</c:v>
                </c:pt>
                <c:pt idx="59">
                  <c:v>0.65281920798775561</c:v>
                </c:pt>
                <c:pt idx="60">
                  <c:v>0.6921353655622795</c:v>
                </c:pt>
                <c:pt idx="61">
                  <c:v>0.73257356374211657</c:v>
                </c:pt>
                <c:pt idx="62">
                  <c:v>0.77427005635431312</c:v>
                </c:pt>
                <c:pt idx="63">
                  <c:v>0.81738295788941406</c:v>
                </c:pt>
                <c:pt idx="64">
                  <c:v>0.86209756667827153</c:v>
                </c:pt>
                <c:pt idx="65">
                  <c:v>0.9086334033318576</c:v>
                </c:pt>
                <c:pt idx="66">
                  <c:v>0.95725368129332689</c:v>
                </c:pt>
                <c:pt idx="67">
                  <c:v>1.0082783038771819</c:v>
                </c:pt>
                <c:pt idx="68">
                  <c:v>1.062102106649055</c:v>
                </c:pt>
                <c:pt idx="69">
                  <c:v>1.119221134199847</c:v>
                </c:pt>
                <c:pt idx="70">
                  <c:v>1.1802716510750031</c:v>
                </c:pt>
                <c:pt idx="71">
                  <c:v>1.2460901654695893</c:v>
                </c:pt>
                <c:pt idx="72">
                  <c:v>1.3178098407415364</c:v>
                </c:pt>
                <c:pt idx="73">
                  <c:v>1.39702374642514</c:v>
                </c:pt>
                <c:pt idx="74">
                  <c:v>1.4860802918363445</c:v>
                </c:pt>
                <c:pt idx="75">
                  <c:v>1.5886662689871422</c:v>
                </c:pt>
                <c:pt idx="76">
                  <c:v>1.7111021101884198</c:v>
                </c:pt>
                <c:pt idx="77">
                  <c:v>1.8657648402099216</c:v>
                </c:pt>
                <c:pt idx="78">
                  <c:v>2.0831513947736382</c:v>
                </c:pt>
                <c:pt idx="79">
                  <c:v>2.4929845460225426</c:v>
                </c:pt>
              </c:numCache>
            </c:numRef>
          </c:xVal>
          <c:yVal>
            <c:numRef>
              <c:f>Sheet1!$D$131:$D$210</c:f>
              <c:numCache>
                <c:formatCode>General</c:formatCode>
                <c:ptCount val="80"/>
                <c:pt idx="0">
                  <c:v>-9.296860730593659</c:v>
                </c:pt>
                <c:pt idx="1">
                  <c:v>-7.8247146118721931</c:v>
                </c:pt>
                <c:pt idx="2">
                  <c:v>-7.6119292237443119</c:v>
                </c:pt>
                <c:pt idx="3">
                  <c:v>-7.2968607305936697</c:v>
                </c:pt>
                <c:pt idx="4">
                  <c:v>-6.8247146118721931</c:v>
                </c:pt>
                <c:pt idx="5">
                  <c:v>-6.8247146118721931</c:v>
                </c:pt>
                <c:pt idx="6">
                  <c:v>-6.8247146118721931</c:v>
                </c:pt>
                <c:pt idx="7">
                  <c:v>-6.6119292237443119</c:v>
                </c:pt>
                <c:pt idx="8">
                  <c:v>-5.8137557077625956</c:v>
                </c:pt>
                <c:pt idx="9">
                  <c:v>-5.4651255707762889</c:v>
                </c:pt>
                <c:pt idx="10">
                  <c:v>-5.4651255707762889</c:v>
                </c:pt>
                <c:pt idx="11">
                  <c:v>-5.1678652968036944</c:v>
                </c:pt>
                <c:pt idx="12">
                  <c:v>-5.1678652968036944</c:v>
                </c:pt>
                <c:pt idx="13">
                  <c:v>-5.1678652968036944</c:v>
                </c:pt>
                <c:pt idx="14">
                  <c:v>-4.9941210045662503</c:v>
                </c:pt>
                <c:pt idx="15">
                  <c:v>-4.9660388127854098</c:v>
                </c:pt>
                <c:pt idx="16">
                  <c:v>-4.9660388127854098</c:v>
                </c:pt>
                <c:pt idx="17">
                  <c:v>-4.8192351598173886</c:v>
                </c:pt>
                <c:pt idx="18">
                  <c:v>-4.8192351598173886</c:v>
                </c:pt>
                <c:pt idx="19">
                  <c:v>-4.8137557077625956</c:v>
                </c:pt>
                <c:pt idx="20">
                  <c:v>-4.6454908675799462</c:v>
                </c:pt>
                <c:pt idx="21">
                  <c:v>-4.5219748858447986</c:v>
                </c:pt>
                <c:pt idx="22">
                  <c:v>-4.5219748858447986</c:v>
                </c:pt>
                <c:pt idx="23">
                  <c:v>-4.5219748858447986</c:v>
                </c:pt>
                <c:pt idx="24">
                  <c:v>-4.470605022831097</c:v>
                </c:pt>
                <c:pt idx="25">
                  <c:v>-4.470605022831097</c:v>
                </c:pt>
                <c:pt idx="26">
                  <c:v>-4.470605022831097</c:v>
                </c:pt>
                <c:pt idx="27">
                  <c:v>-4.4651255707762889</c:v>
                </c:pt>
                <c:pt idx="28">
                  <c:v>-4.3201484018265148</c:v>
                </c:pt>
                <c:pt idx="29">
                  <c:v>-4.3201484018265148</c:v>
                </c:pt>
                <c:pt idx="30">
                  <c:v>-4.1733447488584874</c:v>
                </c:pt>
                <c:pt idx="31">
                  <c:v>-4.1678652968036944</c:v>
                </c:pt>
                <c:pt idx="32">
                  <c:v>-4.1678652968036944</c:v>
                </c:pt>
                <c:pt idx="33">
                  <c:v>-4.1164954337899973</c:v>
                </c:pt>
                <c:pt idx="34">
                  <c:v>-4.1164954337899973</c:v>
                </c:pt>
                <c:pt idx="35">
                  <c:v>-4.1164954337899973</c:v>
                </c:pt>
                <c:pt idx="36">
                  <c:v>-4.1164954337899973</c:v>
                </c:pt>
                <c:pt idx="37">
                  <c:v>-3.9660388127854147</c:v>
                </c:pt>
                <c:pt idx="38">
                  <c:v>-3.6454908675799538</c:v>
                </c:pt>
                <c:pt idx="39">
                  <c:v>-3.6454908675799538</c:v>
                </c:pt>
                <c:pt idx="40">
                  <c:v>-3.5219748858447986</c:v>
                </c:pt>
                <c:pt idx="41">
                  <c:v>-3.3201484018265148</c:v>
                </c:pt>
                <c:pt idx="42">
                  <c:v>-3.1733447488584927</c:v>
                </c:pt>
                <c:pt idx="43">
                  <c:v>-2.9941210045662543</c:v>
                </c:pt>
                <c:pt idx="44">
                  <c:v>-2.3201484018265148</c:v>
                </c:pt>
                <c:pt idx="45">
                  <c:v>-1.7922945205479692</c:v>
                </c:pt>
                <c:pt idx="46">
                  <c:v>-1.3201484018265162</c:v>
                </c:pt>
                <c:pt idx="47">
                  <c:v>-0.99412100456625296</c:v>
                </c:pt>
                <c:pt idx="48">
                  <c:v>0.20770547945203094</c:v>
                </c:pt>
                <c:pt idx="49">
                  <c:v>0.20770547945203094</c:v>
                </c:pt>
                <c:pt idx="50">
                  <c:v>0.20770547945203094</c:v>
                </c:pt>
                <c:pt idx="51">
                  <c:v>2.2077054794520312</c:v>
                </c:pt>
                <c:pt idx="52">
                  <c:v>4.7031392694063356</c:v>
                </c:pt>
                <c:pt idx="53">
                  <c:v>4.7031392694063356</c:v>
                </c:pt>
                <c:pt idx="54">
                  <c:v>5.1862442922374044</c:v>
                </c:pt>
                <c:pt idx="55">
                  <c:v>5.7031392694063356</c:v>
                </c:pt>
                <c:pt idx="56">
                  <c:v>6.1752853881278043</c:v>
                </c:pt>
                <c:pt idx="57">
                  <c:v>6.3880707762556854</c:v>
                </c:pt>
                <c:pt idx="58">
                  <c:v>7.0339611872145902</c:v>
                </c:pt>
                <c:pt idx="59">
                  <c:v>7.0339611872145902</c:v>
                </c:pt>
                <c:pt idx="60">
                  <c:v>7.1862442922374044</c:v>
                </c:pt>
                <c:pt idx="61">
                  <c:v>7.3880707762556854</c:v>
                </c:pt>
                <c:pt idx="62">
                  <c:v>7.4780251141552014</c:v>
                </c:pt>
                <c:pt idx="63">
                  <c:v>7.5348744292237058</c:v>
                </c:pt>
                <c:pt idx="64">
                  <c:v>8.3880707762556881</c:v>
                </c:pt>
                <c:pt idx="65">
                  <c:v>8.529394977168911</c:v>
                </c:pt>
                <c:pt idx="66">
                  <c:v>8.529394977168911</c:v>
                </c:pt>
                <c:pt idx="67">
                  <c:v>8.5348744292237004</c:v>
                </c:pt>
                <c:pt idx="68">
                  <c:v>8.8266552511415153</c:v>
                </c:pt>
                <c:pt idx="69">
                  <c:v>8.8266552511415153</c:v>
                </c:pt>
                <c:pt idx="70">
                  <c:v>8.8835045662100054</c:v>
                </c:pt>
                <c:pt idx="71">
                  <c:v>9.005878995433747</c:v>
                </c:pt>
                <c:pt idx="72">
                  <c:v>9.1807648401826167</c:v>
                </c:pt>
                <c:pt idx="73">
                  <c:v>9.1807648401826167</c:v>
                </c:pt>
                <c:pt idx="74">
                  <c:v>9.1807648401826167</c:v>
                </c:pt>
                <c:pt idx="75">
                  <c:v>9.1862442922374044</c:v>
                </c:pt>
                <c:pt idx="76">
                  <c:v>9.3545091324200556</c:v>
                </c:pt>
                <c:pt idx="77">
                  <c:v>9.3545091324200556</c:v>
                </c:pt>
                <c:pt idx="78">
                  <c:v>10.005878995433747</c:v>
                </c:pt>
                <c:pt idx="79">
                  <c:v>10.826655251141515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14032"/>
        <c:axId val="333410224"/>
      </c:scatterChart>
      <c:valAx>
        <c:axId val="333414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Normal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0224"/>
        <c:crosses val="autoZero"/>
        <c:crossBetween val="midCat"/>
      </c:valAx>
      <c:valAx>
        <c:axId val="33341022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4032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Sheet1!$C$131:$C$210</c:f>
              <c:numCache>
                <c:formatCode>General</c:formatCode>
                <c:ptCount val="80"/>
                <c:pt idx="0">
                  <c:v>-2.4929845460225413</c:v>
                </c:pt>
                <c:pt idx="1">
                  <c:v>-2.0831513947736382</c:v>
                </c:pt>
                <c:pt idx="2">
                  <c:v>-1.8657648402099216</c:v>
                </c:pt>
                <c:pt idx="3">
                  <c:v>-1.7111021101884196</c:v>
                </c:pt>
                <c:pt idx="4">
                  <c:v>-1.5886662689871422</c:v>
                </c:pt>
                <c:pt idx="5">
                  <c:v>-1.486080291836344</c:v>
                </c:pt>
                <c:pt idx="6">
                  <c:v>-1.3970237464251414</c:v>
                </c:pt>
                <c:pt idx="7">
                  <c:v>-1.3178098407415364</c:v>
                </c:pt>
                <c:pt idx="8">
                  <c:v>-1.2460901654695893</c:v>
                </c:pt>
                <c:pt idx="9">
                  <c:v>-1.1802716510750031</c:v>
                </c:pt>
                <c:pt idx="10">
                  <c:v>-1.119221134199847</c:v>
                </c:pt>
                <c:pt idx="11">
                  <c:v>-1.062102106649055</c:v>
                </c:pt>
                <c:pt idx="12">
                  <c:v>-1.0082783038771819</c:v>
                </c:pt>
                <c:pt idx="13">
                  <c:v>-0.95725368129332633</c:v>
                </c:pt>
                <c:pt idx="14">
                  <c:v>-0.9086334033318576</c:v>
                </c:pt>
                <c:pt idx="15">
                  <c:v>-0.86209756667827087</c:v>
                </c:pt>
                <c:pt idx="16">
                  <c:v>-0.81738295788941406</c:v>
                </c:pt>
                <c:pt idx="17">
                  <c:v>-0.77427005635431312</c:v>
                </c:pt>
                <c:pt idx="18">
                  <c:v>-0.73257356374211657</c:v>
                </c:pt>
                <c:pt idx="19">
                  <c:v>-0.69213536556228017</c:v>
                </c:pt>
                <c:pt idx="20">
                  <c:v>-0.65281920798775561</c:v>
                </c:pt>
                <c:pt idx="21">
                  <c:v>-0.61450660849518568</c:v>
                </c:pt>
                <c:pt idx="22">
                  <c:v>-0.57709366971925857</c:v>
                </c:pt>
                <c:pt idx="23">
                  <c:v>-0.54048856494806086</c:v>
                </c:pt>
                <c:pt idx="24">
                  <c:v>-0.50460953012473164</c:v>
                </c:pt>
                <c:pt idx="25">
                  <c:v>-0.4693832426714365</c:v>
                </c:pt>
                <c:pt idx="26">
                  <c:v>-0.43474349909707027</c:v>
                </c:pt>
                <c:pt idx="27">
                  <c:v>-0.40063012573818679</c:v>
                </c:pt>
                <c:pt idx="28">
                  <c:v>-0.36698807305277104</c:v>
                </c:pt>
                <c:pt idx="29">
                  <c:v>-0.33376665557466639</c:v>
                </c:pt>
                <c:pt idx="30">
                  <c:v>-0.30091890823963918</c:v>
                </c:pt>
                <c:pt idx="31">
                  <c:v>-0.26840103619470485</c:v>
                </c:pt>
                <c:pt idx="32">
                  <c:v>-0.23617194000999964</c:v>
                </c:pt>
                <c:pt idx="33">
                  <c:v>-0.20419280185299021</c:v>
                </c:pt>
                <c:pt idx="34">
                  <c:v>-0.17242672096007022</c:v>
                </c:pt>
                <c:pt idx="35">
                  <c:v>-0.14083838886593467</c:v>
                </c:pt>
                <c:pt idx="36">
                  <c:v>-0.10939379648226653</c:v>
                </c:pt>
                <c:pt idx="37">
                  <c:v>-7.8059966366998385E-2</c:v>
                </c:pt>
                <c:pt idx="38">
                  <c:v>-4.6804704475896027E-2</c:v>
                </c:pt>
                <c:pt idx="39">
                  <c:v>-1.5596366399235418E-2</c:v>
                </c:pt>
                <c:pt idx="40">
                  <c:v>1.5596366399235418E-2</c:v>
                </c:pt>
                <c:pt idx="41">
                  <c:v>4.6804704475896027E-2</c:v>
                </c:pt>
                <c:pt idx="42">
                  <c:v>7.8059966366998385E-2</c:v>
                </c:pt>
                <c:pt idx="43">
                  <c:v>0.10939379648226653</c:v>
                </c:pt>
                <c:pt idx="44">
                  <c:v>0.14083838886593467</c:v>
                </c:pt>
                <c:pt idx="45">
                  <c:v>0.17242672096007022</c:v>
                </c:pt>
                <c:pt idx="46">
                  <c:v>0.20419280185299021</c:v>
                </c:pt>
                <c:pt idx="47">
                  <c:v>0.23617194000999964</c:v>
                </c:pt>
                <c:pt idx="48">
                  <c:v>0.26840103619470485</c:v>
                </c:pt>
                <c:pt idx="49">
                  <c:v>0.30091890823963918</c:v>
                </c:pt>
                <c:pt idx="50">
                  <c:v>0.33376665557466639</c:v>
                </c:pt>
                <c:pt idx="51">
                  <c:v>0.36698807305277104</c:v>
                </c:pt>
                <c:pt idx="52">
                  <c:v>0.40063012573818679</c:v>
                </c:pt>
                <c:pt idx="53">
                  <c:v>0.43474349909706972</c:v>
                </c:pt>
                <c:pt idx="54">
                  <c:v>0.4693832426714365</c:v>
                </c:pt>
                <c:pt idx="55">
                  <c:v>0.50460953012473164</c:v>
                </c:pt>
                <c:pt idx="56">
                  <c:v>0.54048856494806086</c:v>
                </c:pt>
                <c:pt idx="57">
                  <c:v>0.57709366971925857</c:v>
                </c:pt>
                <c:pt idx="58">
                  <c:v>0.61450660849518568</c:v>
                </c:pt>
                <c:pt idx="59">
                  <c:v>0.65281920798775561</c:v>
                </c:pt>
                <c:pt idx="60">
                  <c:v>0.6921353655622795</c:v>
                </c:pt>
                <c:pt idx="61">
                  <c:v>0.73257356374211657</c:v>
                </c:pt>
                <c:pt idx="62">
                  <c:v>0.77427005635431312</c:v>
                </c:pt>
                <c:pt idx="63">
                  <c:v>0.81738295788941406</c:v>
                </c:pt>
                <c:pt idx="64">
                  <c:v>0.86209756667827153</c:v>
                </c:pt>
                <c:pt idx="65">
                  <c:v>0.9086334033318576</c:v>
                </c:pt>
                <c:pt idx="66">
                  <c:v>0.95725368129332689</c:v>
                </c:pt>
                <c:pt idx="67">
                  <c:v>1.0082783038771819</c:v>
                </c:pt>
                <c:pt idx="68">
                  <c:v>1.062102106649055</c:v>
                </c:pt>
                <c:pt idx="69">
                  <c:v>1.119221134199847</c:v>
                </c:pt>
                <c:pt idx="70">
                  <c:v>1.1802716510750031</c:v>
                </c:pt>
                <c:pt idx="71">
                  <c:v>1.2460901654695893</c:v>
                </c:pt>
                <c:pt idx="72">
                  <c:v>1.3178098407415364</c:v>
                </c:pt>
                <c:pt idx="73">
                  <c:v>1.39702374642514</c:v>
                </c:pt>
                <c:pt idx="74">
                  <c:v>1.4860802918363445</c:v>
                </c:pt>
                <c:pt idx="75">
                  <c:v>1.5886662689871422</c:v>
                </c:pt>
                <c:pt idx="76">
                  <c:v>1.7111021101884198</c:v>
                </c:pt>
                <c:pt idx="77">
                  <c:v>1.8657648402099216</c:v>
                </c:pt>
                <c:pt idx="78">
                  <c:v>2.0831513947736382</c:v>
                </c:pt>
                <c:pt idx="79">
                  <c:v>2.4929845460225426</c:v>
                </c:pt>
              </c:numCache>
            </c:numRef>
          </c:xVal>
          <c:yVal>
            <c:numRef>
              <c:f>Sheet1!$D$131:$D$210</c:f>
              <c:numCache>
                <c:formatCode>General</c:formatCode>
                <c:ptCount val="80"/>
                <c:pt idx="0">
                  <c:v>-0.78356050228310892</c:v>
                </c:pt>
                <c:pt idx="1">
                  <c:v>-0.69132762557077865</c:v>
                </c:pt>
                <c:pt idx="2">
                  <c:v>-0.6832043378995537</c:v>
                </c:pt>
                <c:pt idx="3">
                  <c:v>-0.67909474885844689</c:v>
                </c:pt>
                <c:pt idx="4">
                  <c:v>-0.67132762557077963</c:v>
                </c:pt>
                <c:pt idx="5">
                  <c:v>-0.66356050228311192</c:v>
                </c:pt>
                <c:pt idx="6">
                  <c:v>-0.63909474885844375</c:v>
                </c:pt>
                <c:pt idx="7">
                  <c:v>-0.59356050228311119</c:v>
                </c:pt>
                <c:pt idx="8">
                  <c:v>-0.59320433789955351</c:v>
                </c:pt>
                <c:pt idx="9">
                  <c:v>-0.59132762557077712</c:v>
                </c:pt>
                <c:pt idx="10">
                  <c:v>-0.57356050228311162</c:v>
                </c:pt>
                <c:pt idx="11">
                  <c:v>-0.57349200913242626</c:v>
                </c:pt>
                <c:pt idx="12">
                  <c:v>-0.56909474885844369</c:v>
                </c:pt>
                <c:pt idx="13">
                  <c:v>-0.56909474885844369</c:v>
                </c:pt>
                <c:pt idx="14">
                  <c:v>-0.56161529680365163</c:v>
                </c:pt>
                <c:pt idx="15">
                  <c:v>-0.55349200913242658</c:v>
                </c:pt>
                <c:pt idx="16">
                  <c:v>-0.5435605022831107</c:v>
                </c:pt>
                <c:pt idx="17">
                  <c:v>-0.52384817351598334</c:v>
                </c:pt>
                <c:pt idx="18">
                  <c:v>-0.52132762557077683</c:v>
                </c:pt>
                <c:pt idx="19">
                  <c:v>-0.47349200913242856</c:v>
                </c:pt>
                <c:pt idx="20">
                  <c:v>-0.47132762557077634</c:v>
                </c:pt>
                <c:pt idx="21">
                  <c:v>-0.46909474885844576</c:v>
                </c:pt>
                <c:pt idx="22">
                  <c:v>-0.46161529680365215</c:v>
                </c:pt>
                <c:pt idx="23">
                  <c:v>-0.43349200913242592</c:v>
                </c:pt>
                <c:pt idx="24">
                  <c:v>-0.41349200913242634</c:v>
                </c:pt>
                <c:pt idx="25">
                  <c:v>-0.37161529680365241</c:v>
                </c:pt>
                <c:pt idx="26">
                  <c:v>-0.36938242009132177</c:v>
                </c:pt>
                <c:pt idx="27">
                  <c:v>-0.35384817351598147</c:v>
                </c:pt>
                <c:pt idx="28">
                  <c:v>-0.33161529680365143</c:v>
                </c:pt>
                <c:pt idx="29">
                  <c:v>-0.31161529680365191</c:v>
                </c:pt>
                <c:pt idx="30">
                  <c:v>-0.30938242009132128</c:v>
                </c:pt>
                <c:pt idx="31">
                  <c:v>-0.2538481735159836</c:v>
                </c:pt>
                <c:pt idx="32">
                  <c:v>-0.24320433789955598</c:v>
                </c:pt>
                <c:pt idx="33">
                  <c:v>-0.24320433789955598</c:v>
                </c:pt>
                <c:pt idx="34">
                  <c:v>-0.21938242009132142</c:v>
                </c:pt>
                <c:pt idx="35">
                  <c:v>-0.21320433789955481</c:v>
                </c:pt>
                <c:pt idx="36">
                  <c:v>-0.19384817351598121</c:v>
                </c:pt>
                <c:pt idx="37">
                  <c:v>-0.18204452054794029</c:v>
                </c:pt>
                <c:pt idx="38">
                  <c:v>-8.9382420091320497E-2</c:v>
                </c:pt>
                <c:pt idx="39">
                  <c:v>-8.9382420091320497E-2</c:v>
                </c:pt>
                <c:pt idx="40">
                  <c:v>-8.3848173515981714E-2</c:v>
                </c:pt>
                <c:pt idx="41">
                  <c:v>0.10622031963469603</c:v>
                </c:pt>
                <c:pt idx="42">
                  <c:v>0.13795547945206024</c:v>
                </c:pt>
                <c:pt idx="43">
                  <c:v>0.13795547945206024</c:v>
                </c:pt>
                <c:pt idx="44">
                  <c:v>0.22622031963469702</c:v>
                </c:pt>
                <c:pt idx="45">
                  <c:v>0.22795547945205996</c:v>
                </c:pt>
                <c:pt idx="46">
                  <c:v>0.23809703196347176</c:v>
                </c:pt>
                <c:pt idx="47">
                  <c:v>0.24348972602739502</c:v>
                </c:pt>
                <c:pt idx="48">
                  <c:v>0.25622031963469638</c:v>
                </c:pt>
                <c:pt idx="49">
                  <c:v>0.2657226027397252</c:v>
                </c:pt>
                <c:pt idx="50">
                  <c:v>0.26622031963469633</c:v>
                </c:pt>
                <c:pt idx="51">
                  <c:v>0.3058641552511398</c:v>
                </c:pt>
                <c:pt idx="52">
                  <c:v>0.31586415525113942</c:v>
                </c:pt>
                <c:pt idx="53">
                  <c:v>0.31795547945206004</c:v>
                </c:pt>
                <c:pt idx="54">
                  <c:v>0.32384589041095091</c:v>
                </c:pt>
                <c:pt idx="55">
                  <c:v>0.34586415525113878</c:v>
                </c:pt>
                <c:pt idx="56">
                  <c:v>0.35348972602739437</c:v>
                </c:pt>
                <c:pt idx="57">
                  <c:v>0.35622031963469636</c:v>
                </c:pt>
                <c:pt idx="58">
                  <c:v>0.37586415525113992</c:v>
                </c:pt>
                <c:pt idx="59">
                  <c:v>0.43572260273972696</c:v>
                </c:pt>
                <c:pt idx="60">
                  <c:v>0.45572260273972631</c:v>
                </c:pt>
                <c:pt idx="61">
                  <c:v>0.46032990867580298</c:v>
                </c:pt>
                <c:pt idx="62">
                  <c:v>0.47348972602739181</c:v>
                </c:pt>
                <c:pt idx="63">
                  <c:v>0.51572260273972503</c:v>
                </c:pt>
                <c:pt idx="64">
                  <c:v>0.51586415525113849</c:v>
                </c:pt>
                <c:pt idx="65">
                  <c:v>0.54032990867580322</c:v>
                </c:pt>
                <c:pt idx="66">
                  <c:v>0.57572260273972764</c:v>
                </c:pt>
                <c:pt idx="67">
                  <c:v>0.59809703196347141</c:v>
                </c:pt>
                <c:pt idx="68">
                  <c:v>0.61809703196347299</c:v>
                </c:pt>
                <c:pt idx="69">
                  <c:v>0.64348972602739363</c:v>
                </c:pt>
                <c:pt idx="70">
                  <c:v>0.65384589041094965</c:v>
                </c:pt>
                <c:pt idx="71">
                  <c:v>0.65809703196347236</c:v>
                </c:pt>
                <c:pt idx="72">
                  <c:v>0.70032990867580336</c:v>
                </c:pt>
                <c:pt idx="73">
                  <c:v>0.70809703196347284</c:v>
                </c:pt>
                <c:pt idx="74">
                  <c:v>0.75384589041095085</c:v>
                </c:pt>
                <c:pt idx="75">
                  <c:v>0.77348972602739641</c:v>
                </c:pt>
                <c:pt idx="76">
                  <c:v>0.78384589041095165</c:v>
                </c:pt>
                <c:pt idx="77">
                  <c:v>0.80384589041094801</c:v>
                </c:pt>
                <c:pt idx="78">
                  <c:v>0.8203299086758028</c:v>
                </c:pt>
                <c:pt idx="79">
                  <c:v>0.87032990867580351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14576"/>
        <c:axId val="333410768"/>
      </c:scatterChart>
      <c:valAx>
        <c:axId val="333414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Normal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0768"/>
        <c:crosses val="autoZero"/>
        <c:crossBetween val="midCat"/>
      </c:valAx>
      <c:valAx>
        <c:axId val="33341076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457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Sheet1!$C$131:$C$210</c:f>
              <c:numCache>
                <c:formatCode>General</c:formatCode>
                <c:ptCount val="80"/>
                <c:pt idx="0">
                  <c:v>-2.4929845460225413</c:v>
                </c:pt>
                <c:pt idx="1">
                  <c:v>-2.0831513947736382</c:v>
                </c:pt>
                <c:pt idx="2">
                  <c:v>-1.8657648402099216</c:v>
                </c:pt>
                <c:pt idx="3">
                  <c:v>-1.7111021101884196</c:v>
                </c:pt>
                <c:pt idx="4">
                  <c:v>-1.5886662689871422</c:v>
                </c:pt>
                <c:pt idx="5">
                  <c:v>-1.486080291836344</c:v>
                </c:pt>
                <c:pt idx="6">
                  <c:v>-1.3970237464251414</c:v>
                </c:pt>
                <c:pt idx="7">
                  <c:v>-1.3178098407415364</c:v>
                </c:pt>
                <c:pt idx="8">
                  <c:v>-1.2460901654695893</c:v>
                </c:pt>
                <c:pt idx="9">
                  <c:v>-1.1802716510750031</c:v>
                </c:pt>
                <c:pt idx="10">
                  <c:v>-1.119221134199847</c:v>
                </c:pt>
                <c:pt idx="11">
                  <c:v>-1.062102106649055</c:v>
                </c:pt>
                <c:pt idx="12">
                  <c:v>-1.0082783038771819</c:v>
                </c:pt>
                <c:pt idx="13">
                  <c:v>-0.95725368129332633</c:v>
                </c:pt>
                <c:pt idx="14">
                  <c:v>-0.9086334033318576</c:v>
                </c:pt>
                <c:pt idx="15">
                  <c:v>-0.86209756667827087</c:v>
                </c:pt>
                <c:pt idx="16">
                  <c:v>-0.81738295788941406</c:v>
                </c:pt>
                <c:pt idx="17">
                  <c:v>-0.77427005635431312</c:v>
                </c:pt>
                <c:pt idx="18">
                  <c:v>-0.73257356374211657</c:v>
                </c:pt>
                <c:pt idx="19">
                  <c:v>-0.69213536556228017</c:v>
                </c:pt>
                <c:pt idx="20">
                  <c:v>-0.65281920798775561</c:v>
                </c:pt>
                <c:pt idx="21">
                  <c:v>-0.61450660849518568</c:v>
                </c:pt>
                <c:pt idx="22">
                  <c:v>-0.57709366971925857</c:v>
                </c:pt>
                <c:pt idx="23">
                  <c:v>-0.54048856494806086</c:v>
                </c:pt>
                <c:pt idx="24">
                  <c:v>-0.50460953012473164</c:v>
                </c:pt>
                <c:pt idx="25">
                  <c:v>-0.4693832426714365</c:v>
                </c:pt>
                <c:pt idx="26">
                  <c:v>-0.43474349909707027</c:v>
                </c:pt>
                <c:pt idx="27">
                  <c:v>-0.40063012573818679</c:v>
                </c:pt>
                <c:pt idx="28">
                  <c:v>-0.36698807305277104</c:v>
                </c:pt>
                <c:pt idx="29">
                  <c:v>-0.33376665557466639</c:v>
                </c:pt>
                <c:pt idx="30">
                  <c:v>-0.30091890823963918</c:v>
                </c:pt>
                <c:pt idx="31">
                  <c:v>-0.26840103619470485</c:v>
                </c:pt>
                <c:pt idx="32">
                  <c:v>-0.23617194000999964</c:v>
                </c:pt>
                <c:pt idx="33">
                  <c:v>-0.20419280185299021</c:v>
                </c:pt>
                <c:pt idx="34">
                  <c:v>-0.17242672096007022</c:v>
                </c:pt>
                <c:pt idx="35">
                  <c:v>-0.14083838886593467</c:v>
                </c:pt>
                <c:pt idx="36">
                  <c:v>-0.10939379648226653</c:v>
                </c:pt>
                <c:pt idx="37">
                  <c:v>-7.8059966366998385E-2</c:v>
                </c:pt>
                <c:pt idx="38">
                  <c:v>-4.6804704475896027E-2</c:v>
                </c:pt>
                <c:pt idx="39">
                  <c:v>-1.5596366399235418E-2</c:v>
                </c:pt>
                <c:pt idx="40">
                  <c:v>1.5596366399235418E-2</c:v>
                </c:pt>
                <c:pt idx="41">
                  <c:v>4.6804704475896027E-2</c:v>
                </c:pt>
                <c:pt idx="42">
                  <c:v>7.8059966366998385E-2</c:v>
                </c:pt>
                <c:pt idx="43">
                  <c:v>0.10939379648226653</c:v>
                </c:pt>
                <c:pt idx="44">
                  <c:v>0.14083838886593467</c:v>
                </c:pt>
                <c:pt idx="45">
                  <c:v>0.17242672096007022</c:v>
                </c:pt>
                <c:pt idx="46">
                  <c:v>0.20419280185299021</c:v>
                </c:pt>
                <c:pt idx="47">
                  <c:v>0.23617194000999964</c:v>
                </c:pt>
                <c:pt idx="48">
                  <c:v>0.26840103619470485</c:v>
                </c:pt>
                <c:pt idx="49">
                  <c:v>0.30091890823963918</c:v>
                </c:pt>
                <c:pt idx="50">
                  <c:v>0.33376665557466639</c:v>
                </c:pt>
                <c:pt idx="51">
                  <c:v>0.36698807305277104</c:v>
                </c:pt>
                <c:pt idx="52">
                  <c:v>0.40063012573818679</c:v>
                </c:pt>
                <c:pt idx="53">
                  <c:v>0.43474349909706972</c:v>
                </c:pt>
                <c:pt idx="54">
                  <c:v>0.4693832426714365</c:v>
                </c:pt>
                <c:pt idx="55">
                  <c:v>0.50460953012473164</c:v>
                </c:pt>
                <c:pt idx="56">
                  <c:v>0.54048856494806086</c:v>
                </c:pt>
                <c:pt idx="57">
                  <c:v>0.57709366971925857</c:v>
                </c:pt>
                <c:pt idx="58">
                  <c:v>0.61450660849518568</c:v>
                </c:pt>
                <c:pt idx="59">
                  <c:v>0.65281920798775561</c:v>
                </c:pt>
                <c:pt idx="60">
                  <c:v>0.6921353655622795</c:v>
                </c:pt>
                <c:pt idx="61">
                  <c:v>0.73257356374211657</c:v>
                </c:pt>
                <c:pt idx="62">
                  <c:v>0.77427005635431312</c:v>
                </c:pt>
                <c:pt idx="63">
                  <c:v>0.81738295788941406</c:v>
                </c:pt>
                <c:pt idx="64">
                  <c:v>0.86209756667827153</c:v>
                </c:pt>
                <c:pt idx="65">
                  <c:v>0.9086334033318576</c:v>
                </c:pt>
                <c:pt idx="66">
                  <c:v>0.95725368129332689</c:v>
                </c:pt>
                <c:pt idx="67">
                  <c:v>1.0082783038771819</c:v>
                </c:pt>
                <c:pt idx="68">
                  <c:v>1.062102106649055</c:v>
                </c:pt>
                <c:pt idx="69">
                  <c:v>1.119221134199847</c:v>
                </c:pt>
                <c:pt idx="70">
                  <c:v>1.1802716510750031</c:v>
                </c:pt>
                <c:pt idx="71">
                  <c:v>1.2460901654695893</c:v>
                </c:pt>
                <c:pt idx="72">
                  <c:v>1.3178098407415364</c:v>
                </c:pt>
                <c:pt idx="73">
                  <c:v>1.39702374642514</c:v>
                </c:pt>
                <c:pt idx="74">
                  <c:v>1.4860802918363445</c:v>
                </c:pt>
                <c:pt idx="75">
                  <c:v>1.5886662689871422</c:v>
                </c:pt>
                <c:pt idx="76">
                  <c:v>1.7111021101884198</c:v>
                </c:pt>
                <c:pt idx="77">
                  <c:v>1.8657648402099216</c:v>
                </c:pt>
                <c:pt idx="78">
                  <c:v>2.0831513947736382</c:v>
                </c:pt>
                <c:pt idx="79">
                  <c:v>2.4929845460225426</c:v>
                </c:pt>
              </c:numCache>
            </c:numRef>
          </c:xVal>
          <c:yVal>
            <c:numRef>
              <c:f>Sheet1!$D$131:$D$210</c:f>
              <c:numCache>
                <c:formatCode>General</c:formatCode>
                <c:ptCount val="80"/>
                <c:pt idx="0">
                  <c:v>-0.37403139269406838</c:v>
                </c:pt>
                <c:pt idx="1">
                  <c:v>-0.27854509132420691</c:v>
                </c:pt>
                <c:pt idx="2">
                  <c:v>-0.27515696347031698</c:v>
                </c:pt>
                <c:pt idx="3">
                  <c:v>-0.24280079908676186</c:v>
                </c:pt>
                <c:pt idx="4">
                  <c:v>-0.21456335616439201</c:v>
                </c:pt>
                <c:pt idx="5">
                  <c:v>-0.21418436073059421</c:v>
                </c:pt>
                <c:pt idx="6">
                  <c:v>-0.20881906392694694</c:v>
                </c:pt>
                <c:pt idx="7">
                  <c:v>-0.19515696347031697</c:v>
                </c:pt>
                <c:pt idx="8">
                  <c:v>-0.19349257990867783</c:v>
                </c:pt>
                <c:pt idx="9">
                  <c:v>-0.18854509132420696</c:v>
                </c:pt>
                <c:pt idx="10">
                  <c:v>-0.16951769406392989</c:v>
                </c:pt>
                <c:pt idx="11">
                  <c:v>-0.14881906392694691</c:v>
                </c:pt>
                <c:pt idx="12">
                  <c:v>-0.14881906392694691</c:v>
                </c:pt>
                <c:pt idx="13">
                  <c:v>-0.12967066210045544</c:v>
                </c:pt>
                <c:pt idx="14">
                  <c:v>-0.11403139269406848</c:v>
                </c:pt>
                <c:pt idx="15">
                  <c:v>-0.11020262557077866</c:v>
                </c:pt>
                <c:pt idx="16">
                  <c:v>-0.10967066210045573</c:v>
                </c:pt>
                <c:pt idx="17">
                  <c:v>-0.10854509132420675</c:v>
                </c:pt>
                <c:pt idx="18">
                  <c:v>-9.5156963470316991E-2</c:v>
                </c:pt>
                <c:pt idx="19">
                  <c:v>-8.9670662100455809E-2</c:v>
                </c:pt>
                <c:pt idx="20">
                  <c:v>-8.3773401826484864E-2</c:v>
                </c:pt>
                <c:pt idx="21">
                  <c:v>-7.2800799086761889E-2</c:v>
                </c:pt>
                <c:pt idx="22">
                  <c:v>-6.0202625570778823E-2</c:v>
                </c:pt>
                <c:pt idx="23">
                  <c:v>-5.8819063926947052E-2</c:v>
                </c:pt>
                <c:pt idx="24">
                  <c:v>-5.4465182648400834E-2</c:v>
                </c:pt>
                <c:pt idx="25">
                  <c:v>-5.4031392694068536E-2</c:v>
                </c:pt>
                <c:pt idx="26">
                  <c:v>-4.8978881278539443E-2</c:v>
                </c:pt>
                <c:pt idx="27">
                  <c:v>-3.4184360730594054E-2</c:v>
                </c:pt>
                <c:pt idx="28">
                  <c:v>-2.8978881278539426E-2</c:v>
                </c:pt>
                <c:pt idx="29">
                  <c:v>-2.8287100456623668E-2</c:v>
                </c:pt>
                <c:pt idx="30">
                  <c:v>-2.4465182648400811E-2</c:v>
                </c:pt>
                <c:pt idx="31">
                  <c:v>-2.37734018264848E-2</c:v>
                </c:pt>
                <c:pt idx="32">
                  <c:v>-2.3492579908678028E-2</c:v>
                </c:pt>
                <c:pt idx="33">
                  <c:v>-2.0202625570778801E-2</c:v>
                </c:pt>
                <c:pt idx="34">
                  <c:v>-1.4563356164391639E-2</c:v>
                </c:pt>
                <c:pt idx="35">
                  <c:v>-1.3773401826484791E-2</c:v>
                </c:pt>
                <c:pt idx="36">
                  <c:v>-5.1569634703170246E-3</c:v>
                </c:pt>
                <c:pt idx="37">
                  <c:v>3.2933789954436859E-4</c:v>
                </c:pt>
                <c:pt idx="38">
                  <c:v>5.4366438356083869E-3</c:v>
                </c:pt>
                <c:pt idx="39">
                  <c:v>5.5348173515992185E-3</c:v>
                </c:pt>
                <c:pt idx="40">
                  <c:v>1.0482305936070361E-2</c:v>
                </c:pt>
                <c:pt idx="41">
                  <c:v>1.5815639269406E-2</c:v>
                </c:pt>
                <c:pt idx="42">
                  <c:v>1.7199200913238233E-2</c:v>
                </c:pt>
                <c:pt idx="43">
                  <c:v>1.9797374429221259E-2</c:v>
                </c:pt>
                <c:pt idx="44">
                  <c:v>2.1021118721460643E-2</c:v>
                </c:pt>
                <c:pt idx="45">
                  <c:v>2.54366438356084E-2</c:v>
                </c:pt>
                <c:pt idx="46">
                  <c:v>2.6507420091322009E-2</c:v>
                </c:pt>
                <c:pt idx="47">
                  <c:v>4.0482305936070183E-2</c:v>
                </c:pt>
                <c:pt idx="48">
                  <c:v>4.1712899543376467E-2</c:v>
                </c:pt>
                <c:pt idx="49">
                  <c:v>4.5815639269405829E-2</c:v>
                </c:pt>
                <c:pt idx="50">
                  <c:v>4.6507420091322034E-2</c:v>
                </c:pt>
                <c:pt idx="51">
                  <c:v>4.9797374429221351E-2</c:v>
                </c:pt>
                <c:pt idx="52">
                  <c:v>6.0489155251137294E-2</c:v>
                </c:pt>
                <c:pt idx="53">
                  <c:v>6.5815639269405854E-2</c:v>
                </c:pt>
                <c:pt idx="54">
                  <c:v>7.1712899543376493E-2</c:v>
                </c:pt>
                <c:pt idx="55">
                  <c:v>7.4843036529683091E-2</c:v>
                </c:pt>
                <c:pt idx="56">
                  <c:v>8.5968607305931546E-2</c:v>
                </c:pt>
                <c:pt idx="57">
                  <c:v>9.0489155251137265E-2</c:v>
                </c:pt>
                <c:pt idx="58">
                  <c:v>0.10145490867579317</c:v>
                </c:pt>
                <c:pt idx="59">
                  <c:v>0.10596860730593162</c:v>
                </c:pt>
                <c:pt idx="60">
                  <c:v>0.1255348173515991</c:v>
                </c:pt>
                <c:pt idx="61">
                  <c:v>0.1255348173515991</c:v>
                </c:pt>
                <c:pt idx="62">
                  <c:v>0.12622659817351503</c:v>
                </c:pt>
                <c:pt idx="63">
                  <c:v>0.12650742009132224</c:v>
                </c:pt>
                <c:pt idx="64">
                  <c:v>0.13048230593607046</c:v>
                </c:pt>
                <c:pt idx="65">
                  <c:v>0.13118093607305287</c:v>
                </c:pt>
                <c:pt idx="66">
                  <c:v>0.13145490867579346</c:v>
                </c:pt>
                <c:pt idx="67">
                  <c:v>0.14719920091323821</c:v>
                </c:pt>
                <c:pt idx="68">
                  <c:v>0.15048230593607057</c:v>
                </c:pt>
                <c:pt idx="69">
                  <c:v>0.15102111872146062</c:v>
                </c:pt>
                <c:pt idx="70">
                  <c:v>0.15171289954337669</c:v>
                </c:pt>
                <c:pt idx="71">
                  <c:v>0.16171289954337639</c:v>
                </c:pt>
                <c:pt idx="72">
                  <c:v>0.17032933789954438</c:v>
                </c:pt>
                <c:pt idx="73">
                  <c:v>0.17102111872146061</c:v>
                </c:pt>
                <c:pt idx="74">
                  <c:v>0.18048915525113748</c:v>
                </c:pt>
                <c:pt idx="75">
                  <c:v>0.18048915525113748</c:v>
                </c:pt>
                <c:pt idx="76">
                  <c:v>0.19719920091323839</c:v>
                </c:pt>
                <c:pt idx="77">
                  <c:v>0.21048915525113729</c:v>
                </c:pt>
                <c:pt idx="78">
                  <c:v>0.21622659817351497</c:v>
                </c:pt>
                <c:pt idx="79">
                  <c:v>0.24543664383560826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11312"/>
        <c:axId val="333415664"/>
      </c:scatterChart>
      <c:valAx>
        <c:axId val="333411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Normal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5664"/>
        <c:crosses val="autoZero"/>
        <c:crossBetween val="midCat"/>
      </c:valAx>
      <c:valAx>
        <c:axId val="3334156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1312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Sheet1!$F$3:$F$82</c:f>
              <c:numCache>
                <c:formatCode>General</c:formatCode>
                <c:ptCount val="80"/>
                <c:pt idx="0">
                  <c:v>0.99901247026980988</c:v>
                </c:pt>
                <c:pt idx="1">
                  <c:v>0.99901247026980988</c:v>
                </c:pt>
                <c:pt idx="2">
                  <c:v>0.99901247026980988</c:v>
                </c:pt>
                <c:pt idx="3">
                  <c:v>0.99901247026980988</c:v>
                </c:pt>
                <c:pt idx="4">
                  <c:v>0.99901247026980988</c:v>
                </c:pt>
                <c:pt idx="5">
                  <c:v>1.016997093547735</c:v>
                </c:pt>
                <c:pt idx="6">
                  <c:v>1.016997093547735</c:v>
                </c:pt>
                <c:pt idx="7">
                  <c:v>1.016997093547735</c:v>
                </c:pt>
                <c:pt idx="8">
                  <c:v>1.016997093547735</c:v>
                </c:pt>
                <c:pt idx="9">
                  <c:v>1.016997093547735</c:v>
                </c:pt>
                <c:pt idx="10">
                  <c:v>1.0349817168256599</c:v>
                </c:pt>
                <c:pt idx="11">
                  <c:v>1.0349817168256599</c:v>
                </c:pt>
                <c:pt idx="12">
                  <c:v>1.0349817168256599</c:v>
                </c:pt>
                <c:pt idx="13">
                  <c:v>1.0349817168256599</c:v>
                </c:pt>
                <c:pt idx="14">
                  <c:v>1.0349817168256599</c:v>
                </c:pt>
                <c:pt idx="15">
                  <c:v>1.0589612145295595</c:v>
                </c:pt>
                <c:pt idx="16">
                  <c:v>1.0589612145295595</c:v>
                </c:pt>
                <c:pt idx="17">
                  <c:v>1.0589612145295595</c:v>
                </c:pt>
                <c:pt idx="18">
                  <c:v>1.0589612145295595</c:v>
                </c:pt>
                <c:pt idx="19">
                  <c:v>1.0589612145295595</c:v>
                </c:pt>
                <c:pt idx="20">
                  <c:v>1.1485340043962247</c:v>
                </c:pt>
                <c:pt idx="21">
                  <c:v>1.1485340043962247</c:v>
                </c:pt>
                <c:pt idx="22">
                  <c:v>1.1485340043962247</c:v>
                </c:pt>
                <c:pt idx="23">
                  <c:v>1.1485340043962247</c:v>
                </c:pt>
                <c:pt idx="24">
                  <c:v>1.1485340043962247</c:v>
                </c:pt>
                <c:pt idx="25">
                  <c:v>1.1665186276741488</c:v>
                </c:pt>
                <c:pt idx="26">
                  <c:v>1.1665186276741488</c:v>
                </c:pt>
                <c:pt idx="27">
                  <c:v>1.1665186276741488</c:v>
                </c:pt>
                <c:pt idx="28">
                  <c:v>1.1665186276741488</c:v>
                </c:pt>
                <c:pt idx="29">
                  <c:v>1.1665186276741488</c:v>
                </c:pt>
                <c:pt idx="30">
                  <c:v>1.1845032509520739</c:v>
                </c:pt>
                <c:pt idx="31">
                  <c:v>1.1845032509520739</c:v>
                </c:pt>
                <c:pt idx="32">
                  <c:v>1.1845032509520739</c:v>
                </c:pt>
                <c:pt idx="33">
                  <c:v>1.1845032509520739</c:v>
                </c:pt>
                <c:pt idx="34">
                  <c:v>1.1845032509520739</c:v>
                </c:pt>
                <c:pt idx="35">
                  <c:v>1.2084827486559742</c:v>
                </c:pt>
                <c:pt idx="36">
                  <c:v>1.2084827486559742</c:v>
                </c:pt>
                <c:pt idx="37">
                  <c:v>1.2084827486559742</c:v>
                </c:pt>
                <c:pt idx="38">
                  <c:v>1.2084827486559742</c:v>
                </c:pt>
                <c:pt idx="39">
                  <c:v>1.2084827486559742</c:v>
                </c:pt>
                <c:pt idx="40">
                  <c:v>1.2980555385226384</c:v>
                </c:pt>
                <c:pt idx="41">
                  <c:v>1.2980555385226384</c:v>
                </c:pt>
                <c:pt idx="42">
                  <c:v>1.2980555385226384</c:v>
                </c:pt>
                <c:pt idx="43">
                  <c:v>1.2980555385226384</c:v>
                </c:pt>
                <c:pt idx="44">
                  <c:v>1.2980555385226384</c:v>
                </c:pt>
                <c:pt idx="45">
                  <c:v>1.3160401618005639</c:v>
                </c:pt>
                <c:pt idx="46">
                  <c:v>1.3160401618005639</c:v>
                </c:pt>
                <c:pt idx="47">
                  <c:v>1.3160401618005639</c:v>
                </c:pt>
                <c:pt idx="48">
                  <c:v>1.3160401618005639</c:v>
                </c:pt>
                <c:pt idx="49">
                  <c:v>1.3160401618005639</c:v>
                </c:pt>
                <c:pt idx="50">
                  <c:v>1.3340247850784872</c:v>
                </c:pt>
                <c:pt idx="51">
                  <c:v>1.3340247850784872</c:v>
                </c:pt>
                <c:pt idx="52">
                  <c:v>1.3340247850784872</c:v>
                </c:pt>
                <c:pt idx="53">
                  <c:v>1.3340247850784872</c:v>
                </c:pt>
                <c:pt idx="54">
                  <c:v>1.3340247850784872</c:v>
                </c:pt>
                <c:pt idx="55">
                  <c:v>1.3580042827823873</c:v>
                </c:pt>
                <c:pt idx="56">
                  <c:v>1.3580042827823873</c:v>
                </c:pt>
                <c:pt idx="57">
                  <c:v>1.3580042827823873</c:v>
                </c:pt>
                <c:pt idx="58">
                  <c:v>1.3580042827823873</c:v>
                </c:pt>
                <c:pt idx="59">
                  <c:v>1.3580042827823873</c:v>
                </c:pt>
                <c:pt idx="60">
                  <c:v>1.4974175840245225</c:v>
                </c:pt>
                <c:pt idx="61">
                  <c:v>1.4974175840245225</c:v>
                </c:pt>
                <c:pt idx="62">
                  <c:v>1.4974175840245225</c:v>
                </c:pt>
                <c:pt idx="63">
                  <c:v>1.4974175840245225</c:v>
                </c:pt>
                <c:pt idx="64">
                  <c:v>1.4974175840245225</c:v>
                </c:pt>
                <c:pt idx="65">
                  <c:v>1.5154022073024465</c:v>
                </c:pt>
                <c:pt idx="66">
                  <c:v>1.5154022073024465</c:v>
                </c:pt>
                <c:pt idx="67">
                  <c:v>1.5154022073024465</c:v>
                </c:pt>
                <c:pt idx="68">
                  <c:v>1.5154022073024465</c:v>
                </c:pt>
                <c:pt idx="69">
                  <c:v>1.5154022073024465</c:v>
                </c:pt>
                <c:pt idx="70">
                  <c:v>1.5333868305803726</c:v>
                </c:pt>
                <c:pt idx="71">
                  <c:v>1.5333868305803726</c:v>
                </c:pt>
                <c:pt idx="72">
                  <c:v>1.5333868305803726</c:v>
                </c:pt>
                <c:pt idx="73">
                  <c:v>1.5333868305803726</c:v>
                </c:pt>
                <c:pt idx="74">
                  <c:v>1.5333868305803726</c:v>
                </c:pt>
                <c:pt idx="75">
                  <c:v>1.5573663282842722</c:v>
                </c:pt>
                <c:pt idx="76">
                  <c:v>1.5573663282842722</c:v>
                </c:pt>
                <c:pt idx="77">
                  <c:v>1.5573663282842722</c:v>
                </c:pt>
                <c:pt idx="78">
                  <c:v>1.5573663282842722</c:v>
                </c:pt>
                <c:pt idx="79">
                  <c:v>1.5573663282842722</c:v>
                </c:pt>
              </c:numCache>
            </c:numRef>
          </c:xVal>
          <c:yVal>
            <c:numRef>
              <c:f>Sheet1!$G$3:$G$82</c:f>
              <c:numCache>
                <c:formatCode>General</c:formatCode>
                <c:ptCount val="80"/>
                <c:pt idx="0">
                  <c:v>-2.9596557915828478E-2</c:v>
                </c:pt>
                <c:pt idx="1">
                  <c:v>-4.9134766232935133E-2</c:v>
                </c:pt>
                <c:pt idx="2">
                  <c:v>-4.5252778536581072E-2</c:v>
                </c:pt>
                <c:pt idx="3">
                  <c:v>-3.1932736125312791E-2</c:v>
                </c:pt>
                <c:pt idx="4">
                  <c:v>-3.7591376203361636E-2</c:v>
                </c:pt>
                <c:pt idx="5">
                  <c:v>-2.136189895018515E-2</c:v>
                </c:pt>
                <c:pt idx="6">
                  <c:v>-2.3560863050123278E-2</c:v>
                </c:pt>
                <c:pt idx="7">
                  <c:v>-2.5328086167786458E-2</c:v>
                </c:pt>
                <c:pt idx="8">
                  <c:v>-4.24854008104067E-2</c:v>
                </c:pt>
                <c:pt idx="9">
                  <c:v>-2.6214401744597202E-2</c:v>
                </c:pt>
                <c:pt idx="10">
                  <c:v>-1.5865426378587354E-2</c:v>
                </c:pt>
                <c:pt idx="11">
                  <c:v>-2.2988602166403211E-2</c:v>
                </c:pt>
                <c:pt idx="12">
                  <c:v>-2.425785143388693E-2</c:v>
                </c:pt>
                <c:pt idx="13">
                  <c:v>-2.1723051542143598E-2</c:v>
                </c:pt>
                <c:pt idx="14">
                  <c:v>-2.468176018584824E-2</c:v>
                </c:pt>
                <c:pt idx="15">
                  <c:v>-1.0519410979155758E-2</c:v>
                </c:pt>
                <c:pt idx="16">
                  <c:v>-1.0131128001210195E-2</c:v>
                </c:pt>
                <c:pt idx="17">
                  <c:v>-1.1686347145380754E-2</c:v>
                </c:pt>
                <c:pt idx="18">
                  <c:v>-1.6385702089369635E-2</c:v>
                </c:pt>
                <c:pt idx="19">
                  <c:v>-6.6521148822367114E-3</c:v>
                </c:pt>
                <c:pt idx="20">
                  <c:v>1.8487791394032685E-2</c:v>
                </c:pt>
                <c:pt idx="21">
                  <c:v>2.289989654678461E-2</c:v>
                </c:pt>
                <c:pt idx="22">
                  <c:v>2.6687795946828591E-2</c:v>
                </c:pt>
                <c:pt idx="23">
                  <c:v>2.025801591795796E-2</c:v>
                </c:pt>
                <c:pt idx="24">
                  <c:v>2.6687795946828591E-2</c:v>
                </c:pt>
                <c:pt idx="25">
                  <c:v>2.3532790085057272E-2</c:v>
                </c:pt>
                <c:pt idx="26">
                  <c:v>1.9306731938813392E-2</c:v>
                </c:pt>
                <c:pt idx="27">
                  <c:v>2.2971686025218725E-2</c:v>
                </c:pt>
                <c:pt idx="28">
                  <c:v>2.1847298388999483E-2</c:v>
                </c:pt>
                <c:pt idx="29">
                  <c:v>1.6466339329432877E-2</c:v>
                </c:pt>
                <c:pt idx="30">
                  <c:v>2.0159260796144728E-2</c:v>
                </c:pt>
                <c:pt idx="31">
                  <c:v>2.7417833356435228E-2</c:v>
                </c:pt>
                <c:pt idx="32">
                  <c:v>3.192657992417703E-2</c:v>
                </c:pt>
                <c:pt idx="33">
                  <c:v>2.4743597801299765E-2</c:v>
                </c:pt>
                <c:pt idx="34">
                  <c:v>2.9014506044230837E-2</c:v>
                </c:pt>
                <c:pt idx="35">
                  <c:v>2.3496278175530145E-2</c:v>
                </c:pt>
                <c:pt idx="36">
                  <c:v>2.0943099264720832E-2</c:v>
                </c:pt>
                <c:pt idx="37">
                  <c:v>2.14549372519597E-2</c:v>
                </c:pt>
                <c:pt idx="38">
                  <c:v>2.5021011685160379E-2</c:v>
                </c:pt>
                <c:pt idx="39">
                  <c:v>2.4513361736179691E-2</c:v>
                </c:pt>
                <c:pt idx="40">
                  <c:v>2.3956900059762799E-2</c:v>
                </c:pt>
                <c:pt idx="41">
                  <c:v>2.6226916775055082E-2</c:v>
                </c:pt>
                <c:pt idx="42">
                  <c:v>2.4783734163683631E-2</c:v>
                </c:pt>
                <c:pt idx="43">
                  <c:v>2.6226916775055082E-2</c:v>
                </c:pt>
                <c:pt idx="44">
                  <c:v>2.828032240611391E-2</c:v>
                </c:pt>
                <c:pt idx="45">
                  <c:v>2.1219377949713208E-2</c:v>
                </c:pt>
                <c:pt idx="46">
                  <c:v>2.281458445176044E-2</c:v>
                </c:pt>
                <c:pt idx="47">
                  <c:v>2.0819659116246607E-2</c:v>
                </c:pt>
                <c:pt idx="48">
                  <c:v>2.5196461438129706E-2</c:v>
                </c:pt>
                <c:pt idx="49">
                  <c:v>2.4205599767369152E-2</c:v>
                </c:pt>
                <c:pt idx="50">
                  <c:v>1.7964670357144333E-2</c:v>
                </c:pt>
                <c:pt idx="51">
                  <c:v>1.5641199018141767E-2</c:v>
                </c:pt>
                <c:pt idx="52">
                  <c:v>1.9314310232816833E-2</c:v>
                </c:pt>
                <c:pt idx="53">
                  <c:v>1.9699152510461063E-2</c:v>
                </c:pt>
                <c:pt idx="54">
                  <c:v>2.0275777266871825E-2</c:v>
                </c:pt>
                <c:pt idx="55">
                  <c:v>2.0393618165749812E-2</c:v>
                </c:pt>
                <c:pt idx="56">
                  <c:v>2.0393618165749812E-2</c:v>
                </c:pt>
                <c:pt idx="57">
                  <c:v>1.2323724997122426E-2</c:v>
                </c:pt>
                <c:pt idx="58">
                  <c:v>1.3986628682526986E-2</c:v>
                </c:pt>
                <c:pt idx="59">
                  <c:v>2.0938415831049488E-2</c:v>
                </c:pt>
                <c:pt idx="60">
                  <c:v>-1.1412397662280202E-2</c:v>
                </c:pt>
                <c:pt idx="61">
                  <c:v>-1.0137767581453567E-2</c:v>
                </c:pt>
                <c:pt idx="62">
                  <c:v>-1.5974955522217511E-2</c:v>
                </c:pt>
                <c:pt idx="63">
                  <c:v>-8.8668675240781755E-3</c:v>
                </c:pt>
                <c:pt idx="64">
                  <c:v>-1.1412397662280202E-2</c:v>
                </c:pt>
                <c:pt idx="65">
                  <c:v>-1.4617034384991618E-2</c:v>
                </c:pt>
                <c:pt idx="66">
                  <c:v>-1.4891296776110558E-2</c:v>
                </c:pt>
                <c:pt idx="67">
                  <c:v>-1.2975087318014781E-2</c:v>
                </c:pt>
                <c:pt idx="68">
                  <c:v>-1.3795284883618258E-2</c:v>
                </c:pt>
                <c:pt idx="69">
                  <c:v>-1.7229546665903601E-2</c:v>
                </c:pt>
                <c:pt idx="70">
                  <c:v>-2.5396105760681298E-2</c:v>
                </c:pt>
                <c:pt idx="71">
                  <c:v>-2.3915478477824183E-2</c:v>
                </c:pt>
                <c:pt idx="72">
                  <c:v>-2.2305985041254157E-2</c:v>
                </c:pt>
                <c:pt idx="73">
                  <c:v>-1.8308155504449981E-2</c:v>
                </c:pt>
                <c:pt idx="74">
                  <c:v>-2.0036031774415722E-2</c:v>
                </c:pt>
                <c:pt idx="75">
                  <c:v>-2.9607575763300996E-2</c:v>
                </c:pt>
                <c:pt idx="76">
                  <c:v>-2.9221250031166386E-2</c:v>
                </c:pt>
                <c:pt idx="77">
                  <c:v>-3.5183010665586614E-2</c:v>
                </c:pt>
                <c:pt idx="78">
                  <c:v>-3.0897815814795469E-2</c:v>
                </c:pt>
                <c:pt idx="79">
                  <c:v>-2.8963890330655481E-2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17296"/>
        <c:axId val="333402064"/>
      </c:scatterChart>
      <c:valAx>
        <c:axId val="3334172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Predicted 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2064"/>
        <c:crosses val="autoZero"/>
        <c:crossBetween val="midCat"/>
      </c:valAx>
      <c:valAx>
        <c:axId val="3334020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1729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yVal>
            <c:numRef>
              <c:f>Sheet1!$G$3:$G$82</c:f>
              <c:numCache>
                <c:formatCode>General</c:formatCode>
                <c:ptCount val="80"/>
                <c:pt idx="0">
                  <c:v>-2.9596557915828478E-2</c:v>
                </c:pt>
                <c:pt idx="1">
                  <c:v>-4.9134766232935133E-2</c:v>
                </c:pt>
                <c:pt idx="2">
                  <c:v>-4.5252778536581072E-2</c:v>
                </c:pt>
                <c:pt idx="3">
                  <c:v>-3.1932736125312791E-2</c:v>
                </c:pt>
                <c:pt idx="4">
                  <c:v>-3.7591376203361636E-2</c:v>
                </c:pt>
                <c:pt idx="5">
                  <c:v>-2.136189895018515E-2</c:v>
                </c:pt>
                <c:pt idx="6">
                  <c:v>-2.3560863050123278E-2</c:v>
                </c:pt>
                <c:pt idx="7">
                  <c:v>-2.5328086167786458E-2</c:v>
                </c:pt>
                <c:pt idx="8">
                  <c:v>-4.24854008104067E-2</c:v>
                </c:pt>
                <c:pt idx="9">
                  <c:v>-2.6214401744597202E-2</c:v>
                </c:pt>
                <c:pt idx="10">
                  <c:v>-1.5865426378587354E-2</c:v>
                </c:pt>
                <c:pt idx="11">
                  <c:v>-2.2988602166403211E-2</c:v>
                </c:pt>
                <c:pt idx="12">
                  <c:v>-2.425785143388693E-2</c:v>
                </c:pt>
                <c:pt idx="13">
                  <c:v>-2.1723051542143598E-2</c:v>
                </c:pt>
                <c:pt idx="14">
                  <c:v>-2.468176018584824E-2</c:v>
                </c:pt>
                <c:pt idx="15">
                  <c:v>-1.0519410979155758E-2</c:v>
                </c:pt>
                <c:pt idx="16">
                  <c:v>-1.0131128001210195E-2</c:v>
                </c:pt>
                <c:pt idx="17">
                  <c:v>-1.1686347145380754E-2</c:v>
                </c:pt>
                <c:pt idx="18">
                  <c:v>-1.6385702089369635E-2</c:v>
                </c:pt>
                <c:pt idx="19">
                  <c:v>-6.6521148822367114E-3</c:v>
                </c:pt>
                <c:pt idx="20">
                  <c:v>1.8487791394032685E-2</c:v>
                </c:pt>
                <c:pt idx="21">
                  <c:v>2.289989654678461E-2</c:v>
                </c:pt>
                <c:pt idx="22">
                  <c:v>2.6687795946828591E-2</c:v>
                </c:pt>
                <c:pt idx="23">
                  <c:v>2.025801591795796E-2</c:v>
                </c:pt>
                <c:pt idx="24">
                  <c:v>2.6687795946828591E-2</c:v>
                </c:pt>
                <c:pt idx="25">
                  <c:v>2.3532790085057272E-2</c:v>
                </c:pt>
                <c:pt idx="26">
                  <c:v>1.9306731938813392E-2</c:v>
                </c:pt>
                <c:pt idx="27">
                  <c:v>2.2971686025218725E-2</c:v>
                </c:pt>
                <c:pt idx="28">
                  <c:v>2.1847298388999483E-2</c:v>
                </c:pt>
                <c:pt idx="29">
                  <c:v>1.6466339329432877E-2</c:v>
                </c:pt>
                <c:pt idx="30">
                  <c:v>2.0159260796144728E-2</c:v>
                </c:pt>
                <c:pt idx="31">
                  <c:v>2.7417833356435228E-2</c:v>
                </c:pt>
                <c:pt idx="32">
                  <c:v>3.192657992417703E-2</c:v>
                </c:pt>
                <c:pt idx="33">
                  <c:v>2.4743597801299765E-2</c:v>
                </c:pt>
                <c:pt idx="34">
                  <c:v>2.9014506044230837E-2</c:v>
                </c:pt>
                <c:pt idx="35">
                  <c:v>2.3496278175530145E-2</c:v>
                </c:pt>
                <c:pt idx="36">
                  <c:v>2.0943099264720832E-2</c:v>
                </c:pt>
                <c:pt idx="37">
                  <c:v>2.14549372519597E-2</c:v>
                </c:pt>
                <c:pt idx="38">
                  <c:v>2.5021011685160379E-2</c:v>
                </c:pt>
                <c:pt idx="39">
                  <c:v>2.4513361736179691E-2</c:v>
                </c:pt>
                <c:pt idx="40">
                  <c:v>2.3956900059762799E-2</c:v>
                </c:pt>
                <c:pt idx="41">
                  <c:v>2.6226916775055082E-2</c:v>
                </c:pt>
                <c:pt idx="42">
                  <c:v>2.4783734163683631E-2</c:v>
                </c:pt>
                <c:pt idx="43">
                  <c:v>2.6226916775055082E-2</c:v>
                </c:pt>
                <c:pt idx="44">
                  <c:v>2.828032240611391E-2</c:v>
                </c:pt>
                <c:pt idx="45">
                  <c:v>2.1219377949713208E-2</c:v>
                </c:pt>
                <c:pt idx="46">
                  <c:v>2.281458445176044E-2</c:v>
                </c:pt>
                <c:pt idx="47">
                  <c:v>2.0819659116246607E-2</c:v>
                </c:pt>
                <c:pt idx="48">
                  <c:v>2.5196461438129706E-2</c:v>
                </c:pt>
                <c:pt idx="49">
                  <c:v>2.4205599767369152E-2</c:v>
                </c:pt>
                <c:pt idx="50">
                  <c:v>1.7964670357144333E-2</c:v>
                </c:pt>
                <c:pt idx="51">
                  <c:v>1.5641199018141767E-2</c:v>
                </c:pt>
                <c:pt idx="52">
                  <c:v>1.9314310232816833E-2</c:v>
                </c:pt>
                <c:pt idx="53">
                  <c:v>1.9699152510461063E-2</c:v>
                </c:pt>
                <c:pt idx="54">
                  <c:v>2.0275777266871825E-2</c:v>
                </c:pt>
                <c:pt idx="55">
                  <c:v>2.0393618165749812E-2</c:v>
                </c:pt>
                <c:pt idx="56">
                  <c:v>2.0393618165749812E-2</c:v>
                </c:pt>
                <c:pt idx="57">
                  <c:v>1.2323724997122426E-2</c:v>
                </c:pt>
                <c:pt idx="58">
                  <c:v>1.3986628682526986E-2</c:v>
                </c:pt>
                <c:pt idx="59">
                  <c:v>2.0938415831049488E-2</c:v>
                </c:pt>
                <c:pt idx="60">
                  <c:v>-1.1412397662280202E-2</c:v>
                </c:pt>
                <c:pt idx="61">
                  <c:v>-1.0137767581453567E-2</c:v>
                </c:pt>
                <c:pt idx="62">
                  <c:v>-1.5974955522217511E-2</c:v>
                </c:pt>
                <c:pt idx="63">
                  <c:v>-8.8668675240781755E-3</c:v>
                </c:pt>
                <c:pt idx="64">
                  <c:v>-1.1412397662280202E-2</c:v>
                </c:pt>
                <c:pt idx="65">
                  <c:v>-1.4617034384991618E-2</c:v>
                </c:pt>
                <c:pt idx="66">
                  <c:v>-1.4891296776110558E-2</c:v>
                </c:pt>
                <c:pt idx="67">
                  <c:v>-1.2975087318014781E-2</c:v>
                </c:pt>
                <c:pt idx="68">
                  <c:v>-1.3795284883618258E-2</c:v>
                </c:pt>
                <c:pt idx="69">
                  <c:v>-1.7229546665903601E-2</c:v>
                </c:pt>
                <c:pt idx="70">
                  <c:v>-2.5396105760681298E-2</c:v>
                </c:pt>
                <c:pt idx="71">
                  <c:v>-2.3915478477824183E-2</c:v>
                </c:pt>
                <c:pt idx="72">
                  <c:v>-2.2305985041254157E-2</c:v>
                </c:pt>
                <c:pt idx="73">
                  <c:v>-1.8308155504449981E-2</c:v>
                </c:pt>
                <c:pt idx="74">
                  <c:v>-2.0036031774415722E-2</c:v>
                </c:pt>
                <c:pt idx="75">
                  <c:v>-2.9607575763300996E-2</c:v>
                </c:pt>
                <c:pt idx="76">
                  <c:v>-2.9221250031166386E-2</c:v>
                </c:pt>
                <c:pt idx="77">
                  <c:v>-3.5183010665586614E-2</c:v>
                </c:pt>
                <c:pt idx="78">
                  <c:v>-3.0897815814795469E-2</c:v>
                </c:pt>
                <c:pt idx="79">
                  <c:v>-2.8963890330655481E-2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402608"/>
        <c:axId val="334795744"/>
      </c:scatterChart>
      <c:valAx>
        <c:axId val="333402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334795744"/>
        <c:crosses val="autoZero"/>
        <c:crossBetween val="midCat"/>
      </c:valAx>
      <c:valAx>
        <c:axId val="33479574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3402608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tx>
            <c:strRef>
              <c:f>Sheet1!$B$71</c:f>
              <c:strCache>
                <c:ptCount val="1"/>
                <c:pt idx="0">
                  <c:v>measured time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xVal>
            <c:numRef>
              <c:f>Sheet1!$A$72:$A$103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Sheet1!$B$72:$B$103</c:f>
              <c:numCache>
                <c:formatCode>General</c:formatCode>
                <c:ptCount val="32"/>
                <c:pt idx="0">
                  <c:v>1.05</c:v>
                </c:pt>
                <c:pt idx="1">
                  <c:v>1.3</c:v>
                </c:pt>
                <c:pt idx="2">
                  <c:v>0.88</c:v>
                </c:pt>
                <c:pt idx="3">
                  <c:v>1.45</c:v>
                </c:pt>
                <c:pt idx="4">
                  <c:v>2.3899999999999997</c:v>
                </c:pt>
                <c:pt idx="5">
                  <c:v>2.46</c:v>
                </c:pt>
                <c:pt idx="6">
                  <c:v>2.7</c:v>
                </c:pt>
                <c:pt idx="7">
                  <c:v>3.63</c:v>
                </c:pt>
                <c:pt idx="8">
                  <c:v>1.21</c:v>
                </c:pt>
                <c:pt idx="9">
                  <c:v>1.24</c:v>
                </c:pt>
                <c:pt idx="10">
                  <c:v>1.1800000000000006</c:v>
                </c:pt>
                <c:pt idx="11">
                  <c:v>1.52</c:v>
                </c:pt>
                <c:pt idx="12">
                  <c:v>2.5099999999999998</c:v>
                </c:pt>
                <c:pt idx="13">
                  <c:v>2.9099999999999997</c:v>
                </c:pt>
                <c:pt idx="14">
                  <c:v>4.42</c:v>
                </c:pt>
                <c:pt idx="15">
                  <c:v>4.8</c:v>
                </c:pt>
                <c:pt idx="16">
                  <c:v>0.98</c:v>
                </c:pt>
                <c:pt idx="17">
                  <c:v>1.37</c:v>
                </c:pt>
                <c:pt idx="18">
                  <c:v>0.97000000000000031</c:v>
                </c:pt>
                <c:pt idx="19">
                  <c:v>1.27</c:v>
                </c:pt>
                <c:pt idx="20">
                  <c:v>2.2000000000000002</c:v>
                </c:pt>
                <c:pt idx="21">
                  <c:v>2.5499999999999998</c:v>
                </c:pt>
                <c:pt idx="22">
                  <c:v>2.8699999999999997</c:v>
                </c:pt>
                <c:pt idx="23">
                  <c:v>3.15</c:v>
                </c:pt>
                <c:pt idx="24">
                  <c:v>1.22</c:v>
                </c:pt>
                <c:pt idx="25">
                  <c:v>1.23</c:v>
                </c:pt>
                <c:pt idx="26">
                  <c:v>0.98</c:v>
                </c:pt>
                <c:pt idx="27">
                  <c:v>1.3</c:v>
                </c:pt>
                <c:pt idx="28">
                  <c:v>2.34</c:v>
                </c:pt>
                <c:pt idx="29">
                  <c:v>2.61</c:v>
                </c:pt>
                <c:pt idx="30">
                  <c:v>4.1199999999999974</c:v>
                </c:pt>
                <c:pt idx="31">
                  <c:v>4.5199999999999996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Sheet1!$C$71</c:f>
              <c:strCache>
                <c:ptCount val="1"/>
                <c:pt idx="0">
                  <c:v>run 2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Sheet1!$A$72:$A$103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Sheet1!$C$72:$C$103</c:f>
              <c:numCache>
                <c:formatCode>General</c:formatCode>
                <c:ptCount val="32"/>
                <c:pt idx="0">
                  <c:v>0.88</c:v>
                </c:pt>
                <c:pt idx="1">
                  <c:v>1.3900000000000001</c:v>
                </c:pt>
                <c:pt idx="2">
                  <c:v>1.07</c:v>
                </c:pt>
                <c:pt idx="3">
                  <c:v>1.34</c:v>
                </c:pt>
                <c:pt idx="4">
                  <c:v>2.48</c:v>
                </c:pt>
                <c:pt idx="5">
                  <c:v>2.61</c:v>
                </c:pt>
                <c:pt idx="6">
                  <c:v>3.4299999999999997</c:v>
                </c:pt>
                <c:pt idx="7">
                  <c:v>3.46</c:v>
                </c:pt>
                <c:pt idx="8">
                  <c:v>1.34</c:v>
                </c:pt>
                <c:pt idx="9">
                  <c:v>1.1299999999999992</c:v>
                </c:pt>
                <c:pt idx="10">
                  <c:v>1.1499999999999992</c:v>
                </c:pt>
                <c:pt idx="11">
                  <c:v>1.42</c:v>
                </c:pt>
                <c:pt idx="12">
                  <c:v>2.42</c:v>
                </c:pt>
                <c:pt idx="13">
                  <c:v>2.7800000000000002</c:v>
                </c:pt>
                <c:pt idx="14">
                  <c:v>4.1899999999999995</c:v>
                </c:pt>
                <c:pt idx="15">
                  <c:v>4.8199999999999985</c:v>
                </c:pt>
                <c:pt idx="16">
                  <c:v>1.05</c:v>
                </c:pt>
                <c:pt idx="17">
                  <c:v>1.1499999999999992</c:v>
                </c:pt>
                <c:pt idx="18">
                  <c:v>1.1000000000000001</c:v>
                </c:pt>
                <c:pt idx="19">
                  <c:v>1.31</c:v>
                </c:pt>
                <c:pt idx="20">
                  <c:v>2.0299999999999998</c:v>
                </c:pt>
                <c:pt idx="21">
                  <c:v>2.27</c:v>
                </c:pt>
                <c:pt idx="22">
                  <c:v>2.75</c:v>
                </c:pt>
                <c:pt idx="23">
                  <c:v>3.51</c:v>
                </c:pt>
                <c:pt idx="24">
                  <c:v>1.1000000000000001</c:v>
                </c:pt>
                <c:pt idx="25">
                  <c:v>1.27</c:v>
                </c:pt>
                <c:pt idx="26">
                  <c:v>0.93</c:v>
                </c:pt>
                <c:pt idx="27">
                  <c:v>1.42</c:v>
                </c:pt>
                <c:pt idx="28">
                  <c:v>2.2999999999999998</c:v>
                </c:pt>
                <c:pt idx="29">
                  <c:v>2.56</c:v>
                </c:pt>
                <c:pt idx="30">
                  <c:v>4.33</c:v>
                </c:pt>
                <c:pt idx="31">
                  <c:v>4.54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Sheet1!$D$71</c:f>
              <c:strCache>
                <c:ptCount val="1"/>
                <c:pt idx="0">
                  <c:v>run 3 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xVal>
            <c:numRef>
              <c:f>Sheet1!$A$72:$A$103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Sheet1!$D$72:$D$103</c:f>
              <c:numCache>
                <c:formatCode>General</c:formatCode>
                <c:ptCount val="32"/>
                <c:pt idx="0">
                  <c:v>0.9</c:v>
                </c:pt>
                <c:pt idx="1">
                  <c:v>1.29</c:v>
                </c:pt>
                <c:pt idx="2">
                  <c:v>0.97000000000000031</c:v>
                </c:pt>
                <c:pt idx="3">
                  <c:v>1.36</c:v>
                </c:pt>
                <c:pt idx="4">
                  <c:v>2.36</c:v>
                </c:pt>
                <c:pt idx="5">
                  <c:v>2.5</c:v>
                </c:pt>
                <c:pt idx="6">
                  <c:v>3.34</c:v>
                </c:pt>
                <c:pt idx="7">
                  <c:v>3.36</c:v>
                </c:pt>
                <c:pt idx="8">
                  <c:v>1</c:v>
                </c:pt>
                <c:pt idx="9">
                  <c:v>1.2</c:v>
                </c:pt>
                <c:pt idx="10">
                  <c:v>0.9600000000000003</c:v>
                </c:pt>
                <c:pt idx="11">
                  <c:v>1.27</c:v>
                </c:pt>
                <c:pt idx="12">
                  <c:v>2.3299999999999987</c:v>
                </c:pt>
                <c:pt idx="13">
                  <c:v>2.73</c:v>
                </c:pt>
                <c:pt idx="14">
                  <c:v>4.26</c:v>
                </c:pt>
                <c:pt idx="15">
                  <c:v>4.38</c:v>
                </c:pt>
                <c:pt idx="16">
                  <c:v>0.94000000000000028</c:v>
                </c:pt>
                <c:pt idx="17">
                  <c:v>1.25</c:v>
                </c:pt>
                <c:pt idx="18">
                  <c:v>0.97000000000000031</c:v>
                </c:pt>
                <c:pt idx="19">
                  <c:v>1.1100000000000001</c:v>
                </c:pt>
                <c:pt idx="20">
                  <c:v>1.9600000000000006</c:v>
                </c:pt>
                <c:pt idx="21">
                  <c:v>2.38</c:v>
                </c:pt>
                <c:pt idx="22">
                  <c:v>2.9099999999999997</c:v>
                </c:pt>
                <c:pt idx="23">
                  <c:v>2.92</c:v>
                </c:pt>
                <c:pt idx="24">
                  <c:v>0.89</c:v>
                </c:pt>
                <c:pt idx="25">
                  <c:v>1.29</c:v>
                </c:pt>
                <c:pt idx="26">
                  <c:v>0.95000000000000029</c:v>
                </c:pt>
                <c:pt idx="27">
                  <c:v>1.32</c:v>
                </c:pt>
                <c:pt idx="28">
                  <c:v>2.11</c:v>
                </c:pt>
                <c:pt idx="29">
                  <c:v>2.71</c:v>
                </c:pt>
                <c:pt idx="30">
                  <c:v>4.0999999999999996</c:v>
                </c:pt>
                <c:pt idx="31">
                  <c:v>4.33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Sheet1!$E$71</c:f>
              <c:strCache>
                <c:ptCount val="1"/>
                <c:pt idx="0">
                  <c:v>run 4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xVal>
            <c:numRef>
              <c:f>Sheet1!$A$72:$A$103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Sheet1!$E$72:$E$103</c:f>
              <c:numCache>
                <c:formatCode>General</c:formatCode>
                <c:ptCount val="32"/>
                <c:pt idx="0">
                  <c:v>1.02</c:v>
                </c:pt>
                <c:pt idx="1">
                  <c:v>1.1700000000000006</c:v>
                </c:pt>
                <c:pt idx="2">
                  <c:v>0.9</c:v>
                </c:pt>
                <c:pt idx="3">
                  <c:v>1.3900000000000001</c:v>
                </c:pt>
                <c:pt idx="4">
                  <c:v>2.2799999999999998</c:v>
                </c:pt>
                <c:pt idx="5">
                  <c:v>2.5499999999999998</c:v>
                </c:pt>
                <c:pt idx="6">
                  <c:v>3.03</c:v>
                </c:pt>
                <c:pt idx="7">
                  <c:v>3.38</c:v>
                </c:pt>
                <c:pt idx="8">
                  <c:v>0.9</c:v>
                </c:pt>
                <c:pt idx="9">
                  <c:v>1.1900000000000006</c:v>
                </c:pt>
                <c:pt idx="10">
                  <c:v>1.0900000000000001</c:v>
                </c:pt>
                <c:pt idx="11">
                  <c:v>1.26</c:v>
                </c:pt>
                <c:pt idx="12">
                  <c:v>2.3699999999999997</c:v>
                </c:pt>
                <c:pt idx="13">
                  <c:v>2.75</c:v>
                </c:pt>
                <c:pt idx="14">
                  <c:v>4.05</c:v>
                </c:pt>
                <c:pt idx="15">
                  <c:v>4.6099999999999985</c:v>
                </c:pt>
                <c:pt idx="16">
                  <c:v>0.95000000000000029</c:v>
                </c:pt>
                <c:pt idx="17">
                  <c:v>1.25</c:v>
                </c:pt>
                <c:pt idx="18">
                  <c:v>0.93</c:v>
                </c:pt>
                <c:pt idx="19">
                  <c:v>1.1900000000000006</c:v>
                </c:pt>
                <c:pt idx="20">
                  <c:v>2.23</c:v>
                </c:pt>
                <c:pt idx="21">
                  <c:v>2.4299999999999997</c:v>
                </c:pt>
                <c:pt idx="22">
                  <c:v>3.07</c:v>
                </c:pt>
                <c:pt idx="23">
                  <c:v>3.19</c:v>
                </c:pt>
                <c:pt idx="24">
                  <c:v>0.93</c:v>
                </c:pt>
                <c:pt idx="25">
                  <c:v>1.1900000000000006</c:v>
                </c:pt>
                <c:pt idx="26">
                  <c:v>0.9</c:v>
                </c:pt>
                <c:pt idx="27">
                  <c:v>1.33</c:v>
                </c:pt>
                <c:pt idx="28">
                  <c:v>1.87</c:v>
                </c:pt>
                <c:pt idx="29">
                  <c:v>2.5099999999999998</c:v>
                </c:pt>
                <c:pt idx="30">
                  <c:v>4.0599999999999996</c:v>
                </c:pt>
                <c:pt idx="31">
                  <c:v>4.42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Sheet1!$F$71</c:f>
              <c:strCache>
                <c:ptCount val="1"/>
                <c:pt idx="0">
                  <c:v>run 5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xVal>
            <c:numRef>
              <c:f>Sheet1!$A$72:$A$103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Sheet1!$F$72:$F$103</c:f>
              <c:numCache>
                <c:formatCode>General</c:formatCode>
                <c:ptCount val="32"/>
                <c:pt idx="0">
                  <c:v>1.07</c:v>
                </c:pt>
                <c:pt idx="1">
                  <c:v>1.21</c:v>
                </c:pt>
                <c:pt idx="2">
                  <c:v>0.93</c:v>
                </c:pt>
                <c:pt idx="3">
                  <c:v>1.1399999999999992</c:v>
                </c:pt>
                <c:pt idx="4">
                  <c:v>2.17</c:v>
                </c:pt>
                <c:pt idx="5">
                  <c:v>2.36</c:v>
                </c:pt>
                <c:pt idx="6">
                  <c:v>3.03</c:v>
                </c:pt>
                <c:pt idx="7">
                  <c:v>3.55</c:v>
                </c:pt>
                <c:pt idx="8">
                  <c:v>1.05</c:v>
                </c:pt>
                <c:pt idx="9">
                  <c:v>1.27</c:v>
                </c:pt>
                <c:pt idx="10">
                  <c:v>1.04</c:v>
                </c:pt>
                <c:pt idx="11">
                  <c:v>1.28</c:v>
                </c:pt>
                <c:pt idx="12">
                  <c:v>2.3499999999999988</c:v>
                </c:pt>
                <c:pt idx="13">
                  <c:v>2.64</c:v>
                </c:pt>
                <c:pt idx="14">
                  <c:v>4.3199999999999985</c:v>
                </c:pt>
                <c:pt idx="15">
                  <c:v>4.75</c:v>
                </c:pt>
                <c:pt idx="16">
                  <c:v>0.87000000000000033</c:v>
                </c:pt>
                <c:pt idx="17">
                  <c:v>1.1499999999999992</c:v>
                </c:pt>
                <c:pt idx="18">
                  <c:v>0.81</c:v>
                </c:pt>
                <c:pt idx="19">
                  <c:v>1.23</c:v>
                </c:pt>
                <c:pt idx="20">
                  <c:v>2.04</c:v>
                </c:pt>
                <c:pt idx="21">
                  <c:v>2.2000000000000002</c:v>
                </c:pt>
                <c:pt idx="22">
                  <c:v>2.86</c:v>
                </c:pt>
                <c:pt idx="23">
                  <c:v>2.9499999999999997</c:v>
                </c:pt>
                <c:pt idx="24">
                  <c:v>0.89</c:v>
                </c:pt>
                <c:pt idx="25">
                  <c:v>1.26</c:v>
                </c:pt>
                <c:pt idx="26">
                  <c:v>0.89</c:v>
                </c:pt>
                <c:pt idx="27">
                  <c:v>1.21</c:v>
                </c:pt>
                <c:pt idx="28">
                  <c:v>2</c:v>
                </c:pt>
                <c:pt idx="29">
                  <c:v>2.4899999999999998</c:v>
                </c:pt>
                <c:pt idx="30">
                  <c:v>4.2699999999999996</c:v>
                </c:pt>
                <c:pt idx="31">
                  <c:v>4.57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Sheet1!$G$71</c:f>
              <c:strCache>
                <c:ptCount val="1"/>
                <c:pt idx="0">
                  <c:v>predicted time</c:v>
                </c:pt>
              </c:strCache>
            </c:strRef>
          </c:tx>
          <c:spPr>
            <a:ln w="28575"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Sheet1!$A$72:$A$103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xVal>
          <c:yVal>
            <c:numRef>
              <c:f>Sheet1!$G$72:$G$103</c:f>
              <c:numCache>
                <c:formatCode>General</c:formatCode>
                <c:ptCount val="32"/>
                <c:pt idx="0">
                  <c:v>0.98399999999999999</c:v>
                </c:pt>
                <c:pt idx="1">
                  <c:v>1.272</c:v>
                </c:pt>
                <c:pt idx="2">
                  <c:v>0.95000000000000029</c:v>
                </c:pt>
                <c:pt idx="3">
                  <c:v>1.3359999999999992</c:v>
                </c:pt>
                <c:pt idx="4">
                  <c:v>2.3359999999999985</c:v>
                </c:pt>
                <c:pt idx="5">
                  <c:v>2.4959999999999987</c:v>
                </c:pt>
                <c:pt idx="6">
                  <c:v>3.1059999999999999</c:v>
                </c:pt>
                <c:pt idx="7">
                  <c:v>3.4759999999999986</c:v>
                </c:pt>
                <c:pt idx="8">
                  <c:v>1.1000000000000001</c:v>
                </c:pt>
                <c:pt idx="9">
                  <c:v>1.206</c:v>
                </c:pt>
                <c:pt idx="10">
                  <c:v>1.0840000000000001</c:v>
                </c:pt>
                <c:pt idx="11">
                  <c:v>1.35</c:v>
                </c:pt>
                <c:pt idx="12">
                  <c:v>2.3959999999999986</c:v>
                </c:pt>
                <c:pt idx="13">
                  <c:v>2.762</c:v>
                </c:pt>
                <c:pt idx="14">
                  <c:v>4.2479999999999976</c:v>
                </c:pt>
                <c:pt idx="15">
                  <c:v>4.6719999999999997</c:v>
                </c:pt>
                <c:pt idx="16">
                  <c:v>0.9580000000000003</c:v>
                </c:pt>
                <c:pt idx="17">
                  <c:v>1.234</c:v>
                </c:pt>
                <c:pt idx="18">
                  <c:v>0.95600000000000041</c:v>
                </c:pt>
                <c:pt idx="19">
                  <c:v>1.2220000000000002</c:v>
                </c:pt>
                <c:pt idx="20">
                  <c:v>2.0919999999999987</c:v>
                </c:pt>
                <c:pt idx="21">
                  <c:v>2.3659999999999997</c:v>
                </c:pt>
                <c:pt idx="22">
                  <c:v>2.891999999999999</c:v>
                </c:pt>
                <c:pt idx="23">
                  <c:v>3.1440000000000001</c:v>
                </c:pt>
                <c:pt idx="24">
                  <c:v>1.006</c:v>
                </c:pt>
                <c:pt idx="25">
                  <c:v>1.248</c:v>
                </c:pt>
                <c:pt idx="26">
                  <c:v>0.93</c:v>
                </c:pt>
                <c:pt idx="27">
                  <c:v>1.3160000000000001</c:v>
                </c:pt>
                <c:pt idx="28">
                  <c:v>2.1240000000000001</c:v>
                </c:pt>
                <c:pt idx="29">
                  <c:v>2.5759999999999987</c:v>
                </c:pt>
                <c:pt idx="30">
                  <c:v>4.1760000000000002</c:v>
                </c:pt>
                <c:pt idx="31">
                  <c:v>4.4760000000000026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42416"/>
        <c:axId val="229336432"/>
      </c:scatterChart>
      <c:valAx>
        <c:axId val="229342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Experimental number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36432"/>
        <c:crosses val="autoZero"/>
        <c:crossBetween val="midCat"/>
      </c:valAx>
      <c:valAx>
        <c:axId val="22933643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42416"/>
        <c:crosses val="autoZero"/>
        <c:crossBetween val="midCat"/>
      </c:valAx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overlay val="0"/>
    </c:legend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Sheet1!$C$131:$C$210</c:f>
              <c:numCache>
                <c:formatCode>General</c:formatCode>
                <c:ptCount val="80"/>
                <c:pt idx="0">
                  <c:v>-2.4929845460225413</c:v>
                </c:pt>
                <c:pt idx="1">
                  <c:v>-2.0831513947736382</c:v>
                </c:pt>
                <c:pt idx="2">
                  <c:v>-1.8657648402099216</c:v>
                </c:pt>
                <c:pt idx="3">
                  <c:v>-1.7111021101884196</c:v>
                </c:pt>
                <c:pt idx="4">
                  <c:v>-1.5886662689871422</c:v>
                </c:pt>
                <c:pt idx="5">
                  <c:v>-1.486080291836344</c:v>
                </c:pt>
                <c:pt idx="6">
                  <c:v>-1.3970237464251414</c:v>
                </c:pt>
                <c:pt idx="7">
                  <c:v>-1.3178098407415364</c:v>
                </c:pt>
                <c:pt idx="8">
                  <c:v>-1.2460901654695893</c:v>
                </c:pt>
                <c:pt idx="9">
                  <c:v>-1.1802716510750031</c:v>
                </c:pt>
                <c:pt idx="10">
                  <c:v>-1.119221134199847</c:v>
                </c:pt>
                <c:pt idx="11">
                  <c:v>-1.062102106649055</c:v>
                </c:pt>
                <c:pt idx="12">
                  <c:v>-1.0082783038771819</c:v>
                </c:pt>
                <c:pt idx="13">
                  <c:v>-0.95725368129332633</c:v>
                </c:pt>
                <c:pt idx="14">
                  <c:v>-0.9086334033318576</c:v>
                </c:pt>
                <c:pt idx="15">
                  <c:v>-0.86209756667827087</c:v>
                </c:pt>
                <c:pt idx="16">
                  <c:v>-0.81738295788941406</c:v>
                </c:pt>
                <c:pt idx="17">
                  <c:v>-0.77427005635431312</c:v>
                </c:pt>
                <c:pt idx="18">
                  <c:v>-0.73257356374211657</c:v>
                </c:pt>
                <c:pt idx="19">
                  <c:v>-0.69213536556228017</c:v>
                </c:pt>
                <c:pt idx="20">
                  <c:v>-0.65281920798775561</c:v>
                </c:pt>
                <c:pt idx="21">
                  <c:v>-0.61450660849518568</c:v>
                </c:pt>
                <c:pt idx="22">
                  <c:v>-0.57709366971925857</c:v>
                </c:pt>
                <c:pt idx="23">
                  <c:v>-0.54048856494806086</c:v>
                </c:pt>
                <c:pt idx="24">
                  <c:v>-0.50460953012473164</c:v>
                </c:pt>
                <c:pt idx="25">
                  <c:v>-0.4693832426714365</c:v>
                </c:pt>
                <c:pt idx="26">
                  <c:v>-0.43474349909707027</c:v>
                </c:pt>
                <c:pt idx="27">
                  <c:v>-0.40063012573818679</c:v>
                </c:pt>
                <c:pt idx="28">
                  <c:v>-0.36698807305277104</c:v>
                </c:pt>
                <c:pt idx="29">
                  <c:v>-0.33376665557466639</c:v>
                </c:pt>
                <c:pt idx="30">
                  <c:v>-0.30091890823963918</c:v>
                </c:pt>
                <c:pt idx="31">
                  <c:v>-0.26840103619470485</c:v>
                </c:pt>
                <c:pt idx="32">
                  <c:v>-0.23617194000999964</c:v>
                </c:pt>
                <c:pt idx="33">
                  <c:v>-0.20419280185299021</c:v>
                </c:pt>
                <c:pt idx="34">
                  <c:v>-0.17242672096007022</c:v>
                </c:pt>
                <c:pt idx="35">
                  <c:v>-0.14083838886593467</c:v>
                </c:pt>
                <c:pt idx="36">
                  <c:v>-0.10939379648226653</c:v>
                </c:pt>
                <c:pt idx="37">
                  <c:v>-7.8059966366998385E-2</c:v>
                </c:pt>
                <c:pt idx="38">
                  <c:v>-4.6804704475896027E-2</c:v>
                </c:pt>
                <c:pt idx="39">
                  <c:v>-1.5596366399235418E-2</c:v>
                </c:pt>
                <c:pt idx="40">
                  <c:v>1.5596366399235418E-2</c:v>
                </c:pt>
                <c:pt idx="41">
                  <c:v>4.6804704475896027E-2</c:v>
                </c:pt>
                <c:pt idx="42">
                  <c:v>7.8059966366998385E-2</c:v>
                </c:pt>
                <c:pt idx="43">
                  <c:v>0.10939379648226653</c:v>
                </c:pt>
                <c:pt idx="44">
                  <c:v>0.14083838886593467</c:v>
                </c:pt>
                <c:pt idx="45">
                  <c:v>0.17242672096007022</c:v>
                </c:pt>
                <c:pt idx="46">
                  <c:v>0.20419280185299021</c:v>
                </c:pt>
                <c:pt idx="47">
                  <c:v>0.23617194000999964</c:v>
                </c:pt>
                <c:pt idx="48">
                  <c:v>0.26840103619470485</c:v>
                </c:pt>
                <c:pt idx="49">
                  <c:v>0.30091890823963918</c:v>
                </c:pt>
                <c:pt idx="50">
                  <c:v>0.33376665557466639</c:v>
                </c:pt>
                <c:pt idx="51">
                  <c:v>0.36698807305277104</c:v>
                </c:pt>
                <c:pt idx="52">
                  <c:v>0.40063012573818679</c:v>
                </c:pt>
                <c:pt idx="53">
                  <c:v>0.43474349909706972</c:v>
                </c:pt>
                <c:pt idx="54">
                  <c:v>0.4693832426714365</c:v>
                </c:pt>
                <c:pt idx="55">
                  <c:v>0.50460953012473164</c:v>
                </c:pt>
                <c:pt idx="56">
                  <c:v>0.54048856494806086</c:v>
                </c:pt>
                <c:pt idx="57">
                  <c:v>0.57709366971925857</c:v>
                </c:pt>
                <c:pt idx="58">
                  <c:v>0.61450660849518568</c:v>
                </c:pt>
                <c:pt idx="59">
                  <c:v>0.65281920798775561</c:v>
                </c:pt>
                <c:pt idx="60">
                  <c:v>0.6921353655622795</c:v>
                </c:pt>
                <c:pt idx="61">
                  <c:v>0.73257356374211657</c:v>
                </c:pt>
                <c:pt idx="62">
                  <c:v>0.77427005635431312</c:v>
                </c:pt>
                <c:pt idx="63">
                  <c:v>0.81738295788941406</c:v>
                </c:pt>
                <c:pt idx="64">
                  <c:v>0.86209756667827153</c:v>
                </c:pt>
                <c:pt idx="65">
                  <c:v>0.9086334033318576</c:v>
                </c:pt>
                <c:pt idx="66">
                  <c:v>0.95725368129332689</c:v>
                </c:pt>
                <c:pt idx="67">
                  <c:v>1.0082783038771819</c:v>
                </c:pt>
                <c:pt idx="68">
                  <c:v>1.062102106649055</c:v>
                </c:pt>
                <c:pt idx="69">
                  <c:v>1.119221134199847</c:v>
                </c:pt>
                <c:pt idx="70">
                  <c:v>1.1802716510750031</c:v>
                </c:pt>
                <c:pt idx="71">
                  <c:v>1.2460901654695893</c:v>
                </c:pt>
                <c:pt idx="72">
                  <c:v>1.3178098407415364</c:v>
                </c:pt>
                <c:pt idx="73">
                  <c:v>1.39702374642514</c:v>
                </c:pt>
                <c:pt idx="74">
                  <c:v>1.4860802918363445</c:v>
                </c:pt>
                <c:pt idx="75">
                  <c:v>1.5886662689871422</c:v>
                </c:pt>
                <c:pt idx="76">
                  <c:v>1.7111021101884198</c:v>
                </c:pt>
                <c:pt idx="77">
                  <c:v>1.8657648402099216</c:v>
                </c:pt>
                <c:pt idx="78">
                  <c:v>2.0831513947736382</c:v>
                </c:pt>
                <c:pt idx="79">
                  <c:v>2.4929845460225426</c:v>
                </c:pt>
              </c:numCache>
            </c:numRef>
          </c:xVal>
          <c:yVal>
            <c:numRef>
              <c:f>Sheet1!$D$131:$D$210</c:f>
              <c:numCache>
                <c:formatCode>General</c:formatCode>
                <c:ptCount val="80"/>
                <c:pt idx="0">
                  <c:v>-4.9134766232935133E-2</c:v>
                </c:pt>
                <c:pt idx="1">
                  <c:v>-4.5252778536581072E-2</c:v>
                </c:pt>
                <c:pt idx="2">
                  <c:v>-4.24854008104067E-2</c:v>
                </c:pt>
                <c:pt idx="3">
                  <c:v>-3.7591376203361636E-2</c:v>
                </c:pt>
                <c:pt idx="4">
                  <c:v>-3.5183010665586614E-2</c:v>
                </c:pt>
                <c:pt idx="5">
                  <c:v>-3.1932736125312791E-2</c:v>
                </c:pt>
                <c:pt idx="6">
                  <c:v>-3.0897815814795469E-2</c:v>
                </c:pt>
                <c:pt idx="7">
                  <c:v>-2.9607575763300996E-2</c:v>
                </c:pt>
                <c:pt idx="8">
                  <c:v>-2.9596557915828478E-2</c:v>
                </c:pt>
                <c:pt idx="9">
                  <c:v>-2.9221250031166386E-2</c:v>
                </c:pt>
                <c:pt idx="10">
                  <c:v>-2.8963890330655481E-2</c:v>
                </c:pt>
                <c:pt idx="11">
                  <c:v>-2.6214401744597202E-2</c:v>
                </c:pt>
                <c:pt idx="12">
                  <c:v>-2.5396105760681298E-2</c:v>
                </c:pt>
                <c:pt idx="13">
                  <c:v>-2.5328086167786458E-2</c:v>
                </c:pt>
                <c:pt idx="14">
                  <c:v>-2.468176018584824E-2</c:v>
                </c:pt>
                <c:pt idx="15">
                  <c:v>-2.425785143388693E-2</c:v>
                </c:pt>
                <c:pt idx="16">
                  <c:v>-2.3915478477824183E-2</c:v>
                </c:pt>
                <c:pt idx="17">
                  <c:v>-2.3560863050123278E-2</c:v>
                </c:pt>
                <c:pt idx="18">
                  <c:v>-2.2988602166403211E-2</c:v>
                </c:pt>
                <c:pt idx="19">
                  <c:v>-2.2305985041254157E-2</c:v>
                </c:pt>
                <c:pt idx="20">
                  <c:v>-2.1723051542143598E-2</c:v>
                </c:pt>
                <c:pt idx="21">
                  <c:v>-2.136189895018515E-2</c:v>
                </c:pt>
                <c:pt idx="22">
                  <c:v>-2.0036031774415722E-2</c:v>
                </c:pt>
                <c:pt idx="23">
                  <c:v>-1.8308155504449981E-2</c:v>
                </c:pt>
                <c:pt idx="24">
                  <c:v>-1.7229546665903601E-2</c:v>
                </c:pt>
                <c:pt idx="25">
                  <c:v>-1.6385702089369635E-2</c:v>
                </c:pt>
                <c:pt idx="26">
                  <c:v>-1.5974955522217511E-2</c:v>
                </c:pt>
                <c:pt idx="27">
                  <c:v>-1.5865426378587354E-2</c:v>
                </c:pt>
                <c:pt idx="28">
                  <c:v>-1.4891296776110558E-2</c:v>
                </c:pt>
                <c:pt idx="29">
                  <c:v>-1.4617034384991618E-2</c:v>
                </c:pt>
                <c:pt idx="30">
                  <c:v>-1.3795284883618258E-2</c:v>
                </c:pt>
                <c:pt idx="31">
                  <c:v>-1.2975087318014781E-2</c:v>
                </c:pt>
                <c:pt idx="32">
                  <c:v>-1.1686347145380754E-2</c:v>
                </c:pt>
                <c:pt idx="33">
                  <c:v>-1.1412397662280202E-2</c:v>
                </c:pt>
                <c:pt idx="34">
                  <c:v>-1.1412397662280202E-2</c:v>
                </c:pt>
                <c:pt idx="35">
                  <c:v>-1.0519410979155758E-2</c:v>
                </c:pt>
                <c:pt idx="36">
                  <c:v>-1.0137767581453567E-2</c:v>
                </c:pt>
                <c:pt idx="37">
                  <c:v>-1.0131128001210195E-2</c:v>
                </c:pt>
                <c:pt idx="38">
                  <c:v>-8.8668675240781755E-3</c:v>
                </c:pt>
                <c:pt idx="39">
                  <c:v>-6.6521148822367114E-3</c:v>
                </c:pt>
                <c:pt idx="40">
                  <c:v>1.2323724997122426E-2</c:v>
                </c:pt>
                <c:pt idx="41">
                  <c:v>1.3986628682526986E-2</c:v>
                </c:pt>
                <c:pt idx="42">
                  <c:v>1.5641199018141767E-2</c:v>
                </c:pt>
                <c:pt idx="43">
                  <c:v>1.6466339329432877E-2</c:v>
                </c:pt>
                <c:pt idx="44">
                  <c:v>1.7964670357144333E-2</c:v>
                </c:pt>
                <c:pt idx="45">
                  <c:v>1.8487791394032685E-2</c:v>
                </c:pt>
                <c:pt idx="46">
                  <c:v>1.9306731938813392E-2</c:v>
                </c:pt>
                <c:pt idx="47">
                  <c:v>1.9314310232816833E-2</c:v>
                </c:pt>
                <c:pt idx="48">
                  <c:v>1.9699152510461063E-2</c:v>
                </c:pt>
                <c:pt idx="49">
                  <c:v>2.0159260796144728E-2</c:v>
                </c:pt>
                <c:pt idx="50">
                  <c:v>2.025801591795796E-2</c:v>
                </c:pt>
                <c:pt idx="51">
                  <c:v>2.0275777266871825E-2</c:v>
                </c:pt>
                <c:pt idx="52">
                  <c:v>2.0393618165749812E-2</c:v>
                </c:pt>
                <c:pt idx="53">
                  <c:v>2.0393618165749812E-2</c:v>
                </c:pt>
                <c:pt idx="54">
                  <c:v>2.0819659116246607E-2</c:v>
                </c:pt>
                <c:pt idx="55">
                  <c:v>2.0938415831049488E-2</c:v>
                </c:pt>
                <c:pt idx="56">
                  <c:v>2.0943099264720832E-2</c:v>
                </c:pt>
                <c:pt idx="57">
                  <c:v>2.1219377949713208E-2</c:v>
                </c:pt>
                <c:pt idx="58">
                  <c:v>2.14549372519597E-2</c:v>
                </c:pt>
                <c:pt idx="59">
                  <c:v>2.1847298388999483E-2</c:v>
                </c:pt>
                <c:pt idx="60">
                  <c:v>2.281458445176044E-2</c:v>
                </c:pt>
                <c:pt idx="61">
                  <c:v>2.289989654678461E-2</c:v>
                </c:pt>
                <c:pt idx="62">
                  <c:v>2.2971686025218725E-2</c:v>
                </c:pt>
                <c:pt idx="63">
                  <c:v>2.3496278175530145E-2</c:v>
                </c:pt>
                <c:pt idx="64">
                  <c:v>2.3532790085057272E-2</c:v>
                </c:pt>
                <c:pt idx="65">
                  <c:v>2.3956900059762799E-2</c:v>
                </c:pt>
                <c:pt idx="66">
                  <c:v>2.4205599767369152E-2</c:v>
                </c:pt>
                <c:pt idx="67">
                  <c:v>2.4513361736179691E-2</c:v>
                </c:pt>
                <c:pt idx="68">
                  <c:v>2.4743597801299765E-2</c:v>
                </c:pt>
                <c:pt idx="69">
                  <c:v>2.4783734163683631E-2</c:v>
                </c:pt>
                <c:pt idx="70">
                  <c:v>2.5021011685160379E-2</c:v>
                </c:pt>
                <c:pt idx="71">
                  <c:v>2.5196461438129706E-2</c:v>
                </c:pt>
                <c:pt idx="72">
                  <c:v>2.6226916775055082E-2</c:v>
                </c:pt>
                <c:pt idx="73">
                  <c:v>2.6226916775055082E-2</c:v>
                </c:pt>
                <c:pt idx="74">
                  <c:v>2.6687795946828591E-2</c:v>
                </c:pt>
                <c:pt idx="75">
                  <c:v>2.6687795946828591E-2</c:v>
                </c:pt>
                <c:pt idx="76">
                  <c:v>2.7417833356435228E-2</c:v>
                </c:pt>
                <c:pt idx="77">
                  <c:v>2.828032240611391E-2</c:v>
                </c:pt>
                <c:pt idx="78">
                  <c:v>2.9014506044230837E-2</c:v>
                </c:pt>
                <c:pt idx="79">
                  <c:v>3.192657992417703E-2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89760"/>
        <c:axId val="334797920"/>
      </c:scatterChart>
      <c:valAx>
        <c:axId val="334789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Normal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7920"/>
        <c:crosses val="autoZero"/>
        <c:crossBetween val="midCat"/>
      </c:valAx>
      <c:valAx>
        <c:axId val="33479792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89760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Sheet1!$G$376</c:f>
              <c:strCache>
                <c:ptCount val="1"/>
                <c:pt idx="0">
                  <c:v>stdev errors</c:v>
                </c:pt>
              </c:strCache>
            </c:strRef>
          </c:tx>
          <c:spPr>
            <a:ln w="28575">
              <a:noFill/>
            </a:ln>
          </c:spPr>
          <c:marker>
            <c:spPr>
              <a:noFill/>
            </c:spPr>
          </c:marker>
          <c:xVal>
            <c:numRef>
              <c:f>Sheet1!$F$377:$F$392</c:f>
              <c:numCache>
                <c:formatCode>General</c:formatCode>
                <c:ptCount val="16"/>
                <c:pt idx="0">
                  <c:v>9.1280000000000001</c:v>
                </c:pt>
                <c:pt idx="1">
                  <c:v>9.7560000000000002</c:v>
                </c:pt>
                <c:pt idx="2">
                  <c:v>10.306000000000004</c:v>
                </c:pt>
                <c:pt idx="3">
                  <c:v>11.166</c:v>
                </c:pt>
                <c:pt idx="4">
                  <c:v>14.844000000000001</c:v>
                </c:pt>
                <c:pt idx="5">
                  <c:v>15.394</c:v>
                </c:pt>
                <c:pt idx="6">
                  <c:v>16.26199999999999</c:v>
                </c:pt>
                <c:pt idx="7">
                  <c:v>17.044</c:v>
                </c:pt>
                <c:pt idx="8">
                  <c:v>21.084</c:v>
                </c:pt>
                <c:pt idx="9">
                  <c:v>21.821999999999999</c:v>
                </c:pt>
                <c:pt idx="10">
                  <c:v>22.521999999999988</c:v>
                </c:pt>
                <c:pt idx="11">
                  <c:v>23.747999999999987</c:v>
                </c:pt>
                <c:pt idx="12">
                  <c:v>30.609999999999996</c:v>
                </c:pt>
                <c:pt idx="13">
                  <c:v>31.673999999999999</c:v>
                </c:pt>
                <c:pt idx="14">
                  <c:v>32.464000000000006</c:v>
                </c:pt>
                <c:pt idx="15">
                  <c:v>33.620000000000012</c:v>
                </c:pt>
              </c:numCache>
            </c:numRef>
          </c:xVal>
          <c:yVal>
            <c:numRef>
              <c:f>Sheet1!$G$377:$G$392</c:f>
              <c:numCache>
                <c:formatCode>General</c:formatCode>
                <c:ptCount val="16"/>
                <c:pt idx="0">
                  <c:v>0.17612495564229383</c:v>
                </c:pt>
                <c:pt idx="1">
                  <c:v>0.18702940945209681</c:v>
                </c:pt>
                <c:pt idx="2">
                  <c:v>8.5029406677924843E-2</c:v>
                </c:pt>
                <c:pt idx="3">
                  <c:v>9.0166512630798876E-2</c:v>
                </c:pt>
                <c:pt idx="4">
                  <c:v>0.12680693987317931</c:v>
                </c:pt>
                <c:pt idx="5">
                  <c:v>0.10358571330062856</c:v>
                </c:pt>
                <c:pt idx="6">
                  <c:v>0.16694310408040275</c:v>
                </c:pt>
                <c:pt idx="7">
                  <c:v>7.1274118724822047E-2</c:v>
                </c:pt>
                <c:pt idx="8">
                  <c:v>8.0187280786918114E-2</c:v>
                </c:pt>
                <c:pt idx="9">
                  <c:v>9.4445751624941482E-2</c:v>
                </c:pt>
                <c:pt idx="10">
                  <c:v>9.5760116958992142E-2</c:v>
                </c:pt>
                <c:pt idx="11">
                  <c:v>0.22443261795024258</c:v>
                </c:pt>
                <c:pt idx="12">
                  <c:v>0.18867962264113208</c:v>
                </c:pt>
                <c:pt idx="13">
                  <c:v>0.11653325705565844</c:v>
                </c:pt>
                <c:pt idx="14">
                  <c:v>0.21407942451342712</c:v>
                </c:pt>
                <c:pt idx="15">
                  <c:v>0.19862024066041173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98464"/>
        <c:axId val="334787584"/>
      </c:scatterChart>
      <c:valAx>
        <c:axId val="334798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Mean user time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87584"/>
        <c:crosses val="autoZero"/>
        <c:crossBetween val="midCat"/>
      </c:valAx>
      <c:valAx>
        <c:axId val="3347875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Standard deviation of 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8464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Sheet1!$B$394</c:f>
              <c:strCache>
                <c:ptCount val="1"/>
                <c:pt idx="0">
                  <c:v>var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noFill/>
            </c:spPr>
          </c:marker>
          <c:xVal>
            <c:numRef>
              <c:f>Sheet1!$A$395:$A$410</c:f>
              <c:numCache>
                <c:formatCode>General</c:formatCode>
                <c:ptCount val="16"/>
                <c:pt idx="0">
                  <c:v>9.1280000000000001</c:v>
                </c:pt>
                <c:pt idx="1">
                  <c:v>9.7560000000000002</c:v>
                </c:pt>
                <c:pt idx="2">
                  <c:v>10.306000000000004</c:v>
                </c:pt>
                <c:pt idx="3">
                  <c:v>11.166</c:v>
                </c:pt>
                <c:pt idx="4">
                  <c:v>14.844000000000001</c:v>
                </c:pt>
                <c:pt idx="5">
                  <c:v>15.394</c:v>
                </c:pt>
                <c:pt idx="6">
                  <c:v>16.26199999999999</c:v>
                </c:pt>
                <c:pt idx="7">
                  <c:v>17.044</c:v>
                </c:pt>
                <c:pt idx="8">
                  <c:v>21.084</c:v>
                </c:pt>
                <c:pt idx="9">
                  <c:v>21.821999999999999</c:v>
                </c:pt>
                <c:pt idx="10">
                  <c:v>22.521999999999988</c:v>
                </c:pt>
                <c:pt idx="11">
                  <c:v>23.747999999999987</c:v>
                </c:pt>
                <c:pt idx="12">
                  <c:v>30.609999999999996</c:v>
                </c:pt>
                <c:pt idx="13">
                  <c:v>31.673999999999999</c:v>
                </c:pt>
                <c:pt idx="14">
                  <c:v>32.464000000000006</c:v>
                </c:pt>
                <c:pt idx="15">
                  <c:v>33.620000000000012</c:v>
                </c:pt>
              </c:numCache>
            </c:numRef>
          </c:xVal>
          <c:yVal>
            <c:numRef>
              <c:f>Sheet1!$B$395:$B$410</c:f>
              <c:numCache>
                <c:formatCode>General</c:formatCode>
                <c:ptCount val="16"/>
                <c:pt idx="0">
                  <c:v>3.1019999999999954E-2</c:v>
                </c:pt>
                <c:pt idx="1">
                  <c:v>3.4980000000000011E-2</c:v>
                </c:pt>
                <c:pt idx="2">
                  <c:v>7.2299999999999353E-3</c:v>
                </c:pt>
                <c:pt idx="3">
                  <c:v>8.130000000000014E-3</c:v>
                </c:pt>
                <c:pt idx="4">
                  <c:v>1.6080000000000125E-2</c:v>
                </c:pt>
                <c:pt idx="5">
                  <c:v>1.0730000000000021E-2</c:v>
                </c:pt>
                <c:pt idx="6">
                  <c:v>2.7870000000000159E-2</c:v>
                </c:pt>
                <c:pt idx="7">
                  <c:v>5.0800000000000333E-3</c:v>
                </c:pt>
                <c:pt idx="8">
                  <c:v>6.4300000000000511E-3</c:v>
                </c:pt>
                <c:pt idx="9">
                  <c:v>8.92000000000015E-3</c:v>
                </c:pt>
                <c:pt idx="10">
                  <c:v>9.1699999999998519E-3</c:v>
                </c:pt>
                <c:pt idx="11">
                  <c:v>5.0369999999999582E-2</c:v>
                </c:pt>
                <c:pt idx="12">
                  <c:v>3.5600000000000021E-2</c:v>
                </c:pt>
                <c:pt idx="13">
                  <c:v>1.3580000000000156E-2</c:v>
                </c:pt>
                <c:pt idx="14">
                  <c:v>4.5830000000000093E-2</c:v>
                </c:pt>
                <c:pt idx="15">
                  <c:v>3.9449999999999881E-2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84864"/>
        <c:axId val="334790848"/>
      </c:scatterChart>
      <c:valAx>
        <c:axId val="334784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Mean user time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0848"/>
        <c:crosses val="autoZero"/>
        <c:crossBetween val="midCat"/>
      </c:valAx>
      <c:valAx>
        <c:axId val="33479084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Variance of 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84864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Sheet1!$B$412</c:f>
              <c:strCache>
                <c:ptCount val="1"/>
                <c:pt idx="0">
                  <c:v>stdev errors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noFill/>
            </c:spPr>
          </c:marker>
          <c:xVal>
            <c:numRef>
              <c:f>Sheet1!$A$413:$A$428</c:f>
              <c:numCache>
                <c:formatCode>General</c:formatCode>
                <c:ptCount val="16"/>
                <c:pt idx="0">
                  <c:v>83.320383999999933</c:v>
                </c:pt>
                <c:pt idx="1">
                  <c:v>95.179535999999956</c:v>
                </c:pt>
                <c:pt idx="2">
                  <c:v>106.21363600000002</c:v>
                </c:pt>
                <c:pt idx="3">
                  <c:v>124.67955600000001</c:v>
                </c:pt>
                <c:pt idx="4">
                  <c:v>220.34433599999997</c:v>
                </c:pt>
                <c:pt idx="5">
                  <c:v>236.97523600000008</c:v>
                </c:pt>
                <c:pt idx="6">
                  <c:v>264.45264400000002</c:v>
                </c:pt>
                <c:pt idx="7">
                  <c:v>290.49793599999975</c:v>
                </c:pt>
                <c:pt idx="8">
                  <c:v>444.53505599999977</c:v>
                </c:pt>
                <c:pt idx="9">
                  <c:v>476.19968400000016</c:v>
                </c:pt>
                <c:pt idx="10">
                  <c:v>507.24048399999992</c:v>
                </c:pt>
                <c:pt idx="11">
                  <c:v>563.96750399999928</c:v>
                </c:pt>
                <c:pt idx="12">
                  <c:v>936.97209999999939</c:v>
                </c:pt>
                <c:pt idx="13">
                  <c:v>1003.2422759999996</c:v>
                </c:pt>
                <c:pt idx="14">
                  <c:v>1053.911296</c:v>
                </c:pt>
                <c:pt idx="15">
                  <c:v>1130.3043999999998</c:v>
                </c:pt>
              </c:numCache>
            </c:numRef>
          </c:xVal>
          <c:yVal>
            <c:numRef>
              <c:f>Sheet1!$B$413:$B$428</c:f>
              <c:numCache>
                <c:formatCode>General</c:formatCode>
                <c:ptCount val="16"/>
                <c:pt idx="0">
                  <c:v>0.17612495564229383</c:v>
                </c:pt>
                <c:pt idx="1">
                  <c:v>0.18702940945209681</c:v>
                </c:pt>
                <c:pt idx="2">
                  <c:v>8.5029406677924843E-2</c:v>
                </c:pt>
                <c:pt idx="3">
                  <c:v>9.0166512630798876E-2</c:v>
                </c:pt>
                <c:pt idx="4">
                  <c:v>0.12680693987317931</c:v>
                </c:pt>
                <c:pt idx="5">
                  <c:v>0.10358571330062856</c:v>
                </c:pt>
                <c:pt idx="6">
                  <c:v>0.16694310408040275</c:v>
                </c:pt>
                <c:pt idx="7">
                  <c:v>7.1274118724822047E-2</c:v>
                </c:pt>
                <c:pt idx="8">
                  <c:v>8.0187280786918114E-2</c:v>
                </c:pt>
                <c:pt idx="9">
                  <c:v>9.4445751624941482E-2</c:v>
                </c:pt>
                <c:pt idx="10">
                  <c:v>9.5760116958992142E-2</c:v>
                </c:pt>
                <c:pt idx="11">
                  <c:v>0.22443261795024258</c:v>
                </c:pt>
                <c:pt idx="12">
                  <c:v>0.18867962264113208</c:v>
                </c:pt>
                <c:pt idx="13">
                  <c:v>0.11653325705565844</c:v>
                </c:pt>
                <c:pt idx="14">
                  <c:v>0.21407942451342712</c:v>
                </c:pt>
                <c:pt idx="15">
                  <c:v>0.19862024066041173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97376"/>
        <c:axId val="334788128"/>
      </c:scatterChart>
      <c:valAx>
        <c:axId val="334797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Mean user time squared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88128"/>
        <c:crosses val="autoZero"/>
        <c:crossBetween val="midCat"/>
      </c:valAx>
      <c:valAx>
        <c:axId val="33478812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Standard deviation of 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737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Elapsed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tx>
            <c:strRef>
              <c:f>Sheet1!$B$80</c:f>
              <c:strCache>
                <c:ptCount val="1"/>
                <c:pt idx="0">
                  <c:v>measured time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Sheet1!$B$81:$B$130</c:f>
              <c:numCache>
                <c:formatCode>General</c:formatCode>
                <c:ptCount val="50"/>
                <c:pt idx="0">
                  <c:v>37</c:v>
                </c:pt>
                <c:pt idx="1">
                  <c:v>46</c:v>
                </c:pt>
                <c:pt idx="2">
                  <c:v>48</c:v>
                </c:pt>
                <c:pt idx="3">
                  <c:v>49</c:v>
                </c:pt>
                <c:pt idx="4">
                  <c:v>39</c:v>
                </c:pt>
                <c:pt idx="5">
                  <c:v>36</c:v>
                </c:pt>
                <c:pt idx="6">
                  <c:v>39</c:v>
                </c:pt>
                <c:pt idx="7">
                  <c:v>56</c:v>
                </c:pt>
                <c:pt idx="8">
                  <c:v>54</c:v>
                </c:pt>
                <c:pt idx="9">
                  <c:v>54</c:v>
                </c:pt>
                <c:pt idx="10">
                  <c:v>46</c:v>
                </c:pt>
                <c:pt idx="11">
                  <c:v>47</c:v>
                </c:pt>
                <c:pt idx="12">
                  <c:v>50</c:v>
                </c:pt>
                <c:pt idx="13">
                  <c:v>50</c:v>
                </c:pt>
                <c:pt idx="14">
                  <c:v>48</c:v>
                </c:pt>
                <c:pt idx="15">
                  <c:v>50</c:v>
                </c:pt>
                <c:pt idx="16">
                  <c:v>52</c:v>
                </c:pt>
                <c:pt idx="17">
                  <c:v>55</c:v>
                </c:pt>
                <c:pt idx="18">
                  <c:v>52</c:v>
                </c:pt>
                <c:pt idx="19">
                  <c:v>54</c:v>
                </c:pt>
                <c:pt idx="20">
                  <c:v>66</c:v>
                </c:pt>
                <c:pt idx="21">
                  <c:v>52</c:v>
                </c:pt>
                <c:pt idx="22">
                  <c:v>56</c:v>
                </c:pt>
                <c:pt idx="23">
                  <c:v>55</c:v>
                </c:pt>
                <c:pt idx="24">
                  <c:v>55</c:v>
                </c:pt>
                <c:pt idx="25">
                  <c:v>52</c:v>
                </c:pt>
                <c:pt idx="26">
                  <c:v>66</c:v>
                </c:pt>
                <c:pt idx="27">
                  <c:v>55</c:v>
                </c:pt>
                <c:pt idx="28">
                  <c:v>56</c:v>
                </c:pt>
                <c:pt idx="29">
                  <c:v>67</c:v>
                </c:pt>
                <c:pt idx="30">
                  <c:v>59</c:v>
                </c:pt>
                <c:pt idx="31">
                  <c:v>57</c:v>
                </c:pt>
                <c:pt idx="32">
                  <c:v>71</c:v>
                </c:pt>
                <c:pt idx="33">
                  <c:v>61</c:v>
                </c:pt>
                <c:pt idx="34">
                  <c:v>75</c:v>
                </c:pt>
                <c:pt idx="35">
                  <c:v>63</c:v>
                </c:pt>
                <c:pt idx="36">
                  <c:v>63</c:v>
                </c:pt>
                <c:pt idx="37">
                  <c:v>68</c:v>
                </c:pt>
                <c:pt idx="38">
                  <c:v>70</c:v>
                </c:pt>
                <c:pt idx="39">
                  <c:v>69</c:v>
                </c:pt>
                <c:pt idx="40">
                  <c:v>69</c:v>
                </c:pt>
                <c:pt idx="41">
                  <c:v>71</c:v>
                </c:pt>
                <c:pt idx="42">
                  <c:v>74</c:v>
                </c:pt>
                <c:pt idx="43">
                  <c:v>84</c:v>
                </c:pt>
                <c:pt idx="44">
                  <c:v>86</c:v>
                </c:pt>
                <c:pt idx="45">
                  <c:v>76</c:v>
                </c:pt>
                <c:pt idx="46">
                  <c:v>89</c:v>
                </c:pt>
                <c:pt idx="47">
                  <c:v>80</c:v>
                </c:pt>
                <c:pt idx="48">
                  <c:v>81</c:v>
                </c:pt>
                <c:pt idx="49">
                  <c:v>91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Sheet1!$C$80</c:f>
              <c:strCache>
                <c:ptCount val="1"/>
                <c:pt idx="0">
                  <c:v>predicted time</c:v>
                </c:pt>
              </c:strCache>
            </c:strRef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Sheet1!$C$81:$C$130</c:f>
              <c:numCache>
                <c:formatCode>General</c:formatCode>
                <c:ptCount val="50"/>
                <c:pt idx="0">
                  <c:v>40.119365658417628</c:v>
                </c:pt>
                <c:pt idx="1">
                  <c:v>40.119365658417628</c:v>
                </c:pt>
                <c:pt idx="2">
                  <c:v>40.119365658417628</c:v>
                </c:pt>
                <c:pt idx="3">
                  <c:v>40.119365658417628</c:v>
                </c:pt>
                <c:pt idx="4">
                  <c:v>40.119365658417628</c:v>
                </c:pt>
                <c:pt idx="5">
                  <c:v>45.943598603163196</c:v>
                </c:pt>
                <c:pt idx="6">
                  <c:v>45.943598603163196</c:v>
                </c:pt>
                <c:pt idx="7">
                  <c:v>45.943598603163196</c:v>
                </c:pt>
                <c:pt idx="8">
                  <c:v>45.943598603163196</c:v>
                </c:pt>
                <c:pt idx="9">
                  <c:v>45.943598603163196</c:v>
                </c:pt>
                <c:pt idx="10">
                  <c:v>51.767831547908763</c:v>
                </c:pt>
                <c:pt idx="11">
                  <c:v>51.767831547908763</c:v>
                </c:pt>
                <c:pt idx="12">
                  <c:v>51.767831547908763</c:v>
                </c:pt>
                <c:pt idx="13">
                  <c:v>51.767831547908763</c:v>
                </c:pt>
                <c:pt idx="14">
                  <c:v>51.767831547908763</c:v>
                </c:pt>
                <c:pt idx="15">
                  <c:v>57.592064492654309</c:v>
                </c:pt>
                <c:pt idx="16">
                  <c:v>57.592064492654309</c:v>
                </c:pt>
                <c:pt idx="17">
                  <c:v>57.592064492654309</c:v>
                </c:pt>
                <c:pt idx="18">
                  <c:v>57.592064492654309</c:v>
                </c:pt>
                <c:pt idx="19">
                  <c:v>57.592064492654309</c:v>
                </c:pt>
                <c:pt idx="20">
                  <c:v>57.825033810444147</c:v>
                </c:pt>
                <c:pt idx="21">
                  <c:v>57.825033810444147</c:v>
                </c:pt>
                <c:pt idx="22">
                  <c:v>57.825033810444147</c:v>
                </c:pt>
                <c:pt idx="23">
                  <c:v>57.825033810444147</c:v>
                </c:pt>
                <c:pt idx="24">
                  <c:v>57.825033810444147</c:v>
                </c:pt>
                <c:pt idx="25">
                  <c:v>57.941518469339044</c:v>
                </c:pt>
                <c:pt idx="26">
                  <c:v>57.941518469339044</c:v>
                </c:pt>
                <c:pt idx="27">
                  <c:v>57.941518469339044</c:v>
                </c:pt>
                <c:pt idx="28">
                  <c:v>57.941518469339044</c:v>
                </c:pt>
                <c:pt idx="29">
                  <c:v>57.941518469339044</c:v>
                </c:pt>
                <c:pt idx="30">
                  <c:v>63.416297437399869</c:v>
                </c:pt>
                <c:pt idx="31">
                  <c:v>63.416297437399869</c:v>
                </c:pt>
                <c:pt idx="32">
                  <c:v>63.416297437399869</c:v>
                </c:pt>
                <c:pt idx="33">
                  <c:v>63.416297437399869</c:v>
                </c:pt>
                <c:pt idx="34">
                  <c:v>63.416297437399869</c:v>
                </c:pt>
                <c:pt idx="35">
                  <c:v>69.240530382145437</c:v>
                </c:pt>
                <c:pt idx="36">
                  <c:v>69.240530382145437</c:v>
                </c:pt>
                <c:pt idx="37">
                  <c:v>69.240530382145437</c:v>
                </c:pt>
                <c:pt idx="38">
                  <c:v>69.240530382145437</c:v>
                </c:pt>
                <c:pt idx="39">
                  <c:v>69.240530382145437</c:v>
                </c:pt>
                <c:pt idx="40">
                  <c:v>75.064763326890983</c:v>
                </c:pt>
                <c:pt idx="41">
                  <c:v>75.064763326890983</c:v>
                </c:pt>
                <c:pt idx="42">
                  <c:v>75.064763326890983</c:v>
                </c:pt>
                <c:pt idx="43">
                  <c:v>75.064763326890983</c:v>
                </c:pt>
                <c:pt idx="44">
                  <c:v>75.064763326890983</c:v>
                </c:pt>
                <c:pt idx="45">
                  <c:v>80.888996271636543</c:v>
                </c:pt>
                <c:pt idx="46">
                  <c:v>80.888996271636543</c:v>
                </c:pt>
                <c:pt idx="47">
                  <c:v>80.888996271636543</c:v>
                </c:pt>
                <c:pt idx="48">
                  <c:v>80.888996271636543</c:v>
                </c:pt>
                <c:pt idx="49">
                  <c:v>80.888996271636543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Sheet1!$D$80</c:f>
              <c:strCache>
                <c:ptCount val="1"/>
                <c:pt idx="0">
                  <c:v>95% confidence interval</c:v>
                </c:pt>
              </c:strCache>
            </c:strRef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Sheet1!$D$81:$D$130</c:f>
              <c:numCache>
                <c:formatCode>General</c:formatCode>
                <c:ptCount val="50"/>
                <c:pt idx="0">
                  <c:v>33.551723216291123</c:v>
                </c:pt>
                <c:pt idx="1">
                  <c:v>33.551723216291123</c:v>
                </c:pt>
                <c:pt idx="2">
                  <c:v>33.551723216291123</c:v>
                </c:pt>
                <c:pt idx="3">
                  <c:v>33.551723216291123</c:v>
                </c:pt>
                <c:pt idx="4">
                  <c:v>33.551723216291123</c:v>
                </c:pt>
                <c:pt idx="5">
                  <c:v>38.532649364625769</c:v>
                </c:pt>
                <c:pt idx="6">
                  <c:v>38.532649364625769</c:v>
                </c:pt>
                <c:pt idx="7">
                  <c:v>38.532649364625769</c:v>
                </c:pt>
                <c:pt idx="8">
                  <c:v>38.532649364625769</c:v>
                </c:pt>
                <c:pt idx="9">
                  <c:v>38.532649364625769</c:v>
                </c:pt>
                <c:pt idx="10">
                  <c:v>43.513575512960401</c:v>
                </c:pt>
                <c:pt idx="11">
                  <c:v>43.513575512960401</c:v>
                </c:pt>
                <c:pt idx="12">
                  <c:v>43.513575512960401</c:v>
                </c:pt>
                <c:pt idx="13">
                  <c:v>43.513575512960401</c:v>
                </c:pt>
                <c:pt idx="14">
                  <c:v>43.513575512960401</c:v>
                </c:pt>
                <c:pt idx="15">
                  <c:v>48.494501661295018</c:v>
                </c:pt>
                <c:pt idx="16">
                  <c:v>48.494501661295018</c:v>
                </c:pt>
                <c:pt idx="17">
                  <c:v>48.494501661295018</c:v>
                </c:pt>
                <c:pt idx="18">
                  <c:v>48.494501661295018</c:v>
                </c:pt>
                <c:pt idx="19">
                  <c:v>48.494501661295018</c:v>
                </c:pt>
                <c:pt idx="20">
                  <c:v>48.693738707228427</c:v>
                </c:pt>
                <c:pt idx="21">
                  <c:v>48.693738707228427</c:v>
                </c:pt>
                <c:pt idx="22">
                  <c:v>48.693738707228427</c:v>
                </c:pt>
                <c:pt idx="23">
                  <c:v>48.693738707228427</c:v>
                </c:pt>
                <c:pt idx="24">
                  <c:v>48.693738707228427</c:v>
                </c:pt>
                <c:pt idx="25">
                  <c:v>48.79335723019512</c:v>
                </c:pt>
                <c:pt idx="26">
                  <c:v>48.79335723019512</c:v>
                </c:pt>
                <c:pt idx="27">
                  <c:v>48.79335723019512</c:v>
                </c:pt>
                <c:pt idx="28">
                  <c:v>48.79335723019512</c:v>
                </c:pt>
                <c:pt idx="29">
                  <c:v>48.79335723019512</c:v>
                </c:pt>
                <c:pt idx="30">
                  <c:v>53.475427809629657</c:v>
                </c:pt>
                <c:pt idx="31">
                  <c:v>53.475427809629657</c:v>
                </c:pt>
                <c:pt idx="32">
                  <c:v>53.475427809629657</c:v>
                </c:pt>
                <c:pt idx="33">
                  <c:v>53.475427809629657</c:v>
                </c:pt>
                <c:pt idx="34">
                  <c:v>53.475427809629657</c:v>
                </c:pt>
                <c:pt idx="35">
                  <c:v>58.456353957964296</c:v>
                </c:pt>
                <c:pt idx="36">
                  <c:v>58.456353957964296</c:v>
                </c:pt>
                <c:pt idx="37">
                  <c:v>58.456353957964296</c:v>
                </c:pt>
                <c:pt idx="38">
                  <c:v>58.456353957964296</c:v>
                </c:pt>
                <c:pt idx="39">
                  <c:v>58.456353957964296</c:v>
                </c:pt>
                <c:pt idx="40">
                  <c:v>63.437280106298921</c:v>
                </c:pt>
                <c:pt idx="41">
                  <c:v>63.437280106298921</c:v>
                </c:pt>
                <c:pt idx="42">
                  <c:v>63.437280106298921</c:v>
                </c:pt>
                <c:pt idx="43">
                  <c:v>63.437280106298921</c:v>
                </c:pt>
                <c:pt idx="44">
                  <c:v>63.437280106298921</c:v>
                </c:pt>
                <c:pt idx="45">
                  <c:v>68.41820625463356</c:v>
                </c:pt>
                <c:pt idx="46">
                  <c:v>68.41820625463356</c:v>
                </c:pt>
                <c:pt idx="47">
                  <c:v>68.41820625463356</c:v>
                </c:pt>
                <c:pt idx="48">
                  <c:v>68.41820625463356</c:v>
                </c:pt>
                <c:pt idx="49">
                  <c:v>68.41820625463356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Sheet1!$E$80</c:f>
              <c:strCache>
                <c:ptCount val="1"/>
                <c:pt idx="0">
                  <c:v>conf</c:v>
                </c:pt>
              </c:strCache>
            </c:strRef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Sheet1!$E$81:$E$130</c:f>
              <c:numCache>
                <c:formatCode>General</c:formatCode>
                <c:ptCount val="50"/>
                <c:pt idx="0">
                  <c:v>46.687008100544141</c:v>
                </c:pt>
                <c:pt idx="1">
                  <c:v>46.687008100544141</c:v>
                </c:pt>
                <c:pt idx="2">
                  <c:v>46.687008100544141</c:v>
                </c:pt>
                <c:pt idx="3">
                  <c:v>46.687008100544141</c:v>
                </c:pt>
                <c:pt idx="4">
                  <c:v>46.687008100544141</c:v>
                </c:pt>
                <c:pt idx="5">
                  <c:v>53.354547841700615</c:v>
                </c:pt>
                <c:pt idx="6">
                  <c:v>53.354547841700615</c:v>
                </c:pt>
                <c:pt idx="7">
                  <c:v>53.354547841700615</c:v>
                </c:pt>
                <c:pt idx="8">
                  <c:v>53.354547841700615</c:v>
                </c:pt>
                <c:pt idx="9">
                  <c:v>53.354547841700615</c:v>
                </c:pt>
                <c:pt idx="10">
                  <c:v>60.022087582857104</c:v>
                </c:pt>
                <c:pt idx="11">
                  <c:v>60.022087582857104</c:v>
                </c:pt>
                <c:pt idx="12">
                  <c:v>60.022087582857104</c:v>
                </c:pt>
                <c:pt idx="13">
                  <c:v>60.022087582857104</c:v>
                </c:pt>
                <c:pt idx="14">
                  <c:v>60.022087582857104</c:v>
                </c:pt>
                <c:pt idx="15">
                  <c:v>66.6896273240136</c:v>
                </c:pt>
                <c:pt idx="16">
                  <c:v>66.6896273240136</c:v>
                </c:pt>
                <c:pt idx="17">
                  <c:v>66.6896273240136</c:v>
                </c:pt>
                <c:pt idx="18">
                  <c:v>66.6896273240136</c:v>
                </c:pt>
                <c:pt idx="19">
                  <c:v>66.6896273240136</c:v>
                </c:pt>
                <c:pt idx="20">
                  <c:v>66.956328913659831</c:v>
                </c:pt>
                <c:pt idx="21">
                  <c:v>66.956328913659831</c:v>
                </c:pt>
                <c:pt idx="22">
                  <c:v>66.956328913659831</c:v>
                </c:pt>
                <c:pt idx="23">
                  <c:v>66.956328913659831</c:v>
                </c:pt>
                <c:pt idx="24">
                  <c:v>66.956328913659831</c:v>
                </c:pt>
                <c:pt idx="25">
                  <c:v>67.089679708482976</c:v>
                </c:pt>
                <c:pt idx="26">
                  <c:v>67.089679708482976</c:v>
                </c:pt>
                <c:pt idx="27">
                  <c:v>67.089679708482976</c:v>
                </c:pt>
                <c:pt idx="28">
                  <c:v>67.089679708482976</c:v>
                </c:pt>
                <c:pt idx="29">
                  <c:v>67.089679708482976</c:v>
                </c:pt>
                <c:pt idx="30">
                  <c:v>73.357167065170117</c:v>
                </c:pt>
                <c:pt idx="31">
                  <c:v>73.357167065170117</c:v>
                </c:pt>
                <c:pt idx="32">
                  <c:v>73.357167065170117</c:v>
                </c:pt>
                <c:pt idx="33">
                  <c:v>73.357167065170117</c:v>
                </c:pt>
                <c:pt idx="34">
                  <c:v>73.357167065170117</c:v>
                </c:pt>
                <c:pt idx="35">
                  <c:v>80.024706806326549</c:v>
                </c:pt>
                <c:pt idx="36">
                  <c:v>80.024706806326549</c:v>
                </c:pt>
                <c:pt idx="37">
                  <c:v>80.024706806326549</c:v>
                </c:pt>
                <c:pt idx="38">
                  <c:v>80.024706806326549</c:v>
                </c:pt>
                <c:pt idx="39">
                  <c:v>80.024706806326549</c:v>
                </c:pt>
                <c:pt idx="40">
                  <c:v>86.692246547483037</c:v>
                </c:pt>
                <c:pt idx="41">
                  <c:v>86.692246547483037</c:v>
                </c:pt>
                <c:pt idx="42">
                  <c:v>86.692246547483037</c:v>
                </c:pt>
                <c:pt idx="43">
                  <c:v>86.692246547483037</c:v>
                </c:pt>
                <c:pt idx="44">
                  <c:v>86.692246547483037</c:v>
                </c:pt>
                <c:pt idx="45">
                  <c:v>93.35978628863954</c:v>
                </c:pt>
                <c:pt idx="46">
                  <c:v>93.35978628863954</c:v>
                </c:pt>
                <c:pt idx="47">
                  <c:v>93.35978628863954</c:v>
                </c:pt>
                <c:pt idx="48">
                  <c:v>93.35978628863954</c:v>
                </c:pt>
                <c:pt idx="49">
                  <c:v>93.35978628863954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96832"/>
        <c:axId val="334789216"/>
      </c:scatterChart>
      <c:valAx>
        <c:axId val="334796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Number of files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89216"/>
        <c:crosses val="autoZero"/>
        <c:crossBetween val="midCat"/>
      </c:valAx>
      <c:valAx>
        <c:axId val="33478921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6832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tx>
            <c:strRef>
              <c:f>Sheet1!$B$80</c:f>
              <c:strCache>
                <c:ptCount val="1"/>
                <c:pt idx="0">
                  <c:v>measured time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Sheet1!$B$81:$B$130</c:f>
              <c:numCache>
                <c:formatCode>General</c:formatCode>
                <c:ptCount val="50"/>
                <c:pt idx="0">
                  <c:v>1.3900000000000001</c:v>
                </c:pt>
                <c:pt idx="1">
                  <c:v>1.35</c:v>
                </c:pt>
                <c:pt idx="2">
                  <c:v>1.36</c:v>
                </c:pt>
                <c:pt idx="3">
                  <c:v>1.3900000000000001</c:v>
                </c:pt>
                <c:pt idx="4">
                  <c:v>1.44</c:v>
                </c:pt>
                <c:pt idx="5">
                  <c:v>1.36</c:v>
                </c:pt>
                <c:pt idx="6">
                  <c:v>1.48</c:v>
                </c:pt>
                <c:pt idx="7">
                  <c:v>1.54</c:v>
                </c:pt>
                <c:pt idx="8">
                  <c:v>1.41</c:v>
                </c:pt>
                <c:pt idx="9">
                  <c:v>1.3900000000000001</c:v>
                </c:pt>
                <c:pt idx="10">
                  <c:v>1.55</c:v>
                </c:pt>
                <c:pt idx="11">
                  <c:v>1.6400000000000001</c:v>
                </c:pt>
                <c:pt idx="12">
                  <c:v>1.8900000000000001</c:v>
                </c:pt>
                <c:pt idx="13">
                  <c:v>1.78</c:v>
                </c:pt>
                <c:pt idx="14">
                  <c:v>1.53</c:v>
                </c:pt>
                <c:pt idx="15">
                  <c:v>1.9300000000000002</c:v>
                </c:pt>
                <c:pt idx="16">
                  <c:v>1.81</c:v>
                </c:pt>
                <c:pt idx="17">
                  <c:v>1.85</c:v>
                </c:pt>
                <c:pt idx="18">
                  <c:v>1.72</c:v>
                </c:pt>
                <c:pt idx="19">
                  <c:v>1.78</c:v>
                </c:pt>
                <c:pt idx="20">
                  <c:v>1.73</c:v>
                </c:pt>
                <c:pt idx="21">
                  <c:v>1.81</c:v>
                </c:pt>
                <c:pt idx="22">
                  <c:v>1.77</c:v>
                </c:pt>
                <c:pt idx="23">
                  <c:v>1.9400000000000002</c:v>
                </c:pt>
                <c:pt idx="24">
                  <c:v>1.6800000000000002</c:v>
                </c:pt>
                <c:pt idx="25">
                  <c:v>1.77</c:v>
                </c:pt>
                <c:pt idx="26">
                  <c:v>1.75</c:v>
                </c:pt>
                <c:pt idx="27">
                  <c:v>1.82</c:v>
                </c:pt>
                <c:pt idx="28">
                  <c:v>1.78</c:v>
                </c:pt>
                <c:pt idx="29">
                  <c:v>1.75</c:v>
                </c:pt>
                <c:pt idx="30">
                  <c:v>1.86</c:v>
                </c:pt>
                <c:pt idx="31">
                  <c:v>1.9300000000000002</c:v>
                </c:pt>
                <c:pt idx="32">
                  <c:v>1.86</c:v>
                </c:pt>
                <c:pt idx="33">
                  <c:v>1.9400000000000002</c:v>
                </c:pt>
                <c:pt idx="34">
                  <c:v>2.02</c:v>
                </c:pt>
                <c:pt idx="35">
                  <c:v>2.02</c:v>
                </c:pt>
                <c:pt idx="36">
                  <c:v>1.9700000000000002</c:v>
                </c:pt>
                <c:pt idx="37">
                  <c:v>1.9800000000000002</c:v>
                </c:pt>
                <c:pt idx="38">
                  <c:v>1.8800000000000001</c:v>
                </c:pt>
                <c:pt idx="39">
                  <c:v>2.23</c:v>
                </c:pt>
                <c:pt idx="40">
                  <c:v>2.0699999999999998</c:v>
                </c:pt>
                <c:pt idx="41">
                  <c:v>2.2599999999999998</c:v>
                </c:pt>
                <c:pt idx="42">
                  <c:v>2.25</c:v>
                </c:pt>
                <c:pt idx="43">
                  <c:v>2.2200000000000002</c:v>
                </c:pt>
                <c:pt idx="44">
                  <c:v>2.14</c:v>
                </c:pt>
                <c:pt idx="45">
                  <c:v>2.3099999999999996</c:v>
                </c:pt>
                <c:pt idx="46">
                  <c:v>2.16</c:v>
                </c:pt>
                <c:pt idx="47">
                  <c:v>2.2000000000000002</c:v>
                </c:pt>
                <c:pt idx="48">
                  <c:v>2.56</c:v>
                </c:pt>
                <c:pt idx="49">
                  <c:v>2.5099999999999998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Sheet1!$C$80</c:f>
              <c:strCache>
                <c:ptCount val="1"/>
                <c:pt idx="0">
                  <c:v>predicted time</c:v>
                </c:pt>
              </c:strCache>
            </c:strRef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Sheet1!$C$81:$C$130</c:f>
              <c:numCache>
                <c:formatCode>General</c:formatCode>
                <c:ptCount val="50"/>
                <c:pt idx="0">
                  <c:v>1.363425941659856</c:v>
                </c:pt>
                <c:pt idx="1">
                  <c:v>1.363425941659856</c:v>
                </c:pt>
                <c:pt idx="2">
                  <c:v>1.363425941659856</c:v>
                </c:pt>
                <c:pt idx="3">
                  <c:v>1.363425941659856</c:v>
                </c:pt>
                <c:pt idx="4">
                  <c:v>1.363425941659856</c:v>
                </c:pt>
                <c:pt idx="5">
                  <c:v>1.5017761053959686</c:v>
                </c:pt>
                <c:pt idx="6">
                  <c:v>1.5017761053959686</c:v>
                </c:pt>
                <c:pt idx="7">
                  <c:v>1.5017761053959686</c:v>
                </c:pt>
                <c:pt idx="8">
                  <c:v>1.5017761053959686</c:v>
                </c:pt>
                <c:pt idx="9">
                  <c:v>1.5017761053959686</c:v>
                </c:pt>
                <c:pt idx="10">
                  <c:v>1.6401262691320815</c:v>
                </c:pt>
                <c:pt idx="11">
                  <c:v>1.6401262691320815</c:v>
                </c:pt>
                <c:pt idx="12">
                  <c:v>1.6401262691320815</c:v>
                </c:pt>
                <c:pt idx="13">
                  <c:v>1.6401262691320815</c:v>
                </c:pt>
                <c:pt idx="14">
                  <c:v>1.6401262691320815</c:v>
                </c:pt>
                <c:pt idx="15">
                  <c:v>1.7784764328681939</c:v>
                </c:pt>
                <c:pt idx="16">
                  <c:v>1.7784764328681939</c:v>
                </c:pt>
                <c:pt idx="17">
                  <c:v>1.7784764328681939</c:v>
                </c:pt>
                <c:pt idx="18">
                  <c:v>1.7784764328681939</c:v>
                </c:pt>
                <c:pt idx="19">
                  <c:v>1.7784764328681939</c:v>
                </c:pt>
                <c:pt idx="20">
                  <c:v>1.7840104394176388</c:v>
                </c:pt>
                <c:pt idx="21">
                  <c:v>1.7840104394176388</c:v>
                </c:pt>
                <c:pt idx="22">
                  <c:v>1.7840104394176388</c:v>
                </c:pt>
                <c:pt idx="23">
                  <c:v>1.7840104394176388</c:v>
                </c:pt>
                <c:pt idx="24">
                  <c:v>1.7840104394176388</c:v>
                </c:pt>
                <c:pt idx="25">
                  <c:v>1.7867774426923608</c:v>
                </c:pt>
                <c:pt idx="26">
                  <c:v>1.7867774426923608</c:v>
                </c:pt>
                <c:pt idx="27">
                  <c:v>1.7867774426923608</c:v>
                </c:pt>
                <c:pt idx="28">
                  <c:v>1.7867774426923608</c:v>
                </c:pt>
                <c:pt idx="29">
                  <c:v>1.7867774426923608</c:v>
                </c:pt>
                <c:pt idx="30">
                  <c:v>1.916826596604307</c:v>
                </c:pt>
                <c:pt idx="31">
                  <c:v>1.916826596604307</c:v>
                </c:pt>
                <c:pt idx="32">
                  <c:v>1.916826596604307</c:v>
                </c:pt>
                <c:pt idx="33">
                  <c:v>1.916826596604307</c:v>
                </c:pt>
                <c:pt idx="34">
                  <c:v>1.916826596604307</c:v>
                </c:pt>
                <c:pt idx="35">
                  <c:v>2.0551767603404203</c:v>
                </c:pt>
                <c:pt idx="36">
                  <c:v>2.0551767603404203</c:v>
                </c:pt>
                <c:pt idx="37">
                  <c:v>2.0551767603404203</c:v>
                </c:pt>
                <c:pt idx="38">
                  <c:v>2.0551767603404203</c:v>
                </c:pt>
                <c:pt idx="39">
                  <c:v>2.0551767603404203</c:v>
                </c:pt>
                <c:pt idx="40">
                  <c:v>2.1935269240765329</c:v>
                </c:pt>
                <c:pt idx="41">
                  <c:v>2.1935269240765329</c:v>
                </c:pt>
                <c:pt idx="42">
                  <c:v>2.1935269240765329</c:v>
                </c:pt>
                <c:pt idx="43">
                  <c:v>2.1935269240765329</c:v>
                </c:pt>
                <c:pt idx="44">
                  <c:v>2.1935269240765329</c:v>
                </c:pt>
                <c:pt idx="45">
                  <c:v>2.3318770878126447</c:v>
                </c:pt>
                <c:pt idx="46">
                  <c:v>2.3318770878126447</c:v>
                </c:pt>
                <c:pt idx="47">
                  <c:v>2.3318770878126447</c:v>
                </c:pt>
                <c:pt idx="48">
                  <c:v>2.3318770878126447</c:v>
                </c:pt>
                <c:pt idx="49">
                  <c:v>2.3318770878126447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Sheet1!$D$80</c:f>
              <c:strCache>
                <c:ptCount val="1"/>
                <c:pt idx="0">
                  <c:v>95% confidence interval</c:v>
                </c:pt>
              </c:strCache>
            </c:strRef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Sheet1!$D$81:$D$130</c:f>
              <c:numCache>
                <c:formatCode>General</c:formatCode>
                <c:ptCount val="50"/>
                <c:pt idx="0">
                  <c:v>1.2585985608386998</c:v>
                </c:pt>
                <c:pt idx="1">
                  <c:v>1.2585985608386998</c:v>
                </c:pt>
                <c:pt idx="2">
                  <c:v>1.2585985608386998</c:v>
                </c:pt>
                <c:pt idx="3">
                  <c:v>1.2585985608386998</c:v>
                </c:pt>
                <c:pt idx="4">
                  <c:v>1.2585985608386998</c:v>
                </c:pt>
                <c:pt idx="5">
                  <c:v>1.3834885456026127</c:v>
                </c:pt>
                <c:pt idx="6">
                  <c:v>1.3834885456026127</c:v>
                </c:pt>
                <c:pt idx="7">
                  <c:v>1.3834885456026127</c:v>
                </c:pt>
                <c:pt idx="8">
                  <c:v>1.3834885456026127</c:v>
                </c:pt>
                <c:pt idx="9">
                  <c:v>1.3834885456026127</c:v>
                </c:pt>
                <c:pt idx="10">
                  <c:v>1.5083785303665262</c:v>
                </c:pt>
                <c:pt idx="11">
                  <c:v>1.5083785303665262</c:v>
                </c:pt>
                <c:pt idx="12">
                  <c:v>1.5083785303665262</c:v>
                </c:pt>
                <c:pt idx="13">
                  <c:v>1.5083785303665262</c:v>
                </c:pt>
                <c:pt idx="14">
                  <c:v>1.5083785303665262</c:v>
                </c:pt>
                <c:pt idx="15">
                  <c:v>1.6332685151304385</c:v>
                </c:pt>
                <c:pt idx="16">
                  <c:v>1.6332685151304385</c:v>
                </c:pt>
                <c:pt idx="17">
                  <c:v>1.6332685151304385</c:v>
                </c:pt>
                <c:pt idx="18">
                  <c:v>1.6332685151304385</c:v>
                </c:pt>
                <c:pt idx="19">
                  <c:v>1.6332685151304385</c:v>
                </c:pt>
                <c:pt idx="20">
                  <c:v>1.6382641145209953</c:v>
                </c:pt>
                <c:pt idx="21">
                  <c:v>1.6382641145209953</c:v>
                </c:pt>
                <c:pt idx="22">
                  <c:v>1.6382641145209953</c:v>
                </c:pt>
                <c:pt idx="23">
                  <c:v>1.6382641145209953</c:v>
                </c:pt>
                <c:pt idx="24">
                  <c:v>1.6382641145209953</c:v>
                </c:pt>
                <c:pt idx="25">
                  <c:v>1.6407619142162737</c:v>
                </c:pt>
                <c:pt idx="26">
                  <c:v>1.6407619142162737</c:v>
                </c:pt>
                <c:pt idx="27">
                  <c:v>1.6407619142162737</c:v>
                </c:pt>
                <c:pt idx="28">
                  <c:v>1.6407619142162737</c:v>
                </c:pt>
                <c:pt idx="29">
                  <c:v>1.6407619142162737</c:v>
                </c:pt>
                <c:pt idx="30">
                  <c:v>1.758158499894352</c:v>
                </c:pt>
                <c:pt idx="31">
                  <c:v>1.758158499894352</c:v>
                </c:pt>
                <c:pt idx="32">
                  <c:v>1.758158499894352</c:v>
                </c:pt>
                <c:pt idx="33">
                  <c:v>1.758158499894352</c:v>
                </c:pt>
                <c:pt idx="34">
                  <c:v>1.758158499894352</c:v>
                </c:pt>
                <c:pt idx="35">
                  <c:v>1.8830484846582649</c:v>
                </c:pt>
                <c:pt idx="36">
                  <c:v>1.8830484846582649</c:v>
                </c:pt>
                <c:pt idx="37">
                  <c:v>1.8830484846582649</c:v>
                </c:pt>
                <c:pt idx="38">
                  <c:v>1.8830484846582649</c:v>
                </c:pt>
                <c:pt idx="39">
                  <c:v>1.8830484846582649</c:v>
                </c:pt>
                <c:pt idx="40">
                  <c:v>2.0079384694221782</c:v>
                </c:pt>
                <c:pt idx="41">
                  <c:v>2.0079384694221782</c:v>
                </c:pt>
                <c:pt idx="42">
                  <c:v>2.0079384694221782</c:v>
                </c:pt>
                <c:pt idx="43">
                  <c:v>2.0079384694221782</c:v>
                </c:pt>
                <c:pt idx="44">
                  <c:v>2.0079384694221782</c:v>
                </c:pt>
                <c:pt idx="45">
                  <c:v>2.1328284541860905</c:v>
                </c:pt>
                <c:pt idx="46">
                  <c:v>2.1328284541860905</c:v>
                </c:pt>
                <c:pt idx="47">
                  <c:v>2.1328284541860905</c:v>
                </c:pt>
                <c:pt idx="48">
                  <c:v>2.1328284541860905</c:v>
                </c:pt>
                <c:pt idx="49">
                  <c:v>2.1328284541860905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Sheet1!$E$80</c:f>
              <c:strCache>
                <c:ptCount val="1"/>
                <c:pt idx="0">
                  <c:v>conf</c:v>
                </c:pt>
              </c:strCache>
            </c:strRef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Sheet1!$E$81:$E$130</c:f>
              <c:numCache>
                <c:formatCode>General</c:formatCode>
                <c:ptCount val="50"/>
                <c:pt idx="0">
                  <c:v>1.4682533224810126</c:v>
                </c:pt>
                <c:pt idx="1">
                  <c:v>1.4682533224810126</c:v>
                </c:pt>
                <c:pt idx="2">
                  <c:v>1.4682533224810126</c:v>
                </c:pt>
                <c:pt idx="3">
                  <c:v>1.4682533224810126</c:v>
                </c:pt>
                <c:pt idx="4">
                  <c:v>1.4682533224810126</c:v>
                </c:pt>
                <c:pt idx="5">
                  <c:v>1.6200636651893248</c:v>
                </c:pt>
                <c:pt idx="6">
                  <c:v>1.6200636651893248</c:v>
                </c:pt>
                <c:pt idx="7">
                  <c:v>1.6200636651893248</c:v>
                </c:pt>
                <c:pt idx="8">
                  <c:v>1.6200636651893248</c:v>
                </c:pt>
                <c:pt idx="9">
                  <c:v>1.6200636651893248</c:v>
                </c:pt>
                <c:pt idx="10">
                  <c:v>1.7718740078976369</c:v>
                </c:pt>
                <c:pt idx="11">
                  <c:v>1.7718740078976369</c:v>
                </c:pt>
                <c:pt idx="12">
                  <c:v>1.7718740078976369</c:v>
                </c:pt>
                <c:pt idx="13">
                  <c:v>1.7718740078976369</c:v>
                </c:pt>
                <c:pt idx="14">
                  <c:v>1.7718740078976369</c:v>
                </c:pt>
                <c:pt idx="15">
                  <c:v>1.9236843506059498</c:v>
                </c:pt>
                <c:pt idx="16">
                  <c:v>1.9236843506059498</c:v>
                </c:pt>
                <c:pt idx="17">
                  <c:v>1.9236843506059498</c:v>
                </c:pt>
                <c:pt idx="18">
                  <c:v>1.9236843506059498</c:v>
                </c:pt>
                <c:pt idx="19">
                  <c:v>1.9236843506059498</c:v>
                </c:pt>
                <c:pt idx="20">
                  <c:v>1.9297567643142823</c:v>
                </c:pt>
                <c:pt idx="21">
                  <c:v>1.9297567643142823</c:v>
                </c:pt>
                <c:pt idx="22">
                  <c:v>1.9297567643142823</c:v>
                </c:pt>
                <c:pt idx="23">
                  <c:v>1.9297567643142823</c:v>
                </c:pt>
                <c:pt idx="24">
                  <c:v>1.9297567643142823</c:v>
                </c:pt>
                <c:pt idx="25">
                  <c:v>1.9327929711684486</c:v>
                </c:pt>
                <c:pt idx="26">
                  <c:v>1.9327929711684486</c:v>
                </c:pt>
                <c:pt idx="27">
                  <c:v>1.9327929711684486</c:v>
                </c:pt>
                <c:pt idx="28">
                  <c:v>1.9327929711684486</c:v>
                </c:pt>
                <c:pt idx="29">
                  <c:v>1.9327929711684486</c:v>
                </c:pt>
                <c:pt idx="30">
                  <c:v>2.0754946933142615</c:v>
                </c:pt>
                <c:pt idx="31">
                  <c:v>2.0754946933142615</c:v>
                </c:pt>
                <c:pt idx="32">
                  <c:v>2.0754946933142615</c:v>
                </c:pt>
                <c:pt idx="33">
                  <c:v>2.0754946933142615</c:v>
                </c:pt>
                <c:pt idx="34">
                  <c:v>2.0754946933142615</c:v>
                </c:pt>
                <c:pt idx="35">
                  <c:v>2.227305036022575</c:v>
                </c:pt>
                <c:pt idx="36">
                  <c:v>2.227305036022575</c:v>
                </c:pt>
                <c:pt idx="37">
                  <c:v>2.227305036022575</c:v>
                </c:pt>
                <c:pt idx="38">
                  <c:v>2.227305036022575</c:v>
                </c:pt>
                <c:pt idx="39">
                  <c:v>2.227305036022575</c:v>
                </c:pt>
                <c:pt idx="40">
                  <c:v>2.3791153787308867</c:v>
                </c:pt>
                <c:pt idx="41">
                  <c:v>2.3791153787308867</c:v>
                </c:pt>
                <c:pt idx="42">
                  <c:v>2.3791153787308867</c:v>
                </c:pt>
                <c:pt idx="43">
                  <c:v>2.3791153787308867</c:v>
                </c:pt>
                <c:pt idx="44">
                  <c:v>2.3791153787308867</c:v>
                </c:pt>
                <c:pt idx="45">
                  <c:v>2.5309257214391998</c:v>
                </c:pt>
                <c:pt idx="46">
                  <c:v>2.5309257214391998</c:v>
                </c:pt>
                <c:pt idx="47">
                  <c:v>2.5309257214391998</c:v>
                </c:pt>
                <c:pt idx="48">
                  <c:v>2.5309257214391998</c:v>
                </c:pt>
                <c:pt idx="49">
                  <c:v>2.5309257214391998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91392"/>
        <c:axId val="334791936"/>
      </c:scatterChart>
      <c:valAx>
        <c:axId val="3347913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Number of files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1936"/>
        <c:crosses val="autoZero"/>
        <c:crossBetween val="midCat"/>
      </c:valAx>
      <c:valAx>
        <c:axId val="33479193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1392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tx>
            <c:strRef>
              <c:f>Sheet1!$B$80</c:f>
              <c:strCache>
                <c:ptCount val="1"/>
                <c:pt idx="0">
                  <c:v>measured time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Sheet1!$B$81:$B$130</c:f>
              <c:numCache>
                <c:formatCode>General</c:formatCode>
                <c:ptCount val="50"/>
                <c:pt idx="0">
                  <c:v>9.2399999999999984</c:v>
                </c:pt>
                <c:pt idx="1">
                  <c:v>9.2000000000000011</c:v>
                </c:pt>
                <c:pt idx="2">
                  <c:v>9.26</c:v>
                </c:pt>
                <c:pt idx="3">
                  <c:v>9.4600000000000026</c:v>
                </c:pt>
                <c:pt idx="4">
                  <c:v>9.3000000000000007</c:v>
                </c:pt>
                <c:pt idx="5">
                  <c:v>11.12</c:v>
                </c:pt>
                <c:pt idx="6">
                  <c:v>11.03</c:v>
                </c:pt>
                <c:pt idx="7">
                  <c:v>11.09</c:v>
                </c:pt>
                <c:pt idx="8">
                  <c:v>11.219999999999999</c:v>
                </c:pt>
                <c:pt idx="9">
                  <c:v>11.26</c:v>
                </c:pt>
                <c:pt idx="10">
                  <c:v>13.02</c:v>
                </c:pt>
                <c:pt idx="11">
                  <c:v>13.05</c:v>
                </c:pt>
                <c:pt idx="12">
                  <c:v>12.82</c:v>
                </c:pt>
                <c:pt idx="13">
                  <c:v>12.97</c:v>
                </c:pt>
                <c:pt idx="14">
                  <c:v>13.18</c:v>
                </c:pt>
                <c:pt idx="15">
                  <c:v>14.82</c:v>
                </c:pt>
                <c:pt idx="16">
                  <c:v>14.92</c:v>
                </c:pt>
                <c:pt idx="17">
                  <c:v>14.860000000000001</c:v>
                </c:pt>
                <c:pt idx="18">
                  <c:v>15.129999999999999</c:v>
                </c:pt>
                <c:pt idx="19">
                  <c:v>14.84</c:v>
                </c:pt>
                <c:pt idx="20">
                  <c:v>15.03</c:v>
                </c:pt>
                <c:pt idx="21">
                  <c:v>15.01</c:v>
                </c:pt>
                <c:pt idx="22">
                  <c:v>14.93</c:v>
                </c:pt>
                <c:pt idx="23">
                  <c:v>14.950000000000001</c:v>
                </c:pt>
                <c:pt idx="24">
                  <c:v>15.34</c:v>
                </c:pt>
                <c:pt idx="25">
                  <c:v>15.2</c:v>
                </c:pt>
                <c:pt idx="26">
                  <c:v>15.17</c:v>
                </c:pt>
                <c:pt idx="27">
                  <c:v>15.16</c:v>
                </c:pt>
                <c:pt idx="28">
                  <c:v>15.2</c:v>
                </c:pt>
                <c:pt idx="29">
                  <c:v>15.25</c:v>
                </c:pt>
                <c:pt idx="30">
                  <c:v>17.130000000000003</c:v>
                </c:pt>
                <c:pt idx="31">
                  <c:v>17.07</c:v>
                </c:pt>
                <c:pt idx="32">
                  <c:v>17.3</c:v>
                </c:pt>
                <c:pt idx="33">
                  <c:v>17.059999999999999</c:v>
                </c:pt>
                <c:pt idx="34">
                  <c:v>17.22</c:v>
                </c:pt>
                <c:pt idx="35">
                  <c:v>18.899999999999999</c:v>
                </c:pt>
                <c:pt idx="36">
                  <c:v>19.14</c:v>
                </c:pt>
                <c:pt idx="37">
                  <c:v>19.010000000000005</c:v>
                </c:pt>
                <c:pt idx="38">
                  <c:v>19.41</c:v>
                </c:pt>
                <c:pt idx="39">
                  <c:v>19.22</c:v>
                </c:pt>
                <c:pt idx="40">
                  <c:v>21.58</c:v>
                </c:pt>
                <c:pt idx="41">
                  <c:v>21.18</c:v>
                </c:pt>
                <c:pt idx="42">
                  <c:v>21.66</c:v>
                </c:pt>
                <c:pt idx="43">
                  <c:v>21.07</c:v>
                </c:pt>
                <c:pt idx="44">
                  <c:v>21.56</c:v>
                </c:pt>
                <c:pt idx="45">
                  <c:v>23.58</c:v>
                </c:pt>
                <c:pt idx="46">
                  <c:v>23.75</c:v>
                </c:pt>
                <c:pt idx="47">
                  <c:v>23.7</c:v>
                </c:pt>
                <c:pt idx="48">
                  <c:v>23.39</c:v>
                </c:pt>
                <c:pt idx="49">
                  <c:v>23.52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Sheet1!$C$80</c:f>
              <c:strCache>
                <c:ptCount val="1"/>
                <c:pt idx="0">
                  <c:v>predicted time</c:v>
                </c:pt>
              </c:strCache>
            </c:strRef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Sheet1!$C$81:$C$130</c:f>
              <c:numCache>
                <c:formatCode>General</c:formatCode>
                <c:ptCount val="50"/>
                <c:pt idx="0">
                  <c:v>8.9966934170049218</c:v>
                </c:pt>
                <c:pt idx="1">
                  <c:v>8.9966934170049218</c:v>
                </c:pt>
                <c:pt idx="2">
                  <c:v>8.9966934170049218</c:v>
                </c:pt>
                <c:pt idx="3">
                  <c:v>8.9966934170049218</c:v>
                </c:pt>
                <c:pt idx="4">
                  <c:v>8.9966934170049218</c:v>
                </c:pt>
                <c:pt idx="5">
                  <c:v>11.047399159818722</c:v>
                </c:pt>
                <c:pt idx="6">
                  <c:v>11.047399159818722</c:v>
                </c:pt>
                <c:pt idx="7">
                  <c:v>11.047399159818722</c:v>
                </c:pt>
                <c:pt idx="8">
                  <c:v>11.047399159818722</c:v>
                </c:pt>
                <c:pt idx="9">
                  <c:v>11.047399159818722</c:v>
                </c:pt>
                <c:pt idx="10">
                  <c:v>13.09810490263253</c:v>
                </c:pt>
                <c:pt idx="11">
                  <c:v>13.09810490263253</c:v>
                </c:pt>
                <c:pt idx="12">
                  <c:v>13.09810490263253</c:v>
                </c:pt>
                <c:pt idx="13">
                  <c:v>13.09810490263253</c:v>
                </c:pt>
                <c:pt idx="14">
                  <c:v>13.09810490263253</c:v>
                </c:pt>
                <c:pt idx="15">
                  <c:v>15.148810645446336</c:v>
                </c:pt>
                <c:pt idx="16">
                  <c:v>15.148810645446336</c:v>
                </c:pt>
                <c:pt idx="17">
                  <c:v>15.148810645446336</c:v>
                </c:pt>
                <c:pt idx="18">
                  <c:v>15.148810645446336</c:v>
                </c:pt>
                <c:pt idx="19">
                  <c:v>15.148810645446336</c:v>
                </c:pt>
                <c:pt idx="20">
                  <c:v>15.23083887515889</c:v>
                </c:pt>
                <c:pt idx="21">
                  <c:v>15.23083887515889</c:v>
                </c:pt>
                <c:pt idx="22">
                  <c:v>15.23083887515889</c:v>
                </c:pt>
                <c:pt idx="23">
                  <c:v>15.23083887515889</c:v>
                </c:pt>
                <c:pt idx="24">
                  <c:v>15.23083887515889</c:v>
                </c:pt>
                <c:pt idx="25">
                  <c:v>15.271852990015164</c:v>
                </c:pt>
                <c:pt idx="26">
                  <c:v>15.271852990015164</c:v>
                </c:pt>
                <c:pt idx="27">
                  <c:v>15.271852990015164</c:v>
                </c:pt>
                <c:pt idx="28">
                  <c:v>15.271852990015164</c:v>
                </c:pt>
                <c:pt idx="29">
                  <c:v>15.271852990015164</c:v>
                </c:pt>
                <c:pt idx="30">
                  <c:v>17.19951638826014</c:v>
                </c:pt>
                <c:pt idx="31">
                  <c:v>17.19951638826014</c:v>
                </c:pt>
                <c:pt idx="32">
                  <c:v>17.19951638826014</c:v>
                </c:pt>
                <c:pt idx="33">
                  <c:v>17.19951638826014</c:v>
                </c:pt>
                <c:pt idx="34">
                  <c:v>17.19951638826014</c:v>
                </c:pt>
                <c:pt idx="35">
                  <c:v>19.250222131073944</c:v>
                </c:pt>
                <c:pt idx="36">
                  <c:v>19.250222131073944</c:v>
                </c:pt>
                <c:pt idx="37">
                  <c:v>19.250222131073944</c:v>
                </c:pt>
                <c:pt idx="38">
                  <c:v>19.250222131073944</c:v>
                </c:pt>
                <c:pt idx="39">
                  <c:v>19.250222131073944</c:v>
                </c:pt>
                <c:pt idx="40">
                  <c:v>21.300927873887755</c:v>
                </c:pt>
                <c:pt idx="41">
                  <c:v>21.300927873887755</c:v>
                </c:pt>
                <c:pt idx="42">
                  <c:v>21.300927873887755</c:v>
                </c:pt>
                <c:pt idx="43">
                  <c:v>21.300927873887755</c:v>
                </c:pt>
                <c:pt idx="44">
                  <c:v>21.300927873887755</c:v>
                </c:pt>
                <c:pt idx="45">
                  <c:v>23.351633616701562</c:v>
                </c:pt>
                <c:pt idx="46">
                  <c:v>23.351633616701562</c:v>
                </c:pt>
                <c:pt idx="47">
                  <c:v>23.351633616701562</c:v>
                </c:pt>
                <c:pt idx="48">
                  <c:v>23.351633616701562</c:v>
                </c:pt>
                <c:pt idx="49">
                  <c:v>23.351633616701562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Sheet1!$D$80</c:f>
              <c:strCache>
                <c:ptCount val="1"/>
                <c:pt idx="0">
                  <c:v>95% confidence interval</c:v>
                </c:pt>
              </c:strCache>
            </c:strRef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Sheet1!$D$81:$D$130</c:f>
              <c:numCache>
                <c:formatCode>General</c:formatCode>
                <c:ptCount val="50"/>
                <c:pt idx="0">
                  <c:v>8.7677076441800956</c:v>
                </c:pt>
                <c:pt idx="1">
                  <c:v>8.7677076441800956</c:v>
                </c:pt>
                <c:pt idx="2">
                  <c:v>8.7677076441800956</c:v>
                </c:pt>
                <c:pt idx="3">
                  <c:v>8.7677076441800956</c:v>
                </c:pt>
                <c:pt idx="4">
                  <c:v>8.7677076441800956</c:v>
                </c:pt>
                <c:pt idx="5">
                  <c:v>10.789010863911042</c:v>
                </c:pt>
                <c:pt idx="6">
                  <c:v>10.789010863911042</c:v>
                </c:pt>
                <c:pt idx="7">
                  <c:v>10.789010863911042</c:v>
                </c:pt>
                <c:pt idx="8">
                  <c:v>10.789010863911042</c:v>
                </c:pt>
                <c:pt idx="9">
                  <c:v>10.789010863911042</c:v>
                </c:pt>
                <c:pt idx="10">
                  <c:v>12.810314083641993</c:v>
                </c:pt>
                <c:pt idx="11">
                  <c:v>12.810314083641993</c:v>
                </c:pt>
                <c:pt idx="12">
                  <c:v>12.810314083641993</c:v>
                </c:pt>
                <c:pt idx="13">
                  <c:v>12.810314083641993</c:v>
                </c:pt>
                <c:pt idx="14">
                  <c:v>12.810314083641993</c:v>
                </c:pt>
                <c:pt idx="15">
                  <c:v>14.831617303372939</c:v>
                </c:pt>
                <c:pt idx="16">
                  <c:v>14.831617303372939</c:v>
                </c:pt>
                <c:pt idx="17">
                  <c:v>14.831617303372939</c:v>
                </c:pt>
                <c:pt idx="18">
                  <c:v>14.831617303372939</c:v>
                </c:pt>
                <c:pt idx="19">
                  <c:v>14.831617303372939</c:v>
                </c:pt>
                <c:pt idx="20">
                  <c:v>14.912469432162176</c:v>
                </c:pt>
                <c:pt idx="21">
                  <c:v>14.912469432162176</c:v>
                </c:pt>
                <c:pt idx="22">
                  <c:v>14.912469432162176</c:v>
                </c:pt>
                <c:pt idx="23">
                  <c:v>14.912469432162176</c:v>
                </c:pt>
                <c:pt idx="24">
                  <c:v>14.912469432162176</c:v>
                </c:pt>
                <c:pt idx="25">
                  <c:v>14.952895496556797</c:v>
                </c:pt>
                <c:pt idx="26">
                  <c:v>14.952895496556797</c:v>
                </c:pt>
                <c:pt idx="27">
                  <c:v>14.952895496556797</c:v>
                </c:pt>
                <c:pt idx="28">
                  <c:v>14.952895496556797</c:v>
                </c:pt>
                <c:pt idx="29">
                  <c:v>14.952895496556797</c:v>
                </c:pt>
                <c:pt idx="30">
                  <c:v>16.852920523103887</c:v>
                </c:pt>
                <c:pt idx="31">
                  <c:v>16.852920523103887</c:v>
                </c:pt>
                <c:pt idx="32">
                  <c:v>16.852920523103887</c:v>
                </c:pt>
                <c:pt idx="33">
                  <c:v>16.852920523103887</c:v>
                </c:pt>
                <c:pt idx="34">
                  <c:v>16.852920523103887</c:v>
                </c:pt>
                <c:pt idx="35">
                  <c:v>18.874223742834836</c:v>
                </c:pt>
                <c:pt idx="36">
                  <c:v>18.874223742834836</c:v>
                </c:pt>
                <c:pt idx="37">
                  <c:v>18.874223742834836</c:v>
                </c:pt>
                <c:pt idx="38">
                  <c:v>18.874223742834836</c:v>
                </c:pt>
                <c:pt idx="39">
                  <c:v>18.874223742834836</c:v>
                </c:pt>
                <c:pt idx="40">
                  <c:v>20.895526962565778</c:v>
                </c:pt>
                <c:pt idx="41">
                  <c:v>20.895526962565778</c:v>
                </c:pt>
                <c:pt idx="42">
                  <c:v>20.895526962565778</c:v>
                </c:pt>
                <c:pt idx="43">
                  <c:v>20.895526962565778</c:v>
                </c:pt>
                <c:pt idx="44">
                  <c:v>20.895526962565778</c:v>
                </c:pt>
                <c:pt idx="45">
                  <c:v>22.916830182296732</c:v>
                </c:pt>
                <c:pt idx="46">
                  <c:v>22.916830182296732</c:v>
                </c:pt>
                <c:pt idx="47">
                  <c:v>22.916830182296732</c:v>
                </c:pt>
                <c:pt idx="48">
                  <c:v>22.916830182296732</c:v>
                </c:pt>
                <c:pt idx="49">
                  <c:v>22.916830182296732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Sheet1!$E$80</c:f>
              <c:strCache>
                <c:ptCount val="1"/>
                <c:pt idx="0">
                  <c:v>conf</c:v>
                </c:pt>
              </c:strCache>
            </c:strRef>
          </c:tx>
          <c:spPr>
            <a:ln w="1270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Sheet1!$A$81:$A$130</c:f>
              <c:numCache>
                <c:formatCode>General</c:formatCode>
                <c:ptCount val="5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200</c:v>
                </c:pt>
                <c:pt idx="11">
                  <c:v>200</c:v>
                </c:pt>
                <c:pt idx="12">
                  <c:v>200</c:v>
                </c:pt>
                <c:pt idx="13">
                  <c:v>200</c:v>
                </c:pt>
                <c:pt idx="14">
                  <c:v>200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252</c:v>
                </c:pt>
                <c:pt idx="21">
                  <c:v>252</c:v>
                </c:pt>
                <c:pt idx="22">
                  <c:v>252</c:v>
                </c:pt>
                <c:pt idx="23">
                  <c:v>252</c:v>
                </c:pt>
                <c:pt idx="24">
                  <c:v>252</c:v>
                </c:pt>
                <c:pt idx="25">
                  <c:v>253</c:v>
                </c:pt>
                <c:pt idx="26">
                  <c:v>253</c:v>
                </c:pt>
                <c:pt idx="27">
                  <c:v>253</c:v>
                </c:pt>
                <c:pt idx="28">
                  <c:v>253</c:v>
                </c:pt>
                <c:pt idx="29">
                  <c:v>253</c:v>
                </c:pt>
                <c:pt idx="30">
                  <c:v>300</c:v>
                </c:pt>
                <c:pt idx="31">
                  <c:v>300</c:v>
                </c:pt>
                <c:pt idx="32">
                  <c:v>300</c:v>
                </c:pt>
                <c:pt idx="33">
                  <c:v>300</c:v>
                </c:pt>
                <c:pt idx="34">
                  <c:v>300</c:v>
                </c:pt>
                <c:pt idx="35">
                  <c:v>350</c:v>
                </c:pt>
                <c:pt idx="36">
                  <c:v>350</c:v>
                </c:pt>
                <c:pt idx="37">
                  <c:v>350</c:v>
                </c:pt>
                <c:pt idx="38">
                  <c:v>350</c:v>
                </c:pt>
                <c:pt idx="39">
                  <c:v>350</c:v>
                </c:pt>
                <c:pt idx="40">
                  <c:v>400</c:v>
                </c:pt>
                <c:pt idx="41">
                  <c:v>400</c:v>
                </c:pt>
                <c:pt idx="42">
                  <c:v>400</c:v>
                </c:pt>
                <c:pt idx="43">
                  <c:v>400</c:v>
                </c:pt>
                <c:pt idx="44">
                  <c:v>400</c:v>
                </c:pt>
                <c:pt idx="45">
                  <c:v>450</c:v>
                </c:pt>
                <c:pt idx="46">
                  <c:v>450</c:v>
                </c:pt>
                <c:pt idx="47">
                  <c:v>450</c:v>
                </c:pt>
                <c:pt idx="48">
                  <c:v>450</c:v>
                </c:pt>
                <c:pt idx="49">
                  <c:v>450</c:v>
                </c:pt>
              </c:numCache>
            </c:numRef>
          </c:xVal>
          <c:yVal>
            <c:numRef>
              <c:f>Sheet1!$E$81:$E$130</c:f>
              <c:numCache>
                <c:formatCode>General</c:formatCode>
                <c:ptCount val="50"/>
                <c:pt idx="0">
                  <c:v>9.2256791898297443</c:v>
                </c:pt>
                <c:pt idx="1">
                  <c:v>9.2256791898297443</c:v>
                </c:pt>
                <c:pt idx="2">
                  <c:v>9.2256791898297443</c:v>
                </c:pt>
                <c:pt idx="3">
                  <c:v>9.2256791898297443</c:v>
                </c:pt>
                <c:pt idx="4">
                  <c:v>9.2256791898297443</c:v>
                </c:pt>
                <c:pt idx="5">
                  <c:v>11.305787455726412</c:v>
                </c:pt>
                <c:pt idx="6">
                  <c:v>11.305787455726412</c:v>
                </c:pt>
                <c:pt idx="7">
                  <c:v>11.305787455726412</c:v>
                </c:pt>
                <c:pt idx="8">
                  <c:v>11.305787455726412</c:v>
                </c:pt>
                <c:pt idx="9">
                  <c:v>11.305787455726412</c:v>
                </c:pt>
                <c:pt idx="10">
                  <c:v>13.385895721623072</c:v>
                </c:pt>
                <c:pt idx="11">
                  <c:v>13.385895721623072</c:v>
                </c:pt>
                <c:pt idx="12">
                  <c:v>13.385895721623072</c:v>
                </c:pt>
                <c:pt idx="13">
                  <c:v>13.385895721623072</c:v>
                </c:pt>
                <c:pt idx="14">
                  <c:v>13.385895721623072</c:v>
                </c:pt>
                <c:pt idx="15">
                  <c:v>15.466003987519736</c:v>
                </c:pt>
                <c:pt idx="16">
                  <c:v>15.466003987519736</c:v>
                </c:pt>
                <c:pt idx="17">
                  <c:v>15.466003987519736</c:v>
                </c:pt>
                <c:pt idx="18">
                  <c:v>15.466003987519736</c:v>
                </c:pt>
                <c:pt idx="19">
                  <c:v>15.466003987519736</c:v>
                </c:pt>
                <c:pt idx="20">
                  <c:v>15.549208318155603</c:v>
                </c:pt>
                <c:pt idx="21">
                  <c:v>15.549208318155603</c:v>
                </c:pt>
                <c:pt idx="22">
                  <c:v>15.549208318155603</c:v>
                </c:pt>
                <c:pt idx="23">
                  <c:v>15.549208318155603</c:v>
                </c:pt>
                <c:pt idx="24">
                  <c:v>15.549208318155603</c:v>
                </c:pt>
                <c:pt idx="25">
                  <c:v>15.590810483473533</c:v>
                </c:pt>
                <c:pt idx="26">
                  <c:v>15.590810483473533</c:v>
                </c:pt>
                <c:pt idx="27">
                  <c:v>15.590810483473533</c:v>
                </c:pt>
                <c:pt idx="28">
                  <c:v>15.590810483473533</c:v>
                </c:pt>
                <c:pt idx="29">
                  <c:v>15.590810483473533</c:v>
                </c:pt>
                <c:pt idx="30">
                  <c:v>17.546112253416403</c:v>
                </c:pt>
                <c:pt idx="31">
                  <c:v>17.546112253416403</c:v>
                </c:pt>
                <c:pt idx="32">
                  <c:v>17.546112253416403</c:v>
                </c:pt>
                <c:pt idx="33">
                  <c:v>17.546112253416403</c:v>
                </c:pt>
                <c:pt idx="34">
                  <c:v>17.546112253416403</c:v>
                </c:pt>
                <c:pt idx="35">
                  <c:v>19.626220519313062</c:v>
                </c:pt>
                <c:pt idx="36">
                  <c:v>19.626220519313062</c:v>
                </c:pt>
                <c:pt idx="37">
                  <c:v>19.626220519313062</c:v>
                </c:pt>
                <c:pt idx="38">
                  <c:v>19.626220519313062</c:v>
                </c:pt>
                <c:pt idx="39">
                  <c:v>19.626220519313062</c:v>
                </c:pt>
                <c:pt idx="40">
                  <c:v>21.706328785209728</c:v>
                </c:pt>
                <c:pt idx="41">
                  <c:v>21.706328785209728</c:v>
                </c:pt>
                <c:pt idx="42">
                  <c:v>21.706328785209728</c:v>
                </c:pt>
                <c:pt idx="43">
                  <c:v>21.706328785209728</c:v>
                </c:pt>
                <c:pt idx="44">
                  <c:v>21.706328785209728</c:v>
                </c:pt>
                <c:pt idx="45">
                  <c:v>23.78643705110639</c:v>
                </c:pt>
                <c:pt idx="46">
                  <c:v>23.78643705110639</c:v>
                </c:pt>
                <c:pt idx="47">
                  <c:v>23.78643705110639</c:v>
                </c:pt>
                <c:pt idx="48">
                  <c:v>23.78643705110639</c:v>
                </c:pt>
                <c:pt idx="49">
                  <c:v>23.78643705110639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96288"/>
        <c:axId val="334788672"/>
      </c:scatterChart>
      <c:valAx>
        <c:axId val="334796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Number of files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88672"/>
        <c:crosses val="autoZero"/>
        <c:crossBetween val="midCat"/>
      </c:valAx>
      <c:valAx>
        <c:axId val="33478867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6288"/>
        <c:crosses val="autoZero"/>
        <c:crossBetween val="midCat"/>
      </c:valAx>
    </c:plotArea>
    <c:legend>
      <c:legendPos val="b"/>
      <c:legendEntry>
        <c:idx val="3"/>
        <c:delete val="1"/>
      </c:legendEntry>
      <c:overlay val="0"/>
    </c:legend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Elapsed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Sheet1!$G$3:$G$52</c:f>
              <c:numCache>
                <c:formatCode>General</c:formatCode>
                <c:ptCount val="50"/>
                <c:pt idx="0">
                  <c:v>40.119365658417628</c:v>
                </c:pt>
                <c:pt idx="1">
                  <c:v>40.119365658417628</c:v>
                </c:pt>
                <c:pt idx="2">
                  <c:v>40.119365658417628</c:v>
                </c:pt>
                <c:pt idx="3">
                  <c:v>40.119365658417628</c:v>
                </c:pt>
                <c:pt idx="4">
                  <c:v>40.119365658417628</c:v>
                </c:pt>
                <c:pt idx="5">
                  <c:v>45.943598603163196</c:v>
                </c:pt>
                <c:pt idx="6">
                  <c:v>45.943598603163196</c:v>
                </c:pt>
                <c:pt idx="7">
                  <c:v>45.943598603163196</c:v>
                </c:pt>
                <c:pt idx="8">
                  <c:v>45.943598603163196</c:v>
                </c:pt>
                <c:pt idx="9">
                  <c:v>45.943598603163196</c:v>
                </c:pt>
                <c:pt idx="10">
                  <c:v>51.767831547908763</c:v>
                </c:pt>
                <c:pt idx="11">
                  <c:v>51.767831547908763</c:v>
                </c:pt>
                <c:pt idx="12">
                  <c:v>51.767831547908763</c:v>
                </c:pt>
                <c:pt idx="13">
                  <c:v>51.767831547908763</c:v>
                </c:pt>
                <c:pt idx="14">
                  <c:v>51.767831547908763</c:v>
                </c:pt>
                <c:pt idx="15">
                  <c:v>57.592064492654309</c:v>
                </c:pt>
                <c:pt idx="16">
                  <c:v>57.592064492654309</c:v>
                </c:pt>
                <c:pt idx="17">
                  <c:v>57.592064492654309</c:v>
                </c:pt>
                <c:pt idx="18">
                  <c:v>57.592064492654309</c:v>
                </c:pt>
                <c:pt idx="19">
                  <c:v>57.592064492654309</c:v>
                </c:pt>
                <c:pt idx="20">
                  <c:v>57.825033810444147</c:v>
                </c:pt>
                <c:pt idx="21">
                  <c:v>57.825033810444147</c:v>
                </c:pt>
                <c:pt idx="22">
                  <c:v>57.825033810444147</c:v>
                </c:pt>
                <c:pt idx="23">
                  <c:v>57.825033810444147</c:v>
                </c:pt>
                <c:pt idx="24">
                  <c:v>57.825033810444147</c:v>
                </c:pt>
                <c:pt idx="25">
                  <c:v>57.941518469339044</c:v>
                </c:pt>
                <c:pt idx="26">
                  <c:v>57.941518469339044</c:v>
                </c:pt>
                <c:pt idx="27">
                  <c:v>57.941518469339044</c:v>
                </c:pt>
                <c:pt idx="28">
                  <c:v>57.941518469339044</c:v>
                </c:pt>
                <c:pt idx="29">
                  <c:v>57.941518469339044</c:v>
                </c:pt>
                <c:pt idx="30">
                  <c:v>63.416297437399869</c:v>
                </c:pt>
                <c:pt idx="31">
                  <c:v>63.416297437399869</c:v>
                </c:pt>
                <c:pt idx="32">
                  <c:v>63.416297437399869</c:v>
                </c:pt>
                <c:pt idx="33">
                  <c:v>63.416297437399869</c:v>
                </c:pt>
                <c:pt idx="34">
                  <c:v>63.416297437399869</c:v>
                </c:pt>
                <c:pt idx="35">
                  <c:v>69.240530382145437</c:v>
                </c:pt>
                <c:pt idx="36">
                  <c:v>69.240530382145437</c:v>
                </c:pt>
                <c:pt idx="37">
                  <c:v>69.240530382145437</c:v>
                </c:pt>
                <c:pt idx="38">
                  <c:v>69.240530382145437</c:v>
                </c:pt>
                <c:pt idx="39">
                  <c:v>69.240530382145437</c:v>
                </c:pt>
                <c:pt idx="40">
                  <c:v>75.064763326890983</c:v>
                </c:pt>
                <c:pt idx="41">
                  <c:v>75.064763326890983</c:v>
                </c:pt>
                <c:pt idx="42">
                  <c:v>75.064763326890983</c:v>
                </c:pt>
                <c:pt idx="43">
                  <c:v>75.064763326890983</c:v>
                </c:pt>
                <c:pt idx="44">
                  <c:v>75.064763326890983</c:v>
                </c:pt>
                <c:pt idx="45">
                  <c:v>80.888996271636543</c:v>
                </c:pt>
                <c:pt idx="46">
                  <c:v>80.888996271636543</c:v>
                </c:pt>
                <c:pt idx="47">
                  <c:v>80.888996271636543</c:v>
                </c:pt>
                <c:pt idx="48">
                  <c:v>80.888996271636543</c:v>
                </c:pt>
                <c:pt idx="49">
                  <c:v>80.888996271636543</c:v>
                </c:pt>
              </c:numCache>
            </c:numRef>
          </c:xVal>
          <c:yVal>
            <c:numRef>
              <c:f>Sheet1!$H$3:$H$52</c:f>
              <c:numCache>
                <c:formatCode>General</c:formatCode>
                <c:ptCount val="50"/>
                <c:pt idx="0">
                  <c:v>-3.1193656584176352</c:v>
                </c:pt>
                <c:pt idx="1">
                  <c:v>5.8806343415823656</c:v>
                </c:pt>
                <c:pt idx="2">
                  <c:v>7.8806343415823656</c:v>
                </c:pt>
                <c:pt idx="3">
                  <c:v>8.8806343415823665</c:v>
                </c:pt>
                <c:pt idx="4">
                  <c:v>-1.119365658417635</c:v>
                </c:pt>
                <c:pt idx="5">
                  <c:v>-9.9435986031631955</c:v>
                </c:pt>
                <c:pt idx="6">
                  <c:v>-6.9435986031631973</c:v>
                </c:pt>
                <c:pt idx="7">
                  <c:v>10.056401396836804</c:v>
                </c:pt>
                <c:pt idx="8">
                  <c:v>8.0564013968368045</c:v>
                </c:pt>
                <c:pt idx="9">
                  <c:v>8.0564013968368045</c:v>
                </c:pt>
                <c:pt idx="10">
                  <c:v>-5.7678315479087541</c:v>
                </c:pt>
                <c:pt idx="11">
                  <c:v>-4.7678315479087541</c:v>
                </c:pt>
                <c:pt idx="12">
                  <c:v>-1.7678315479087559</c:v>
                </c:pt>
                <c:pt idx="13">
                  <c:v>-1.7678315479087559</c:v>
                </c:pt>
                <c:pt idx="14">
                  <c:v>-3.7678315479087567</c:v>
                </c:pt>
                <c:pt idx="15">
                  <c:v>-7.592064492654317</c:v>
                </c:pt>
                <c:pt idx="16">
                  <c:v>-5.592064492654317</c:v>
                </c:pt>
                <c:pt idx="17">
                  <c:v>-2.5920644926543162</c:v>
                </c:pt>
                <c:pt idx="18">
                  <c:v>-5.592064492654317</c:v>
                </c:pt>
                <c:pt idx="19">
                  <c:v>-3.5920644926543162</c:v>
                </c:pt>
                <c:pt idx="20">
                  <c:v>8.1749661895558585</c:v>
                </c:pt>
                <c:pt idx="21">
                  <c:v>-5.8250338104441397</c:v>
                </c:pt>
                <c:pt idx="22">
                  <c:v>-1.8250338104441395</c:v>
                </c:pt>
                <c:pt idx="23">
                  <c:v>-2.8250338104441397</c:v>
                </c:pt>
                <c:pt idx="24">
                  <c:v>-2.8250338104441397</c:v>
                </c:pt>
                <c:pt idx="25">
                  <c:v>-5.9415184693390444</c:v>
                </c:pt>
                <c:pt idx="26">
                  <c:v>8.0584815306609574</c:v>
                </c:pt>
                <c:pt idx="27">
                  <c:v>-2.9415184693390439</c:v>
                </c:pt>
                <c:pt idx="28">
                  <c:v>-1.9415184693390446</c:v>
                </c:pt>
                <c:pt idx="29">
                  <c:v>9.0584815306609574</c:v>
                </c:pt>
                <c:pt idx="30">
                  <c:v>-4.4162974373998782</c:v>
                </c:pt>
                <c:pt idx="31">
                  <c:v>-6.4162974373998782</c:v>
                </c:pt>
                <c:pt idx="32">
                  <c:v>7.5837025626001244</c:v>
                </c:pt>
                <c:pt idx="33">
                  <c:v>-2.416297437399876</c:v>
                </c:pt>
                <c:pt idx="34">
                  <c:v>11.583702562600124</c:v>
                </c:pt>
                <c:pt idx="35">
                  <c:v>-6.2405303821454368</c:v>
                </c:pt>
                <c:pt idx="36">
                  <c:v>-6.2405303821454368</c:v>
                </c:pt>
                <c:pt idx="37">
                  <c:v>-1.2405303821454365</c:v>
                </c:pt>
                <c:pt idx="38">
                  <c:v>0.75946961785456335</c:v>
                </c:pt>
                <c:pt idx="39">
                  <c:v>-0.24053038214543682</c:v>
                </c:pt>
                <c:pt idx="40">
                  <c:v>-6.0647633268909962</c:v>
                </c:pt>
                <c:pt idx="41">
                  <c:v>-4.0647633268909962</c:v>
                </c:pt>
                <c:pt idx="42">
                  <c:v>-1.0647633268909971</c:v>
                </c:pt>
                <c:pt idx="43">
                  <c:v>8.9352366731090065</c:v>
                </c:pt>
                <c:pt idx="44">
                  <c:v>10.935236673109006</c:v>
                </c:pt>
                <c:pt idx="45">
                  <c:v>-4.8889962716365556</c:v>
                </c:pt>
                <c:pt idx="46">
                  <c:v>8.1110037283634409</c:v>
                </c:pt>
                <c:pt idx="47">
                  <c:v>-0.88899627163655748</c:v>
                </c:pt>
                <c:pt idx="48">
                  <c:v>0.11100372836344263</c:v>
                </c:pt>
                <c:pt idx="49">
                  <c:v>10.111003728363443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94112"/>
        <c:axId val="334800096"/>
      </c:scatterChart>
      <c:valAx>
        <c:axId val="334794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Predicted 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800096"/>
        <c:crosses val="autoZero"/>
        <c:crossBetween val="midCat"/>
      </c:valAx>
      <c:valAx>
        <c:axId val="33480009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4112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Sheet1!$G$3:$G$52</c:f>
              <c:numCache>
                <c:formatCode>General</c:formatCode>
                <c:ptCount val="50"/>
                <c:pt idx="0">
                  <c:v>1.363425941659856</c:v>
                </c:pt>
                <c:pt idx="1">
                  <c:v>1.363425941659856</c:v>
                </c:pt>
                <c:pt idx="2">
                  <c:v>1.363425941659856</c:v>
                </c:pt>
                <c:pt idx="3">
                  <c:v>1.363425941659856</c:v>
                </c:pt>
                <c:pt idx="4">
                  <c:v>1.363425941659856</c:v>
                </c:pt>
                <c:pt idx="5">
                  <c:v>1.5017761053959686</c:v>
                </c:pt>
                <c:pt idx="6">
                  <c:v>1.5017761053959686</c:v>
                </c:pt>
                <c:pt idx="7">
                  <c:v>1.5017761053959686</c:v>
                </c:pt>
                <c:pt idx="8">
                  <c:v>1.5017761053959686</c:v>
                </c:pt>
                <c:pt idx="9">
                  <c:v>1.5017761053959686</c:v>
                </c:pt>
                <c:pt idx="10">
                  <c:v>1.6401262691320815</c:v>
                </c:pt>
                <c:pt idx="11">
                  <c:v>1.6401262691320815</c:v>
                </c:pt>
                <c:pt idx="12">
                  <c:v>1.6401262691320815</c:v>
                </c:pt>
                <c:pt idx="13">
                  <c:v>1.6401262691320815</c:v>
                </c:pt>
                <c:pt idx="14">
                  <c:v>1.6401262691320815</c:v>
                </c:pt>
                <c:pt idx="15">
                  <c:v>1.7784764328681939</c:v>
                </c:pt>
                <c:pt idx="16">
                  <c:v>1.7784764328681939</c:v>
                </c:pt>
                <c:pt idx="17">
                  <c:v>1.7784764328681939</c:v>
                </c:pt>
                <c:pt idx="18">
                  <c:v>1.7784764328681939</c:v>
                </c:pt>
                <c:pt idx="19">
                  <c:v>1.7784764328681939</c:v>
                </c:pt>
                <c:pt idx="20">
                  <c:v>1.7840104394176388</c:v>
                </c:pt>
                <c:pt idx="21">
                  <c:v>1.7840104394176388</c:v>
                </c:pt>
                <c:pt idx="22">
                  <c:v>1.7840104394176388</c:v>
                </c:pt>
                <c:pt idx="23">
                  <c:v>1.7840104394176388</c:v>
                </c:pt>
                <c:pt idx="24">
                  <c:v>1.7840104394176388</c:v>
                </c:pt>
                <c:pt idx="25">
                  <c:v>1.7867774426923608</c:v>
                </c:pt>
                <c:pt idx="26">
                  <c:v>1.7867774426923608</c:v>
                </c:pt>
                <c:pt idx="27">
                  <c:v>1.7867774426923608</c:v>
                </c:pt>
                <c:pt idx="28">
                  <c:v>1.7867774426923608</c:v>
                </c:pt>
                <c:pt idx="29">
                  <c:v>1.7867774426923608</c:v>
                </c:pt>
                <c:pt idx="30">
                  <c:v>1.916826596604307</c:v>
                </c:pt>
                <c:pt idx="31">
                  <c:v>1.916826596604307</c:v>
                </c:pt>
                <c:pt idx="32">
                  <c:v>1.916826596604307</c:v>
                </c:pt>
                <c:pt idx="33">
                  <c:v>1.916826596604307</c:v>
                </c:pt>
                <c:pt idx="34">
                  <c:v>1.916826596604307</c:v>
                </c:pt>
                <c:pt idx="35">
                  <c:v>2.0551767603404203</c:v>
                </c:pt>
                <c:pt idx="36">
                  <c:v>2.0551767603404203</c:v>
                </c:pt>
                <c:pt idx="37">
                  <c:v>2.0551767603404203</c:v>
                </c:pt>
                <c:pt idx="38">
                  <c:v>2.0551767603404203</c:v>
                </c:pt>
                <c:pt idx="39">
                  <c:v>2.0551767603404203</c:v>
                </c:pt>
                <c:pt idx="40">
                  <c:v>2.1935269240765329</c:v>
                </c:pt>
                <c:pt idx="41">
                  <c:v>2.1935269240765329</c:v>
                </c:pt>
                <c:pt idx="42">
                  <c:v>2.1935269240765329</c:v>
                </c:pt>
                <c:pt idx="43">
                  <c:v>2.1935269240765329</c:v>
                </c:pt>
                <c:pt idx="44">
                  <c:v>2.1935269240765329</c:v>
                </c:pt>
                <c:pt idx="45">
                  <c:v>2.3318770878126447</c:v>
                </c:pt>
                <c:pt idx="46">
                  <c:v>2.3318770878126447</c:v>
                </c:pt>
                <c:pt idx="47">
                  <c:v>2.3318770878126447</c:v>
                </c:pt>
                <c:pt idx="48">
                  <c:v>2.3318770878126447</c:v>
                </c:pt>
                <c:pt idx="49">
                  <c:v>2.3318770878126447</c:v>
                </c:pt>
              </c:numCache>
            </c:numRef>
          </c:xVal>
          <c:yVal>
            <c:numRef>
              <c:f>Sheet1!$H$3:$H$52</c:f>
              <c:numCache>
                <c:formatCode>General</c:formatCode>
                <c:ptCount val="50"/>
                <c:pt idx="0">
                  <c:v>2.6574058340143928E-2</c:v>
                </c:pt>
                <c:pt idx="1">
                  <c:v>-1.3425941659855891E-2</c:v>
                </c:pt>
                <c:pt idx="2">
                  <c:v>-3.4259416598558801E-3</c:v>
                </c:pt>
                <c:pt idx="3">
                  <c:v>2.6574058340143928E-2</c:v>
                </c:pt>
                <c:pt idx="4">
                  <c:v>7.6574058340143969E-2</c:v>
                </c:pt>
                <c:pt idx="5">
                  <c:v>-0.14177610539596874</c:v>
                </c:pt>
                <c:pt idx="6">
                  <c:v>-2.1776105395968855E-2</c:v>
                </c:pt>
                <c:pt idx="7">
                  <c:v>3.8223894604031194E-2</c:v>
                </c:pt>
                <c:pt idx="8">
                  <c:v>-9.1776105395968935E-2</c:v>
                </c:pt>
                <c:pt idx="9">
                  <c:v>-0.11177610539596894</c:v>
                </c:pt>
                <c:pt idx="10">
                  <c:v>-9.012626913208148E-2</c:v>
                </c:pt>
                <c:pt idx="11">
                  <c:v>-1.2626913208158011E-4</c:v>
                </c:pt>
                <c:pt idx="12">
                  <c:v>0.24987373086791845</c:v>
                </c:pt>
                <c:pt idx="13">
                  <c:v>0.13987373086791854</c:v>
                </c:pt>
                <c:pt idx="14">
                  <c:v>-0.11012626913208147</c:v>
                </c:pt>
                <c:pt idx="15">
                  <c:v>0.15152356713180581</c:v>
                </c:pt>
                <c:pt idx="16">
                  <c:v>3.1523567131805937E-2</c:v>
                </c:pt>
                <c:pt idx="17">
                  <c:v>7.1523567131805979E-2</c:v>
                </c:pt>
                <c:pt idx="18">
                  <c:v>-5.8476432868194157E-2</c:v>
                </c:pt>
                <c:pt idx="19">
                  <c:v>1.5235671318059034E-3</c:v>
                </c:pt>
                <c:pt idx="20">
                  <c:v>-5.4010439417638632E-2</c:v>
                </c:pt>
                <c:pt idx="21">
                  <c:v>2.5989560582361463E-2</c:v>
                </c:pt>
                <c:pt idx="22">
                  <c:v>-1.401043941763858E-2</c:v>
                </c:pt>
                <c:pt idx="23">
                  <c:v>0.15598956058236144</c:v>
                </c:pt>
                <c:pt idx="24">
                  <c:v>-0.10401043941763866</c:v>
                </c:pt>
                <c:pt idx="25">
                  <c:v>-1.6777442692360815E-2</c:v>
                </c:pt>
                <c:pt idx="26">
                  <c:v>-3.6777442692360836E-2</c:v>
                </c:pt>
                <c:pt idx="27">
                  <c:v>3.3222557307639233E-2</c:v>
                </c:pt>
                <c:pt idx="28">
                  <c:v>-6.7774426923608039E-3</c:v>
                </c:pt>
                <c:pt idx="29">
                  <c:v>-3.6777442692360836E-2</c:v>
                </c:pt>
                <c:pt idx="30">
                  <c:v>-5.6826596604306896E-2</c:v>
                </c:pt>
                <c:pt idx="31">
                  <c:v>1.3173403395692953E-2</c:v>
                </c:pt>
                <c:pt idx="32">
                  <c:v>-5.6826596604306896E-2</c:v>
                </c:pt>
                <c:pt idx="33">
                  <c:v>2.3173403395692956E-2</c:v>
                </c:pt>
                <c:pt idx="34">
                  <c:v>0.10317340339569303</c:v>
                </c:pt>
                <c:pt idx="35">
                  <c:v>-3.517676034041984E-2</c:v>
                </c:pt>
                <c:pt idx="36">
                  <c:v>-8.5176760340419891E-2</c:v>
                </c:pt>
                <c:pt idx="37">
                  <c:v>-7.5176760340419882E-2</c:v>
                </c:pt>
                <c:pt idx="38">
                  <c:v>-0.17517676034041993</c:v>
                </c:pt>
                <c:pt idx="39">
                  <c:v>0.17482323965958013</c:v>
                </c:pt>
                <c:pt idx="40">
                  <c:v>-0.12352692407653269</c:v>
                </c:pt>
                <c:pt idx="41">
                  <c:v>6.6473075923467309E-2</c:v>
                </c:pt>
                <c:pt idx="42">
                  <c:v>5.6473075923467508E-2</c:v>
                </c:pt>
                <c:pt idx="43">
                  <c:v>2.6473075923467714E-2</c:v>
                </c:pt>
                <c:pt idx="44">
                  <c:v>-5.3526924076532381E-2</c:v>
                </c:pt>
                <c:pt idx="45">
                  <c:v>-2.1877087812645087E-2</c:v>
                </c:pt>
                <c:pt idx="46">
                  <c:v>-0.17187708781264499</c:v>
                </c:pt>
                <c:pt idx="47">
                  <c:v>-0.13187708781264496</c:v>
                </c:pt>
                <c:pt idx="48">
                  <c:v>0.22812291218735492</c:v>
                </c:pt>
                <c:pt idx="49">
                  <c:v>0.17812291218735468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87040"/>
        <c:axId val="334799008"/>
      </c:scatterChart>
      <c:valAx>
        <c:axId val="334787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Predicted 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9008"/>
        <c:crosses val="autoZero"/>
        <c:crossBetween val="midCat"/>
      </c:valAx>
      <c:valAx>
        <c:axId val="33479900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87040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chemeClr val="accent1"/>
                </a:solidFill>
              </a:ln>
            </c:spPr>
          </c:marker>
          <c:xVal>
            <c:numRef>
              <c:f>Sheet1!$G$3:$G$52</c:f>
              <c:numCache>
                <c:formatCode>General</c:formatCode>
                <c:ptCount val="50"/>
                <c:pt idx="0">
                  <c:v>8.9966934170049218</c:v>
                </c:pt>
                <c:pt idx="1">
                  <c:v>8.9966934170049218</c:v>
                </c:pt>
                <c:pt idx="2">
                  <c:v>8.9966934170049218</c:v>
                </c:pt>
                <c:pt idx="3">
                  <c:v>8.9966934170049218</c:v>
                </c:pt>
                <c:pt idx="4">
                  <c:v>8.9966934170049218</c:v>
                </c:pt>
                <c:pt idx="5">
                  <c:v>11.047399159818722</c:v>
                </c:pt>
                <c:pt idx="6">
                  <c:v>11.047399159818722</c:v>
                </c:pt>
                <c:pt idx="7">
                  <c:v>11.047399159818722</c:v>
                </c:pt>
                <c:pt idx="8">
                  <c:v>11.047399159818722</c:v>
                </c:pt>
                <c:pt idx="9">
                  <c:v>11.047399159818722</c:v>
                </c:pt>
                <c:pt idx="10">
                  <c:v>13.09810490263253</c:v>
                </c:pt>
                <c:pt idx="11">
                  <c:v>13.09810490263253</c:v>
                </c:pt>
                <c:pt idx="12">
                  <c:v>13.09810490263253</c:v>
                </c:pt>
                <c:pt idx="13">
                  <c:v>13.09810490263253</c:v>
                </c:pt>
                <c:pt idx="14">
                  <c:v>13.09810490263253</c:v>
                </c:pt>
                <c:pt idx="15">
                  <c:v>15.148810645446336</c:v>
                </c:pt>
                <c:pt idx="16">
                  <c:v>15.148810645446336</c:v>
                </c:pt>
                <c:pt idx="17">
                  <c:v>15.148810645446336</c:v>
                </c:pt>
                <c:pt idx="18">
                  <c:v>15.148810645446336</c:v>
                </c:pt>
                <c:pt idx="19">
                  <c:v>15.148810645446336</c:v>
                </c:pt>
                <c:pt idx="20">
                  <c:v>15.23083887515889</c:v>
                </c:pt>
                <c:pt idx="21">
                  <c:v>15.23083887515889</c:v>
                </c:pt>
                <c:pt idx="22">
                  <c:v>15.23083887515889</c:v>
                </c:pt>
                <c:pt idx="23">
                  <c:v>15.23083887515889</c:v>
                </c:pt>
                <c:pt idx="24">
                  <c:v>15.23083887515889</c:v>
                </c:pt>
                <c:pt idx="25">
                  <c:v>15.271852990015164</c:v>
                </c:pt>
                <c:pt idx="26">
                  <c:v>15.271852990015164</c:v>
                </c:pt>
                <c:pt idx="27">
                  <c:v>15.271852990015164</c:v>
                </c:pt>
                <c:pt idx="28">
                  <c:v>15.271852990015164</c:v>
                </c:pt>
                <c:pt idx="29">
                  <c:v>15.271852990015164</c:v>
                </c:pt>
                <c:pt idx="30">
                  <c:v>17.19951638826014</c:v>
                </c:pt>
                <c:pt idx="31">
                  <c:v>17.19951638826014</c:v>
                </c:pt>
                <c:pt idx="32">
                  <c:v>17.19951638826014</c:v>
                </c:pt>
                <c:pt idx="33">
                  <c:v>17.19951638826014</c:v>
                </c:pt>
                <c:pt idx="34">
                  <c:v>17.19951638826014</c:v>
                </c:pt>
                <c:pt idx="35">
                  <c:v>19.250222131073944</c:v>
                </c:pt>
                <c:pt idx="36">
                  <c:v>19.250222131073944</c:v>
                </c:pt>
                <c:pt idx="37">
                  <c:v>19.250222131073944</c:v>
                </c:pt>
                <c:pt idx="38">
                  <c:v>19.250222131073944</c:v>
                </c:pt>
                <c:pt idx="39">
                  <c:v>19.250222131073944</c:v>
                </c:pt>
                <c:pt idx="40">
                  <c:v>21.300927873887755</c:v>
                </c:pt>
                <c:pt idx="41">
                  <c:v>21.300927873887755</c:v>
                </c:pt>
                <c:pt idx="42">
                  <c:v>21.300927873887755</c:v>
                </c:pt>
                <c:pt idx="43">
                  <c:v>21.300927873887755</c:v>
                </c:pt>
                <c:pt idx="44">
                  <c:v>21.300927873887755</c:v>
                </c:pt>
                <c:pt idx="45">
                  <c:v>23.351633616701562</c:v>
                </c:pt>
                <c:pt idx="46">
                  <c:v>23.351633616701562</c:v>
                </c:pt>
                <c:pt idx="47">
                  <c:v>23.351633616701562</c:v>
                </c:pt>
                <c:pt idx="48">
                  <c:v>23.351633616701562</c:v>
                </c:pt>
                <c:pt idx="49">
                  <c:v>23.351633616701562</c:v>
                </c:pt>
              </c:numCache>
            </c:numRef>
          </c:xVal>
          <c:yVal>
            <c:numRef>
              <c:f>Sheet1!$H$3:$H$52</c:f>
              <c:numCache>
                <c:formatCode>General</c:formatCode>
                <c:ptCount val="50"/>
                <c:pt idx="0">
                  <c:v>0.24330658299508023</c:v>
                </c:pt>
                <c:pt idx="1">
                  <c:v>0.20330658299507931</c:v>
                </c:pt>
                <c:pt idx="2">
                  <c:v>0.26330658299507986</c:v>
                </c:pt>
                <c:pt idx="3">
                  <c:v>0.46330658299508093</c:v>
                </c:pt>
                <c:pt idx="4">
                  <c:v>0.3033065829950809</c:v>
                </c:pt>
                <c:pt idx="5">
                  <c:v>7.2600840181275217E-2</c:v>
                </c:pt>
                <c:pt idx="6">
                  <c:v>-1.7399159818724641E-2</c:v>
                </c:pt>
                <c:pt idx="7">
                  <c:v>4.2600840181275849E-2</c:v>
                </c:pt>
                <c:pt idx="8">
                  <c:v>0.17260084018127667</c:v>
                </c:pt>
                <c:pt idx="9">
                  <c:v>0.21260084018127581</c:v>
                </c:pt>
                <c:pt idx="10">
                  <c:v>-7.8104902632532003E-2</c:v>
                </c:pt>
                <c:pt idx="11">
                  <c:v>-4.8104902632530873E-2</c:v>
                </c:pt>
                <c:pt idx="12">
                  <c:v>-0.27810490263253135</c:v>
                </c:pt>
                <c:pt idx="13">
                  <c:v>-0.12810490263253091</c:v>
                </c:pt>
                <c:pt idx="14">
                  <c:v>8.1895097367468181E-2</c:v>
                </c:pt>
                <c:pt idx="15">
                  <c:v>-0.32881064544633715</c:v>
                </c:pt>
                <c:pt idx="16">
                  <c:v>-0.22881064544633747</c:v>
                </c:pt>
                <c:pt idx="17">
                  <c:v>-0.28881064544633794</c:v>
                </c:pt>
                <c:pt idx="18">
                  <c:v>-1.8810645446336597E-2</c:v>
                </c:pt>
                <c:pt idx="19">
                  <c:v>-0.30881064544633752</c:v>
                </c:pt>
                <c:pt idx="20">
                  <c:v>-0.20083887515889035</c:v>
                </c:pt>
                <c:pt idx="21">
                  <c:v>-0.22083887515888986</c:v>
                </c:pt>
                <c:pt idx="22">
                  <c:v>-0.30083887515889007</c:v>
                </c:pt>
                <c:pt idx="23">
                  <c:v>-0.2808388751588905</c:v>
                </c:pt>
                <c:pt idx="24">
                  <c:v>0.10916112484111022</c:v>
                </c:pt>
                <c:pt idx="25">
                  <c:v>-7.1852990015166554E-2</c:v>
                </c:pt>
                <c:pt idx="26">
                  <c:v>-0.10185299001516589</c:v>
                </c:pt>
                <c:pt idx="27">
                  <c:v>-0.11185299001516566</c:v>
                </c:pt>
                <c:pt idx="28">
                  <c:v>-7.1852990015166554E-2</c:v>
                </c:pt>
                <c:pt idx="29">
                  <c:v>-2.1852990015165837E-2</c:v>
                </c:pt>
                <c:pt idx="30">
                  <c:v>-6.9516388260144182E-2</c:v>
                </c:pt>
                <c:pt idx="31">
                  <c:v>-0.12951638826014292</c:v>
                </c:pt>
                <c:pt idx="32">
                  <c:v>0.10048361173985754</c:v>
                </c:pt>
                <c:pt idx="33">
                  <c:v>-0.13951638826014448</c:v>
                </c:pt>
                <c:pt idx="34">
                  <c:v>2.0483611739855693E-2</c:v>
                </c:pt>
                <c:pt idx="35">
                  <c:v>-0.35022213107395223</c:v>
                </c:pt>
                <c:pt idx="36">
                  <c:v>-0.11022213107395021</c:v>
                </c:pt>
                <c:pt idx="37">
                  <c:v>-0.24022213107394921</c:v>
                </c:pt>
                <c:pt idx="38">
                  <c:v>0.15977786892604939</c:v>
                </c:pt>
                <c:pt idx="39">
                  <c:v>-3.0222131073951886E-2</c:v>
                </c:pt>
                <c:pt idx="40">
                  <c:v>0.27907212611223997</c:v>
                </c:pt>
                <c:pt idx="41">
                  <c:v>-0.12092787388775861</c:v>
                </c:pt>
                <c:pt idx="42">
                  <c:v>0.35907212611224187</c:v>
                </c:pt>
                <c:pt idx="43">
                  <c:v>-0.23092787388775804</c:v>
                </c:pt>
                <c:pt idx="44">
                  <c:v>0.25907212611224045</c:v>
                </c:pt>
                <c:pt idx="45">
                  <c:v>0.22836638329843598</c:v>
                </c:pt>
                <c:pt idx="46">
                  <c:v>0.39836638329843782</c:v>
                </c:pt>
                <c:pt idx="47">
                  <c:v>0.34836638329843705</c:v>
                </c:pt>
                <c:pt idx="48">
                  <c:v>3.8366383298438216E-2</c:v>
                </c:pt>
                <c:pt idx="49">
                  <c:v>0.16836638329843726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90304"/>
        <c:axId val="334792480"/>
      </c:scatterChart>
      <c:valAx>
        <c:axId val="334790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Predicted 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2480"/>
        <c:crosses val="autoZero"/>
        <c:crossBetween val="midCat"/>
      </c:valAx>
      <c:valAx>
        <c:axId val="33479248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0304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Top 5 effects</a:t>
            </a:r>
            <a:r>
              <a:rPr lang="en-US" baseline="0"/>
              <a:t> for elapsed time</a:t>
            </a:r>
            <a:endParaRPr lang="en-US"/>
          </a:p>
        </c:rich>
      </c:tx>
      <c:layout>
        <c:manualLayout>
          <c:xMode val="edge"/>
          <c:yMode val="edge"/>
          <c:x val="0.35315985130111527"/>
          <c:y val="3.75426621160409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197026022304834"/>
          <c:y val="0.18771331058020477"/>
          <c:w val="0.78438661710037172"/>
          <c:h val="0.61433447098976113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Sheet5!$A$1:$A$5</c:f>
              <c:strCache>
                <c:ptCount val="5"/>
                <c:pt idx="0">
                  <c:v># files</c:v>
                </c:pt>
                <c:pt idx="1">
                  <c:v># dirs</c:v>
                </c:pt>
                <c:pt idx="2">
                  <c:v>fileSize x #files</c:v>
                </c:pt>
                <c:pt idx="3">
                  <c:v>fileSize</c:v>
                </c:pt>
                <c:pt idx="4">
                  <c:v># updates</c:v>
                </c:pt>
              </c:strCache>
            </c:strRef>
          </c:cat>
          <c:val>
            <c:numRef>
              <c:f>Sheet5!$B$1:$B$5</c:f>
              <c:numCache>
                <c:formatCode>General</c:formatCode>
                <c:ptCount val="5"/>
                <c:pt idx="0">
                  <c:v>79.97</c:v>
                </c:pt>
                <c:pt idx="1">
                  <c:v>5.2736000000000001</c:v>
                </c:pt>
                <c:pt idx="2">
                  <c:v>4.4070999999999998</c:v>
                </c:pt>
                <c:pt idx="3">
                  <c:v>3.6307999999999998</c:v>
                </c:pt>
                <c:pt idx="4">
                  <c:v>1.3678999999999999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342960"/>
        <c:axId val="229341328"/>
      </c:barChart>
      <c:catAx>
        <c:axId val="229342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Factor</a:t>
                </a:r>
              </a:p>
            </c:rich>
          </c:tx>
          <c:layout>
            <c:manualLayout>
              <c:xMode val="edge"/>
              <c:yMode val="edge"/>
              <c:x val="0.47769516728624534"/>
              <c:y val="0.924914675767918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2934132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29341328"/>
        <c:scaling>
          <c:orientation val="minMax"/>
          <c:max val="10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en-US"/>
                  <a:t>% Variation</a:t>
                </a:r>
              </a:p>
            </c:rich>
          </c:tx>
          <c:layout>
            <c:manualLayout>
              <c:xMode val="edge"/>
              <c:yMode val="edge"/>
              <c:x val="9.2936802973977699E-3"/>
              <c:y val="8.191126279863481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29342960"/>
        <c:crosses val="autoZero"/>
        <c:crossBetween val="between"/>
      </c:valAx>
      <c:spPr>
        <a:solidFill>
          <a:srgbClr val="FFFFFF"/>
        </a:solidFill>
        <a:ln w="12700">
          <a:solidFill>
            <a:srgbClr val="FFFFFF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12700">
      <a:noFill/>
      <a:prstDash val="solid"/>
    </a:ln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en-US" sz="1200" dirty="0" smtClean="0"/>
              <a:t>Elapsed time</a:t>
            </a:r>
            <a:endParaRPr lang="en-US" sz="1200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yVal>
            <c:numRef>
              <c:f>Sheet1!$H$3:$H$52</c:f>
              <c:numCache>
                <c:formatCode>General</c:formatCode>
                <c:ptCount val="50"/>
                <c:pt idx="0">
                  <c:v>-3.1193656584176352</c:v>
                </c:pt>
                <c:pt idx="1">
                  <c:v>5.8806343415823656</c:v>
                </c:pt>
                <c:pt idx="2">
                  <c:v>7.8806343415823656</c:v>
                </c:pt>
                <c:pt idx="3">
                  <c:v>8.8806343415823665</c:v>
                </c:pt>
                <c:pt idx="4">
                  <c:v>-1.119365658417635</c:v>
                </c:pt>
                <c:pt idx="5">
                  <c:v>-9.9435986031631955</c:v>
                </c:pt>
                <c:pt idx="6">
                  <c:v>-6.9435986031631973</c:v>
                </c:pt>
                <c:pt idx="7">
                  <c:v>10.056401396836804</c:v>
                </c:pt>
                <c:pt idx="8">
                  <c:v>8.0564013968368045</c:v>
                </c:pt>
                <c:pt idx="9">
                  <c:v>8.0564013968368045</c:v>
                </c:pt>
                <c:pt idx="10">
                  <c:v>-5.7678315479087541</c:v>
                </c:pt>
                <c:pt idx="11">
                  <c:v>-4.7678315479087541</c:v>
                </c:pt>
                <c:pt idx="12">
                  <c:v>-1.7678315479087559</c:v>
                </c:pt>
                <c:pt idx="13">
                  <c:v>-1.7678315479087559</c:v>
                </c:pt>
                <c:pt idx="14">
                  <c:v>-3.7678315479087567</c:v>
                </c:pt>
                <c:pt idx="15">
                  <c:v>-7.592064492654317</c:v>
                </c:pt>
                <c:pt idx="16">
                  <c:v>-5.592064492654317</c:v>
                </c:pt>
                <c:pt idx="17">
                  <c:v>-2.5920644926543162</c:v>
                </c:pt>
                <c:pt idx="18">
                  <c:v>-5.592064492654317</c:v>
                </c:pt>
                <c:pt idx="19">
                  <c:v>-3.5920644926543162</c:v>
                </c:pt>
                <c:pt idx="20">
                  <c:v>8.1749661895558585</c:v>
                </c:pt>
                <c:pt idx="21">
                  <c:v>-5.8250338104441397</c:v>
                </c:pt>
                <c:pt idx="22">
                  <c:v>-1.8250338104441395</c:v>
                </c:pt>
                <c:pt idx="23">
                  <c:v>-2.8250338104441397</c:v>
                </c:pt>
                <c:pt idx="24">
                  <c:v>-2.8250338104441397</c:v>
                </c:pt>
                <c:pt idx="25">
                  <c:v>-5.9415184693390444</c:v>
                </c:pt>
                <c:pt idx="26">
                  <c:v>8.0584815306609574</c:v>
                </c:pt>
                <c:pt idx="27">
                  <c:v>-2.9415184693390439</c:v>
                </c:pt>
                <c:pt idx="28">
                  <c:v>-1.9415184693390446</c:v>
                </c:pt>
                <c:pt idx="29">
                  <c:v>9.0584815306609574</c:v>
                </c:pt>
                <c:pt idx="30">
                  <c:v>-4.4162974373998782</c:v>
                </c:pt>
                <c:pt idx="31">
                  <c:v>-6.4162974373998782</c:v>
                </c:pt>
                <c:pt idx="32">
                  <c:v>7.5837025626001244</c:v>
                </c:pt>
                <c:pt idx="33">
                  <c:v>-2.416297437399876</c:v>
                </c:pt>
                <c:pt idx="34">
                  <c:v>11.583702562600124</c:v>
                </c:pt>
                <c:pt idx="35">
                  <c:v>-6.2405303821454368</c:v>
                </c:pt>
                <c:pt idx="36">
                  <c:v>-6.2405303821454368</c:v>
                </c:pt>
                <c:pt idx="37">
                  <c:v>-1.2405303821454365</c:v>
                </c:pt>
                <c:pt idx="38">
                  <c:v>0.75946961785456335</c:v>
                </c:pt>
                <c:pt idx="39">
                  <c:v>-0.24053038214543682</c:v>
                </c:pt>
                <c:pt idx="40">
                  <c:v>-6.0647633268909962</c:v>
                </c:pt>
                <c:pt idx="41">
                  <c:v>-4.0647633268909962</c:v>
                </c:pt>
                <c:pt idx="42">
                  <c:v>-1.0647633268909971</c:v>
                </c:pt>
                <c:pt idx="43">
                  <c:v>8.9352366731090065</c:v>
                </c:pt>
                <c:pt idx="44">
                  <c:v>10.935236673109006</c:v>
                </c:pt>
                <c:pt idx="45">
                  <c:v>-4.8889962716365556</c:v>
                </c:pt>
                <c:pt idx="46">
                  <c:v>8.1110037283634409</c:v>
                </c:pt>
                <c:pt idx="47">
                  <c:v>-0.88899627163655748</c:v>
                </c:pt>
                <c:pt idx="48">
                  <c:v>0.11100372836344263</c:v>
                </c:pt>
                <c:pt idx="49">
                  <c:v>10.111003728363443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93024"/>
        <c:axId val="334795200"/>
      </c:scatterChart>
      <c:valAx>
        <c:axId val="334793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334795200"/>
        <c:crosses val="autoZero"/>
        <c:crossBetween val="midCat"/>
      </c:valAx>
      <c:valAx>
        <c:axId val="33479520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3024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1">
    <c:autoUpdate val="1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yVal>
            <c:numRef>
              <c:f>Sheet1!$H$3:$H$52</c:f>
              <c:numCache>
                <c:formatCode>General</c:formatCode>
                <c:ptCount val="50"/>
                <c:pt idx="0">
                  <c:v>2.6574058340143928E-2</c:v>
                </c:pt>
                <c:pt idx="1">
                  <c:v>-1.3425941659855891E-2</c:v>
                </c:pt>
                <c:pt idx="2">
                  <c:v>-3.4259416598558801E-3</c:v>
                </c:pt>
                <c:pt idx="3">
                  <c:v>2.6574058340143928E-2</c:v>
                </c:pt>
                <c:pt idx="4">
                  <c:v>7.6574058340143969E-2</c:v>
                </c:pt>
                <c:pt idx="5">
                  <c:v>-0.14177610539596874</c:v>
                </c:pt>
                <c:pt idx="6">
                  <c:v>-2.1776105395968855E-2</c:v>
                </c:pt>
                <c:pt idx="7">
                  <c:v>3.8223894604031194E-2</c:v>
                </c:pt>
                <c:pt idx="8">
                  <c:v>-9.1776105395968935E-2</c:v>
                </c:pt>
                <c:pt idx="9">
                  <c:v>-0.11177610539596894</c:v>
                </c:pt>
                <c:pt idx="10">
                  <c:v>-9.012626913208148E-2</c:v>
                </c:pt>
                <c:pt idx="11">
                  <c:v>-1.2626913208158011E-4</c:v>
                </c:pt>
                <c:pt idx="12">
                  <c:v>0.24987373086791845</c:v>
                </c:pt>
                <c:pt idx="13">
                  <c:v>0.13987373086791854</c:v>
                </c:pt>
                <c:pt idx="14">
                  <c:v>-0.11012626913208147</c:v>
                </c:pt>
                <c:pt idx="15">
                  <c:v>0.15152356713180581</c:v>
                </c:pt>
                <c:pt idx="16">
                  <c:v>3.1523567131805937E-2</c:v>
                </c:pt>
                <c:pt idx="17">
                  <c:v>7.1523567131805979E-2</c:v>
                </c:pt>
                <c:pt idx="18">
                  <c:v>-5.8476432868194157E-2</c:v>
                </c:pt>
                <c:pt idx="19">
                  <c:v>1.5235671318059034E-3</c:v>
                </c:pt>
                <c:pt idx="20">
                  <c:v>-5.4010439417638632E-2</c:v>
                </c:pt>
                <c:pt idx="21">
                  <c:v>2.5989560582361463E-2</c:v>
                </c:pt>
                <c:pt idx="22">
                  <c:v>-1.401043941763858E-2</c:v>
                </c:pt>
                <c:pt idx="23">
                  <c:v>0.15598956058236144</c:v>
                </c:pt>
                <c:pt idx="24">
                  <c:v>-0.10401043941763866</c:v>
                </c:pt>
                <c:pt idx="25">
                  <c:v>-1.6777442692360815E-2</c:v>
                </c:pt>
                <c:pt idx="26">
                  <c:v>-3.6777442692360836E-2</c:v>
                </c:pt>
                <c:pt idx="27">
                  <c:v>3.3222557307639233E-2</c:v>
                </c:pt>
                <c:pt idx="28">
                  <c:v>-6.7774426923608039E-3</c:v>
                </c:pt>
                <c:pt idx="29">
                  <c:v>-3.6777442692360836E-2</c:v>
                </c:pt>
                <c:pt idx="30">
                  <c:v>-5.6826596604306896E-2</c:v>
                </c:pt>
                <c:pt idx="31">
                  <c:v>1.3173403395692953E-2</c:v>
                </c:pt>
                <c:pt idx="32">
                  <c:v>-5.6826596604306896E-2</c:v>
                </c:pt>
                <c:pt idx="33">
                  <c:v>2.3173403395692956E-2</c:v>
                </c:pt>
                <c:pt idx="34">
                  <c:v>0.10317340339569303</c:v>
                </c:pt>
                <c:pt idx="35">
                  <c:v>-3.517676034041984E-2</c:v>
                </c:pt>
                <c:pt idx="36">
                  <c:v>-8.5176760340419891E-2</c:v>
                </c:pt>
                <c:pt idx="37">
                  <c:v>-7.5176760340419882E-2</c:v>
                </c:pt>
                <c:pt idx="38">
                  <c:v>-0.17517676034041993</c:v>
                </c:pt>
                <c:pt idx="39">
                  <c:v>0.17482323965958013</c:v>
                </c:pt>
                <c:pt idx="40">
                  <c:v>-0.12352692407653269</c:v>
                </c:pt>
                <c:pt idx="41">
                  <c:v>6.6473075923467309E-2</c:v>
                </c:pt>
                <c:pt idx="42">
                  <c:v>5.6473075923467508E-2</c:v>
                </c:pt>
                <c:pt idx="43">
                  <c:v>2.6473075923467714E-2</c:v>
                </c:pt>
                <c:pt idx="44">
                  <c:v>-5.3526924076532381E-2</c:v>
                </c:pt>
                <c:pt idx="45">
                  <c:v>-2.1877087812645087E-2</c:v>
                </c:pt>
                <c:pt idx="46">
                  <c:v>-0.17187708781264499</c:v>
                </c:pt>
                <c:pt idx="47">
                  <c:v>-0.13187708781264496</c:v>
                </c:pt>
                <c:pt idx="48">
                  <c:v>0.22812291218735492</c:v>
                </c:pt>
                <c:pt idx="49">
                  <c:v>0.17812291218735468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99552"/>
        <c:axId val="334785408"/>
      </c:scatterChart>
      <c:valAx>
        <c:axId val="334799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334785408"/>
        <c:crosses val="autoZero"/>
        <c:crossBetween val="midCat"/>
      </c:valAx>
      <c:valAx>
        <c:axId val="33478540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9552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yVal>
            <c:numRef>
              <c:f>Sheet1!$H$3:$H$52</c:f>
              <c:numCache>
                <c:formatCode>General</c:formatCode>
                <c:ptCount val="50"/>
                <c:pt idx="0">
                  <c:v>0.24330658299508023</c:v>
                </c:pt>
                <c:pt idx="1">
                  <c:v>0.20330658299507931</c:v>
                </c:pt>
                <c:pt idx="2">
                  <c:v>0.26330658299507986</c:v>
                </c:pt>
                <c:pt idx="3">
                  <c:v>0.46330658299508093</c:v>
                </c:pt>
                <c:pt idx="4">
                  <c:v>0.3033065829950809</c:v>
                </c:pt>
                <c:pt idx="5">
                  <c:v>7.2600840181275217E-2</c:v>
                </c:pt>
                <c:pt idx="6">
                  <c:v>-1.7399159818724641E-2</c:v>
                </c:pt>
                <c:pt idx="7">
                  <c:v>4.2600840181275849E-2</c:v>
                </c:pt>
                <c:pt idx="8">
                  <c:v>0.17260084018127667</c:v>
                </c:pt>
                <c:pt idx="9">
                  <c:v>0.21260084018127581</c:v>
                </c:pt>
                <c:pt idx="10">
                  <c:v>-7.8104902632532003E-2</c:v>
                </c:pt>
                <c:pt idx="11">
                  <c:v>-4.8104902632530873E-2</c:v>
                </c:pt>
                <c:pt idx="12">
                  <c:v>-0.27810490263253135</c:v>
                </c:pt>
                <c:pt idx="13">
                  <c:v>-0.12810490263253091</c:v>
                </c:pt>
                <c:pt idx="14">
                  <c:v>8.1895097367468181E-2</c:v>
                </c:pt>
                <c:pt idx="15">
                  <c:v>-0.32881064544633715</c:v>
                </c:pt>
                <c:pt idx="16">
                  <c:v>-0.22881064544633747</c:v>
                </c:pt>
                <c:pt idx="17">
                  <c:v>-0.28881064544633794</c:v>
                </c:pt>
                <c:pt idx="18">
                  <c:v>-1.8810645446336597E-2</c:v>
                </c:pt>
                <c:pt idx="19">
                  <c:v>-0.30881064544633752</c:v>
                </c:pt>
                <c:pt idx="20">
                  <c:v>-0.20083887515889035</c:v>
                </c:pt>
                <c:pt idx="21">
                  <c:v>-0.22083887515888986</c:v>
                </c:pt>
                <c:pt idx="22">
                  <c:v>-0.30083887515889007</c:v>
                </c:pt>
                <c:pt idx="23">
                  <c:v>-0.2808388751588905</c:v>
                </c:pt>
                <c:pt idx="24">
                  <c:v>0.10916112484111022</c:v>
                </c:pt>
                <c:pt idx="25">
                  <c:v>-7.1852990015166554E-2</c:v>
                </c:pt>
                <c:pt idx="26">
                  <c:v>-0.10185299001516589</c:v>
                </c:pt>
                <c:pt idx="27">
                  <c:v>-0.11185299001516566</c:v>
                </c:pt>
                <c:pt idx="28">
                  <c:v>-7.1852990015166554E-2</c:v>
                </c:pt>
                <c:pt idx="29">
                  <c:v>-2.1852990015165837E-2</c:v>
                </c:pt>
                <c:pt idx="30">
                  <c:v>-6.9516388260144182E-2</c:v>
                </c:pt>
                <c:pt idx="31">
                  <c:v>-0.12951638826014292</c:v>
                </c:pt>
                <c:pt idx="32">
                  <c:v>0.10048361173985754</c:v>
                </c:pt>
                <c:pt idx="33">
                  <c:v>-0.13951638826014448</c:v>
                </c:pt>
                <c:pt idx="34">
                  <c:v>2.0483611739855693E-2</c:v>
                </c:pt>
                <c:pt idx="35">
                  <c:v>-0.35022213107395223</c:v>
                </c:pt>
                <c:pt idx="36">
                  <c:v>-0.11022213107395021</c:v>
                </c:pt>
                <c:pt idx="37">
                  <c:v>-0.24022213107394921</c:v>
                </c:pt>
                <c:pt idx="38">
                  <c:v>0.15977786892604939</c:v>
                </c:pt>
                <c:pt idx="39">
                  <c:v>-3.0222131073951886E-2</c:v>
                </c:pt>
                <c:pt idx="40">
                  <c:v>0.27907212611223997</c:v>
                </c:pt>
                <c:pt idx="41">
                  <c:v>-0.12092787388775861</c:v>
                </c:pt>
                <c:pt idx="42">
                  <c:v>0.35907212611224187</c:v>
                </c:pt>
                <c:pt idx="43">
                  <c:v>-0.23092787388775804</c:v>
                </c:pt>
                <c:pt idx="44">
                  <c:v>0.25907212611224045</c:v>
                </c:pt>
                <c:pt idx="45">
                  <c:v>0.22836638329843598</c:v>
                </c:pt>
                <c:pt idx="46">
                  <c:v>0.39836638329843782</c:v>
                </c:pt>
                <c:pt idx="47">
                  <c:v>0.34836638329843705</c:v>
                </c:pt>
                <c:pt idx="48">
                  <c:v>3.8366383298438216E-2</c:v>
                </c:pt>
                <c:pt idx="49">
                  <c:v>0.16836638329843726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94656"/>
        <c:axId val="334785952"/>
      </c:scatterChart>
      <c:valAx>
        <c:axId val="334794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Experiment number</a:t>
                </a:r>
                <a:endParaRPr lang="en-US" dirty="0"/>
              </a:p>
            </c:rich>
          </c:tx>
          <c:overlay val="0"/>
        </c:title>
        <c:majorTickMark val="none"/>
        <c:minorTickMark val="none"/>
        <c:tickLblPos val="nextTo"/>
        <c:crossAx val="334785952"/>
        <c:crosses val="autoZero"/>
        <c:crossBetween val="midCat"/>
      </c:valAx>
      <c:valAx>
        <c:axId val="33478595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465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Elapsed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Sheet1!$C$133:$C$182</c:f>
              <c:numCache>
                <c:formatCode>General</c:formatCode>
                <c:ptCount val="50"/>
                <c:pt idx="0">
                  <c:v>-2.3262916273922629</c:v>
                </c:pt>
                <c:pt idx="1">
                  <c:v>-1.8838717143736592</c:v>
                </c:pt>
                <c:pt idx="2">
                  <c:v>-1.646839288608541</c:v>
                </c:pt>
                <c:pt idx="3">
                  <c:v>-1.4766412352223732</c:v>
                </c:pt>
                <c:pt idx="4">
                  <c:v>-1.3406984642220159</c:v>
                </c:pt>
                <c:pt idx="5">
                  <c:v>-1.2257836283039849</c:v>
                </c:pt>
                <c:pt idx="6">
                  <c:v>-1.1251372808754632</c:v>
                </c:pt>
                <c:pt idx="7">
                  <c:v>-1.0348120568824546</c:v>
                </c:pt>
                <c:pt idx="8">
                  <c:v>-0.95228925329111591</c:v>
                </c:pt>
                <c:pt idx="9">
                  <c:v>-0.87585605637904695</c:v>
                </c:pt>
                <c:pt idx="10">
                  <c:v>-0.80428993027880258</c:v>
                </c:pt>
                <c:pt idx="11">
                  <c:v>-0.73668416747997123</c:v>
                </c:pt>
                <c:pt idx="12">
                  <c:v>-0.67234481227438214</c:v>
                </c:pt>
                <c:pt idx="13">
                  <c:v>-0.61072643231149637</c:v>
                </c:pt>
                <c:pt idx="14">
                  <c:v>-0.55139031508875469</c:v>
                </c:pt>
                <c:pt idx="15">
                  <c:v>-0.49397624482209546</c:v>
                </c:pt>
                <c:pt idx="16">
                  <c:v>-0.43818283681593484</c:v>
                </c:pt>
                <c:pt idx="17">
                  <c:v>-0.38375344638642911</c:v>
                </c:pt>
                <c:pt idx="18">
                  <c:v>-0.3304658114747499</c:v>
                </c:pt>
                <c:pt idx="19">
                  <c:v>-0.2781242539030222</c:v>
                </c:pt>
                <c:pt idx="20">
                  <c:v>-0.22655366599416182</c:v>
                </c:pt>
                <c:pt idx="21">
                  <c:v>-0.17559475886742831</c:v>
                </c:pt>
                <c:pt idx="22">
                  <c:v>-0.12510020748818707</c:v>
                </c:pt>
                <c:pt idx="23">
                  <c:v>-7.493143029885109E-2</c:v>
                </c:pt>
                <c:pt idx="24">
                  <c:v>-2.4955808285852036E-2</c:v>
                </c:pt>
                <c:pt idx="25">
                  <c:v>2.4955808285852036E-2</c:v>
                </c:pt>
                <c:pt idx="26">
                  <c:v>7.493143029885109E-2</c:v>
                </c:pt>
                <c:pt idx="27">
                  <c:v>0.12510020748818707</c:v>
                </c:pt>
                <c:pt idx="28">
                  <c:v>0.17559475886742831</c:v>
                </c:pt>
                <c:pt idx="29">
                  <c:v>0.22655366599416127</c:v>
                </c:pt>
                <c:pt idx="30">
                  <c:v>0.2781242539030222</c:v>
                </c:pt>
                <c:pt idx="31">
                  <c:v>0.3304658114747499</c:v>
                </c:pt>
                <c:pt idx="32">
                  <c:v>0.38375344638642911</c:v>
                </c:pt>
                <c:pt idx="33">
                  <c:v>0.43818283681593539</c:v>
                </c:pt>
                <c:pt idx="34">
                  <c:v>0.49397624482209546</c:v>
                </c:pt>
                <c:pt idx="35">
                  <c:v>0.55139031508875469</c:v>
                </c:pt>
                <c:pt idx="36">
                  <c:v>0.61072643231149637</c:v>
                </c:pt>
                <c:pt idx="37">
                  <c:v>0.67234481227438214</c:v>
                </c:pt>
                <c:pt idx="38">
                  <c:v>0.73668416747997123</c:v>
                </c:pt>
                <c:pt idx="39">
                  <c:v>0.80428993027880258</c:v>
                </c:pt>
                <c:pt idx="40">
                  <c:v>0.87585605637904762</c:v>
                </c:pt>
                <c:pt idx="41">
                  <c:v>0.95228925329111591</c:v>
                </c:pt>
                <c:pt idx="42">
                  <c:v>1.0348120568824539</c:v>
                </c:pt>
                <c:pt idx="43">
                  <c:v>1.1251372808754632</c:v>
                </c:pt>
                <c:pt idx="44">
                  <c:v>1.2257836283039849</c:v>
                </c:pt>
                <c:pt idx="45">
                  <c:v>1.3406984642220159</c:v>
                </c:pt>
                <c:pt idx="46">
                  <c:v>1.4766412352223732</c:v>
                </c:pt>
                <c:pt idx="47">
                  <c:v>1.646839288608541</c:v>
                </c:pt>
                <c:pt idx="48">
                  <c:v>1.8838717143736583</c:v>
                </c:pt>
                <c:pt idx="49">
                  <c:v>2.3262916273922629</c:v>
                </c:pt>
              </c:numCache>
            </c:numRef>
          </c:xVal>
          <c:yVal>
            <c:numRef>
              <c:f>Sheet1!$D$133:$D$182</c:f>
              <c:numCache>
                <c:formatCode>General</c:formatCode>
                <c:ptCount val="50"/>
                <c:pt idx="0">
                  <c:v>-9.9435986031631955</c:v>
                </c:pt>
                <c:pt idx="1">
                  <c:v>-7.592064492654317</c:v>
                </c:pt>
                <c:pt idx="2">
                  <c:v>-6.9435986031631973</c:v>
                </c:pt>
                <c:pt idx="3">
                  <c:v>-6.4162974373998782</c:v>
                </c:pt>
                <c:pt idx="4">
                  <c:v>-6.2405303821454368</c:v>
                </c:pt>
                <c:pt idx="5">
                  <c:v>-6.2405303821454368</c:v>
                </c:pt>
                <c:pt idx="6">
                  <c:v>-6.0647633268909962</c:v>
                </c:pt>
                <c:pt idx="7">
                  <c:v>-5.9415184693390444</c:v>
                </c:pt>
                <c:pt idx="8">
                  <c:v>-5.8250338104441397</c:v>
                </c:pt>
                <c:pt idx="9">
                  <c:v>-5.7678315479087541</c:v>
                </c:pt>
                <c:pt idx="10">
                  <c:v>-5.592064492654317</c:v>
                </c:pt>
                <c:pt idx="11">
                  <c:v>-5.592064492654317</c:v>
                </c:pt>
                <c:pt idx="12">
                  <c:v>-4.8889962716365556</c:v>
                </c:pt>
                <c:pt idx="13">
                  <c:v>-4.7678315479087541</c:v>
                </c:pt>
                <c:pt idx="14">
                  <c:v>-4.4162974373998782</c:v>
                </c:pt>
                <c:pt idx="15">
                  <c:v>-4.0647633268909962</c:v>
                </c:pt>
                <c:pt idx="16">
                  <c:v>-3.7678315479087567</c:v>
                </c:pt>
                <c:pt idx="17">
                  <c:v>-3.5920644926543162</c:v>
                </c:pt>
                <c:pt idx="18">
                  <c:v>-3.1193656584176352</c:v>
                </c:pt>
                <c:pt idx="19">
                  <c:v>-2.9415184693390439</c:v>
                </c:pt>
                <c:pt idx="20">
                  <c:v>-2.8250338104441397</c:v>
                </c:pt>
                <c:pt idx="21">
                  <c:v>-2.8250338104441397</c:v>
                </c:pt>
                <c:pt idx="22">
                  <c:v>-2.5920644926543162</c:v>
                </c:pt>
                <c:pt idx="23">
                  <c:v>-2.416297437399876</c:v>
                </c:pt>
                <c:pt idx="24">
                  <c:v>-1.9415184693390446</c:v>
                </c:pt>
                <c:pt idx="25">
                  <c:v>-1.8250338104441395</c:v>
                </c:pt>
                <c:pt idx="26">
                  <c:v>-1.7678315479087559</c:v>
                </c:pt>
                <c:pt idx="27">
                  <c:v>-1.7678315479087559</c:v>
                </c:pt>
                <c:pt idx="28">
                  <c:v>-1.2405303821454365</c:v>
                </c:pt>
                <c:pt idx="29">
                  <c:v>-1.119365658417635</c:v>
                </c:pt>
                <c:pt idx="30">
                  <c:v>-1.0647633268909971</c:v>
                </c:pt>
                <c:pt idx="31">
                  <c:v>-0.88899627163655748</c:v>
                </c:pt>
                <c:pt idx="32">
                  <c:v>-0.24053038214543682</c:v>
                </c:pt>
                <c:pt idx="33">
                  <c:v>0.11100372836344263</c:v>
                </c:pt>
                <c:pt idx="34">
                  <c:v>0.75946961785456335</c:v>
                </c:pt>
                <c:pt idx="35">
                  <c:v>5.8806343415823656</c:v>
                </c:pt>
                <c:pt idx="36">
                  <c:v>7.5837025626001244</c:v>
                </c:pt>
                <c:pt idx="37">
                  <c:v>7.8806343415823656</c:v>
                </c:pt>
                <c:pt idx="38">
                  <c:v>8.0564013968368045</c:v>
                </c:pt>
                <c:pt idx="39">
                  <c:v>8.0564013968368045</c:v>
                </c:pt>
                <c:pt idx="40">
                  <c:v>8.0584815306609574</c:v>
                </c:pt>
                <c:pt idx="41">
                  <c:v>8.1110037283634409</c:v>
                </c:pt>
                <c:pt idx="42">
                  <c:v>8.1749661895558585</c:v>
                </c:pt>
                <c:pt idx="43">
                  <c:v>8.8806343415823665</c:v>
                </c:pt>
                <c:pt idx="44">
                  <c:v>8.9352366731090065</c:v>
                </c:pt>
                <c:pt idx="45">
                  <c:v>9.0584815306609574</c:v>
                </c:pt>
                <c:pt idx="46">
                  <c:v>10.056401396836804</c:v>
                </c:pt>
                <c:pt idx="47">
                  <c:v>10.111003728363443</c:v>
                </c:pt>
                <c:pt idx="48">
                  <c:v>10.935236673109006</c:v>
                </c:pt>
                <c:pt idx="49">
                  <c:v>11.583702562600124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4786496"/>
        <c:axId val="334793568"/>
      </c:scatterChart>
      <c:valAx>
        <c:axId val="334786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Normal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93568"/>
        <c:crosses val="autoZero"/>
        <c:crossBetween val="midCat"/>
      </c:valAx>
      <c:valAx>
        <c:axId val="33479356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 </a:t>
                </a:r>
                <a:r>
                  <a:rPr lang="en-US" dirty="0" err="1" smtClean="0"/>
                  <a:t>quantils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478649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Sheet1!$C$133:$C$182</c:f>
              <c:numCache>
                <c:formatCode>General</c:formatCode>
                <c:ptCount val="50"/>
                <c:pt idx="0">
                  <c:v>-2.3262916273922629</c:v>
                </c:pt>
                <c:pt idx="1">
                  <c:v>-1.8838717143736592</c:v>
                </c:pt>
                <c:pt idx="2">
                  <c:v>-1.646839288608541</c:v>
                </c:pt>
                <c:pt idx="3">
                  <c:v>-1.4766412352223732</c:v>
                </c:pt>
                <c:pt idx="4">
                  <c:v>-1.3406984642220159</c:v>
                </c:pt>
                <c:pt idx="5">
                  <c:v>-1.2257836283039849</c:v>
                </c:pt>
                <c:pt idx="6">
                  <c:v>-1.1251372808754632</c:v>
                </c:pt>
                <c:pt idx="7">
                  <c:v>-1.0348120568824546</c:v>
                </c:pt>
                <c:pt idx="8">
                  <c:v>-0.95228925329111591</c:v>
                </c:pt>
                <c:pt idx="9">
                  <c:v>-0.87585605637904695</c:v>
                </c:pt>
                <c:pt idx="10">
                  <c:v>-0.80428993027880258</c:v>
                </c:pt>
                <c:pt idx="11">
                  <c:v>-0.73668416747997123</c:v>
                </c:pt>
                <c:pt idx="12">
                  <c:v>-0.67234481227438214</c:v>
                </c:pt>
                <c:pt idx="13">
                  <c:v>-0.61072643231149637</c:v>
                </c:pt>
                <c:pt idx="14">
                  <c:v>-0.55139031508875469</c:v>
                </c:pt>
                <c:pt idx="15">
                  <c:v>-0.49397624482209546</c:v>
                </c:pt>
                <c:pt idx="16">
                  <c:v>-0.43818283681593484</c:v>
                </c:pt>
                <c:pt idx="17">
                  <c:v>-0.38375344638642911</c:v>
                </c:pt>
                <c:pt idx="18">
                  <c:v>-0.3304658114747499</c:v>
                </c:pt>
                <c:pt idx="19">
                  <c:v>-0.2781242539030222</c:v>
                </c:pt>
                <c:pt idx="20">
                  <c:v>-0.22655366599416182</c:v>
                </c:pt>
                <c:pt idx="21">
                  <c:v>-0.17559475886742831</c:v>
                </c:pt>
                <c:pt idx="22">
                  <c:v>-0.12510020748818707</c:v>
                </c:pt>
                <c:pt idx="23">
                  <c:v>-7.493143029885109E-2</c:v>
                </c:pt>
                <c:pt idx="24">
                  <c:v>-2.4955808285852036E-2</c:v>
                </c:pt>
                <c:pt idx="25">
                  <c:v>2.4955808285852036E-2</c:v>
                </c:pt>
                <c:pt idx="26">
                  <c:v>7.493143029885109E-2</c:v>
                </c:pt>
                <c:pt idx="27">
                  <c:v>0.12510020748818707</c:v>
                </c:pt>
                <c:pt idx="28">
                  <c:v>0.17559475886742831</c:v>
                </c:pt>
                <c:pt idx="29">
                  <c:v>0.22655366599416127</c:v>
                </c:pt>
                <c:pt idx="30">
                  <c:v>0.2781242539030222</c:v>
                </c:pt>
                <c:pt idx="31">
                  <c:v>0.3304658114747499</c:v>
                </c:pt>
                <c:pt idx="32">
                  <c:v>0.38375344638642911</c:v>
                </c:pt>
                <c:pt idx="33">
                  <c:v>0.43818283681593539</c:v>
                </c:pt>
                <c:pt idx="34">
                  <c:v>0.49397624482209546</c:v>
                </c:pt>
                <c:pt idx="35">
                  <c:v>0.55139031508875469</c:v>
                </c:pt>
                <c:pt idx="36">
                  <c:v>0.61072643231149637</c:v>
                </c:pt>
                <c:pt idx="37">
                  <c:v>0.67234481227438214</c:v>
                </c:pt>
                <c:pt idx="38">
                  <c:v>0.73668416747997123</c:v>
                </c:pt>
                <c:pt idx="39">
                  <c:v>0.80428993027880258</c:v>
                </c:pt>
                <c:pt idx="40">
                  <c:v>0.87585605637904762</c:v>
                </c:pt>
                <c:pt idx="41">
                  <c:v>0.95228925329111591</c:v>
                </c:pt>
                <c:pt idx="42">
                  <c:v>1.0348120568824539</c:v>
                </c:pt>
                <c:pt idx="43">
                  <c:v>1.1251372808754632</c:v>
                </c:pt>
                <c:pt idx="44">
                  <c:v>1.2257836283039849</c:v>
                </c:pt>
                <c:pt idx="45">
                  <c:v>1.3406984642220159</c:v>
                </c:pt>
                <c:pt idx="46">
                  <c:v>1.4766412352223732</c:v>
                </c:pt>
                <c:pt idx="47">
                  <c:v>1.646839288608541</c:v>
                </c:pt>
                <c:pt idx="48">
                  <c:v>1.8838717143736583</c:v>
                </c:pt>
                <c:pt idx="49">
                  <c:v>2.3262916273922629</c:v>
                </c:pt>
              </c:numCache>
            </c:numRef>
          </c:xVal>
          <c:yVal>
            <c:numRef>
              <c:f>Sheet1!$D$133:$D$182</c:f>
              <c:numCache>
                <c:formatCode>General</c:formatCode>
                <c:ptCount val="50"/>
                <c:pt idx="0">
                  <c:v>-0.17517676034041993</c:v>
                </c:pt>
                <c:pt idx="1">
                  <c:v>-0.17187708781264499</c:v>
                </c:pt>
                <c:pt idx="2">
                  <c:v>-0.14177610539596874</c:v>
                </c:pt>
                <c:pt idx="3">
                  <c:v>-0.13187708781264496</c:v>
                </c:pt>
                <c:pt idx="4">
                  <c:v>-0.12352692407653269</c:v>
                </c:pt>
                <c:pt idx="5">
                  <c:v>-0.11177610539596894</c:v>
                </c:pt>
                <c:pt idx="6">
                  <c:v>-0.11012626913208147</c:v>
                </c:pt>
                <c:pt idx="7">
                  <c:v>-0.10401043941763866</c:v>
                </c:pt>
                <c:pt idx="8">
                  <c:v>-9.1776105395968935E-2</c:v>
                </c:pt>
                <c:pt idx="9">
                  <c:v>-9.012626913208148E-2</c:v>
                </c:pt>
                <c:pt idx="10">
                  <c:v>-8.5176760340419891E-2</c:v>
                </c:pt>
                <c:pt idx="11">
                  <c:v>-7.5176760340419882E-2</c:v>
                </c:pt>
                <c:pt idx="12">
                  <c:v>-5.8476432868194157E-2</c:v>
                </c:pt>
                <c:pt idx="13">
                  <c:v>-5.6826596604306896E-2</c:v>
                </c:pt>
                <c:pt idx="14">
                  <c:v>-5.6826596604306896E-2</c:v>
                </c:pt>
                <c:pt idx="15">
                  <c:v>-5.4010439417638632E-2</c:v>
                </c:pt>
                <c:pt idx="16">
                  <c:v>-5.3526924076532381E-2</c:v>
                </c:pt>
                <c:pt idx="17">
                  <c:v>-3.6777442692360836E-2</c:v>
                </c:pt>
                <c:pt idx="18">
                  <c:v>-3.6777442692360836E-2</c:v>
                </c:pt>
                <c:pt idx="19">
                  <c:v>-3.517676034041984E-2</c:v>
                </c:pt>
                <c:pt idx="20">
                  <c:v>-2.1877087812645087E-2</c:v>
                </c:pt>
                <c:pt idx="21">
                  <c:v>-2.1776105395968855E-2</c:v>
                </c:pt>
                <c:pt idx="22">
                  <c:v>-1.6777442692360815E-2</c:v>
                </c:pt>
                <c:pt idx="23">
                  <c:v>-1.401043941763858E-2</c:v>
                </c:pt>
                <c:pt idx="24">
                  <c:v>-1.3425941659855891E-2</c:v>
                </c:pt>
                <c:pt idx="25">
                  <c:v>-6.7774426923608039E-3</c:v>
                </c:pt>
                <c:pt idx="26">
                  <c:v>-3.4259416598558801E-3</c:v>
                </c:pt>
                <c:pt idx="27">
                  <c:v>-1.2626913208158011E-4</c:v>
                </c:pt>
                <c:pt idx="28">
                  <c:v>1.5235671318059034E-3</c:v>
                </c:pt>
                <c:pt idx="29">
                  <c:v>1.3173403395692953E-2</c:v>
                </c:pt>
                <c:pt idx="30">
                  <c:v>2.3173403395692956E-2</c:v>
                </c:pt>
                <c:pt idx="31">
                  <c:v>2.5989560582361463E-2</c:v>
                </c:pt>
                <c:pt idx="32">
                  <c:v>2.6473075923467714E-2</c:v>
                </c:pt>
                <c:pt idx="33">
                  <c:v>2.6574058340143928E-2</c:v>
                </c:pt>
                <c:pt idx="34">
                  <c:v>2.6574058340143928E-2</c:v>
                </c:pt>
                <c:pt idx="35">
                  <c:v>3.1523567131805937E-2</c:v>
                </c:pt>
                <c:pt idx="36">
                  <c:v>3.3222557307639233E-2</c:v>
                </c:pt>
                <c:pt idx="37">
                  <c:v>3.8223894604031194E-2</c:v>
                </c:pt>
                <c:pt idx="38">
                  <c:v>5.6473075923467508E-2</c:v>
                </c:pt>
                <c:pt idx="39">
                  <c:v>6.6473075923467309E-2</c:v>
                </c:pt>
                <c:pt idx="40">
                  <c:v>7.1523567131805979E-2</c:v>
                </c:pt>
                <c:pt idx="41">
                  <c:v>7.6574058340143969E-2</c:v>
                </c:pt>
                <c:pt idx="42">
                  <c:v>0.10317340339569303</c:v>
                </c:pt>
                <c:pt idx="43">
                  <c:v>0.13987373086791854</c:v>
                </c:pt>
                <c:pt idx="44">
                  <c:v>0.15152356713180581</c:v>
                </c:pt>
                <c:pt idx="45">
                  <c:v>0.15598956058236144</c:v>
                </c:pt>
                <c:pt idx="46">
                  <c:v>0.17482323965958013</c:v>
                </c:pt>
                <c:pt idx="47">
                  <c:v>0.17812291218735468</c:v>
                </c:pt>
                <c:pt idx="48">
                  <c:v>0.22812291218735492</c:v>
                </c:pt>
                <c:pt idx="49">
                  <c:v>0.24987373086791845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6262032"/>
        <c:axId val="336270192"/>
      </c:scatterChart>
      <c:valAx>
        <c:axId val="336262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Normal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6270192"/>
        <c:crosses val="autoZero"/>
        <c:crossBetween val="midCat"/>
      </c:valAx>
      <c:valAx>
        <c:axId val="33627019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6262032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4F81BD"/>
                </a:solidFill>
              </a:ln>
            </c:spPr>
          </c:marker>
          <c:trendline>
            <c:trendlineType val="linear"/>
            <c:dispRSqr val="1"/>
            <c:dispEq val="1"/>
            <c:trendlineLbl>
              <c:numFmt formatCode="General" sourceLinked="0"/>
            </c:trendlineLbl>
          </c:trendline>
          <c:xVal>
            <c:numRef>
              <c:f>Sheet1!$C$133:$C$182</c:f>
              <c:numCache>
                <c:formatCode>General</c:formatCode>
                <c:ptCount val="50"/>
                <c:pt idx="0">
                  <c:v>-2.3262916273922629</c:v>
                </c:pt>
                <c:pt idx="1">
                  <c:v>-1.8838717143736592</c:v>
                </c:pt>
                <c:pt idx="2">
                  <c:v>-1.646839288608541</c:v>
                </c:pt>
                <c:pt idx="3">
                  <c:v>-1.4766412352223732</c:v>
                </c:pt>
                <c:pt idx="4">
                  <c:v>-1.3406984642220159</c:v>
                </c:pt>
                <c:pt idx="5">
                  <c:v>-1.2257836283039849</c:v>
                </c:pt>
                <c:pt idx="6">
                  <c:v>-1.1251372808754632</c:v>
                </c:pt>
                <c:pt idx="7">
                  <c:v>-1.0348120568824546</c:v>
                </c:pt>
                <c:pt idx="8">
                  <c:v>-0.95228925329111591</c:v>
                </c:pt>
                <c:pt idx="9">
                  <c:v>-0.87585605637904695</c:v>
                </c:pt>
                <c:pt idx="10">
                  <c:v>-0.80428993027880258</c:v>
                </c:pt>
                <c:pt idx="11">
                  <c:v>-0.73668416747997123</c:v>
                </c:pt>
                <c:pt idx="12">
                  <c:v>-0.67234481227438214</c:v>
                </c:pt>
                <c:pt idx="13">
                  <c:v>-0.61072643231149637</c:v>
                </c:pt>
                <c:pt idx="14">
                  <c:v>-0.55139031508875469</c:v>
                </c:pt>
                <c:pt idx="15">
                  <c:v>-0.49397624482209546</c:v>
                </c:pt>
                <c:pt idx="16">
                  <c:v>-0.43818283681593484</c:v>
                </c:pt>
                <c:pt idx="17">
                  <c:v>-0.38375344638642911</c:v>
                </c:pt>
                <c:pt idx="18">
                  <c:v>-0.3304658114747499</c:v>
                </c:pt>
                <c:pt idx="19">
                  <c:v>-0.2781242539030222</c:v>
                </c:pt>
                <c:pt idx="20">
                  <c:v>-0.22655366599416182</c:v>
                </c:pt>
                <c:pt idx="21">
                  <c:v>-0.17559475886742831</c:v>
                </c:pt>
                <c:pt idx="22">
                  <c:v>-0.12510020748818707</c:v>
                </c:pt>
                <c:pt idx="23">
                  <c:v>-7.493143029885109E-2</c:v>
                </c:pt>
                <c:pt idx="24">
                  <c:v>-2.4955808285852036E-2</c:v>
                </c:pt>
                <c:pt idx="25">
                  <c:v>2.4955808285852036E-2</c:v>
                </c:pt>
                <c:pt idx="26">
                  <c:v>7.493143029885109E-2</c:v>
                </c:pt>
                <c:pt idx="27">
                  <c:v>0.12510020748818707</c:v>
                </c:pt>
                <c:pt idx="28">
                  <c:v>0.17559475886742831</c:v>
                </c:pt>
                <c:pt idx="29">
                  <c:v>0.22655366599416127</c:v>
                </c:pt>
                <c:pt idx="30">
                  <c:v>0.2781242539030222</c:v>
                </c:pt>
                <c:pt idx="31">
                  <c:v>0.3304658114747499</c:v>
                </c:pt>
                <c:pt idx="32">
                  <c:v>0.38375344638642911</c:v>
                </c:pt>
                <c:pt idx="33">
                  <c:v>0.43818283681593539</c:v>
                </c:pt>
                <c:pt idx="34">
                  <c:v>0.49397624482209546</c:v>
                </c:pt>
                <c:pt idx="35">
                  <c:v>0.55139031508875469</c:v>
                </c:pt>
                <c:pt idx="36">
                  <c:v>0.61072643231149637</c:v>
                </c:pt>
                <c:pt idx="37">
                  <c:v>0.67234481227438214</c:v>
                </c:pt>
                <c:pt idx="38">
                  <c:v>0.73668416747997123</c:v>
                </c:pt>
                <c:pt idx="39">
                  <c:v>0.80428993027880258</c:v>
                </c:pt>
                <c:pt idx="40">
                  <c:v>0.87585605637904762</c:v>
                </c:pt>
                <c:pt idx="41">
                  <c:v>0.95228925329111591</c:v>
                </c:pt>
                <c:pt idx="42">
                  <c:v>1.0348120568824539</c:v>
                </c:pt>
                <c:pt idx="43">
                  <c:v>1.1251372808754632</c:v>
                </c:pt>
                <c:pt idx="44">
                  <c:v>1.2257836283039849</c:v>
                </c:pt>
                <c:pt idx="45">
                  <c:v>1.3406984642220159</c:v>
                </c:pt>
                <c:pt idx="46">
                  <c:v>1.4766412352223732</c:v>
                </c:pt>
                <c:pt idx="47">
                  <c:v>1.646839288608541</c:v>
                </c:pt>
                <c:pt idx="48">
                  <c:v>1.8838717143736583</c:v>
                </c:pt>
                <c:pt idx="49">
                  <c:v>2.3262916273922629</c:v>
                </c:pt>
              </c:numCache>
            </c:numRef>
          </c:xVal>
          <c:yVal>
            <c:numRef>
              <c:f>Sheet1!$D$133:$D$182</c:f>
              <c:numCache>
                <c:formatCode>General</c:formatCode>
                <c:ptCount val="50"/>
                <c:pt idx="0">
                  <c:v>-0.35022213107395223</c:v>
                </c:pt>
                <c:pt idx="1">
                  <c:v>-0.32881064544633715</c:v>
                </c:pt>
                <c:pt idx="2">
                  <c:v>-0.30881064544633752</c:v>
                </c:pt>
                <c:pt idx="3">
                  <c:v>-0.30083887515889007</c:v>
                </c:pt>
                <c:pt idx="4">
                  <c:v>-0.28881064544633794</c:v>
                </c:pt>
                <c:pt idx="5">
                  <c:v>-0.2808388751588905</c:v>
                </c:pt>
                <c:pt idx="6">
                  <c:v>-0.27810490263253135</c:v>
                </c:pt>
                <c:pt idx="7">
                  <c:v>-0.24022213107394921</c:v>
                </c:pt>
                <c:pt idx="8">
                  <c:v>-0.23092787388775804</c:v>
                </c:pt>
                <c:pt idx="9">
                  <c:v>-0.22881064544633747</c:v>
                </c:pt>
                <c:pt idx="10">
                  <c:v>-0.22083887515888986</c:v>
                </c:pt>
                <c:pt idx="11">
                  <c:v>-0.20083887515889035</c:v>
                </c:pt>
                <c:pt idx="12">
                  <c:v>-0.13951638826014448</c:v>
                </c:pt>
                <c:pt idx="13">
                  <c:v>-0.12951638826014292</c:v>
                </c:pt>
                <c:pt idx="14">
                  <c:v>-0.12810490263253091</c:v>
                </c:pt>
                <c:pt idx="15">
                  <c:v>-0.12092787388775861</c:v>
                </c:pt>
                <c:pt idx="16">
                  <c:v>-0.11185299001516566</c:v>
                </c:pt>
                <c:pt idx="17">
                  <c:v>-0.11022213107395021</c:v>
                </c:pt>
                <c:pt idx="18">
                  <c:v>-0.10185299001516589</c:v>
                </c:pt>
                <c:pt idx="19">
                  <c:v>-7.8104902632532003E-2</c:v>
                </c:pt>
                <c:pt idx="20">
                  <c:v>-7.1852990015166554E-2</c:v>
                </c:pt>
                <c:pt idx="21">
                  <c:v>-7.1852990015166554E-2</c:v>
                </c:pt>
                <c:pt idx="22">
                  <c:v>-6.9516388260144182E-2</c:v>
                </c:pt>
                <c:pt idx="23">
                  <c:v>-4.8104902632530873E-2</c:v>
                </c:pt>
                <c:pt idx="24">
                  <c:v>-3.0222131073951886E-2</c:v>
                </c:pt>
                <c:pt idx="25">
                  <c:v>-2.1852990015165837E-2</c:v>
                </c:pt>
                <c:pt idx="26">
                  <c:v>-1.8810645446336597E-2</c:v>
                </c:pt>
                <c:pt idx="27">
                  <c:v>-1.7399159818724641E-2</c:v>
                </c:pt>
                <c:pt idx="28">
                  <c:v>2.0483611739855693E-2</c:v>
                </c:pt>
                <c:pt idx="29">
                  <c:v>3.8366383298438216E-2</c:v>
                </c:pt>
                <c:pt idx="30">
                  <c:v>4.2600840181275849E-2</c:v>
                </c:pt>
                <c:pt idx="31">
                  <c:v>7.2600840181275217E-2</c:v>
                </c:pt>
                <c:pt idx="32">
                  <c:v>8.1895097367468181E-2</c:v>
                </c:pt>
                <c:pt idx="33">
                  <c:v>0.10048361173985754</c:v>
                </c:pt>
                <c:pt idx="34">
                  <c:v>0.10916112484111022</c:v>
                </c:pt>
                <c:pt idx="35">
                  <c:v>0.15977786892604939</c:v>
                </c:pt>
                <c:pt idx="36">
                  <c:v>0.16836638329843726</c:v>
                </c:pt>
                <c:pt idx="37">
                  <c:v>0.17260084018127667</c:v>
                </c:pt>
                <c:pt idx="38">
                  <c:v>0.20330658299507931</c:v>
                </c:pt>
                <c:pt idx="39">
                  <c:v>0.21260084018127581</c:v>
                </c:pt>
                <c:pt idx="40">
                  <c:v>0.22836638329843598</c:v>
                </c:pt>
                <c:pt idx="41">
                  <c:v>0.24330658299508023</c:v>
                </c:pt>
                <c:pt idx="42">
                  <c:v>0.25907212611224045</c:v>
                </c:pt>
                <c:pt idx="43">
                  <c:v>0.26330658299507986</c:v>
                </c:pt>
                <c:pt idx="44">
                  <c:v>0.27907212611223997</c:v>
                </c:pt>
                <c:pt idx="45">
                  <c:v>0.3033065829950809</c:v>
                </c:pt>
                <c:pt idx="46">
                  <c:v>0.34836638329843705</c:v>
                </c:pt>
                <c:pt idx="47">
                  <c:v>0.35907212611224187</c:v>
                </c:pt>
                <c:pt idx="48">
                  <c:v>0.39836638329843782</c:v>
                </c:pt>
                <c:pt idx="49">
                  <c:v>0.46330658299508093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6265840"/>
        <c:axId val="336260944"/>
      </c:scatterChart>
      <c:valAx>
        <c:axId val="336265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Normal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6260944"/>
        <c:crosses val="autoZero"/>
        <c:crossBetween val="midCat"/>
      </c:valAx>
      <c:valAx>
        <c:axId val="33626094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 </a:t>
                </a:r>
                <a:r>
                  <a:rPr lang="en-US" dirty="0" err="1" smtClean="0"/>
                  <a:t>quantiles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6265840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Top 5 effects for system time</a:t>
            </a:r>
          </a:p>
        </c:rich>
      </c:tx>
      <c:layout>
        <c:manualLayout>
          <c:xMode val="edge"/>
          <c:yMode val="edge"/>
          <c:x val="0.34200743494423791"/>
          <c:y val="1.82481751824817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011152416356878"/>
          <c:y val="0.21532846715328466"/>
          <c:w val="0.78438661710037172"/>
          <c:h val="0.54379562043795615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Sheet5!$A$1:$A$5</c:f>
              <c:strCache>
                <c:ptCount val="5"/>
                <c:pt idx="0">
                  <c:v># files</c:v>
                </c:pt>
                <c:pt idx="1">
                  <c:v># updates</c:v>
                </c:pt>
                <c:pt idx="2">
                  <c:v>#files x #updates</c:v>
                </c:pt>
                <c:pt idx="3">
                  <c:v>fileSize</c:v>
                </c:pt>
                <c:pt idx="4">
                  <c:v>fileSize x #files</c:v>
                </c:pt>
              </c:strCache>
            </c:strRef>
          </c:cat>
          <c:val>
            <c:numRef>
              <c:f>Sheet5!$B$1:$B$5</c:f>
              <c:numCache>
                <c:formatCode>General</c:formatCode>
                <c:ptCount val="5"/>
                <c:pt idx="0">
                  <c:v>71.481300000000005</c:v>
                </c:pt>
                <c:pt idx="1">
                  <c:v>9.1834000000000007</c:v>
                </c:pt>
                <c:pt idx="2">
                  <c:v>8.7418999999999993</c:v>
                </c:pt>
                <c:pt idx="3">
                  <c:v>2.5152999999999999</c:v>
                </c:pt>
                <c:pt idx="4">
                  <c:v>1.9827999999999999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336976"/>
        <c:axId val="229343504"/>
      </c:barChart>
      <c:catAx>
        <c:axId val="229336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Factor</a:t>
                </a:r>
              </a:p>
            </c:rich>
          </c:tx>
          <c:layout>
            <c:manualLayout>
              <c:xMode val="edge"/>
              <c:yMode val="edge"/>
              <c:x val="0.49070631970260226"/>
              <c:y val="0.9124087591240875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2934350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29343504"/>
        <c:scaling>
          <c:orientation val="minMax"/>
          <c:max val="10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en-US"/>
                  <a:t>% Variation</a:t>
                </a:r>
              </a:p>
            </c:rich>
          </c:tx>
          <c:layout>
            <c:manualLayout>
              <c:xMode val="edge"/>
              <c:yMode val="edge"/>
              <c:x val="9.2936802973977699E-3"/>
              <c:y val="0.1167883211678832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29336976"/>
        <c:crosses val="autoZero"/>
        <c:crossBetween val="between"/>
      </c:valAx>
      <c:spPr>
        <a:solidFill>
          <a:srgbClr val="FFFFFF"/>
        </a:solidFill>
        <a:ln w="12700">
          <a:solidFill>
            <a:srgbClr val="FFFFFF"/>
          </a:solidFill>
          <a:prstDash val="solid"/>
        </a:ln>
      </c:spPr>
    </c:plotArea>
    <c:plotVisOnly val="1"/>
    <c:dispBlanksAs val="gap"/>
    <c:showDLblsOverMax val="0"/>
  </c:chart>
  <c:spPr>
    <a:noFill/>
    <a:ln w="12700">
      <a:noFill/>
      <a:prstDash val="solid"/>
    </a:ln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Top 5 effects for user time</a:t>
            </a:r>
          </a:p>
        </c:rich>
      </c:tx>
      <c:layout>
        <c:manualLayout>
          <c:xMode val="edge"/>
          <c:yMode val="edge"/>
          <c:x val="0.34200743494423791"/>
          <c:y val="1.82481751824817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126394052044611"/>
          <c:y val="0.21532846715328466"/>
          <c:w val="0.77323420074349447"/>
          <c:h val="0.54379562043795615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Sheet5!$A$1:$A$5</c:f>
              <c:strCache>
                <c:ptCount val="5"/>
                <c:pt idx="0">
                  <c:v># files</c:v>
                </c:pt>
                <c:pt idx="1">
                  <c:v># replicas</c:v>
                </c:pt>
                <c:pt idx="2">
                  <c:v># dirs</c:v>
                </c:pt>
                <c:pt idx="3">
                  <c:v>#files x #updates</c:v>
                </c:pt>
                <c:pt idx="4">
                  <c:v># updates</c:v>
                </c:pt>
              </c:strCache>
            </c:strRef>
          </c:cat>
          <c:val>
            <c:numRef>
              <c:f>Sheet5!$B$1:$B$5</c:f>
              <c:numCache>
                <c:formatCode>General</c:formatCode>
                <c:ptCount val="5"/>
                <c:pt idx="0">
                  <c:v>96.1374</c:v>
                </c:pt>
                <c:pt idx="1">
                  <c:v>0.85419999999999996</c:v>
                </c:pt>
                <c:pt idx="2">
                  <c:v>0.71789999999999998</c:v>
                </c:pt>
                <c:pt idx="3">
                  <c:v>0.46150000000000002</c:v>
                </c:pt>
                <c:pt idx="4">
                  <c:v>0.44240000000000002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331536"/>
        <c:axId val="229344048"/>
      </c:barChart>
      <c:catAx>
        <c:axId val="229331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Factor</a:t>
                </a:r>
              </a:p>
            </c:rich>
          </c:tx>
          <c:layout>
            <c:manualLayout>
              <c:xMode val="edge"/>
              <c:yMode val="edge"/>
              <c:x val="0.49628252788104088"/>
              <c:y val="0.9124087591240875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293440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29344048"/>
        <c:scaling>
          <c:orientation val="minMax"/>
          <c:max val="10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en-US"/>
                  <a:t>% Variation</a:t>
                </a:r>
              </a:p>
            </c:rich>
          </c:tx>
          <c:layout>
            <c:manualLayout>
              <c:xMode val="edge"/>
              <c:yMode val="edge"/>
              <c:x val="9.2936802973977699E-3"/>
              <c:y val="0.1167883211678832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29331536"/>
        <c:crosses val="autoZero"/>
        <c:crossBetween val="between"/>
      </c:valAx>
      <c:spPr>
        <a:solidFill>
          <a:srgbClr val="FFFFFF"/>
        </a:solidFill>
        <a:ln w="12700">
          <a:solidFill>
            <a:srgbClr val="FFFFFF"/>
          </a:solidFill>
          <a:prstDash val="solid"/>
        </a:ln>
      </c:spPr>
    </c:plotArea>
    <c:plotVisOnly val="1"/>
    <c:dispBlanksAs val="gap"/>
    <c:showDLblsOverMax val="0"/>
  </c:chart>
  <c:spPr>
    <a:noFill/>
    <a:ln w="12700">
      <a:noFill/>
      <a:prstDash val="solid"/>
    </a:ln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Elapsed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Sheet1!$AO$3:$AO$34</c:f>
              <c:numCache>
                <c:formatCode>General</c:formatCode>
                <c:ptCount val="32"/>
                <c:pt idx="0">
                  <c:v>17</c:v>
                </c:pt>
                <c:pt idx="1">
                  <c:v>45</c:v>
                </c:pt>
                <c:pt idx="2">
                  <c:v>17</c:v>
                </c:pt>
                <c:pt idx="3">
                  <c:v>42</c:v>
                </c:pt>
                <c:pt idx="4">
                  <c:v>74.2</c:v>
                </c:pt>
                <c:pt idx="5">
                  <c:v>84</c:v>
                </c:pt>
                <c:pt idx="6">
                  <c:v>84.4</c:v>
                </c:pt>
                <c:pt idx="7">
                  <c:v>97.4</c:v>
                </c:pt>
                <c:pt idx="8">
                  <c:v>16</c:v>
                </c:pt>
                <c:pt idx="9">
                  <c:v>29.8</c:v>
                </c:pt>
                <c:pt idx="10">
                  <c:v>16.399999999999999</c:v>
                </c:pt>
                <c:pt idx="11">
                  <c:v>39.200000000000003</c:v>
                </c:pt>
                <c:pt idx="12">
                  <c:v>94.2</c:v>
                </c:pt>
                <c:pt idx="13">
                  <c:v>114</c:v>
                </c:pt>
                <c:pt idx="14">
                  <c:v>119</c:v>
                </c:pt>
                <c:pt idx="15">
                  <c:v>130</c:v>
                </c:pt>
                <c:pt idx="16">
                  <c:v>15.4</c:v>
                </c:pt>
                <c:pt idx="17">
                  <c:v>38</c:v>
                </c:pt>
                <c:pt idx="18">
                  <c:v>15.6</c:v>
                </c:pt>
                <c:pt idx="19">
                  <c:v>37.6</c:v>
                </c:pt>
                <c:pt idx="20">
                  <c:v>68.2</c:v>
                </c:pt>
                <c:pt idx="21">
                  <c:v>75.2</c:v>
                </c:pt>
                <c:pt idx="22">
                  <c:v>76.400000000000006</c:v>
                </c:pt>
                <c:pt idx="23">
                  <c:v>84.4</c:v>
                </c:pt>
                <c:pt idx="24">
                  <c:v>15.8</c:v>
                </c:pt>
                <c:pt idx="25">
                  <c:v>41.6</c:v>
                </c:pt>
                <c:pt idx="26">
                  <c:v>15.2</c:v>
                </c:pt>
                <c:pt idx="27">
                  <c:v>41.8</c:v>
                </c:pt>
                <c:pt idx="28">
                  <c:v>87.2</c:v>
                </c:pt>
                <c:pt idx="29">
                  <c:v>101</c:v>
                </c:pt>
                <c:pt idx="30">
                  <c:v>116</c:v>
                </c:pt>
                <c:pt idx="31">
                  <c:v>126.6</c:v>
                </c:pt>
              </c:numCache>
            </c:numRef>
          </c:xVal>
          <c:yVal>
            <c:numRef>
              <c:f>Sheet1!$AP$3:$AP$34</c:f>
              <c:numCache>
                <c:formatCode>General</c:formatCode>
                <c:ptCount val="32"/>
                <c:pt idx="0">
                  <c:v>4</c:v>
                </c:pt>
                <c:pt idx="1">
                  <c:v>6</c:v>
                </c:pt>
                <c:pt idx="2">
                  <c:v>1</c:v>
                </c:pt>
                <c:pt idx="3">
                  <c:v>-6</c:v>
                </c:pt>
                <c:pt idx="4">
                  <c:v>-3.2000000000000042</c:v>
                </c:pt>
                <c:pt idx="5">
                  <c:v>-3</c:v>
                </c:pt>
                <c:pt idx="6">
                  <c:v>-4.4000000000000083</c:v>
                </c:pt>
                <c:pt idx="7">
                  <c:v>1.5999999999999932</c:v>
                </c:pt>
                <c:pt idx="8">
                  <c:v>1</c:v>
                </c:pt>
                <c:pt idx="9">
                  <c:v>17.2</c:v>
                </c:pt>
                <c:pt idx="10">
                  <c:v>0.60000000000000164</c:v>
                </c:pt>
                <c:pt idx="11">
                  <c:v>-4.2000000000000028</c:v>
                </c:pt>
                <c:pt idx="12">
                  <c:v>-2.2000000000000042</c:v>
                </c:pt>
                <c:pt idx="13">
                  <c:v>4</c:v>
                </c:pt>
                <c:pt idx="14">
                  <c:v>-6</c:v>
                </c:pt>
                <c:pt idx="15">
                  <c:v>-5</c:v>
                </c:pt>
                <c:pt idx="16">
                  <c:v>1.5999999999999988</c:v>
                </c:pt>
                <c:pt idx="17">
                  <c:v>-4</c:v>
                </c:pt>
                <c:pt idx="18">
                  <c:v>1.4000000000000004</c:v>
                </c:pt>
                <c:pt idx="19">
                  <c:v>-4.6000000000000005</c:v>
                </c:pt>
                <c:pt idx="20">
                  <c:v>-3.2000000000000042</c:v>
                </c:pt>
                <c:pt idx="21">
                  <c:v>-3.2000000000000042</c:v>
                </c:pt>
                <c:pt idx="22">
                  <c:v>14.600000000000001</c:v>
                </c:pt>
                <c:pt idx="23">
                  <c:v>-3.4000000000000057</c:v>
                </c:pt>
                <c:pt idx="24">
                  <c:v>0.19999999999999946</c:v>
                </c:pt>
                <c:pt idx="25">
                  <c:v>6.3999999999999986</c:v>
                </c:pt>
                <c:pt idx="26">
                  <c:v>1.8000000000000007</c:v>
                </c:pt>
                <c:pt idx="27">
                  <c:v>5.2000000000000028</c:v>
                </c:pt>
                <c:pt idx="28">
                  <c:v>-0.20000000000000284</c:v>
                </c:pt>
                <c:pt idx="29">
                  <c:v>12</c:v>
                </c:pt>
                <c:pt idx="30">
                  <c:v>-3</c:v>
                </c:pt>
                <c:pt idx="31">
                  <c:v>-3.5999999999999943</c:v>
                </c:pt>
              </c:numCache>
            </c:numRef>
          </c:yVal>
          <c:smooth val="1"/>
        </c:ser>
        <c:ser>
          <c:idx val="1"/>
          <c:order val="1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Sheet1!$AO$3:$AO$34</c:f>
              <c:numCache>
                <c:formatCode>General</c:formatCode>
                <c:ptCount val="32"/>
                <c:pt idx="0">
                  <c:v>17</c:v>
                </c:pt>
                <c:pt idx="1">
                  <c:v>45</c:v>
                </c:pt>
                <c:pt idx="2">
                  <c:v>17</c:v>
                </c:pt>
                <c:pt idx="3">
                  <c:v>42</c:v>
                </c:pt>
                <c:pt idx="4">
                  <c:v>74.2</c:v>
                </c:pt>
                <c:pt idx="5">
                  <c:v>84</c:v>
                </c:pt>
                <c:pt idx="6">
                  <c:v>84.4</c:v>
                </c:pt>
                <c:pt idx="7">
                  <c:v>97.4</c:v>
                </c:pt>
                <c:pt idx="8">
                  <c:v>16</c:v>
                </c:pt>
                <c:pt idx="9">
                  <c:v>29.8</c:v>
                </c:pt>
                <c:pt idx="10">
                  <c:v>16.399999999999999</c:v>
                </c:pt>
                <c:pt idx="11">
                  <c:v>39.200000000000003</c:v>
                </c:pt>
                <c:pt idx="12">
                  <c:v>94.2</c:v>
                </c:pt>
                <c:pt idx="13">
                  <c:v>114</c:v>
                </c:pt>
                <c:pt idx="14">
                  <c:v>119</c:v>
                </c:pt>
                <c:pt idx="15">
                  <c:v>130</c:v>
                </c:pt>
                <c:pt idx="16">
                  <c:v>15.4</c:v>
                </c:pt>
                <c:pt idx="17">
                  <c:v>38</c:v>
                </c:pt>
                <c:pt idx="18">
                  <c:v>15.6</c:v>
                </c:pt>
                <c:pt idx="19">
                  <c:v>37.6</c:v>
                </c:pt>
                <c:pt idx="20">
                  <c:v>68.2</c:v>
                </c:pt>
                <c:pt idx="21">
                  <c:v>75.2</c:v>
                </c:pt>
                <c:pt idx="22">
                  <c:v>76.400000000000006</c:v>
                </c:pt>
                <c:pt idx="23">
                  <c:v>84.4</c:v>
                </c:pt>
                <c:pt idx="24">
                  <c:v>15.8</c:v>
                </c:pt>
                <c:pt idx="25">
                  <c:v>41.6</c:v>
                </c:pt>
                <c:pt idx="26">
                  <c:v>15.2</c:v>
                </c:pt>
                <c:pt idx="27">
                  <c:v>41.8</c:v>
                </c:pt>
                <c:pt idx="28">
                  <c:v>87.2</c:v>
                </c:pt>
                <c:pt idx="29">
                  <c:v>101</c:v>
                </c:pt>
                <c:pt idx="30">
                  <c:v>116</c:v>
                </c:pt>
                <c:pt idx="31">
                  <c:v>126.6</c:v>
                </c:pt>
              </c:numCache>
            </c:numRef>
          </c:xVal>
          <c:yVal>
            <c:numRef>
              <c:f>Sheet1!$AQ$3:$AQ$34</c:f>
              <c:numCache>
                <c:formatCode>General</c:formatCode>
                <c:ptCount val="32"/>
                <c:pt idx="0">
                  <c:v>0</c:v>
                </c:pt>
                <c:pt idx="1">
                  <c:v>-8</c:v>
                </c:pt>
                <c:pt idx="2">
                  <c:v>1</c:v>
                </c:pt>
                <c:pt idx="3">
                  <c:v>-7</c:v>
                </c:pt>
                <c:pt idx="4">
                  <c:v>-0.20000000000000284</c:v>
                </c:pt>
                <c:pt idx="5">
                  <c:v>-2</c:v>
                </c:pt>
                <c:pt idx="6">
                  <c:v>10.600000000000001</c:v>
                </c:pt>
                <c:pt idx="7">
                  <c:v>8.6000000000000014</c:v>
                </c:pt>
                <c:pt idx="8">
                  <c:v>2</c:v>
                </c:pt>
                <c:pt idx="9">
                  <c:v>5.1999999999999975</c:v>
                </c:pt>
                <c:pt idx="10">
                  <c:v>-0.39999999999999908</c:v>
                </c:pt>
                <c:pt idx="11">
                  <c:v>8.8000000000000025</c:v>
                </c:pt>
                <c:pt idx="12">
                  <c:v>-2.2000000000000042</c:v>
                </c:pt>
                <c:pt idx="13">
                  <c:v>6</c:v>
                </c:pt>
                <c:pt idx="14">
                  <c:v>14</c:v>
                </c:pt>
                <c:pt idx="15">
                  <c:v>10</c:v>
                </c:pt>
                <c:pt idx="16">
                  <c:v>1.5999999999999988</c:v>
                </c:pt>
                <c:pt idx="17">
                  <c:v>-4</c:v>
                </c:pt>
                <c:pt idx="18">
                  <c:v>1.4000000000000004</c:v>
                </c:pt>
                <c:pt idx="19">
                  <c:v>9.4000000000000021</c:v>
                </c:pt>
                <c:pt idx="20">
                  <c:v>1.7999999999999956</c:v>
                </c:pt>
                <c:pt idx="21">
                  <c:v>-1.2000000000000028</c:v>
                </c:pt>
                <c:pt idx="22">
                  <c:v>-2.4000000000000057</c:v>
                </c:pt>
                <c:pt idx="23">
                  <c:v>0.59999999999999432</c:v>
                </c:pt>
                <c:pt idx="24">
                  <c:v>2.1999999999999993</c:v>
                </c:pt>
                <c:pt idx="25">
                  <c:v>5.3999999999999986</c:v>
                </c:pt>
                <c:pt idx="26">
                  <c:v>0.80000000000000071</c:v>
                </c:pt>
                <c:pt idx="27">
                  <c:v>-6.7999999999999972</c:v>
                </c:pt>
                <c:pt idx="28">
                  <c:v>-1.2000000000000028</c:v>
                </c:pt>
                <c:pt idx="29">
                  <c:v>2</c:v>
                </c:pt>
                <c:pt idx="30">
                  <c:v>10</c:v>
                </c:pt>
                <c:pt idx="31">
                  <c:v>10.400000000000006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Sheet1!$AO$3:$AO$34</c:f>
              <c:numCache>
                <c:formatCode>General</c:formatCode>
                <c:ptCount val="32"/>
                <c:pt idx="0">
                  <c:v>17</c:v>
                </c:pt>
                <c:pt idx="1">
                  <c:v>45</c:v>
                </c:pt>
                <c:pt idx="2">
                  <c:v>17</c:v>
                </c:pt>
                <c:pt idx="3">
                  <c:v>42</c:v>
                </c:pt>
                <c:pt idx="4">
                  <c:v>74.2</c:v>
                </c:pt>
                <c:pt idx="5">
                  <c:v>84</c:v>
                </c:pt>
                <c:pt idx="6">
                  <c:v>84.4</c:v>
                </c:pt>
                <c:pt idx="7">
                  <c:v>97.4</c:v>
                </c:pt>
                <c:pt idx="8">
                  <c:v>16</c:v>
                </c:pt>
                <c:pt idx="9">
                  <c:v>29.8</c:v>
                </c:pt>
                <c:pt idx="10">
                  <c:v>16.399999999999999</c:v>
                </c:pt>
                <c:pt idx="11">
                  <c:v>39.200000000000003</c:v>
                </c:pt>
                <c:pt idx="12">
                  <c:v>94.2</c:v>
                </c:pt>
                <c:pt idx="13">
                  <c:v>114</c:v>
                </c:pt>
                <c:pt idx="14">
                  <c:v>119</c:v>
                </c:pt>
                <c:pt idx="15">
                  <c:v>130</c:v>
                </c:pt>
                <c:pt idx="16">
                  <c:v>15.4</c:v>
                </c:pt>
                <c:pt idx="17">
                  <c:v>38</c:v>
                </c:pt>
                <c:pt idx="18">
                  <c:v>15.6</c:v>
                </c:pt>
                <c:pt idx="19">
                  <c:v>37.6</c:v>
                </c:pt>
                <c:pt idx="20">
                  <c:v>68.2</c:v>
                </c:pt>
                <c:pt idx="21">
                  <c:v>75.2</c:v>
                </c:pt>
                <c:pt idx="22">
                  <c:v>76.400000000000006</c:v>
                </c:pt>
                <c:pt idx="23">
                  <c:v>84.4</c:v>
                </c:pt>
                <c:pt idx="24">
                  <c:v>15.8</c:v>
                </c:pt>
                <c:pt idx="25">
                  <c:v>41.6</c:v>
                </c:pt>
                <c:pt idx="26">
                  <c:v>15.2</c:v>
                </c:pt>
                <c:pt idx="27">
                  <c:v>41.8</c:v>
                </c:pt>
                <c:pt idx="28">
                  <c:v>87.2</c:v>
                </c:pt>
                <c:pt idx="29">
                  <c:v>101</c:v>
                </c:pt>
                <c:pt idx="30">
                  <c:v>116</c:v>
                </c:pt>
                <c:pt idx="31">
                  <c:v>126.6</c:v>
                </c:pt>
              </c:numCache>
            </c:numRef>
          </c:xVal>
          <c:yVal>
            <c:numRef>
              <c:f>Sheet1!$AR$3:$AR$34</c:f>
              <c:numCache>
                <c:formatCode>General</c:formatCode>
                <c:ptCount val="32"/>
                <c:pt idx="0">
                  <c:v>-1</c:v>
                </c:pt>
                <c:pt idx="1">
                  <c:v>1</c:v>
                </c:pt>
                <c:pt idx="2">
                  <c:v>-1</c:v>
                </c:pt>
                <c:pt idx="3">
                  <c:v>4</c:v>
                </c:pt>
                <c:pt idx="4">
                  <c:v>8.8000000000000025</c:v>
                </c:pt>
                <c:pt idx="5">
                  <c:v>1</c:v>
                </c:pt>
                <c:pt idx="6">
                  <c:v>5.5999999999999943</c:v>
                </c:pt>
                <c:pt idx="7">
                  <c:v>-10.400000000000006</c:v>
                </c:pt>
                <c:pt idx="8">
                  <c:v>-1</c:v>
                </c:pt>
                <c:pt idx="9">
                  <c:v>-8.8000000000000007</c:v>
                </c:pt>
                <c:pt idx="10">
                  <c:v>-0.39999999999999908</c:v>
                </c:pt>
                <c:pt idx="11">
                  <c:v>6.7999999999999972</c:v>
                </c:pt>
                <c:pt idx="12">
                  <c:v>-2.2000000000000042</c:v>
                </c:pt>
                <c:pt idx="13">
                  <c:v>1</c:v>
                </c:pt>
                <c:pt idx="14">
                  <c:v>-8</c:v>
                </c:pt>
                <c:pt idx="15">
                  <c:v>-6</c:v>
                </c:pt>
                <c:pt idx="16">
                  <c:v>-1.4000000000000004</c:v>
                </c:pt>
                <c:pt idx="17">
                  <c:v>8</c:v>
                </c:pt>
                <c:pt idx="18">
                  <c:v>-0.59999999999999953</c:v>
                </c:pt>
                <c:pt idx="19">
                  <c:v>7.3999999999999986</c:v>
                </c:pt>
                <c:pt idx="20">
                  <c:v>-1.2000000000000028</c:v>
                </c:pt>
                <c:pt idx="21">
                  <c:v>-4.2000000000000028</c:v>
                </c:pt>
                <c:pt idx="22">
                  <c:v>-3.4000000000000057</c:v>
                </c:pt>
                <c:pt idx="23">
                  <c:v>-4.4000000000000083</c:v>
                </c:pt>
                <c:pt idx="24">
                  <c:v>-1.8000000000000007</c:v>
                </c:pt>
                <c:pt idx="25">
                  <c:v>4.3999999999999986</c:v>
                </c:pt>
                <c:pt idx="26">
                  <c:v>-0.19999999999999946</c:v>
                </c:pt>
                <c:pt idx="27">
                  <c:v>-7.7999999999999972</c:v>
                </c:pt>
                <c:pt idx="28">
                  <c:v>-3.2000000000000042</c:v>
                </c:pt>
                <c:pt idx="29">
                  <c:v>-4</c:v>
                </c:pt>
                <c:pt idx="30">
                  <c:v>-7</c:v>
                </c:pt>
                <c:pt idx="31">
                  <c:v>-7.5999999999999943</c:v>
                </c:pt>
              </c:numCache>
            </c:numRef>
          </c:yVal>
          <c:smooth val="1"/>
        </c:ser>
        <c:ser>
          <c:idx val="3"/>
          <c:order val="3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Sheet1!$AO$3:$AO$34</c:f>
              <c:numCache>
                <c:formatCode>General</c:formatCode>
                <c:ptCount val="32"/>
                <c:pt idx="0">
                  <c:v>17</c:v>
                </c:pt>
                <c:pt idx="1">
                  <c:v>45</c:v>
                </c:pt>
                <c:pt idx="2">
                  <c:v>17</c:v>
                </c:pt>
                <c:pt idx="3">
                  <c:v>42</c:v>
                </c:pt>
                <c:pt idx="4">
                  <c:v>74.2</c:v>
                </c:pt>
                <c:pt idx="5">
                  <c:v>84</c:v>
                </c:pt>
                <c:pt idx="6">
                  <c:v>84.4</c:v>
                </c:pt>
                <c:pt idx="7">
                  <c:v>97.4</c:v>
                </c:pt>
                <c:pt idx="8">
                  <c:v>16</c:v>
                </c:pt>
                <c:pt idx="9">
                  <c:v>29.8</c:v>
                </c:pt>
                <c:pt idx="10">
                  <c:v>16.399999999999999</c:v>
                </c:pt>
                <c:pt idx="11">
                  <c:v>39.200000000000003</c:v>
                </c:pt>
                <c:pt idx="12">
                  <c:v>94.2</c:v>
                </c:pt>
                <c:pt idx="13">
                  <c:v>114</c:v>
                </c:pt>
                <c:pt idx="14">
                  <c:v>119</c:v>
                </c:pt>
                <c:pt idx="15">
                  <c:v>130</c:v>
                </c:pt>
                <c:pt idx="16">
                  <c:v>15.4</c:v>
                </c:pt>
                <c:pt idx="17">
                  <c:v>38</c:v>
                </c:pt>
                <c:pt idx="18">
                  <c:v>15.6</c:v>
                </c:pt>
                <c:pt idx="19">
                  <c:v>37.6</c:v>
                </c:pt>
                <c:pt idx="20">
                  <c:v>68.2</c:v>
                </c:pt>
                <c:pt idx="21">
                  <c:v>75.2</c:v>
                </c:pt>
                <c:pt idx="22">
                  <c:v>76.400000000000006</c:v>
                </c:pt>
                <c:pt idx="23">
                  <c:v>84.4</c:v>
                </c:pt>
                <c:pt idx="24">
                  <c:v>15.8</c:v>
                </c:pt>
                <c:pt idx="25">
                  <c:v>41.6</c:v>
                </c:pt>
                <c:pt idx="26">
                  <c:v>15.2</c:v>
                </c:pt>
                <c:pt idx="27">
                  <c:v>41.8</c:v>
                </c:pt>
                <c:pt idx="28">
                  <c:v>87.2</c:v>
                </c:pt>
                <c:pt idx="29">
                  <c:v>101</c:v>
                </c:pt>
                <c:pt idx="30">
                  <c:v>116</c:v>
                </c:pt>
                <c:pt idx="31">
                  <c:v>126.6</c:v>
                </c:pt>
              </c:numCache>
            </c:numRef>
          </c:xVal>
          <c:yVal>
            <c:numRef>
              <c:f>Sheet1!$AS$3:$AS$34</c:f>
              <c:numCache>
                <c:formatCode>General</c:formatCode>
                <c:ptCount val="32"/>
                <c:pt idx="0">
                  <c:v>-2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-5.2000000000000028</c:v>
                </c:pt>
                <c:pt idx="5">
                  <c:v>-5</c:v>
                </c:pt>
                <c:pt idx="6">
                  <c:v>-6.4000000000000083</c:v>
                </c:pt>
                <c:pt idx="7">
                  <c:v>-1.4000000000000057</c:v>
                </c:pt>
                <c:pt idx="8">
                  <c:v>-1</c:v>
                </c:pt>
                <c:pt idx="9">
                  <c:v>-6.8000000000000007</c:v>
                </c:pt>
                <c:pt idx="10">
                  <c:v>-0.39999999999999908</c:v>
                </c:pt>
                <c:pt idx="11">
                  <c:v>6.7999999999999972</c:v>
                </c:pt>
                <c:pt idx="12">
                  <c:v>-3.2000000000000042</c:v>
                </c:pt>
                <c:pt idx="13">
                  <c:v>1</c:v>
                </c:pt>
                <c:pt idx="14">
                  <c:v>-5</c:v>
                </c:pt>
                <c:pt idx="15">
                  <c:v>-5</c:v>
                </c:pt>
                <c:pt idx="16">
                  <c:v>-1.4000000000000004</c:v>
                </c:pt>
                <c:pt idx="17">
                  <c:v>6</c:v>
                </c:pt>
                <c:pt idx="18">
                  <c:v>-0.59999999999999953</c:v>
                </c:pt>
                <c:pt idx="19">
                  <c:v>-5.6000000000000005</c:v>
                </c:pt>
                <c:pt idx="20">
                  <c:v>6.7999999999999972</c:v>
                </c:pt>
                <c:pt idx="21">
                  <c:v>-0.20000000000000284</c:v>
                </c:pt>
                <c:pt idx="22">
                  <c:v>-5.4000000000000083</c:v>
                </c:pt>
                <c:pt idx="23">
                  <c:v>-3.4000000000000057</c:v>
                </c:pt>
                <c:pt idx="24">
                  <c:v>-0.80000000000000071</c:v>
                </c:pt>
                <c:pt idx="25">
                  <c:v>-8.6000000000000014</c:v>
                </c:pt>
                <c:pt idx="26">
                  <c:v>-1.1999999999999984</c:v>
                </c:pt>
                <c:pt idx="27">
                  <c:v>4.2000000000000028</c:v>
                </c:pt>
                <c:pt idx="28">
                  <c:v>-4.2000000000000028</c:v>
                </c:pt>
                <c:pt idx="29">
                  <c:v>-4</c:v>
                </c:pt>
                <c:pt idx="30">
                  <c:v>7</c:v>
                </c:pt>
                <c:pt idx="31">
                  <c:v>-5.5999999999999943</c:v>
                </c:pt>
              </c:numCache>
            </c:numRef>
          </c:yVal>
          <c:smooth val="1"/>
        </c:ser>
        <c:ser>
          <c:idx val="4"/>
          <c:order val="4"/>
          <c:spPr>
            <a:ln w="28575">
              <a:noFill/>
            </a:ln>
          </c:spPr>
          <c:marker>
            <c:symbol val="diamond"/>
            <c:size val="5"/>
            <c:spPr>
              <a:noFill/>
            </c:spPr>
          </c:marker>
          <c:xVal>
            <c:numRef>
              <c:f>Sheet1!$AO$3:$AO$34</c:f>
              <c:numCache>
                <c:formatCode>General</c:formatCode>
                <c:ptCount val="32"/>
                <c:pt idx="0">
                  <c:v>17</c:v>
                </c:pt>
                <c:pt idx="1">
                  <c:v>45</c:v>
                </c:pt>
                <c:pt idx="2">
                  <c:v>17</c:v>
                </c:pt>
                <c:pt idx="3">
                  <c:v>42</c:v>
                </c:pt>
                <c:pt idx="4">
                  <c:v>74.2</c:v>
                </c:pt>
                <c:pt idx="5">
                  <c:v>84</c:v>
                </c:pt>
                <c:pt idx="6">
                  <c:v>84.4</c:v>
                </c:pt>
                <c:pt idx="7">
                  <c:v>97.4</c:v>
                </c:pt>
                <c:pt idx="8">
                  <c:v>16</c:v>
                </c:pt>
                <c:pt idx="9">
                  <c:v>29.8</c:v>
                </c:pt>
                <c:pt idx="10">
                  <c:v>16.399999999999999</c:v>
                </c:pt>
                <c:pt idx="11">
                  <c:v>39.200000000000003</c:v>
                </c:pt>
                <c:pt idx="12">
                  <c:v>94.2</c:v>
                </c:pt>
                <c:pt idx="13">
                  <c:v>114</c:v>
                </c:pt>
                <c:pt idx="14">
                  <c:v>119</c:v>
                </c:pt>
                <c:pt idx="15">
                  <c:v>130</c:v>
                </c:pt>
                <c:pt idx="16">
                  <c:v>15.4</c:v>
                </c:pt>
                <c:pt idx="17">
                  <c:v>38</c:v>
                </c:pt>
                <c:pt idx="18">
                  <c:v>15.6</c:v>
                </c:pt>
                <c:pt idx="19">
                  <c:v>37.6</c:v>
                </c:pt>
                <c:pt idx="20">
                  <c:v>68.2</c:v>
                </c:pt>
                <c:pt idx="21">
                  <c:v>75.2</c:v>
                </c:pt>
                <c:pt idx="22">
                  <c:v>76.400000000000006</c:v>
                </c:pt>
                <c:pt idx="23">
                  <c:v>84.4</c:v>
                </c:pt>
                <c:pt idx="24">
                  <c:v>15.8</c:v>
                </c:pt>
                <c:pt idx="25">
                  <c:v>41.6</c:v>
                </c:pt>
                <c:pt idx="26">
                  <c:v>15.2</c:v>
                </c:pt>
                <c:pt idx="27">
                  <c:v>41.8</c:v>
                </c:pt>
                <c:pt idx="28">
                  <c:v>87.2</c:v>
                </c:pt>
                <c:pt idx="29">
                  <c:v>101</c:v>
                </c:pt>
                <c:pt idx="30">
                  <c:v>116</c:v>
                </c:pt>
                <c:pt idx="31">
                  <c:v>126.6</c:v>
                </c:pt>
              </c:numCache>
            </c:numRef>
          </c:xVal>
          <c:yVal>
            <c:numRef>
              <c:f>Sheet1!$AT$3:$AT$34</c:f>
              <c:numCache>
                <c:formatCode>General</c:formatCode>
                <c:ptCount val="32"/>
                <c:pt idx="0">
                  <c:v>-1</c:v>
                </c:pt>
                <c:pt idx="1">
                  <c:v>0</c:v>
                </c:pt>
                <c:pt idx="2">
                  <c:v>-1</c:v>
                </c:pt>
                <c:pt idx="3">
                  <c:v>5</c:v>
                </c:pt>
                <c:pt idx="4">
                  <c:v>-0.20000000000000284</c:v>
                </c:pt>
                <c:pt idx="5">
                  <c:v>9</c:v>
                </c:pt>
                <c:pt idx="6">
                  <c:v>-5.4000000000000083</c:v>
                </c:pt>
                <c:pt idx="7">
                  <c:v>1.5999999999999932</c:v>
                </c:pt>
                <c:pt idx="8">
                  <c:v>-1</c:v>
                </c:pt>
                <c:pt idx="9">
                  <c:v>-6.8000000000000007</c:v>
                </c:pt>
                <c:pt idx="10">
                  <c:v>0.60000000000000164</c:v>
                </c:pt>
                <c:pt idx="11">
                  <c:v>-18.200000000000003</c:v>
                </c:pt>
                <c:pt idx="12">
                  <c:v>9.8000000000000025</c:v>
                </c:pt>
                <c:pt idx="13">
                  <c:v>-12</c:v>
                </c:pt>
                <c:pt idx="14">
                  <c:v>5</c:v>
                </c:pt>
                <c:pt idx="15">
                  <c:v>6</c:v>
                </c:pt>
                <c:pt idx="16">
                  <c:v>-0.40000000000000036</c:v>
                </c:pt>
                <c:pt idx="17">
                  <c:v>-6</c:v>
                </c:pt>
                <c:pt idx="18">
                  <c:v>-1.5999999999999988</c:v>
                </c:pt>
                <c:pt idx="19">
                  <c:v>-6.6000000000000005</c:v>
                </c:pt>
                <c:pt idx="20">
                  <c:v>-4.2000000000000028</c:v>
                </c:pt>
                <c:pt idx="21">
                  <c:v>8.8000000000000025</c:v>
                </c:pt>
                <c:pt idx="22">
                  <c:v>-3.4000000000000057</c:v>
                </c:pt>
                <c:pt idx="23">
                  <c:v>10.600000000000001</c:v>
                </c:pt>
                <c:pt idx="24">
                  <c:v>0.19999999999999946</c:v>
                </c:pt>
                <c:pt idx="25">
                  <c:v>-7.6000000000000005</c:v>
                </c:pt>
                <c:pt idx="26">
                  <c:v>-1.1999999999999984</c:v>
                </c:pt>
                <c:pt idx="27">
                  <c:v>5.2000000000000028</c:v>
                </c:pt>
                <c:pt idx="28">
                  <c:v>8.8000000000000025</c:v>
                </c:pt>
                <c:pt idx="29">
                  <c:v>-6</c:v>
                </c:pt>
                <c:pt idx="30">
                  <c:v>-7</c:v>
                </c:pt>
                <c:pt idx="31">
                  <c:v>6.4000000000000083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45136"/>
        <c:axId val="229340240"/>
      </c:scatterChart>
      <c:valAx>
        <c:axId val="229345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Predicted 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40240"/>
        <c:crosses val="autoZero"/>
        <c:crossBetween val="midCat"/>
      </c:valAx>
      <c:valAx>
        <c:axId val="22934024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45136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 i="0"/>
      </a:pPr>
      <a:endParaRPr lang="en-US"/>
    </a:p>
  </c:txPr>
  <c:externalData r:id="rId2">
    <c:autoUpdate val="1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User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Sheet1!$AN$2:$AN$33</c:f>
              <c:numCache>
                <c:formatCode>General</c:formatCode>
                <c:ptCount val="32"/>
                <c:pt idx="0">
                  <c:v>6.5439999999999996</c:v>
                </c:pt>
                <c:pt idx="1">
                  <c:v>8.2600000000000016</c:v>
                </c:pt>
                <c:pt idx="2">
                  <c:v>6.548</c:v>
                </c:pt>
                <c:pt idx="3">
                  <c:v>8.2020000000000017</c:v>
                </c:pt>
                <c:pt idx="4">
                  <c:v>29.118000000000016</c:v>
                </c:pt>
                <c:pt idx="5">
                  <c:v>31.851999999999997</c:v>
                </c:pt>
                <c:pt idx="6">
                  <c:v>30.577999999999996</c:v>
                </c:pt>
                <c:pt idx="7">
                  <c:v>33.168000000000013</c:v>
                </c:pt>
                <c:pt idx="8">
                  <c:v>6.6379999999999963</c:v>
                </c:pt>
                <c:pt idx="9">
                  <c:v>8.4</c:v>
                </c:pt>
                <c:pt idx="10">
                  <c:v>6.5780000000000003</c:v>
                </c:pt>
                <c:pt idx="11">
                  <c:v>8.3120000000000047</c:v>
                </c:pt>
                <c:pt idx="12">
                  <c:v>29.598000000000003</c:v>
                </c:pt>
                <c:pt idx="13">
                  <c:v>32.176000000000002</c:v>
                </c:pt>
                <c:pt idx="14">
                  <c:v>34.994</c:v>
                </c:pt>
                <c:pt idx="15">
                  <c:v>37.416000000000004</c:v>
                </c:pt>
                <c:pt idx="16">
                  <c:v>6.1400000000000006</c:v>
                </c:pt>
                <c:pt idx="17">
                  <c:v>7.6479999999999952</c:v>
                </c:pt>
                <c:pt idx="18">
                  <c:v>6.1099999999999985</c:v>
                </c:pt>
                <c:pt idx="19">
                  <c:v>7.6360000000000001</c:v>
                </c:pt>
                <c:pt idx="20">
                  <c:v>25.661999999999999</c:v>
                </c:pt>
                <c:pt idx="21">
                  <c:v>27.92199999999999</c:v>
                </c:pt>
                <c:pt idx="22">
                  <c:v>26.659999999999997</c:v>
                </c:pt>
                <c:pt idx="23">
                  <c:v>29.098000000000003</c:v>
                </c:pt>
                <c:pt idx="24">
                  <c:v>6.24</c:v>
                </c:pt>
                <c:pt idx="25">
                  <c:v>7.8400000000000007</c:v>
                </c:pt>
                <c:pt idx="26">
                  <c:v>6.3319999999999999</c:v>
                </c:pt>
                <c:pt idx="27">
                  <c:v>7.7219999999999995</c:v>
                </c:pt>
                <c:pt idx="28">
                  <c:v>26.170000000000005</c:v>
                </c:pt>
                <c:pt idx="29">
                  <c:v>28.067999999999987</c:v>
                </c:pt>
                <c:pt idx="30">
                  <c:v>30.915999999999986</c:v>
                </c:pt>
                <c:pt idx="31">
                  <c:v>33.204000000000001</c:v>
                </c:pt>
              </c:numCache>
            </c:numRef>
          </c:xVal>
          <c:yVal>
            <c:numRef>
              <c:f>Sheet1!$AO$2:$AO$33</c:f>
              <c:numCache>
                <c:formatCode>General</c:formatCode>
                <c:ptCount val="32"/>
                <c:pt idx="0">
                  <c:v>1.6000000000000021E-2</c:v>
                </c:pt>
                <c:pt idx="1">
                  <c:v>0.1499999999999988</c:v>
                </c:pt>
                <c:pt idx="2">
                  <c:v>0.10200000000000037</c:v>
                </c:pt>
                <c:pt idx="3">
                  <c:v>4.7999999999998336E-2</c:v>
                </c:pt>
                <c:pt idx="4">
                  <c:v>-0.1080000000000006</c:v>
                </c:pt>
                <c:pt idx="5">
                  <c:v>4.8000000000001833E-2</c:v>
                </c:pt>
                <c:pt idx="6">
                  <c:v>0.31200000000000488</c:v>
                </c:pt>
                <c:pt idx="7">
                  <c:v>0.14200000000000301</c:v>
                </c:pt>
                <c:pt idx="8">
                  <c:v>-4.8000000000000063E-2</c:v>
                </c:pt>
                <c:pt idx="9">
                  <c:v>-1.9999999999999577E-2</c:v>
                </c:pt>
                <c:pt idx="10">
                  <c:v>2.1999999999999371E-2</c:v>
                </c:pt>
                <c:pt idx="11">
                  <c:v>-1.9999999999988933E-3</c:v>
                </c:pt>
                <c:pt idx="12">
                  <c:v>7.199999999999919E-2</c:v>
                </c:pt>
                <c:pt idx="13">
                  <c:v>8.3999999999996217E-2</c:v>
                </c:pt>
                <c:pt idx="14">
                  <c:v>8.5999999999998564E-2</c:v>
                </c:pt>
                <c:pt idx="15">
                  <c:v>0.16399999999999451</c:v>
                </c:pt>
                <c:pt idx="16">
                  <c:v>-3.0000000000000252E-2</c:v>
                </c:pt>
                <c:pt idx="17">
                  <c:v>0.1020000000000012</c:v>
                </c:pt>
                <c:pt idx="18">
                  <c:v>-6.9999999999999424E-2</c:v>
                </c:pt>
                <c:pt idx="19">
                  <c:v>-4.6000000000000284E-2</c:v>
                </c:pt>
                <c:pt idx="20">
                  <c:v>6.800000000000142E-2</c:v>
                </c:pt>
                <c:pt idx="21">
                  <c:v>-0.18200000000000571</c:v>
                </c:pt>
                <c:pt idx="22">
                  <c:v>5.0000000000004284E-2</c:v>
                </c:pt>
                <c:pt idx="23">
                  <c:v>0.16199999999999917</c:v>
                </c:pt>
                <c:pt idx="24">
                  <c:v>-0.11000000000000032</c:v>
                </c:pt>
                <c:pt idx="25">
                  <c:v>0.17999999999999902</c:v>
                </c:pt>
                <c:pt idx="26">
                  <c:v>-2.2000000000000252E-2</c:v>
                </c:pt>
                <c:pt idx="27">
                  <c:v>3.8000000000000256E-2</c:v>
                </c:pt>
                <c:pt idx="28">
                  <c:v>7.9999999999994811E-2</c:v>
                </c:pt>
                <c:pt idx="29">
                  <c:v>-0.22800000000000153</c:v>
                </c:pt>
                <c:pt idx="30">
                  <c:v>0.44400000000000261</c:v>
                </c:pt>
                <c:pt idx="31">
                  <c:v>-2.4000000000000916E-2</c:v>
                </c:pt>
              </c:numCache>
            </c:numRef>
          </c:yVal>
          <c:smooth val="1"/>
        </c:ser>
        <c:ser>
          <c:idx val="1"/>
          <c:order val="1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Sheet1!$AN$2:$AN$33</c:f>
              <c:numCache>
                <c:formatCode>General</c:formatCode>
                <c:ptCount val="32"/>
                <c:pt idx="0">
                  <c:v>6.5439999999999996</c:v>
                </c:pt>
                <c:pt idx="1">
                  <c:v>8.2600000000000016</c:v>
                </c:pt>
                <c:pt idx="2">
                  <c:v>6.548</c:v>
                </c:pt>
                <c:pt idx="3">
                  <c:v>8.2020000000000017</c:v>
                </c:pt>
                <c:pt idx="4">
                  <c:v>29.118000000000016</c:v>
                </c:pt>
                <c:pt idx="5">
                  <c:v>31.851999999999997</c:v>
                </c:pt>
                <c:pt idx="6">
                  <c:v>30.577999999999996</c:v>
                </c:pt>
                <c:pt idx="7">
                  <c:v>33.168000000000013</c:v>
                </c:pt>
                <c:pt idx="8">
                  <c:v>6.6379999999999963</c:v>
                </c:pt>
                <c:pt idx="9">
                  <c:v>8.4</c:v>
                </c:pt>
                <c:pt idx="10">
                  <c:v>6.5780000000000003</c:v>
                </c:pt>
                <c:pt idx="11">
                  <c:v>8.3120000000000047</c:v>
                </c:pt>
                <c:pt idx="12">
                  <c:v>29.598000000000003</c:v>
                </c:pt>
                <c:pt idx="13">
                  <c:v>32.176000000000002</c:v>
                </c:pt>
                <c:pt idx="14">
                  <c:v>34.994</c:v>
                </c:pt>
                <c:pt idx="15">
                  <c:v>37.416000000000004</c:v>
                </c:pt>
                <c:pt idx="16">
                  <c:v>6.1400000000000006</c:v>
                </c:pt>
                <c:pt idx="17">
                  <c:v>7.6479999999999952</c:v>
                </c:pt>
                <c:pt idx="18">
                  <c:v>6.1099999999999985</c:v>
                </c:pt>
                <c:pt idx="19">
                  <c:v>7.6360000000000001</c:v>
                </c:pt>
                <c:pt idx="20">
                  <c:v>25.661999999999999</c:v>
                </c:pt>
                <c:pt idx="21">
                  <c:v>27.92199999999999</c:v>
                </c:pt>
                <c:pt idx="22">
                  <c:v>26.659999999999997</c:v>
                </c:pt>
                <c:pt idx="23">
                  <c:v>29.098000000000003</c:v>
                </c:pt>
                <c:pt idx="24">
                  <c:v>6.24</c:v>
                </c:pt>
                <c:pt idx="25">
                  <c:v>7.8400000000000007</c:v>
                </c:pt>
                <c:pt idx="26">
                  <c:v>6.3319999999999999</c:v>
                </c:pt>
                <c:pt idx="27">
                  <c:v>7.7219999999999995</c:v>
                </c:pt>
                <c:pt idx="28">
                  <c:v>26.170000000000005</c:v>
                </c:pt>
                <c:pt idx="29">
                  <c:v>28.067999999999987</c:v>
                </c:pt>
                <c:pt idx="30">
                  <c:v>30.915999999999986</c:v>
                </c:pt>
                <c:pt idx="31">
                  <c:v>33.204000000000001</c:v>
                </c:pt>
              </c:numCache>
            </c:numRef>
          </c:xVal>
          <c:yVal>
            <c:numRef>
              <c:f>Sheet1!$AP$2:$AP$33</c:f>
              <c:numCache>
                <c:formatCode>General</c:formatCode>
                <c:ptCount val="32"/>
                <c:pt idx="0">
                  <c:v>4.6000000000000284E-2</c:v>
                </c:pt>
                <c:pt idx="1">
                  <c:v>-6.0000000000002308E-2</c:v>
                </c:pt>
                <c:pt idx="2">
                  <c:v>9.1999999999999735E-2</c:v>
                </c:pt>
                <c:pt idx="3">
                  <c:v>7.9999999999991311E-3</c:v>
                </c:pt>
                <c:pt idx="4">
                  <c:v>9.1999999999998763E-2</c:v>
                </c:pt>
                <c:pt idx="5">
                  <c:v>-4.1999999999998081E-2</c:v>
                </c:pt>
                <c:pt idx="6">
                  <c:v>-7.7999999999995906E-2</c:v>
                </c:pt>
                <c:pt idx="7">
                  <c:v>0.25200000000000244</c:v>
                </c:pt>
                <c:pt idx="8">
                  <c:v>-9.7999999999999962E-2</c:v>
                </c:pt>
                <c:pt idx="9">
                  <c:v>0.09</c:v>
                </c:pt>
                <c:pt idx="10">
                  <c:v>-3.8000000000000256E-2</c:v>
                </c:pt>
                <c:pt idx="11">
                  <c:v>5.7999999999999864E-2</c:v>
                </c:pt>
                <c:pt idx="12">
                  <c:v>8.1999999999997228E-2</c:v>
                </c:pt>
                <c:pt idx="13">
                  <c:v>-0.29600000000000298</c:v>
                </c:pt>
                <c:pt idx="14">
                  <c:v>-1.4000000000002901E-2</c:v>
                </c:pt>
                <c:pt idx="15">
                  <c:v>-0.11600000000000675</c:v>
                </c:pt>
                <c:pt idx="16">
                  <c:v>6.9999999999999424E-2</c:v>
                </c:pt>
                <c:pt idx="17">
                  <c:v>5.200000000000142E-2</c:v>
                </c:pt>
                <c:pt idx="18">
                  <c:v>-1.9999999999999577E-2</c:v>
                </c:pt>
                <c:pt idx="19">
                  <c:v>0.10400000000000009</c:v>
                </c:pt>
                <c:pt idx="20">
                  <c:v>0.12800000000000011</c:v>
                </c:pt>
                <c:pt idx="21">
                  <c:v>0.33799999999999791</c:v>
                </c:pt>
                <c:pt idx="22">
                  <c:v>0.13000000000000256</c:v>
                </c:pt>
                <c:pt idx="23">
                  <c:v>-0.16800000000000281</c:v>
                </c:pt>
                <c:pt idx="24">
                  <c:v>-0.11000000000000032</c:v>
                </c:pt>
                <c:pt idx="25">
                  <c:v>-3.0000000000001158E-2</c:v>
                </c:pt>
                <c:pt idx="26">
                  <c:v>2.8000000000000472E-2</c:v>
                </c:pt>
                <c:pt idx="27">
                  <c:v>-5.1999999999999623E-2</c:v>
                </c:pt>
                <c:pt idx="28">
                  <c:v>-0.23000000000000398</c:v>
                </c:pt>
                <c:pt idx="29">
                  <c:v>5.1999999999999623E-2</c:v>
                </c:pt>
                <c:pt idx="30">
                  <c:v>-0.50599999999999667</c:v>
                </c:pt>
                <c:pt idx="31">
                  <c:v>-6.4000000000000112E-2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Sheet1!$AN$2:$AN$33</c:f>
              <c:numCache>
                <c:formatCode>General</c:formatCode>
                <c:ptCount val="32"/>
                <c:pt idx="0">
                  <c:v>6.5439999999999996</c:v>
                </c:pt>
                <c:pt idx="1">
                  <c:v>8.2600000000000016</c:v>
                </c:pt>
                <c:pt idx="2">
                  <c:v>6.548</c:v>
                </c:pt>
                <c:pt idx="3">
                  <c:v>8.2020000000000017</c:v>
                </c:pt>
                <c:pt idx="4">
                  <c:v>29.118000000000016</c:v>
                </c:pt>
                <c:pt idx="5">
                  <c:v>31.851999999999997</c:v>
                </c:pt>
                <c:pt idx="6">
                  <c:v>30.577999999999996</c:v>
                </c:pt>
                <c:pt idx="7">
                  <c:v>33.168000000000013</c:v>
                </c:pt>
                <c:pt idx="8">
                  <c:v>6.6379999999999963</c:v>
                </c:pt>
                <c:pt idx="9">
                  <c:v>8.4</c:v>
                </c:pt>
                <c:pt idx="10">
                  <c:v>6.5780000000000003</c:v>
                </c:pt>
                <c:pt idx="11">
                  <c:v>8.3120000000000047</c:v>
                </c:pt>
                <c:pt idx="12">
                  <c:v>29.598000000000003</c:v>
                </c:pt>
                <c:pt idx="13">
                  <c:v>32.176000000000002</c:v>
                </c:pt>
                <c:pt idx="14">
                  <c:v>34.994</c:v>
                </c:pt>
                <c:pt idx="15">
                  <c:v>37.416000000000004</c:v>
                </c:pt>
                <c:pt idx="16">
                  <c:v>6.1400000000000006</c:v>
                </c:pt>
                <c:pt idx="17">
                  <c:v>7.6479999999999952</c:v>
                </c:pt>
                <c:pt idx="18">
                  <c:v>6.1099999999999985</c:v>
                </c:pt>
                <c:pt idx="19">
                  <c:v>7.6360000000000001</c:v>
                </c:pt>
                <c:pt idx="20">
                  <c:v>25.661999999999999</c:v>
                </c:pt>
                <c:pt idx="21">
                  <c:v>27.92199999999999</c:v>
                </c:pt>
                <c:pt idx="22">
                  <c:v>26.659999999999997</c:v>
                </c:pt>
                <c:pt idx="23">
                  <c:v>29.098000000000003</c:v>
                </c:pt>
                <c:pt idx="24">
                  <c:v>6.24</c:v>
                </c:pt>
                <c:pt idx="25">
                  <c:v>7.8400000000000007</c:v>
                </c:pt>
                <c:pt idx="26">
                  <c:v>6.3319999999999999</c:v>
                </c:pt>
                <c:pt idx="27">
                  <c:v>7.7219999999999995</c:v>
                </c:pt>
                <c:pt idx="28">
                  <c:v>26.170000000000005</c:v>
                </c:pt>
                <c:pt idx="29">
                  <c:v>28.067999999999987</c:v>
                </c:pt>
                <c:pt idx="30">
                  <c:v>30.915999999999986</c:v>
                </c:pt>
                <c:pt idx="31">
                  <c:v>33.204000000000001</c:v>
                </c:pt>
              </c:numCache>
            </c:numRef>
          </c:xVal>
          <c:yVal>
            <c:numRef>
              <c:f>Sheet1!$AQ$2:$AQ$33</c:f>
              <c:numCache>
                <c:formatCode>General</c:formatCode>
                <c:ptCount val="32"/>
                <c:pt idx="0">
                  <c:v>4.6000000000000284E-2</c:v>
                </c:pt>
                <c:pt idx="1">
                  <c:v>-9.0000000000001648E-2</c:v>
                </c:pt>
                <c:pt idx="2">
                  <c:v>-0.15800000000000047</c:v>
                </c:pt>
                <c:pt idx="3">
                  <c:v>-0.10200000000000209</c:v>
                </c:pt>
                <c:pt idx="4">
                  <c:v>-9.8000000000002627E-2</c:v>
                </c:pt>
                <c:pt idx="5">
                  <c:v>9.8000000000002627E-2</c:v>
                </c:pt>
                <c:pt idx="6">
                  <c:v>-0.46799999999999675</c:v>
                </c:pt>
                <c:pt idx="7">
                  <c:v>-1.8000000000000689E-2</c:v>
                </c:pt>
                <c:pt idx="8">
                  <c:v>2.2000000000000252E-2</c:v>
                </c:pt>
                <c:pt idx="9">
                  <c:v>6.0000000000000504E-2</c:v>
                </c:pt>
                <c:pt idx="10">
                  <c:v>5.1999999999999623E-2</c:v>
                </c:pt>
                <c:pt idx="11">
                  <c:v>-5.1999999999999623E-2</c:v>
                </c:pt>
                <c:pt idx="12">
                  <c:v>-5.8000000000003403E-2</c:v>
                </c:pt>
                <c:pt idx="13">
                  <c:v>-6.6000000000002501E-2</c:v>
                </c:pt>
                <c:pt idx="14">
                  <c:v>-0.15399999999999658</c:v>
                </c:pt>
                <c:pt idx="15">
                  <c:v>0.20399999999999374</c:v>
                </c:pt>
                <c:pt idx="16">
                  <c:v>-2.0000000000000472E-2</c:v>
                </c:pt>
                <c:pt idx="17">
                  <c:v>-5.7999999999999004E-2</c:v>
                </c:pt>
                <c:pt idx="18">
                  <c:v>-9.999999999999799E-3</c:v>
                </c:pt>
                <c:pt idx="19">
                  <c:v>0.16399999999999981</c:v>
                </c:pt>
                <c:pt idx="20">
                  <c:v>0.14799999999999988</c:v>
                </c:pt>
                <c:pt idx="21">
                  <c:v>-0.11200000000000543</c:v>
                </c:pt>
                <c:pt idx="22">
                  <c:v>-7.9999999999998378E-2</c:v>
                </c:pt>
                <c:pt idx="23">
                  <c:v>2.1999999999998451E-2</c:v>
                </c:pt>
                <c:pt idx="24">
                  <c:v>0</c:v>
                </c:pt>
                <c:pt idx="25">
                  <c:v>-0.13000000000000078</c:v>
                </c:pt>
                <c:pt idx="26">
                  <c:v>-7.2000000000000092E-2</c:v>
                </c:pt>
                <c:pt idx="27">
                  <c:v>-1.9999999999997815E-3</c:v>
                </c:pt>
                <c:pt idx="28">
                  <c:v>2.9999999999994031E-2</c:v>
                </c:pt>
                <c:pt idx="29">
                  <c:v>-3.8000000000000256E-2</c:v>
                </c:pt>
                <c:pt idx="30">
                  <c:v>-1.5999999999998241E-2</c:v>
                </c:pt>
                <c:pt idx="31">
                  <c:v>-0.1139999999999971</c:v>
                </c:pt>
              </c:numCache>
            </c:numRef>
          </c:yVal>
          <c:smooth val="1"/>
        </c:ser>
        <c:ser>
          <c:idx val="3"/>
          <c:order val="3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Sheet1!$AN$2:$AN$33</c:f>
              <c:numCache>
                <c:formatCode>General</c:formatCode>
                <c:ptCount val="32"/>
                <c:pt idx="0">
                  <c:v>6.5439999999999996</c:v>
                </c:pt>
                <c:pt idx="1">
                  <c:v>8.2600000000000016</c:v>
                </c:pt>
                <c:pt idx="2">
                  <c:v>6.548</c:v>
                </c:pt>
                <c:pt idx="3">
                  <c:v>8.2020000000000017</c:v>
                </c:pt>
                <c:pt idx="4">
                  <c:v>29.118000000000016</c:v>
                </c:pt>
                <c:pt idx="5">
                  <c:v>31.851999999999997</c:v>
                </c:pt>
                <c:pt idx="6">
                  <c:v>30.577999999999996</c:v>
                </c:pt>
                <c:pt idx="7">
                  <c:v>33.168000000000013</c:v>
                </c:pt>
                <c:pt idx="8">
                  <c:v>6.6379999999999963</c:v>
                </c:pt>
                <c:pt idx="9">
                  <c:v>8.4</c:v>
                </c:pt>
                <c:pt idx="10">
                  <c:v>6.5780000000000003</c:v>
                </c:pt>
                <c:pt idx="11">
                  <c:v>8.3120000000000047</c:v>
                </c:pt>
                <c:pt idx="12">
                  <c:v>29.598000000000003</c:v>
                </c:pt>
                <c:pt idx="13">
                  <c:v>32.176000000000002</c:v>
                </c:pt>
                <c:pt idx="14">
                  <c:v>34.994</c:v>
                </c:pt>
                <c:pt idx="15">
                  <c:v>37.416000000000004</c:v>
                </c:pt>
                <c:pt idx="16">
                  <c:v>6.1400000000000006</c:v>
                </c:pt>
                <c:pt idx="17">
                  <c:v>7.6479999999999952</c:v>
                </c:pt>
                <c:pt idx="18">
                  <c:v>6.1099999999999985</c:v>
                </c:pt>
                <c:pt idx="19">
                  <c:v>7.6360000000000001</c:v>
                </c:pt>
                <c:pt idx="20">
                  <c:v>25.661999999999999</c:v>
                </c:pt>
                <c:pt idx="21">
                  <c:v>27.92199999999999</c:v>
                </c:pt>
                <c:pt idx="22">
                  <c:v>26.659999999999997</c:v>
                </c:pt>
                <c:pt idx="23">
                  <c:v>29.098000000000003</c:v>
                </c:pt>
                <c:pt idx="24">
                  <c:v>6.24</c:v>
                </c:pt>
                <c:pt idx="25">
                  <c:v>7.8400000000000007</c:v>
                </c:pt>
                <c:pt idx="26">
                  <c:v>6.3319999999999999</c:v>
                </c:pt>
                <c:pt idx="27">
                  <c:v>7.7219999999999995</c:v>
                </c:pt>
                <c:pt idx="28">
                  <c:v>26.170000000000005</c:v>
                </c:pt>
                <c:pt idx="29">
                  <c:v>28.067999999999987</c:v>
                </c:pt>
                <c:pt idx="30">
                  <c:v>30.915999999999986</c:v>
                </c:pt>
                <c:pt idx="31">
                  <c:v>33.204000000000001</c:v>
                </c:pt>
              </c:numCache>
            </c:numRef>
          </c:xVal>
          <c:yVal>
            <c:numRef>
              <c:f>Sheet1!$AR$2:$AR$33</c:f>
              <c:numCache>
                <c:formatCode>General</c:formatCode>
                <c:ptCount val="32"/>
                <c:pt idx="0">
                  <c:v>-3.3999999999999808E-2</c:v>
                </c:pt>
                <c:pt idx="1">
                  <c:v>-6.0000000000002308E-2</c:v>
                </c:pt>
                <c:pt idx="2">
                  <c:v>-1.7999999999999794E-2</c:v>
                </c:pt>
                <c:pt idx="3">
                  <c:v>-3.2000000000001812E-2</c:v>
                </c:pt>
                <c:pt idx="4">
                  <c:v>0.10199999999999666</c:v>
                </c:pt>
                <c:pt idx="5">
                  <c:v>-6.1999999999997654E-2</c:v>
                </c:pt>
                <c:pt idx="6">
                  <c:v>-2.799999999999515E-2</c:v>
                </c:pt>
                <c:pt idx="7">
                  <c:v>-0.14799999999999636</c:v>
                </c:pt>
                <c:pt idx="8">
                  <c:v>0.1420000000000004</c:v>
                </c:pt>
                <c:pt idx="9">
                  <c:v>0</c:v>
                </c:pt>
                <c:pt idx="10">
                  <c:v>-8.000000000000014E-3</c:v>
                </c:pt>
                <c:pt idx="11">
                  <c:v>8.8000000000001008E-2</c:v>
                </c:pt>
                <c:pt idx="12">
                  <c:v>-0.1380000000000017</c:v>
                </c:pt>
                <c:pt idx="13">
                  <c:v>0.14399999999999849</c:v>
                </c:pt>
                <c:pt idx="14">
                  <c:v>0.10600000000000166</c:v>
                </c:pt>
                <c:pt idx="15">
                  <c:v>-0.14600000000000091</c:v>
                </c:pt>
                <c:pt idx="16">
                  <c:v>-9.0000000000000732E-2</c:v>
                </c:pt>
                <c:pt idx="17">
                  <c:v>-3.7999999999998479E-2</c:v>
                </c:pt>
                <c:pt idx="18">
                  <c:v>-1.9999999999999577E-2</c:v>
                </c:pt>
                <c:pt idx="19">
                  <c:v>-0.14600000000000002</c:v>
                </c:pt>
                <c:pt idx="20">
                  <c:v>-0.31199999999999806</c:v>
                </c:pt>
                <c:pt idx="21">
                  <c:v>-5.2000000000003196E-2</c:v>
                </c:pt>
                <c:pt idx="22">
                  <c:v>-9.9999999999980244E-3</c:v>
                </c:pt>
                <c:pt idx="23">
                  <c:v>-6.800000000000142E-2</c:v>
                </c:pt>
                <c:pt idx="24">
                  <c:v>8.0000000000000127E-2</c:v>
                </c:pt>
                <c:pt idx="25">
                  <c:v>7.9999999999999238E-2</c:v>
                </c:pt>
                <c:pt idx="26">
                  <c:v>3.8000000000000256E-2</c:v>
                </c:pt>
                <c:pt idx="27">
                  <c:v>-6.1999999999999403E-2</c:v>
                </c:pt>
                <c:pt idx="28">
                  <c:v>0.14999999999999525</c:v>
                </c:pt>
                <c:pt idx="29">
                  <c:v>0.13199999999999801</c:v>
                </c:pt>
                <c:pt idx="30">
                  <c:v>2.400000000000448E-2</c:v>
                </c:pt>
                <c:pt idx="31">
                  <c:v>0.31600000000000272</c:v>
                </c:pt>
              </c:numCache>
            </c:numRef>
          </c:yVal>
          <c:smooth val="1"/>
        </c:ser>
        <c:ser>
          <c:idx val="4"/>
          <c:order val="4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Sheet1!$AN$2:$AN$33</c:f>
              <c:numCache>
                <c:formatCode>General</c:formatCode>
                <c:ptCount val="32"/>
                <c:pt idx="0">
                  <c:v>6.5439999999999996</c:v>
                </c:pt>
                <c:pt idx="1">
                  <c:v>8.2600000000000016</c:v>
                </c:pt>
                <c:pt idx="2">
                  <c:v>6.548</c:v>
                </c:pt>
                <c:pt idx="3">
                  <c:v>8.2020000000000017</c:v>
                </c:pt>
                <c:pt idx="4">
                  <c:v>29.118000000000016</c:v>
                </c:pt>
                <c:pt idx="5">
                  <c:v>31.851999999999997</c:v>
                </c:pt>
                <c:pt idx="6">
                  <c:v>30.577999999999996</c:v>
                </c:pt>
                <c:pt idx="7">
                  <c:v>33.168000000000013</c:v>
                </c:pt>
                <c:pt idx="8">
                  <c:v>6.6379999999999963</c:v>
                </c:pt>
                <c:pt idx="9">
                  <c:v>8.4</c:v>
                </c:pt>
                <c:pt idx="10">
                  <c:v>6.5780000000000003</c:v>
                </c:pt>
                <c:pt idx="11">
                  <c:v>8.3120000000000047</c:v>
                </c:pt>
                <c:pt idx="12">
                  <c:v>29.598000000000003</c:v>
                </c:pt>
                <c:pt idx="13">
                  <c:v>32.176000000000002</c:v>
                </c:pt>
                <c:pt idx="14">
                  <c:v>34.994</c:v>
                </c:pt>
                <c:pt idx="15">
                  <c:v>37.416000000000004</c:v>
                </c:pt>
                <c:pt idx="16">
                  <c:v>6.1400000000000006</c:v>
                </c:pt>
                <c:pt idx="17">
                  <c:v>7.6479999999999952</c:v>
                </c:pt>
                <c:pt idx="18">
                  <c:v>6.1099999999999985</c:v>
                </c:pt>
                <c:pt idx="19">
                  <c:v>7.6360000000000001</c:v>
                </c:pt>
                <c:pt idx="20">
                  <c:v>25.661999999999999</c:v>
                </c:pt>
                <c:pt idx="21">
                  <c:v>27.92199999999999</c:v>
                </c:pt>
                <c:pt idx="22">
                  <c:v>26.659999999999997</c:v>
                </c:pt>
                <c:pt idx="23">
                  <c:v>29.098000000000003</c:v>
                </c:pt>
                <c:pt idx="24">
                  <c:v>6.24</c:v>
                </c:pt>
                <c:pt idx="25">
                  <c:v>7.8400000000000007</c:v>
                </c:pt>
                <c:pt idx="26">
                  <c:v>6.3319999999999999</c:v>
                </c:pt>
                <c:pt idx="27">
                  <c:v>7.7219999999999995</c:v>
                </c:pt>
                <c:pt idx="28">
                  <c:v>26.170000000000005</c:v>
                </c:pt>
                <c:pt idx="29">
                  <c:v>28.067999999999987</c:v>
                </c:pt>
                <c:pt idx="30">
                  <c:v>30.915999999999986</c:v>
                </c:pt>
                <c:pt idx="31">
                  <c:v>33.204000000000001</c:v>
                </c:pt>
              </c:numCache>
            </c:numRef>
          </c:xVal>
          <c:yVal>
            <c:numRef>
              <c:f>Sheet1!$AS$2:$AS$33</c:f>
              <c:numCache>
                <c:formatCode>General</c:formatCode>
                <c:ptCount val="32"/>
                <c:pt idx="0">
                  <c:v>-7.3999999999999899E-2</c:v>
                </c:pt>
                <c:pt idx="1">
                  <c:v>5.9999999999998797E-2</c:v>
                </c:pt>
                <c:pt idx="2">
                  <c:v>-1.7999999999999794E-2</c:v>
                </c:pt>
                <c:pt idx="3">
                  <c:v>7.7999999999997696E-2</c:v>
                </c:pt>
                <c:pt idx="4">
                  <c:v>1.1999999999996899E-2</c:v>
                </c:pt>
                <c:pt idx="5">
                  <c:v>-4.1999999999998081E-2</c:v>
                </c:pt>
                <c:pt idx="6">
                  <c:v>0.26200000000000401</c:v>
                </c:pt>
                <c:pt idx="7">
                  <c:v>-0.22800000000000153</c:v>
                </c:pt>
                <c:pt idx="8">
                  <c:v>-1.7999999999999794E-2</c:v>
                </c:pt>
                <c:pt idx="9">
                  <c:v>-0.13000000000000078</c:v>
                </c:pt>
                <c:pt idx="10">
                  <c:v>-2.8000000000000472E-2</c:v>
                </c:pt>
                <c:pt idx="11">
                  <c:v>-9.1999999999998763E-2</c:v>
                </c:pt>
                <c:pt idx="12">
                  <c:v>4.1999999999998081E-2</c:v>
                </c:pt>
                <c:pt idx="13">
                  <c:v>0.13400000000000034</c:v>
                </c:pt>
                <c:pt idx="14">
                  <c:v>-2.4000000000000916E-2</c:v>
                </c:pt>
                <c:pt idx="15">
                  <c:v>-0.10600000000000166</c:v>
                </c:pt>
                <c:pt idx="16">
                  <c:v>6.9999999999999424E-2</c:v>
                </c:pt>
                <c:pt idx="17">
                  <c:v>-5.7999999999999004E-2</c:v>
                </c:pt>
                <c:pt idx="18">
                  <c:v>0.12000000000000099</c:v>
                </c:pt>
                <c:pt idx="19">
                  <c:v>-7.6000000000000512E-2</c:v>
                </c:pt>
                <c:pt idx="20">
                  <c:v>-3.2000000000000042E-2</c:v>
                </c:pt>
                <c:pt idx="21">
                  <c:v>7.9999999999955732E-3</c:v>
                </c:pt>
                <c:pt idx="22">
                  <c:v>-8.9999999999996444E-2</c:v>
                </c:pt>
                <c:pt idx="23">
                  <c:v>5.1999999999996091E-2</c:v>
                </c:pt>
                <c:pt idx="24">
                  <c:v>0.13999999999999982</c:v>
                </c:pt>
                <c:pt idx="25">
                  <c:v>-0.10000000000000053</c:v>
                </c:pt>
                <c:pt idx="26">
                  <c:v>2.8000000000000472E-2</c:v>
                </c:pt>
                <c:pt idx="27">
                  <c:v>7.8000000000000333E-2</c:v>
                </c:pt>
                <c:pt idx="28">
                  <c:v>-3.000000000000471E-2</c:v>
                </c:pt>
                <c:pt idx="29">
                  <c:v>8.1999999999997228E-2</c:v>
                </c:pt>
                <c:pt idx="30">
                  <c:v>5.4000000000002088E-2</c:v>
                </c:pt>
                <c:pt idx="31">
                  <c:v>-0.1139999999999971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29904"/>
        <c:axId val="229337520"/>
      </c:scatterChart>
      <c:valAx>
        <c:axId val="2293299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Predicted 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37520"/>
        <c:crosses val="autoZero"/>
        <c:crossBetween val="midCat"/>
      </c:valAx>
      <c:valAx>
        <c:axId val="22933752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29904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c:style val="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System</a:t>
            </a:r>
            <a:r>
              <a:rPr lang="en-US" baseline="0" dirty="0" smtClean="0"/>
              <a:t> time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1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Sheet1!$AO$3:$AO$34</c:f>
              <c:numCache>
                <c:formatCode>General</c:formatCode>
                <c:ptCount val="32"/>
                <c:pt idx="0">
                  <c:v>0.98399999999999999</c:v>
                </c:pt>
                <c:pt idx="1">
                  <c:v>1.272</c:v>
                </c:pt>
                <c:pt idx="2">
                  <c:v>0.9500000000000004</c:v>
                </c:pt>
                <c:pt idx="3">
                  <c:v>1.335999999999999</c:v>
                </c:pt>
                <c:pt idx="4">
                  <c:v>2.3359999999999981</c:v>
                </c:pt>
                <c:pt idx="5">
                  <c:v>2.4959999999999987</c:v>
                </c:pt>
                <c:pt idx="6">
                  <c:v>3.1059999999999999</c:v>
                </c:pt>
                <c:pt idx="7">
                  <c:v>3.4759999999999982</c:v>
                </c:pt>
                <c:pt idx="8">
                  <c:v>1.1000000000000001</c:v>
                </c:pt>
                <c:pt idx="9">
                  <c:v>1.206</c:v>
                </c:pt>
                <c:pt idx="10">
                  <c:v>1.0840000000000001</c:v>
                </c:pt>
                <c:pt idx="11">
                  <c:v>1.35</c:v>
                </c:pt>
                <c:pt idx="12">
                  <c:v>2.3959999999999981</c:v>
                </c:pt>
                <c:pt idx="13">
                  <c:v>2.762</c:v>
                </c:pt>
                <c:pt idx="14">
                  <c:v>4.2479999999999976</c:v>
                </c:pt>
                <c:pt idx="15">
                  <c:v>4.6719999999999997</c:v>
                </c:pt>
                <c:pt idx="16">
                  <c:v>0.95800000000000041</c:v>
                </c:pt>
                <c:pt idx="17">
                  <c:v>1.234</c:v>
                </c:pt>
                <c:pt idx="18">
                  <c:v>0.95600000000000052</c:v>
                </c:pt>
                <c:pt idx="19">
                  <c:v>1.2220000000000002</c:v>
                </c:pt>
                <c:pt idx="20">
                  <c:v>2.0919999999999987</c:v>
                </c:pt>
                <c:pt idx="21">
                  <c:v>2.3659999999999997</c:v>
                </c:pt>
                <c:pt idx="22">
                  <c:v>2.8919999999999986</c:v>
                </c:pt>
                <c:pt idx="23">
                  <c:v>3.1440000000000001</c:v>
                </c:pt>
                <c:pt idx="24">
                  <c:v>1.006</c:v>
                </c:pt>
                <c:pt idx="25">
                  <c:v>1.248</c:v>
                </c:pt>
                <c:pt idx="26">
                  <c:v>0.93</c:v>
                </c:pt>
                <c:pt idx="27">
                  <c:v>1.3160000000000001</c:v>
                </c:pt>
                <c:pt idx="28">
                  <c:v>2.1240000000000001</c:v>
                </c:pt>
                <c:pt idx="29">
                  <c:v>2.5759999999999987</c:v>
                </c:pt>
                <c:pt idx="30">
                  <c:v>4.1760000000000002</c:v>
                </c:pt>
                <c:pt idx="31">
                  <c:v>4.4760000000000035</c:v>
                </c:pt>
              </c:numCache>
            </c:numRef>
          </c:xVal>
          <c:yVal>
            <c:numRef>
              <c:f>Sheet1!$AP$3:$AP$34</c:f>
              <c:numCache>
                <c:formatCode>General</c:formatCode>
                <c:ptCount val="32"/>
                <c:pt idx="0">
                  <c:v>6.6000000000000072E-2</c:v>
                </c:pt>
                <c:pt idx="1">
                  <c:v>2.8000000000000032E-2</c:v>
                </c:pt>
                <c:pt idx="2">
                  <c:v>-6.9999999999999993E-2</c:v>
                </c:pt>
                <c:pt idx="3">
                  <c:v>0.1140000000000001</c:v>
                </c:pt>
                <c:pt idx="4">
                  <c:v>5.4000000000000319E-2</c:v>
                </c:pt>
                <c:pt idx="5">
                  <c:v>-3.6000000000000046E-2</c:v>
                </c:pt>
                <c:pt idx="6">
                  <c:v>-0.40599999999999997</c:v>
                </c:pt>
                <c:pt idx="7">
                  <c:v>0.15400000000000005</c:v>
                </c:pt>
                <c:pt idx="8">
                  <c:v>0.10999999999999989</c:v>
                </c:pt>
                <c:pt idx="9">
                  <c:v>3.4000000000000044E-2</c:v>
                </c:pt>
                <c:pt idx="10">
                  <c:v>9.5999999999999974E-2</c:v>
                </c:pt>
                <c:pt idx="11">
                  <c:v>0.17</c:v>
                </c:pt>
                <c:pt idx="12">
                  <c:v>0.11399999999999988</c:v>
                </c:pt>
                <c:pt idx="13">
                  <c:v>0.14800000000000021</c:v>
                </c:pt>
                <c:pt idx="14">
                  <c:v>0.17200000000000071</c:v>
                </c:pt>
                <c:pt idx="15">
                  <c:v>0.12800000000000011</c:v>
                </c:pt>
                <c:pt idx="16">
                  <c:v>2.2000000000000044E-2</c:v>
                </c:pt>
                <c:pt idx="17">
                  <c:v>0.1360000000000002</c:v>
                </c:pt>
                <c:pt idx="18">
                  <c:v>1.3999999999999898E-2</c:v>
                </c:pt>
                <c:pt idx="19">
                  <c:v>4.7999999999999834E-2</c:v>
                </c:pt>
                <c:pt idx="20">
                  <c:v>0.10800000000000012</c:v>
                </c:pt>
                <c:pt idx="21">
                  <c:v>0.18399999999999947</c:v>
                </c:pt>
                <c:pt idx="22">
                  <c:v>-2.2000000000000252E-2</c:v>
                </c:pt>
                <c:pt idx="23">
                  <c:v>6.0000000000002308E-3</c:v>
                </c:pt>
                <c:pt idx="24">
                  <c:v>0.21400000000000011</c:v>
                </c:pt>
                <c:pt idx="25">
                  <c:v>-1.8000000000000023E-2</c:v>
                </c:pt>
                <c:pt idx="26">
                  <c:v>4.9999999999999933E-2</c:v>
                </c:pt>
                <c:pt idx="27">
                  <c:v>-1.6000000000000021E-2</c:v>
                </c:pt>
                <c:pt idx="28">
                  <c:v>0.21599999999999994</c:v>
                </c:pt>
                <c:pt idx="29">
                  <c:v>3.3999999999999808E-2</c:v>
                </c:pt>
                <c:pt idx="30">
                  <c:v>-5.6000000000000064E-2</c:v>
                </c:pt>
                <c:pt idx="31">
                  <c:v>4.399999999999963E-2</c:v>
                </c:pt>
              </c:numCache>
            </c:numRef>
          </c:yVal>
          <c:smooth val="1"/>
        </c:ser>
        <c:ser>
          <c:idx val="1"/>
          <c:order val="1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Sheet1!$AO$3:$AO$34</c:f>
              <c:numCache>
                <c:formatCode>General</c:formatCode>
                <c:ptCount val="32"/>
                <c:pt idx="0">
                  <c:v>0.98399999999999999</c:v>
                </c:pt>
                <c:pt idx="1">
                  <c:v>1.272</c:v>
                </c:pt>
                <c:pt idx="2">
                  <c:v>0.9500000000000004</c:v>
                </c:pt>
                <c:pt idx="3">
                  <c:v>1.335999999999999</c:v>
                </c:pt>
                <c:pt idx="4">
                  <c:v>2.3359999999999981</c:v>
                </c:pt>
                <c:pt idx="5">
                  <c:v>2.4959999999999987</c:v>
                </c:pt>
                <c:pt idx="6">
                  <c:v>3.1059999999999999</c:v>
                </c:pt>
                <c:pt idx="7">
                  <c:v>3.4759999999999982</c:v>
                </c:pt>
                <c:pt idx="8">
                  <c:v>1.1000000000000001</c:v>
                </c:pt>
                <c:pt idx="9">
                  <c:v>1.206</c:v>
                </c:pt>
                <c:pt idx="10">
                  <c:v>1.0840000000000001</c:v>
                </c:pt>
                <c:pt idx="11">
                  <c:v>1.35</c:v>
                </c:pt>
                <c:pt idx="12">
                  <c:v>2.3959999999999981</c:v>
                </c:pt>
                <c:pt idx="13">
                  <c:v>2.762</c:v>
                </c:pt>
                <c:pt idx="14">
                  <c:v>4.2479999999999976</c:v>
                </c:pt>
                <c:pt idx="15">
                  <c:v>4.6719999999999997</c:v>
                </c:pt>
                <c:pt idx="16">
                  <c:v>0.95800000000000041</c:v>
                </c:pt>
                <c:pt idx="17">
                  <c:v>1.234</c:v>
                </c:pt>
                <c:pt idx="18">
                  <c:v>0.95600000000000052</c:v>
                </c:pt>
                <c:pt idx="19">
                  <c:v>1.2220000000000002</c:v>
                </c:pt>
                <c:pt idx="20">
                  <c:v>2.0919999999999987</c:v>
                </c:pt>
                <c:pt idx="21">
                  <c:v>2.3659999999999997</c:v>
                </c:pt>
                <c:pt idx="22">
                  <c:v>2.8919999999999986</c:v>
                </c:pt>
                <c:pt idx="23">
                  <c:v>3.1440000000000001</c:v>
                </c:pt>
                <c:pt idx="24">
                  <c:v>1.006</c:v>
                </c:pt>
                <c:pt idx="25">
                  <c:v>1.248</c:v>
                </c:pt>
                <c:pt idx="26">
                  <c:v>0.93</c:v>
                </c:pt>
                <c:pt idx="27">
                  <c:v>1.3160000000000001</c:v>
                </c:pt>
                <c:pt idx="28">
                  <c:v>2.1240000000000001</c:v>
                </c:pt>
                <c:pt idx="29">
                  <c:v>2.5759999999999987</c:v>
                </c:pt>
                <c:pt idx="30">
                  <c:v>4.1760000000000002</c:v>
                </c:pt>
                <c:pt idx="31">
                  <c:v>4.4760000000000035</c:v>
                </c:pt>
              </c:numCache>
            </c:numRef>
          </c:xVal>
          <c:yVal>
            <c:numRef>
              <c:f>Sheet1!$AQ$3:$AQ$34</c:f>
              <c:numCache>
                <c:formatCode>General</c:formatCode>
                <c:ptCount val="32"/>
                <c:pt idx="0">
                  <c:v>-0.10399999999999998</c:v>
                </c:pt>
                <c:pt idx="1">
                  <c:v>0.11799999999999988</c:v>
                </c:pt>
                <c:pt idx="2">
                  <c:v>0.12000000000000012</c:v>
                </c:pt>
                <c:pt idx="3">
                  <c:v>4.0000000000002299E-3</c:v>
                </c:pt>
                <c:pt idx="4">
                  <c:v>0.14400000000000021</c:v>
                </c:pt>
                <c:pt idx="5">
                  <c:v>0.11399999999999988</c:v>
                </c:pt>
                <c:pt idx="6">
                  <c:v>0.32400000000000057</c:v>
                </c:pt>
                <c:pt idx="7">
                  <c:v>-1.6000000000000021E-2</c:v>
                </c:pt>
                <c:pt idx="8">
                  <c:v>0.2400000000000001</c:v>
                </c:pt>
                <c:pt idx="9">
                  <c:v>-7.6000000000000081E-2</c:v>
                </c:pt>
                <c:pt idx="10">
                  <c:v>6.5999999999999864E-2</c:v>
                </c:pt>
                <c:pt idx="11">
                  <c:v>6.9999999999999896E-2</c:v>
                </c:pt>
                <c:pt idx="12">
                  <c:v>2.4000000000000032E-2</c:v>
                </c:pt>
                <c:pt idx="13">
                  <c:v>1.7999999999999794E-2</c:v>
                </c:pt>
                <c:pt idx="14">
                  <c:v>-5.7999999999999004E-2</c:v>
                </c:pt>
                <c:pt idx="15">
                  <c:v>0.14800000000000069</c:v>
                </c:pt>
                <c:pt idx="16">
                  <c:v>9.2000000000000096E-2</c:v>
                </c:pt>
                <c:pt idx="17">
                  <c:v>-8.4000000000000144E-2</c:v>
                </c:pt>
                <c:pt idx="18">
                  <c:v>0.14400000000000004</c:v>
                </c:pt>
                <c:pt idx="19">
                  <c:v>8.7999999999999939E-2</c:v>
                </c:pt>
                <c:pt idx="20">
                  <c:v>-6.2000000000000326E-2</c:v>
                </c:pt>
                <c:pt idx="21">
                  <c:v>-9.6000000000000543E-2</c:v>
                </c:pt>
                <c:pt idx="22">
                  <c:v>-0.1420000000000004</c:v>
                </c:pt>
                <c:pt idx="23">
                  <c:v>0.36600000000000033</c:v>
                </c:pt>
                <c:pt idx="24">
                  <c:v>9.4000000000000097E-2</c:v>
                </c:pt>
                <c:pt idx="25">
                  <c:v>2.2000000000000044E-2</c:v>
                </c:pt>
                <c:pt idx="26">
                  <c:v>0</c:v>
                </c:pt>
                <c:pt idx="27">
                  <c:v>0.10399999999999987</c:v>
                </c:pt>
                <c:pt idx="28">
                  <c:v>0.17599999999999988</c:v>
                </c:pt>
                <c:pt idx="29">
                  <c:v>-1.6000000000000021E-2</c:v>
                </c:pt>
                <c:pt idx="30">
                  <c:v>0.15400000000000005</c:v>
                </c:pt>
                <c:pt idx="31">
                  <c:v>6.4000000000000112E-2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Sheet1!$AO$3:$AO$34</c:f>
              <c:numCache>
                <c:formatCode>General</c:formatCode>
                <c:ptCount val="32"/>
                <c:pt idx="0">
                  <c:v>0.98399999999999999</c:v>
                </c:pt>
                <c:pt idx="1">
                  <c:v>1.272</c:v>
                </c:pt>
                <c:pt idx="2">
                  <c:v>0.9500000000000004</c:v>
                </c:pt>
                <c:pt idx="3">
                  <c:v>1.335999999999999</c:v>
                </c:pt>
                <c:pt idx="4">
                  <c:v>2.3359999999999981</c:v>
                </c:pt>
                <c:pt idx="5">
                  <c:v>2.4959999999999987</c:v>
                </c:pt>
                <c:pt idx="6">
                  <c:v>3.1059999999999999</c:v>
                </c:pt>
                <c:pt idx="7">
                  <c:v>3.4759999999999982</c:v>
                </c:pt>
                <c:pt idx="8">
                  <c:v>1.1000000000000001</c:v>
                </c:pt>
                <c:pt idx="9">
                  <c:v>1.206</c:v>
                </c:pt>
                <c:pt idx="10">
                  <c:v>1.0840000000000001</c:v>
                </c:pt>
                <c:pt idx="11">
                  <c:v>1.35</c:v>
                </c:pt>
                <c:pt idx="12">
                  <c:v>2.3959999999999981</c:v>
                </c:pt>
                <c:pt idx="13">
                  <c:v>2.762</c:v>
                </c:pt>
                <c:pt idx="14">
                  <c:v>4.2479999999999976</c:v>
                </c:pt>
                <c:pt idx="15">
                  <c:v>4.6719999999999997</c:v>
                </c:pt>
                <c:pt idx="16">
                  <c:v>0.95800000000000041</c:v>
                </c:pt>
                <c:pt idx="17">
                  <c:v>1.234</c:v>
                </c:pt>
                <c:pt idx="18">
                  <c:v>0.95600000000000052</c:v>
                </c:pt>
                <c:pt idx="19">
                  <c:v>1.2220000000000002</c:v>
                </c:pt>
                <c:pt idx="20">
                  <c:v>2.0919999999999987</c:v>
                </c:pt>
                <c:pt idx="21">
                  <c:v>2.3659999999999997</c:v>
                </c:pt>
                <c:pt idx="22">
                  <c:v>2.8919999999999986</c:v>
                </c:pt>
                <c:pt idx="23">
                  <c:v>3.1440000000000001</c:v>
                </c:pt>
                <c:pt idx="24">
                  <c:v>1.006</c:v>
                </c:pt>
                <c:pt idx="25">
                  <c:v>1.248</c:v>
                </c:pt>
                <c:pt idx="26">
                  <c:v>0.93</c:v>
                </c:pt>
                <c:pt idx="27">
                  <c:v>1.3160000000000001</c:v>
                </c:pt>
                <c:pt idx="28">
                  <c:v>2.1240000000000001</c:v>
                </c:pt>
                <c:pt idx="29">
                  <c:v>2.5759999999999987</c:v>
                </c:pt>
                <c:pt idx="30">
                  <c:v>4.1760000000000002</c:v>
                </c:pt>
                <c:pt idx="31">
                  <c:v>4.4760000000000035</c:v>
                </c:pt>
              </c:numCache>
            </c:numRef>
          </c:xVal>
          <c:yVal>
            <c:numRef>
              <c:f>Sheet1!$AR$3:$AR$34</c:f>
              <c:numCache>
                <c:formatCode>General</c:formatCode>
                <c:ptCount val="32"/>
                <c:pt idx="0">
                  <c:v>-8.4000000000000047E-2</c:v>
                </c:pt>
                <c:pt idx="1">
                  <c:v>1.8000000000000023E-2</c:v>
                </c:pt>
                <c:pt idx="2">
                  <c:v>2.0000000000000032E-2</c:v>
                </c:pt>
                <c:pt idx="3">
                  <c:v>2.400000000000025E-2</c:v>
                </c:pt>
                <c:pt idx="4">
                  <c:v>2.4000000000000032E-2</c:v>
                </c:pt>
                <c:pt idx="5">
                  <c:v>4.000000000000007E-3</c:v>
                </c:pt>
                <c:pt idx="6">
                  <c:v>0.23400000000000001</c:v>
                </c:pt>
                <c:pt idx="7">
                  <c:v>-0.1160000000000001</c:v>
                </c:pt>
                <c:pt idx="8">
                  <c:v>-0.10000000000000009</c:v>
                </c:pt>
                <c:pt idx="9">
                  <c:v>-6.0000000000000088E-3</c:v>
                </c:pt>
                <c:pt idx="10">
                  <c:v>-0.12400000000000012</c:v>
                </c:pt>
                <c:pt idx="11">
                  <c:v>-8.0000000000000127E-2</c:v>
                </c:pt>
                <c:pt idx="12">
                  <c:v>-6.5999999999999864E-2</c:v>
                </c:pt>
                <c:pt idx="13">
                  <c:v>-3.2000000000000042E-2</c:v>
                </c:pt>
                <c:pt idx="14">
                  <c:v>1.200000000000046E-2</c:v>
                </c:pt>
                <c:pt idx="15">
                  <c:v>-0.29200000000000009</c:v>
                </c:pt>
                <c:pt idx="16">
                  <c:v>-1.8000000000000023E-2</c:v>
                </c:pt>
                <c:pt idx="17">
                  <c:v>1.6000000000000021E-2</c:v>
                </c:pt>
                <c:pt idx="18">
                  <c:v>1.3999999999999898E-2</c:v>
                </c:pt>
                <c:pt idx="19">
                  <c:v>-0.1120000000000001</c:v>
                </c:pt>
                <c:pt idx="20">
                  <c:v>-0.13200000000000014</c:v>
                </c:pt>
                <c:pt idx="21">
                  <c:v>1.3999999999999346E-2</c:v>
                </c:pt>
                <c:pt idx="22">
                  <c:v>1.7999999999999794E-2</c:v>
                </c:pt>
                <c:pt idx="23">
                  <c:v>-0.22399999999999987</c:v>
                </c:pt>
                <c:pt idx="24">
                  <c:v>-0.11599999999999998</c:v>
                </c:pt>
                <c:pt idx="25">
                  <c:v>4.2000000000000072E-2</c:v>
                </c:pt>
                <c:pt idx="26">
                  <c:v>1.9999999999999907E-2</c:v>
                </c:pt>
                <c:pt idx="27">
                  <c:v>4.000000000000007E-3</c:v>
                </c:pt>
                <c:pt idx="28">
                  <c:v>-1.400000000000024E-2</c:v>
                </c:pt>
                <c:pt idx="29">
                  <c:v>0.13400000000000001</c:v>
                </c:pt>
                <c:pt idx="30">
                  <c:v>-7.6000000000000512E-2</c:v>
                </c:pt>
                <c:pt idx="31">
                  <c:v>-0.14600000000000002</c:v>
                </c:pt>
              </c:numCache>
            </c:numRef>
          </c:yVal>
          <c:smooth val="1"/>
        </c:ser>
        <c:ser>
          <c:idx val="3"/>
          <c:order val="3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Sheet1!$AO$3:$AO$34</c:f>
              <c:numCache>
                <c:formatCode>General</c:formatCode>
                <c:ptCount val="32"/>
                <c:pt idx="0">
                  <c:v>0.98399999999999999</c:v>
                </c:pt>
                <c:pt idx="1">
                  <c:v>1.272</c:v>
                </c:pt>
                <c:pt idx="2">
                  <c:v>0.9500000000000004</c:v>
                </c:pt>
                <c:pt idx="3">
                  <c:v>1.335999999999999</c:v>
                </c:pt>
                <c:pt idx="4">
                  <c:v>2.3359999999999981</c:v>
                </c:pt>
                <c:pt idx="5">
                  <c:v>2.4959999999999987</c:v>
                </c:pt>
                <c:pt idx="6">
                  <c:v>3.1059999999999999</c:v>
                </c:pt>
                <c:pt idx="7">
                  <c:v>3.4759999999999982</c:v>
                </c:pt>
                <c:pt idx="8">
                  <c:v>1.1000000000000001</c:v>
                </c:pt>
                <c:pt idx="9">
                  <c:v>1.206</c:v>
                </c:pt>
                <c:pt idx="10">
                  <c:v>1.0840000000000001</c:v>
                </c:pt>
                <c:pt idx="11">
                  <c:v>1.35</c:v>
                </c:pt>
                <c:pt idx="12">
                  <c:v>2.3959999999999981</c:v>
                </c:pt>
                <c:pt idx="13">
                  <c:v>2.762</c:v>
                </c:pt>
                <c:pt idx="14">
                  <c:v>4.2479999999999976</c:v>
                </c:pt>
                <c:pt idx="15">
                  <c:v>4.6719999999999997</c:v>
                </c:pt>
                <c:pt idx="16">
                  <c:v>0.95800000000000041</c:v>
                </c:pt>
                <c:pt idx="17">
                  <c:v>1.234</c:v>
                </c:pt>
                <c:pt idx="18">
                  <c:v>0.95600000000000052</c:v>
                </c:pt>
                <c:pt idx="19">
                  <c:v>1.2220000000000002</c:v>
                </c:pt>
                <c:pt idx="20">
                  <c:v>2.0919999999999987</c:v>
                </c:pt>
                <c:pt idx="21">
                  <c:v>2.3659999999999997</c:v>
                </c:pt>
                <c:pt idx="22">
                  <c:v>2.8919999999999986</c:v>
                </c:pt>
                <c:pt idx="23">
                  <c:v>3.1440000000000001</c:v>
                </c:pt>
                <c:pt idx="24">
                  <c:v>1.006</c:v>
                </c:pt>
                <c:pt idx="25">
                  <c:v>1.248</c:v>
                </c:pt>
                <c:pt idx="26">
                  <c:v>0.93</c:v>
                </c:pt>
                <c:pt idx="27">
                  <c:v>1.3160000000000001</c:v>
                </c:pt>
                <c:pt idx="28">
                  <c:v>2.1240000000000001</c:v>
                </c:pt>
                <c:pt idx="29">
                  <c:v>2.5759999999999987</c:v>
                </c:pt>
                <c:pt idx="30">
                  <c:v>4.1760000000000002</c:v>
                </c:pt>
                <c:pt idx="31">
                  <c:v>4.4760000000000035</c:v>
                </c:pt>
              </c:numCache>
            </c:numRef>
          </c:xVal>
          <c:yVal>
            <c:numRef>
              <c:f>Sheet1!$AS$3:$AS$34</c:f>
              <c:numCache>
                <c:formatCode>General</c:formatCode>
                <c:ptCount val="32"/>
                <c:pt idx="0">
                  <c:v>3.6000000000000046E-2</c:v>
                </c:pt>
                <c:pt idx="1">
                  <c:v>-0.10200000000000009</c:v>
                </c:pt>
                <c:pt idx="2">
                  <c:v>-4.9999999999999933E-2</c:v>
                </c:pt>
                <c:pt idx="3">
                  <c:v>5.400000000000009E-2</c:v>
                </c:pt>
                <c:pt idx="4">
                  <c:v>-5.6000000000000064E-2</c:v>
                </c:pt>
                <c:pt idx="5">
                  <c:v>5.3999999999999833E-2</c:v>
                </c:pt>
                <c:pt idx="6">
                  <c:v>-7.6000000000000081E-2</c:v>
                </c:pt>
                <c:pt idx="7">
                  <c:v>-9.6000000000000127E-2</c:v>
                </c:pt>
                <c:pt idx="8">
                  <c:v>-0.20000000000000009</c:v>
                </c:pt>
                <c:pt idx="9">
                  <c:v>-1.6000000000000021E-2</c:v>
                </c:pt>
                <c:pt idx="10">
                  <c:v>6.0000000000000088E-3</c:v>
                </c:pt>
                <c:pt idx="11">
                  <c:v>-9.0000000000000094E-2</c:v>
                </c:pt>
                <c:pt idx="12">
                  <c:v>-2.5999999999999801E-2</c:v>
                </c:pt>
                <c:pt idx="13">
                  <c:v>-1.2000000000000019E-2</c:v>
                </c:pt>
                <c:pt idx="14">
                  <c:v>-0.19799999999999968</c:v>
                </c:pt>
                <c:pt idx="15">
                  <c:v>-6.1999999999999403E-2</c:v>
                </c:pt>
                <c:pt idx="16">
                  <c:v>-8.000000000000014E-3</c:v>
                </c:pt>
                <c:pt idx="17">
                  <c:v>1.6000000000000021E-2</c:v>
                </c:pt>
                <c:pt idx="18">
                  <c:v>-2.6000000000000044E-2</c:v>
                </c:pt>
                <c:pt idx="19">
                  <c:v>-3.2000000000000278E-2</c:v>
                </c:pt>
                <c:pt idx="20">
                  <c:v>0.13800000000000001</c:v>
                </c:pt>
                <c:pt idx="21">
                  <c:v>6.3999999999999668E-2</c:v>
                </c:pt>
                <c:pt idx="22">
                  <c:v>0.17799999999999969</c:v>
                </c:pt>
                <c:pt idx="23">
                  <c:v>4.6000000000000284E-2</c:v>
                </c:pt>
                <c:pt idx="24">
                  <c:v>-7.5999999999999984E-2</c:v>
                </c:pt>
                <c:pt idx="25">
                  <c:v>-5.8000000000000072E-2</c:v>
                </c:pt>
                <c:pt idx="26">
                  <c:v>-3.0000000000000047E-2</c:v>
                </c:pt>
                <c:pt idx="27">
                  <c:v>1.4000000000000021E-2</c:v>
                </c:pt>
                <c:pt idx="28">
                  <c:v>-0.254</c:v>
                </c:pt>
                <c:pt idx="29">
                  <c:v>-6.6000000000000308E-2</c:v>
                </c:pt>
                <c:pt idx="30">
                  <c:v>-0.11600000000000056</c:v>
                </c:pt>
                <c:pt idx="31">
                  <c:v>-5.6000000000000064E-2</c:v>
                </c:pt>
              </c:numCache>
            </c:numRef>
          </c:yVal>
          <c:smooth val="1"/>
        </c:ser>
        <c:ser>
          <c:idx val="4"/>
          <c:order val="4"/>
          <c:spPr>
            <a:ln w="28575">
              <a:noFill/>
            </a:ln>
          </c:spPr>
          <c:marker>
            <c:symbol val="diamond"/>
            <c:size val="5"/>
            <c:spPr>
              <a:noFill/>
              <a:ln>
                <a:solidFill>
                  <a:srgbClr val="0070C0"/>
                </a:solidFill>
              </a:ln>
            </c:spPr>
          </c:marker>
          <c:xVal>
            <c:numRef>
              <c:f>Sheet1!$AO$3:$AO$34</c:f>
              <c:numCache>
                <c:formatCode>General</c:formatCode>
                <c:ptCount val="32"/>
                <c:pt idx="0">
                  <c:v>0.98399999999999999</c:v>
                </c:pt>
                <c:pt idx="1">
                  <c:v>1.272</c:v>
                </c:pt>
                <c:pt idx="2">
                  <c:v>0.9500000000000004</c:v>
                </c:pt>
                <c:pt idx="3">
                  <c:v>1.335999999999999</c:v>
                </c:pt>
                <c:pt idx="4">
                  <c:v>2.3359999999999981</c:v>
                </c:pt>
                <c:pt idx="5">
                  <c:v>2.4959999999999987</c:v>
                </c:pt>
                <c:pt idx="6">
                  <c:v>3.1059999999999999</c:v>
                </c:pt>
                <c:pt idx="7">
                  <c:v>3.4759999999999982</c:v>
                </c:pt>
                <c:pt idx="8">
                  <c:v>1.1000000000000001</c:v>
                </c:pt>
                <c:pt idx="9">
                  <c:v>1.206</c:v>
                </c:pt>
                <c:pt idx="10">
                  <c:v>1.0840000000000001</c:v>
                </c:pt>
                <c:pt idx="11">
                  <c:v>1.35</c:v>
                </c:pt>
                <c:pt idx="12">
                  <c:v>2.3959999999999981</c:v>
                </c:pt>
                <c:pt idx="13">
                  <c:v>2.762</c:v>
                </c:pt>
                <c:pt idx="14">
                  <c:v>4.2479999999999976</c:v>
                </c:pt>
                <c:pt idx="15">
                  <c:v>4.6719999999999997</c:v>
                </c:pt>
                <c:pt idx="16">
                  <c:v>0.95800000000000041</c:v>
                </c:pt>
                <c:pt idx="17">
                  <c:v>1.234</c:v>
                </c:pt>
                <c:pt idx="18">
                  <c:v>0.95600000000000052</c:v>
                </c:pt>
                <c:pt idx="19">
                  <c:v>1.2220000000000002</c:v>
                </c:pt>
                <c:pt idx="20">
                  <c:v>2.0919999999999987</c:v>
                </c:pt>
                <c:pt idx="21">
                  <c:v>2.3659999999999997</c:v>
                </c:pt>
                <c:pt idx="22">
                  <c:v>2.8919999999999986</c:v>
                </c:pt>
                <c:pt idx="23">
                  <c:v>3.1440000000000001</c:v>
                </c:pt>
                <c:pt idx="24">
                  <c:v>1.006</c:v>
                </c:pt>
                <c:pt idx="25">
                  <c:v>1.248</c:v>
                </c:pt>
                <c:pt idx="26">
                  <c:v>0.93</c:v>
                </c:pt>
                <c:pt idx="27">
                  <c:v>1.3160000000000001</c:v>
                </c:pt>
                <c:pt idx="28">
                  <c:v>2.1240000000000001</c:v>
                </c:pt>
                <c:pt idx="29">
                  <c:v>2.5759999999999987</c:v>
                </c:pt>
                <c:pt idx="30">
                  <c:v>4.1760000000000002</c:v>
                </c:pt>
                <c:pt idx="31">
                  <c:v>4.4760000000000035</c:v>
                </c:pt>
              </c:numCache>
            </c:numRef>
          </c:xVal>
          <c:yVal>
            <c:numRef>
              <c:f>Sheet1!$AT$3:$AT$34</c:f>
              <c:numCache>
                <c:formatCode>General</c:formatCode>
                <c:ptCount val="32"/>
                <c:pt idx="0">
                  <c:v>8.6000000000000076E-2</c:v>
                </c:pt>
                <c:pt idx="1">
                  <c:v>-6.2000000000000097E-2</c:v>
                </c:pt>
                <c:pt idx="2">
                  <c:v>-1.9999999999999907E-2</c:v>
                </c:pt>
                <c:pt idx="3">
                  <c:v>-0.19600000000000001</c:v>
                </c:pt>
                <c:pt idx="4">
                  <c:v>-0.16600000000000001</c:v>
                </c:pt>
                <c:pt idx="5">
                  <c:v>-0.1360000000000002</c:v>
                </c:pt>
                <c:pt idx="6">
                  <c:v>-7.6000000000000081E-2</c:v>
                </c:pt>
                <c:pt idx="7">
                  <c:v>7.3999999999999899E-2</c:v>
                </c:pt>
                <c:pt idx="8">
                  <c:v>-5.0000000000000079E-2</c:v>
                </c:pt>
                <c:pt idx="9">
                  <c:v>6.4000000000000112E-2</c:v>
                </c:pt>
                <c:pt idx="10">
                  <c:v>-4.4000000000000081E-2</c:v>
                </c:pt>
                <c:pt idx="11">
                  <c:v>-7.000000000000009E-2</c:v>
                </c:pt>
                <c:pt idx="12">
                  <c:v>-4.5999999999999833E-2</c:v>
                </c:pt>
                <c:pt idx="13">
                  <c:v>-0.12199999999999989</c:v>
                </c:pt>
                <c:pt idx="14">
                  <c:v>7.200000000000098E-2</c:v>
                </c:pt>
                <c:pt idx="15">
                  <c:v>7.8000000000000333E-2</c:v>
                </c:pt>
                <c:pt idx="16">
                  <c:v>-8.800000000000005E-2</c:v>
                </c:pt>
                <c:pt idx="17">
                  <c:v>-8.4000000000000144E-2</c:v>
                </c:pt>
                <c:pt idx="18">
                  <c:v>-0.14600000000000013</c:v>
                </c:pt>
                <c:pt idx="19">
                  <c:v>7.999999999999792E-3</c:v>
                </c:pt>
                <c:pt idx="20">
                  <c:v>-5.2000000000000088E-2</c:v>
                </c:pt>
                <c:pt idx="21">
                  <c:v>-0.1660000000000004</c:v>
                </c:pt>
                <c:pt idx="22">
                  <c:v>-3.2000000000000486E-2</c:v>
                </c:pt>
                <c:pt idx="23">
                  <c:v>-0.19399999999999962</c:v>
                </c:pt>
                <c:pt idx="24">
                  <c:v>-0.11599999999999998</c:v>
                </c:pt>
                <c:pt idx="25">
                  <c:v>1.2000000000000019E-2</c:v>
                </c:pt>
                <c:pt idx="26">
                  <c:v>-4.0000000000000063E-2</c:v>
                </c:pt>
                <c:pt idx="27">
                  <c:v>-0.10600000000000009</c:v>
                </c:pt>
                <c:pt idx="28">
                  <c:v>-0.12400000000000012</c:v>
                </c:pt>
                <c:pt idx="29">
                  <c:v>-8.5999999999999993E-2</c:v>
                </c:pt>
                <c:pt idx="30">
                  <c:v>9.3999999999999584E-2</c:v>
                </c:pt>
                <c:pt idx="31">
                  <c:v>9.4000000000000347E-2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330448"/>
        <c:axId val="229335888"/>
      </c:scatterChart>
      <c:valAx>
        <c:axId val="2293304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Predicted time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35888"/>
        <c:crosses val="autoZero"/>
        <c:crossBetween val="midCat"/>
      </c:valAx>
      <c:valAx>
        <c:axId val="2293358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Residuals (seconds)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29330448"/>
        <c:crosses val="autoZero"/>
        <c:crossBetween val="midCat"/>
      </c:valAx>
    </c:plotArea>
    <c:plotVisOnly val="1"/>
    <c:dispBlanksAs val="zero"/>
    <c:showDLblsOverMax val="1"/>
  </c:chart>
  <c:spPr>
    <a:ln>
      <a:noFill/>
    </a:ln>
  </c:spPr>
  <c:txPr>
    <a:bodyPr/>
    <a:lstStyle/>
    <a:p>
      <a:pPr>
        <a:defRPr sz="1200" b="1"/>
      </a:pPr>
      <a:endParaRPr lang="en-US"/>
    </a:p>
  </c:txPr>
  <c:externalData r:id="rId2">
    <c:autoUpdate val="1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2158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42790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1778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44787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27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851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5482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65386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7638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930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248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811605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8074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060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087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587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114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257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551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894530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05405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955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96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3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116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88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27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560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307057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57645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100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558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151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966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85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104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42335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1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35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5837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77614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18997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8D00C-E1D2-41F5-98F7-79647258F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89FA4-A2EB-4C8A-9783-2838305D2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72506-E104-44AC-A031-101D189D3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405EB-9408-41FB-AD5B-7EAB7DF2D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E39B6-7DC8-4C3B-8C96-7448946A1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2234B-08D9-4022-B789-56B0242A1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DE59F-C7E4-4FDB-9D1E-5D5EECB9A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3FAFD-4798-464E-8530-5BD10B7ED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2F606-D1A1-4063-ABC1-90B81D29F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ADF87-A32F-47FE-8B30-0ED7695C3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7772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53200"/>
            <a:ext cx="6858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4A7698B-3A3E-4B7A-9CCF-40D63C4F1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6.xml"/><Relationship Id="rId4" Type="http://schemas.openxmlformats.org/officeDocument/2006/relationships/chart" Target="../charts/chart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39.xml"/><Relationship Id="rId4" Type="http://schemas.openxmlformats.org/officeDocument/2006/relationships/chart" Target="../charts/chart3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2.xml"/><Relationship Id="rId4" Type="http://schemas.openxmlformats.org/officeDocument/2006/relationships/chart" Target="../charts/chart4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5.xml"/><Relationship Id="rId4" Type="http://schemas.openxmlformats.org/officeDocument/2006/relationships/chart" Target="../charts/chart4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Example:  Rumor Performance Evaluation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Andy Wang</a:t>
            </a:r>
          </a:p>
          <a:p>
            <a:r>
              <a:rPr lang="en-US" smtClean="0"/>
              <a:t>CIS </a:t>
            </a:r>
            <a:r>
              <a:rPr lang="en-US" smtClean="0"/>
              <a:t>5105</a:t>
            </a:r>
            <a:endParaRPr lang="en-US" dirty="0" smtClean="0"/>
          </a:p>
          <a:p>
            <a:r>
              <a:rPr lang="en-US" dirty="0" smtClean="0"/>
              <a:t>Computer Systems</a:t>
            </a:r>
          </a:p>
          <a:p>
            <a:r>
              <a:rPr lang="en-US" dirty="0" smtClean="0"/>
              <a:t>Performance Analysis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Elapsed time </a:t>
            </a:r>
          </a:p>
          <a:p>
            <a:pPr lvl="2"/>
            <a:r>
              <a:rPr lang="en-US" dirty="0" smtClean="0"/>
              <a:t>From the beginning to the completion of a reconciliation request</a:t>
            </a:r>
          </a:p>
          <a:p>
            <a:pPr lvl="1"/>
            <a:r>
              <a:rPr lang="en-US" dirty="0" smtClean="0"/>
              <a:t>User time (time spent using CPU)</a:t>
            </a:r>
          </a:p>
          <a:p>
            <a:pPr lvl="1"/>
            <a:r>
              <a:rPr lang="en-US" dirty="0" smtClean="0"/>
              <a:t>System time (time spent in the kernel)</a:t>
            </a:r>
          </a:p>
          <a:p>
            <a:r>
              <a:rPr lang="en-US" dirty="0" smtClean="0"/>
              <a:t>Failure rate</a:t>
            </a:r>
          </a:p>
          <a:p>
            <a:pPr lvl="1"/>
            <a:r>
              <a:rPr lang="en-US" dirty="0" smtClean="0"/>
              <a:t>Number of incomplete reconciliations and infinite loops (none observed)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6B7202C-CFAA-48DF-8A80-FB462F9A08B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not Measured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Disk access time</a:t>
            </a:r>
          </a:p>
          <a:p>
            <a:pPr lvl="1"/>
            <a:r>
              <a:rPr lang="en-US" dirty="0" smtClean="0"/>
              <a:t>Require complex instrumentations </a:t>
            </a:r>
          </a:p>
          <a:p>
            <a:pPr lvl="2"/>
            <a:r>
              <a:rPr lang="en-US" dirty="0" smtClean="0"/>
              <a:t>E.g., buffering, logging, etc.</a:t>
            </a:r>
          </a:p>
          <a:p>
            <a:r>
              <a:rPr lang="en-US" dirty="0" smtClean="0"/>
              <a:t>Network and memory resources</a:t>
            </a:r>
          </a:p>
          <a:p>
            <a:pPr lvl="1"/>
            <a:r>
              <a:rPr lang="en-US" dirty="0" smtClean="0"/>
              <a:t>Not heavily used</a:t>
            </a:r>
          </a:p>
          <a:p>
            <a:r>
              <a:rPr lang="en-US" dirty="0" smtClean="0"/>
              <a:t>Correctness</a:t>
            </a:r>
          </a:p>
          <a:p>
            <a:pPr lvl="1"/>
            <a:r>
              <a:rPr lang="en-US" dirty="0" smtClean="0"/>
              <a:t>Difficult to evaluate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12838" y="2703513"/>
            <a:ext cx="1935162" cy="40075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2000" dirty="0" smtClean="0"/>
              <a:t>Spool-to-dump</a:t>
            </a:r>
            <a:endParaRPr lang="en-US" sz="20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78550" y="2703513"/>
            <a:ext cx="1944688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2000" dirty="0" smtClean="0"/>
              <a:t>Spool-to-dump</a:t>
            </a:r>
            <a:endParaRPr lang="en-US" sz="2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116388" y="2703513"/>
            <a:ext cx="982662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/>
            <a:r>
              <a:rPr lang="en-US" sz="2000"/>
              <a:t>Recon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0480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51054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71625" y="3694113"/>
            <a:ext cx="1171575" cy="40075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2000"/>
              <a:t>Scanner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28975" y="3694113"/>
            <a:ext cx="1495425" cy="40075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2000" dirty="0" err="1"/>
              <a:t>Rfindstored</a:t>
            </a:r>
            <a:endParaRPr lang="en-US" sz="20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224462" y="3694113"/>
            <a:ext cx="1023937" cy="40075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2000"/>
              <a:t>Rrecon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707188" y="3694113"/>
            <a:ext cx="854401" cy="40075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2000" dirty="0"/>
              <a:t>Server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743200" y="3886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724400" y="3886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6248400" y="3886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>
            <a:off x="2133600" y="3124200"/>
            <a:ext cx="205740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 flipV="1">
            <a:off x="4876800" y="3124200"/>
            <a:ext cx="228600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stealth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533400" y="34290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527050" y="2163763"/>
            <a:ext cx="1398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2000"/>
              <a:t>Perl library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563563" y="3535363"/>
            <a:ext cx="549831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2000"/>
              <a:t>C</a:t>
            </a:r>
            <a:r>
              <a:rPr lang="en-US" sz="2000" baseline="30000"/>
              <a:t>++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97213" y="1736725"/>
            <a:ext cx="326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en-US" sz="2400"/>
              <a:t>Reconciliation Process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endParaRPr lang="en-US" sz="32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endParaRPr lang="en-US" sz="32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Top-level Perl time command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Parameters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parameters</a:t>
            </a:r>
          </a:p>
          <a:p>
            <a:pPr lvl="1"/>
            <a:r>
              <a:rPr lang="en-US" dirty="0" smtClean="0"/>
              <a:t>CPU (speed of local and remote servers)</a:t>
            </a:r>
          </a:p>
          <a:p>
            <a:pPr lvl="1"/>
            <a:r>
              <a:rPr lang="en-US" dirty="0" smtClean="0"/>
              <a:t>Disk (bandwidth, fragmentation level)</a:t>
            </a:r>
          </a:p>
          <a:p>
            <a:pPr lvl="1"/>
            <a:r>
              <a:rPr lang="en-US" dirty="0" smtClean="0"/>
              <a:t>Network (type, bandwidth, reliability)</a:t>
            </a:r>
          </a:p>
          <a:p>
            <a:pPr lvl="1"/>
            <a:r>
              <a:rPr lang="en-US" dirty="0" smtClean="0"/>
              <a:t>Memory (size, caching effects, speed)</a:t>
            </a:r>
          </a:p>
          <a:p>
            <a:pPr lvl="1"/>
            <a:r>
              <a:rPr lang="en-US" dirty="0" smtClean="0"/>
              <a:t>Operating system (type, version, VM management, etc.)</a:t>
            </a:r>
          </a:p>
          <a:p>
            <a:pPr lvl="1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A2CA7A-387D-45FE-A2EB-F61DC278DF3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(Continued)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Workload parameters</a:t>
            </a:r>
          </a:p>
          <a:p>
            <a:pPr lvl="1"/>
            <a:r>
              <a:rPr lang="en-US" dirty="0" smtClean="0"/>
              <a:t>Number of replicas</a:t>
            </a:r>
          </a:p>
          <a:p>
            <a:pPr lvl="1"/>
            <a:r>
              <a:rPr lang="en-US" dirty="0" smtClean="0"/>
              <a:t>Number of files and directories</a:t>
            </a:r>
          </a:p>
          <a:p>
            <a:pPr lvl="1"/>
            <a:r>
              <a:rPr lang="en-US" dirty="0" smtClean="0"/>
              <a:t>Number of conflicts and updates</a:t>
            </a:r>
          </a:p>
          <a:p>
            <a:pPr lvl="1"/>
            <a:r>
              <a:rPr lang="en-US" dirty="0" smtClean="0"/>
              <a:t>Size of volumes (file size)</a:t>
            </a:r>
          </a:p>
          <a:p>
            <a:pPr lvl="1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A2CA7A-387D-45FE-A2EB-F61DC278DF3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Workloads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characteristics extracted from Geoff </a:t>
            </a:r>
            <a:r>
              <a:rPr lang="en-US" dirty="0" err="1" smtClean="0"/>
              <a:t>Kuenning’s</a:t>
            </a:r>
            <a:r>
              <a:rPr lang="en-US" dirty="0" smtClean="0"/>
              <a:t> traces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2CBB5FD-57DC-4B12-9089-A7428A0B65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198" y="3352800"/>
          <a:ext cx="815340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772"/>
                <a:gridCol w="1164772"/>
                <a:gridCol w="1164772"/>
                <a:gridCol w="1164772"/>
                <a:gridCol w="1164772"/>
                <a:gridCol w="1164772"/>
                <a:gridCol w="1164772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File</a:t>
                      </a:r>
                      <a:r>
                        <a:rPr lang="en-US" baseline="0" dirty="0" smtClean="0"/>
                        <a:t> access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Read-only access</a:t>
                      </a:r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Read-write access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Nonshared</a:t>
                      </a:r>
                      <a:r>
                        <a:rPr lang="en-US" dirty="0" smtClean="0"/>
                        <a:t> access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Shared access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 access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Write access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2-way sharing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3+way sharing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Write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Read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Write access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 model:  Dell Latitude XP</a:t>
            </a:r>
          </a:p>
          <a:p>
            <a:r>
              <a:rPr lang="en-US" dirty="0" smtClean="0"/>
              <a:t>CPU:  x486 100 MHz</a:t>
            </a:r>
          </a:p>
          <a:p>
            <a:r>
              <a:rPr lang="en-US" dirty="0" smtClean="0"/>
              <a:t>RAM:  36MB</a:t>
            </a:r>
          </a:p>
          <a:p>
            <a:r>
              <a:rPr lang="en-US" dirty="0" smtClean="0"/>
              <a:t>Ethernet:  10Mb</a:t>
            </a:r>
          </a:p>
          <a:p>
            <a:r>
              <a:rPr lang="en-US" dirty="0" smtClean="0"/>
              <a:t>Operating system:  Linux 2.0.x</a:t>
            </a:r>
          </a:p>
          <a:p>
            <a:r>
              <a:rPr lang="en-US" dirty="0" smtClean="0"/>
              <a:t>File system:  ext3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have documented the following as well</a:t>
            </a:r>
          </a:p>
          <a:p>
            <a:pPr lvl="1"/>
            <a:r>
              <a:rPr lang="en-US" dirty="0" smtClean="0"/>
              <a:t>CPU:  L1 and L2 cache sizes</a:t>
            </a:r>
          </a:p>
          <a:p>
            <a:pPr lvl="1"/>
            <a:r>
              <a:rPr lang="en-US" dirty="0" smtClean="0"/>
              <a:t>RAM:  Brand and type</a:t>
            </a:r>
          </a:p>
          <a:p>
            <a:pPr lvl="1"/>
            <a:r>
              <a:rPr lang="en-US" dirty="0" smtClean="0"/>
              <a:t>Disk:  brand, model, capacity, RPM, and the size of on-disk cache</a:t>
            </a:r>
          </a:p>
          <a:p>
            <a:pPr lvl="1"/>
            <a:r>
              <a:rPr lang="en-US" dirty="0" smtClean="0"/>
              <a:t>File system version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5</a:t>
            </a:r>
            <a:r>
              <a:rPr lang="en-US" dirty="0" smtClean="0"/>
              <a:t>5 full factorial design </a:t>
            </a:r>
          </a:p>
          <a:p>
            <a:r>
              <a:rPr lang="en-US" dirty="0" smtClean="0"/>
              <a:t>Linear regression  or multivariate linear regression to model major factors</a:t>
            </a:r>
          </a:p>
          <a:p>
            <a:r>
              <a:rPr lang="en-US" dirty="0" smtClean="0"/>
              <a:t>Target:  95% confidence interval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76E20D-DE99-4CA8-8EEB-BECC31CAB7E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5</a:t>
            </a:r>
            <a:r>
              <a:rPr lang="en-US" dirty="0" smtClean="0"/>
              <a:t>5 Full Factorial Design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replicas:  2 and 6</a:t>
            </a:r>
          </a:p>
          <a:p>
            <a:r>
              <a:rPr lang="en-US" dirty="0" smtClean="0"/>
              <a:t>Number of files:  10 and 1,000</a:t>
            </a:r>
          </a:p>
          <a:p>
            <a:r>
              <a:rPr lang="en-US" dirty="0" smtClean="0"/>
              <a:t>File size:  100 and 22,000 bytes</a:t>
            </a:r>
          </a:p>
          <a:p>
            <a:r>
              <a:rPr lang="en-US" dirty="0" smtClean="0"/>
              <a:t>Number of directories:  10 and 100</a:t>
            </a:r>
          </a:p>
          <a:p>
            <a:r>
              <a:rPr lang="en-US" dirty="0" smtClean="0"/>
              <a:t>Number of updates:  10 and 450</a:t>
            </a:r>
          </a:p>
          <a:p>
            <a:pPr lvl="1"/>
            <a:r>
              <a:rPr lang="en-US" dirty="0" smtClean="0"/>
              <a:t>Capped at 10 updates for 10 files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Number of conflicts:  0 /* typical */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42C60A-0BE2-40BE-BF83-21EA6DD281D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CC66FF"/>
                </a:solidFill>
              </a:rPr>
              <a:t>Optimistic peer replication</a:t>
            </a:r>
            <a:r>
              <a:rPr lang="en-US" dirty="0" smtClean="0"/>
              <a:t> is popular</a:t>
            </a:r>
          </a:p>
          <a:p>
            <a:pPr lvl="1"/>
            <a:r>
              <a:rPr lang="en-US" dirty="0" smtClean="0"/>
              <a:t>Intermittent connectivity</a:t>
            </a:r>
          </a:p>
          <a:p>
            <a:pPr lvl="1"/>
            <a:r>
              <a:rPr lang="en-US" dirty="0" smtClean="0"/>
              <a:t>Availability of replicas for concurrent updates</a:t>
            </a:r>
          </a:p>
          <a:p>
            <a:pPr lvl="1"/>
            <a:r>
              <a:rPr lang="en-US" dirty="0" smtClean="0"/>
              <a:t>Convergence and correctness for updates</a:t>
            </a:r>
          </a:p>
          <a:p>
            <a:r>
              <a:rPr lang="en-US" dirty="0" smtClean="0"/>
              <a:t>Example:  Rumor, Coda, </a:t>
            </a:r>
            <a:r>
              <a:rPr lang="en-US" dirty="0" err="1" smtClean="0"/>
              <a:t>Ficus</a:t>
            </a:r>
            <a:r>
              <a:rPr lang="en-US" smtClean="0"/>
              <a:t>, Calendar</a:t>
            </a:r>
            <a:r>
              <a:rPr lang="en-US" dirty="0" smtClean="0"/>
              <a:t>, </a:t>
            </a:r>
            <a:r>
              <a:rPr lang="en-US" dirty="0" err="1" smtClean="0"/>
              <a:t>Github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5</a:t>
            </a:r>
            <a:r>
              <a:rPr lang="en-US" dirty="0" smtClean="0"/>
              <a:t>5 Full Factorial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Experiment errors &lt; 3%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45387091"/>
              </p:ext>
            </p:extLst>
          </p:nvPr>
        </p:nvGraphicFramePr>
        <p:xfrm>
          <a:off x="4572000" y="1447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760723705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739312481"/>
              </p:ext>
            </p:extLst>
          </p:nvPr>
        </p:nvGraphicFramePr>
        <p:xfrm>
          <a:off x="0" y="4070638"/>
          <a:ext cx="4540827" cy="2787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 of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All major effects significant at 95% confidence interval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419530"/>
              </p:ext>
            </p:extLst>
          </p:nvPr>
        </p:nvGraphicFramePr>
        <p:xfrm>
          <a:off x="4020722" y="1447800"/>
          <a:ext cx="5124450" cy="2790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4215"/>
              </p:ext>
            </p:extLst>
          </p:nvPr>
        </p:nvGraphicFramePr>
        <p:xfrm>
          <a:off x="-4293" y="4248150"/>
          <a:ext cx="5124450" cy="260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085927"/>
              </p:ext>
            </p:extLst>
          </p:nvPr>
        </p:nvGraphicFramePr>
        <p:xfrm>
          <a:off x="4019550" y="4235271"/>
          <a:ext cx="5124450" cy="260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Residuals vs. Predicted Time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Clusters caused by dominating effects of files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533047013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431771040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1936829009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Residuals vs. Experiment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Residuals show </a:t>
            </a:r>
            <a:r>
              <a:rPr lang="en-US" dirty="0" err="1" smtClean="0"/>
              <a:t>homoscedasticity</a:t>
            </a:r>
            <a:r>
              <a:rPr lang="en-US" dirty="0" smtClean="0"/>
              <a:t>, almost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221335546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251443544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361596"/>
              </p:ext>
            </p:extLst>
          </p:nvPr>
        </p:nvGraphicFramePr>
        <p:xfrm>
          <a:off x="4572000" y="1371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Quantile-Quantile</a:t>
            </a:r>
            <a:r>
              <a:rPr lang="en-US" dirty="0" smtClean="0"/>
              <a:t>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Residuals are normally distributed, almost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671455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619089977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518036226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Multivariate Regression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Number of replicas:  2</a:t>
            </a:r>
          </a:p>
          <a:p>
            <a:r>
              <a:rPr lang="en-US" dirty="0" smtClean="0"/>
              <a:t>Number of files:  4 levels, 10-600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File size:  22,000 bytes</a:t>
            </a:r>
          </a:p>
          <a:p>
            <a:r>
              <a:rPr lang="en-US" dirty="0" smtClean="0"/>
              <a:t>Number of directories:  4 levels, 10-60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Number of updates:  0</a:t>
            </a:r>
            <a:endParaRPr lang="en-US" sz="3200" dirty="0" smtClean="0">
              <a:solidFill>
                <a:schemeClr val="bg1">
                  <a:lumMod val="65000"/>
                </a:schemeClr>
              </a:solidFill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Number of conflicts:  0 /* typical */</a:t>
            </a:r>
          </a:p>
          <a:p>
            <a:r>
              <a:rPr lang="en-US" dirty="0" smtClean="0"/>
              <a:t>Number of repetitions:  5 per data point</a:t>
            </a: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42C60A-0BE2-40BE-BF83-21EA6DD281D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Multivariate Regression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Experiment errors &lt; 7%</a:t>
            </a:r>
          </a:p>
          <a:p>
            <a:r>
              <a:rPr lang="en-US" dirty="0" smtClean="0"/>
              <a:t>All coefficients are significant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42C60A-0BE2-40BE-BF83-21EA6DD281D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963084713"/>
              </p:ext>
            </p:extLst>
          </p:nvPr>
        </p:nvGraphicFramePr>
        <p:xfrm>
          <a:off x="4560887" y="4114800"/>
          <a:ext cx="45831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2103389983"/>
              </p:ext>
            </p:extLst>
          </p:nvPr>
        </p:nvGraphicFramePr>
        <p:xfrm>
          <a:off x="4560887" y="1524000"/>
          <a:ext cx="45831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1761612502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Residuals vs. Predicted Time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Elapsed time shows a bi-model trend</a:t>
            </a:r>
          </a:p>
          <a:p>
            <a:r>
              <a:rPr lang="en-US" dirty="0" smtClean="0"/>
              <a:t>User time shows an exponential trend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2729082165"/>
              </p:ext>
            </p:extLst>
          </p:nvPr>
        </p:nvGraphicFramePr>
        <p:xfrm>
          <a:off x="4560887" y="4114800"/>
          <a:ext cx="45831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114930273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522094650"/>
              </p:ext>
            </p:extLst>
          </p:nvPr>
        </p:nvGraphicFramePr>
        <p:xfrm>
          <a:off x="4560887" y="1447800"/>
          <a:ext cx="45831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Residuals vs. Experiment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Not so good for elapsed time and user time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425465262"/>
              </p:ext>
            </p:extLst>
          </p:nvPr>
        </p:nvGraphicFramePr>
        <p:xfrm>
          <a:off x="4560887" y="1447800"/>
          <a:ext cx="4583113" cy="275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458362077"/>
              </p:ext>
            </p:extLst>
          </p:nvPr>
        </p:nvGraphicFramePr>
        <p:xfrm>
          <a:off x="4560887" y="4105275"/>
          <a:ext cx="4583113" cy="275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3367703635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Quantile-Quantile</a:t>
            </a:r>
            <a:r>
              <a:rPr lang="en-US" dirty="0" smtClean="0"/>
              <a:t>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Residuals are not normally distributed for elapsed time and user time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279269124"/>
              </p:ext>
            </p:extLst>
          </p:nvPr>
        </p:nvGraphicFramePr>
        <p:xfrm>
          <a:off x="4560887" y="1524000"/>
          <a:ext cx="45831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3318605"/>
              </p:ext>
            </p:extLst>
          </p:nvPr>
        </p:nvGraphicFramePr>
        <p:xfrm>
          <a:off x="4560887" y="4114800"/>
          <a:ext cx="45831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3424775519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CC66FF"/>
                </a:solidFill>
              </a:rPr>
              <a:t>Replication</a:t>
            </a:r>
            <a:r>
              <a:rPr lang="en-US" dirty="0" smtClean="0"/>
              <a:t> provides high availability</a:t>
            </a:r>
          </a:p>
          <a:p>
            <a:r>
              <a:rPr lang="en-US" i="1" dirty="0" smtClean="0">
                <a:solidFill>
                  <a:srgbClr val="CC66FF"/>
                </a:solidFill>
              </a:rPr>
              <a:t>Optimistic replication</a:t>
            </a:r>
            <a:r>
              <a:rPr lang="en-US" dirty="0" smtClean="0"/>
              <a:t> allows immediate access to any replicated item, at the risk of permitting concurrent updates</a:t>
            </a:r>
          </a:p>
          <a:p>
            <a:r>
              <a:rPr lang="en-US" i="1" dirty="0" smtClean="0">
                <a:solidFill>
                  <a:srgbClr val="CC66FF"/>
                </a:solidFill>
              </a:rPr>
              <a:t>Reconciliation process</a:t>
            </a:r>
            <a:r>
              <a:rPr lang="en-US" dirty="0" smtClean="0"/>
              <a:t> makes replicas consistent (i.e., two replicas for peer-to-peer)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Transform (User Time)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ANOVA tests failed miserably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748795296"/>
              </p:ext>
            </p:extLst>
          </p:nvPr>
        </p:nvGraphicFramePr>
        <p:xfrm>
          <a:off x="4572000" y="1447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928904794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526523234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018349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Analyses </a:t>
            </a:r>
            <a:br>
              <a:rPr lang="en-US" dirty="0" smtClean="0"/>
            </a:br>
            <a:r>
              <a:rPr lang="en-US" dirty="0" smtClean="0"/>
              <a:t>(User Time)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 indications that transforms can help…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334064909"/>
              </p:ext>
            </p:extLst>
          </p:nvPr>
        </p:nvGraphicFramePr>
        <p:xfrm>
          <a:off x="4572000" y="1600200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803588950"/>
              </p:ext>
            </p:extLst>
          </p:nvPr>
        </p:nvGraphicFramePr>
        <p:xfrm>
          <a:off x="0" y="4111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853717487"/>
              </p:ext>
            </p:extLst>
          </p:nvPr>
        </p:nvGraphicFramePr>
        <p:xfrm>
          <a:off x="4572000" y="4111625"/>
          <a:ext cx="4572000" cy="274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67738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-node related factors</a:t>
            </a:r>
          </a:p>
          <a:p>
            <a:pPr lvl="1"/>
            <a:r>
              <a:rPr lang="en-US" dirty="0" smtClean="0"/>
              <a:t>Number of files per directory block</a:t>
            </a:r>
          </a:p>
          <a:p>
            <a:pPr lvl="1"/>
            <a:r>
              <a:rPr lang="en-US" dirty="0" smtClean="0"/>
              <a:t>Crossing block boundary may cause anomalies</a:t>
            </a:r>
          </a:p>
          <a:p>
            <a:r>
              <a:rPr lang="en-US" dirty="0" smtClean="0"/>
              <a:t>Caching effects</a:t>
            </a:r>
          </a:p>
          <a:p>
            <a:pPr lvl="1"/>
            <a:r>
              <a:rPr lang="en-US" dirty="0" smtClean="0"/>
              <a:t>Reboot needed across experiments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files: 100, 150, 200, 250, </a:t>
            </a:r>
            <a:r>
              <a:rPr lang="en-US" dirty="0" smtClean="0">
                <a:solidFill>
                  <a:srgbClr val="0070C0"/>
                </a:solidFill>
              </a:rPr>
              <a:t>252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253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300, 350, 400, 450 </a:t>
            </a:r>
          </a:p>
          <a:p>
            <a:pPr lvl="1"/>
            <a:r>
              <a:rPr lang="en-US" dirty="0" smtClean="0"/>
              <a:t>Test for the boundary-crossing condition as the number of files exceeds one block</a:t>
            </a:r>
          </a:p>
          <a:p>
            <a:pPr lvl="1"/>
            <a:r>
              <a:rPr lang="en-US" dirty="0" smtClean="0"/>
              <a:t>Note that Rumor has hidden files</a:t>
            </a:r>
          </a:p>
          <a:p>
            <a:r>
              <a:rPr lang="en-US" dirty="0" smtClean="0"/>
              <a:t>Number of repetitions:  5 per data point</a:t>
            </a:r>
          </a:p>
          <a:p>
            <a:r>
              <a:rPr lang="en-US" dirty="0" smtClean="0"/>
              <a:t>Flush cache (reboot) before each run</a:t>
            </a: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42C60A-0BE2-40BE-BF83-21EA6DD281D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&gt; 80%</a:t>
            </a:r>
          </a:p>
          <a:p>
            <a:r>
              <a:rPr lang="en-US" dirty="0" smtClean="0"/>
              <a:t>All coefficients are significant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42C60A-0BE2-40BE-BF83-21EA6DD281D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82727936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3781500668"/>
              </p:ext>
            </p:extLst>
          </p:nvPr>
        </p:nvGraphicFramePr>
        <p:xfrm>
          <a:off x="0" y="4267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985529692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Residuals vs. Predicted Time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Elapsed time shows a bi-model trend</a:t>
            </a:r>
          </a:p>
          <a:p>
            <a:r>
              <a:rPr lang="en-US" dirty="0" smtClean="0"/>
              <a:t>User time shows an exponential trend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007793673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283889440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84844538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Residuals vs. Experiment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Elapsed time shows a rising bi-modal trend</a:t>
            </a:r>
          </a:p>
          <a:p>
            <a:pPr lvl="1"/>
            <a:r>
              <a:rPr lang="en-US" dirty="0" smtClean="0"/>
              <a:t>Randomization of experiments may help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857720171"/>
              </p:ext>
            </p:extLst>
          </p:nvPr>
        </p:nvGraphicFramePr>
        <p:xfrm>
          <a:off x="45720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075839696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794713720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Quantile-Quantile</a:t>
            </a:r>
            <a:r>
              <a:rPr lang="en-US" dirty="0" smtClean="0"/>
              <a:t>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Error residuals for elapsed time is not normal </a:t>
            </a:r>
          </a:p>
          <a:p>
            <a:pPr lvl="1"/>
            <a:r>
              <a:rPr lang="en-US" dirty="0" smtClean="0"/>
              <a:t>Perhaps piece-wise normal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BE39B6-7DC8-4C3B-8C96-7448946A17E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001120727"/>
              </p:ext>
            </p:extLst>
          </p:nvPr>
        </p:nvGraphicFramePr>
        <p:xfrm>
          <a:off x="4572000" y="1447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745123466"/>
              </p:ext>
            </p:extLst>
          </p:nvPr>
        </p:nvGraphicFramePr>
        <p:xfrm>
          <a:off x="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2069136028"/>
              </p:ext>
            </p:extLst>
          </p:nvPr>
        </p:nvGraphicFramePr>
        <p:xfrm>
          <a:off x="4572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-node related factors:  No</a:t>
            </a:r>
          </a:p>
          <a:p>
            <a:r>
              <a:rPr lang="en-US" dirty="0" smtClean="0"/>
              <a:t>Caching effects:  No</a:t>
            </a:r>
          </a:p>
          <a:p>
            <a:r>
              <a:rPr lang="en-US" dirty="0" smtClean="0"/>
              <a:t>Hidden factors:  Maybe</a:t>
            </a:r>
          </a:p>
          <a:p>
            <a:r>
              <a:rPr lang="en-US" dirty="0" smtClean="0"/>
              <a:t>Bugs:  Maybe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Identified the number of files as the dominating factor for Rumor running time</a:t>
            </a:r>
          </a:p>
          <a:p>
            <a:r>
              <a:rPr lang="en-US" dirty="0" smtClean="0"/>
              <a:t>Observed the existence of an unknown factor in the Rumor performance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CC66FF"/>
                </a:solidFill>
              </a:rPr>
              <a:t>Conflicts</a:t>
            </a:r>
            <a:r>
              <a:rPr lang="en-US" dirty="0" smtClean="0"/>
              <a:t> occur when different replicas of the same file are updated subsequent to the previous reconciliation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129807-8E2E-48EB-BBE0-9AFCB67B1CEB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White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Replication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1995488"/>
            <a:ext cx="18415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Log on Desktop</a:t>
            </a:r>
          </a:p>
          <a:p>
            <a:pPr algn="ctr"/>
            <a:r>
              <a:rPr lang="en-US" sz="2000">
                <a:latin typeface="Times New Roman" pitchFamily="18" charset="0"/>
              </a:rPr>
              <a:t>10:00	Update</a:t>
            </a:r>
          </a:p>
          <a:p>
            <a:pPr algn="ctr"/>
            <a:r>
              <a:rPr lang="en-US" sz="2000">
                <a:latin typeface="Times New Roman" pitchFamily="18" charset="0"/>
              </a:rPr>
              <a:t>10:25	Update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096000" y="1981200"/>
            <a:ext cx="18415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</a:rPr>
              <a:t>Log on Portable</a:t>
            </a:r>
          </a:p>
          <a:p>
            <a:pPr algn="ctr"/>
            <a:r>
              <a:rPr lang="en-US" sz="2000">
                <a:latin typeface="Times New Roman" pitchFamily="18" charset="0"/>
              </a:rPr>
              <a:t>10:00	Update</a:t>
            </a:r>
          </a:p>
          <a:p>
            <a:pPr algn="ctr"/>
            <a:r>
              <a:rPr lang="en-US" sz="2000">
                <a:latin typeface="Times New Roman" pitchFamily="18" charset="0"/>
              </a:rPr>
              <a:t>10:25	Update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819400" y="25146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717925" y="2022475"/>
            <a:ext cx="1417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connected</a:t>
            </a: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990600" y="3352800"/>
            <a:ext cx="6959600" cy="2692400"/>
            <a:chOff x="616" y="2112"/>
            <a:chExt cx="4384" cy="1696"/>
          </a:xfrm>
        </p:grpSpPr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16" y="2976"/>
              <a:ext cx="1160" cy="8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Log on Desktop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10:00	Update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10:25	Update</a:t>
              </a:r>
            </a:p>
            <a:p>
              <a:pPr algn="ctr"/>
              <a:r>
                <a:rPr lang="en-US" sz="2000">
                  <a:solidFill>
                    <a:srgbClr val="FF0000"/>
                  </a:solidFill>
                  <a:latin typeface="Times New Roman" pitchFamily="18" charset="0"/>
                </a:rPr>
                <a:t>10:40	Update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840" y="2976"/>
              <a:ext cx="1160" cy="8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Log on Portable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10:00	Update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10:25	Update</a:t>
              </a:r>
            </a:p>
            <a:p>
              <a:pPr algn="ctr"/>
              <a:r>
                <a:rPr lang="en-US" sz="2000">
                  <a:solidFill>
                    <a:srgbClr val="6666FF"/>
                  </a:solidFill>
                  <a:latin typeface="Times New Roman" pitchFamily="18" charset="0"/>
                </a:rPr>
                <a:t>10:51 	Update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1056" y="2112"/>
              <a:ext cx="291" cy="624"/>
            </a:xfrm>
            <a:prstGeom prst="downArrow">
              <a:avLst>
                <a:gd name="adj1" fmla="val 50000"/>
                <a:gd name="adj2" fmla="val 5360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320" y="2112"/>
              <a:ext cx="291" cy="624"/>
            </a:xfrm>
            <a:prstGeom prst="downArrow">
              <a:avLst>
                <a:gd name="adj1" fmla="val 50000"/>
                <a:gd name="adj2" fmla="val 5360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1776" y="3408"/>
              <a:ext cx="2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2208" y="3072"/>
              <a:ext cx="11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disconnected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Continued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A72506-E104-44AC-A031-101D189D3C0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977900" y="1905000"/>
            <a:ext cx="6959600" cy="1320800"/>
            <a:chOff x="616" y="1200"/>
            <a:chExt cx="4384" cy="832"/>
          </a:xfrm>
        </p:grpSpPr>
        <p:sp>
          <p:nvSpPr>
            <p:cNvPr id="17" name="Text Box 3"/>
            <p:cNvSpPr txBox="1">
              <a:spLocks noChangeArrowheads="1"/>
            </p:cNvSpPr>
            <p:nvPr/>
          </p:nvSpPr>
          <p:spPr bwMode="auto">
            <a:xfrm>
              <a:off x="616" y="1200"/>
              <a:ext cx="1160" cy="8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Log on Desktop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10:00	Update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10:25	Update</a:t>
              </a:r>
            </a:p>
            <a:p>
              <a:pPr algn="ctr"/>
              <a:r>
                <a:rPr lang="en-US" sz="2000">
                  <a:solidFill>
                    <a:srgbClr val="FF0000"/>
                  </a:solidFill>
                  <a:latin typeface="Times New Roman" pitchFamily="18" charset="0"/>
                </a:rPr>
                <a:t>10:40	Update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3840" y="1200"/>
              <a:ext cx="1160" cy="8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Log on Portable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10:00	Update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10:25	Update</a:t>
              </a:r>
            </a:p>
            <a:p>
              <a:pPr algn="ctr"/>
              <a:r>
                <a:rPr lang="en-US" sz="2000">
                  <a:solidFill>
                    <a:srgbClr val="6666FF"/>
                  </a:solidFill>
                  <a:latin typeface="Times New Roman" pitchFamily="18" charset="0"/>
                </a:rPr>
                <a:t>10:51 	Update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19" name="Line 5"/>
            <p:cNvSpPr>
              <a:spLocks noChangeShapeType="1"/>
            </p:cNvSpPr>
            <p:nvPr/>
          </p:nvSpPr>
          <p:spPr bwMode="auto">
            <a:xfrm>
              <a:off x="1776" y="1632"/>
              <a:ext cx="2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2208" y="1296"/>
              <a:ext cx="11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disconnected</a:t>
              </a:r>
            </a:p>
          </p:txBody>
        </p:sp>
      </p:grpSp>
      <p:grpSp>
        <p:nvGrpSpPr>
          <p:cNvPr id="21" name="Group 7"/>
          <p:cNvGrpSpPr>
            <a:grpSpLocks/>
          </p:cNvGrpSpPr>
          <p:nvPr/>
        </p:nvGrpSpPr>
        <p:grpSpPr bwMode="auto">
          <a:xfrm>
            <a:off x="990600" y="3429000"/>
            <a:ext cx="6959600" cy="3289300"/>
            <a:chOff x="624" y="2160"/>
            <a:chExt cx="4384" cy="2072"/>
          </a:xfrm>
        </p:grpSpPr>
        <p:sp>
          <p:nvSpPr>
            <p:cNvPr id="22" name="AutoShape 8"/>
            <p:cNvSpPr>
              <a:spLocks noChangeArrowheads="1"/>
            </p:cNvSpPr>
            <p:nvPr/>
          </p:nvSpPr>
          <p:spPr bwMode="auto">
            <a:xfrm>
              <a:off x="1056" y="2160"/>
              <a:ext cx="291" cy="624"/>
            </a:xfrm>
            <a:prstGeom prst="downArrow">
              <a:avLst>
                <a:gd name="adj1" fmla="val 50000"/>
                <a:gd name="adj2" fmla="val 5360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AutoShape 9"/>
            <p:cNvSpPr>
              <a:spLocks noChangeArrowheads="1"/>
            </p:cNvSpPr>
            <p:nvPr/>
          </p:nvSpPr>
          <p:spPr bwMode="auto">
            <a:xfrm>
              <a:off x="4320" y="2160"/>
              <a:ext cx="291" cy="624"/>
            </a:xfrm>
            <a:prstGeom prst="downArrow">
              <a:avLst>
                <a:gd name="adj1" fmla="val 50000"/>
                <a:gd name="adj2" fmla="val 5360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624" y="2928"/>
              <a:ext cx="1160" cy="10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Log on Desktop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10:00	Update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10:25	Update</a:t>
              </a:r>
            </a:p>
            <a:p>
              <a:pPr algn="ctr"/>
              <a:r>
                <a:rPr lang="en-US" sz="2000">
                  <a:solidFill>
                    <a:srgbClr val="FF0000"/>
                  </a:solidFill>
                  <a:latin typeface="Times New Roman" pitchFamily="18" charset="0"/>
                </a:rPr>
                <a:t>10:40	Update</a:t>
              </a:r>
              <a:endParaRPr lang="en-US" sz="2000">
                <a:solidFill>
                  <a:srgbClr val="CC99FF"/>
                </a:solidFill>
                <a:latin typeface="Times New Roman" pitchFamily="18" charset="0"/>
              </a:endParaRPr>
            </a:p>
            <a:p>
              <a:pPr algn="ctr"/>
              <a:r>
                <a:rPr lang="en-US" sz="2000">
                  <a:solidFill>
                    <a:srgbClr val="6666FF"/>
                  </a:solidFill>
                  <a:latin typeface="Times New Roman" pitchFamily="18" charset="0"/>
                </a:rPr>
                <a:t>10:51	Update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>
              <a:off x="3848" y="2928"/>
              <a:ext cx="1160" cy="10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Times New Roman" pitchFamily="18" charset="0"/>
                </a:rPr>
                <a:t>Log on Portable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10:00	Update</a:t>
              </a:r>
            </a:p>
            <a:p>
              <a:pPr algn="ctr"/>
              <a:r>
                <a:rPr lang="en-US" sz="2000">
                  <a:latin typeface="Times New Roman" pitchFamily="18" charset="0"/>
                </a:rPr>
                <a:t>10:25	Update</a:t>
              </a:r>
            </a:p>
            <a:p>
              <a:pPr algn="ctr"/>
              <a:r>
                <a:rPr lang="en-US" sz="2000">
                  <a:solidFill>
                    <a:srgbClr val="FF0000"/>
                  </a:solidFill>
                  <a:latin typeface="Times New Roman" pitchFamily="18" charset="0"/>
                </a:rPr>
                <a:t>10:40	Update</a:t>
              </a:r>
              <a:endParaRPr lang="en-US" sz="2000">
                <a:solidFill>
                  <a:srgbClr val="CC99FF"/>
                </a:solidFill>
                <a:latin typeface="Times New Roman" pitchFamily="18" charset="0"/>
              </a:endParaRPr>
            </a:p>
            <a:p>
              <a:pPr algn="ctr"/>
              <a:r>
                <a:rPr lang="en-US" sz="2000">
                  <a:solidFill>
                    <a:srgbClr val="6666FF"/>
                  </a:solidFill>
                  <a:latin typeface="Times New Roman" pitchFamily="18" charset="0"/>
                </a:rPr>
                <a:t>10:51 	Update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1784" y="3360"/>
              <a:ext cx="2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13"/>
            <p:cNvSpPr txBox="1">
              <a:spLocks noChangeArrowheads="1"/>
            </p:cNvSpPr>
            <p:nvPr/>
          </p:nvSpPr>
          <p:spPr bwMode="auto">
            <a:xfrm>
              <a:off x="2015" y="3024"/>
              <a:ext cx="1679" cy="1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225425" indent="-225425"/>
              <a:r>
                <a:rPr lang="en-US" sz="2400">
                  <a:latin typeface="Times New Roman" pitchFamily="18" charset="0"/>
                </a:rPr>
                <a:t>      connected</a:t>
              </a:r>
            </a:p>
            <a:p>
              <a:pPr marL="225425" indent="-225425"/>
              <a:endParaRPr lang="en-US" sz="2400">
                <a:latin typeface="Times New Roman" pitchFamily="18" charset="0"/>
              </a:endParaRPr>
            </a:p>
            <a:p>
              <a:pPr marL="225425" indent="-225425">
                <a:buFontTx/>
                <a:buChar char="•"/>
              </a:pPr>
              <a:r>
                <a:rPr lang="en-US" sz="2400">
                  <a:latin typeface="Times New Roman" pitchFamily="18" charset="0"/>
                </a:rPr>
                <a:t>Run reconciliation</a:t>
              </a:r>
            </a:p>
            <a:p>
              <a:pPr marL="225425" indent="-225425">
                <a:buFontTx/>
                <a:buChar char="•"/>
              </a:pPr>
              <a:r>
                <a:rPr lang="en-US" sz="2400">
                  <a:latin typeface="Times New Roman" pitchFamily="18" charset="0"/>
                </a:rPr>
                <a:t>Detect a conflict</a:t>
              </a:r>
            </a:p>
            <a:p>
              <a:pPr marL="225425" indent="-225425">
                <a:buFontTx/>
                <a:buChar char="•"/>
              </a:pPr>
              <a:r>
                <a:rPr lang="en-US" sz="2400">
                  <a:latin typeface="Times New Roman" pitchFamily="18" charset="0"/>
                </a:rPr>
                <a:t>Propagate updates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cost characteristics of the reconciliation process for Rumor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96208D-D8D5-4EB8-92D4-93BDE024444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Reconciliation</a:t>
            </a:r>
          </a:p>
          <a:p>
            <a:pPr lvl="1"/>
            <a:r>
              <a:rPr lang="en-US" dirty="0" smtClean="0"/>
              <a:t>Exchange file system states</a:t>
            </a:r>
          </a:p>
          <a:p>
            <a:pPr lvl="1"/>
            <a:r>
              <a:rPr lang="en-US" dirty="0" smtClean="0"/>
              <a:t>Detect new and conflicting versions</a:t>
            </a:r>
          </a:p>
          <a:p>
            <a:pPr lvl="2"/>
            <a:r>
              <a:rPr lang="en-US" dirty="0" smtClean="0"/>
              <a:t>If possible, automatically resolve conflicts</a:t>
            </a:r>
          </a:p>
          <a:p>
            <a:pPr lvl="2"/>
            <a:r>
              <a:rPr lang="en-US" dirty="0" smtClean="0"/>
              <a:t>Else, prompt user to resolve conflicts</a:t>
            </a:r>
          </a:p>
          <a:p>
            <a:pPr lvl="1"/>
            <a:r>
              <a:rPr lang="en-US" dirty="0" smtClean="0"/>
              <a:t>Propagate updates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2D3751-6EB3-4B7B-95E0-A5E64BF8062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Outcomes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reconciled replicas become consistent for all files and directories</a:t>
            </a:r>
          </a:p>
          <a:p>
            <a:r>
              <a:rPr lang="en-US" dirty="0" smtClean="0"/>
              <a:t>Some files remain inconsistent and require user to resolve conflicts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FFD2A2-DB11-4995-8722-8C46AF252E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dlect">
  <a:themeElements>
    <a:clrScheme name="">
      <a:dk1>
        <a:srgbClr val="000000"/>
      </a:dk1>
      <a:lt1>
        <a:srgbClr val="FFFFFF"/>
      </a:lt1>
      <a:dk2>
        <a:srgbClr val="0033CC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dlect.po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dlect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lect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lect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1586</TotalTime>
  <Pages>67</Pages>
  <Words>1290</Words>
  <Application>Microsoft Office PowerPoint</Application>
  <PresentationFormat>On-screen Show (4:3)</PresentationFormat>
  <Paragraphs>399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Comic Sans MS</vt:lpstr>
      <vt:lpstr>Times New Roman</vt:lpstr>
      <vt:lpstr>stdlect</vt:lpstr>
      <vt:lpstr>Example:  Rumor Performance Evaluation</vt:lpstr>
      <vt:lpstr>Motivation</vt:lpstr>
      <vt:lpstr>Background</vt:lpstr>
      <vt:lpstr>Background Continued</vt:lpstr>
      <vt:lpstr>Optimistic Replication Example</vt:lpstr>
      <vt:lpstr>Example Continued</vt:lpstr>
      <vt:lpstr>Goal</vt:lpstr>
      <vt:lpstr>Services</vt:lpstr>
      <vt:lpstr>Outcomes</vt:lpstr>
      <vt:lpstr>Metrics</vt:lpstr>
      <vt:lpstr>Metrics not Measured</vt:lpstr>
      <vt:lpstr>Monitor Implementation</vt:lpstr>
      <vt:lpstr>Parameters</vt:lpstr>
      <vt:lpstr>Parameters (Continued)</vt:lpstr>
      <vt:lpstr>Workloads</vt:lpstr>
      <vt:lpstr>Experimental Settings</vt:lpstr>
      <vt:lpstr>Experimental Settings</vt:lpstr>
      <vt:lpstr>Experimental Design</vt:lpstr>
      <vt:lpstr>255 Full Factorial Design</vt:lpstr>
      <vt:lpstr>255 Full Factorial Analysis</vt:lpstr>
      <vt:lpstr>Variation of Effects</vt:lpstr>
      <vt:lpstr>Residuals vs. Predicted Time</vt:lpstr>
      <vt:lpstr>Residuals vs. Experiment Numbers</vt:lpstr>
      <vt:lpstr>Quantile-Quantile Plot</vt:lpstr>
      <vt:lpstr>Multivariate Regression</vt:lpstr>
      <vt:lpstr>Multivariate Regression</vt:lpstr>
      <vt:lpstr>Residuals vs. Predicted Time</vt:lpstr>
      <vt:lpstr>Residuals vs. Experiment Numbers</vt:lpstr>
      <vt:lpstr>Quantile-Quantile Plot</vt:lpstr>
      <vt:lpstr>Log Transform (User Time)</vt:lpstr>
      <vt:lpstr>Residual Analyses  (User Time)</vt:lpstr>
      <vt:lpstr>Possible Explanations</vt:lpstr>
      <vt:lpstr>Linear Regression</vt:lpstr>
      <vt:lpstr>Linear Regression</vt:lpstr>
      <vt:lpstr>Residuals vs. Predicted Time</vt:lpstr>
      <vt:lpstr>Residuals vs. Experiment Numbers</vt:lpstr>
      <vt:lpstr>Quantile-Quantile Plot</vt:lpstr>
      <vt:lpstr>Possible Explanations</vt:lpstr>
      <vt:lpstr>Conclusion</vt:lpstr>
      <vt:lpstr>White Slide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Factor Experiments and Two-Factor Full Factorial Designs Without Replications  Experimental Methodology for Software Systems November 13, 1996</dc:title>
  <dc:creator>Peter Reiher</dc:creator>
  <cp:lastModifiedBy>awang</cp:lastModifiedBy>
  <cp:revision>561</cp:revision>
  <cp:lastPrinted>1601-01-01T00:00:00Z</cp:lastPrinted>
  <dcterms:created xsi:type="dcterms:W3CDTF">1996-11-06T17:08:26Z</dcterms:created>
  <dcterms:modified xsi:type="dcterms:W3CDTF">2019-06-03T15:47:58Z</dcterms:modified>
</cp:coreProperties>
</file>