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3.xml" ContentType="application/vnd.openxmlformats-officedocument.presentationml.notesSlide+xml"/>
  <Override PartName="/ppt/charts/chart5.xml" ContentType="application/vnd.openxmlformats-officedocument.drawingml.chart+xml"/>
  <Override PartName="/ppt/notesSlides/notesSlide2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5.xml" ContentType="application/vnd.openxmlformats-officedocument.presentationml.notesSlide+xml"/>
  <Override PartName="/ppt/charts/chart9.xml" ContentType="application/vnd.openxmlformats-officedocument.drawingml.chart+xml"/>
  <Override PartName="/ppt/notesSlides/notesSlide26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7.xml" ContentType="application/vnd.openxmlformats-officedocument.presentationml.notesSlide+xml"/>
  <Override PartName="/ppt/charts/chart13.xml" ContentType="application/vnd.openxmlformats-officedocument.drawingml.chart+xml"/>
  <Override PartName="/ppt/notesSlides/notesSlide28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29.xml" ContentType="application/vnd.openxmlformats-officedocument.presentationml.notesSlide+xml"/>
  <Override PartName="/ppt/charts/chart17.xml" ContentType="application/vnd.openxmlformats-officedocument.drawingml.chart+xml"/>
  <Override PartName="/ppt/notesSlides/notesSlide30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34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notesSlides/notesSlide38.xml" ContentType="application/vnd.openxmlformats-officedocument.presentationml.notesSlide+xml"/>
  <Override PartName="/ppt/charts/chart31.xml" ContentType="application/vnd.openxmlformats-officedocument.drawingml.chart+xml"/>
  <Override PartName="/ppt/notesSlides/notesSlide39.xml" ContentType="application/vnd.openxmlformats-officedocument.presentationml.notesSlide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charts/chart35.xml" ContentType="application/vnd.openxmlformats-officedocument.drawingml.chart+xml"/>
  <Override PartName="/ppt/notesSlides/notesSlide42.xml" ContentType="application/vnd.openxmlformats-officedocument.presentationml.notesSlide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323" r:id="rId2"/>
    <p:sldId id="298" r:id="rId3"/>
    <p:sldId id="325" r:id="rId4"/>
    <p:sldId id="326" r:id="rId5"/>
    <p:sldId id="328" r:id="rId6"/>
    <p:sldId id="327" r:id="rId7"/>
    <p:sldId id="332" r:id="rId8"/>
    <p:sldId id="329" r:id="rId9"/>
    <p:sldId id="331" r:id="rId10"/>
    <p:sldId id="330" r:id="rId11"/>
    <p:sldId id="336" r:id="rId12"/>
    <p:sldId id="360" r:id="rId13"/>
    <p:sldId id="361" r:id="rId14"/>
    <p:sldId id="339" r:id="rId15"/>
    <p:sldId id="337" r:id="rId16"/>
    <p:sldId id="335" r:id="rId17"/>
    <p:sldId id="333" r:id="rId18"/>
    <p:sldId id="340" r:id="rId19"/>
    <p:sldId id="334" r:id="rId20"/>
    <p:sldId id="341" r:id="rId21"/>
    <p:sldId id="342" r:id="rId22"/>
    <p:sldId id="343" r:id="rId23"/>
    <p:sldId id="345" r:id="rId24"/>
    <p:sldId id="364" r:id="rId25"/>
    <p:sldId id="365" r:id="rId26"/>
    <p:sldId id="346" r:id="rId27"/>
    <p:sldId id="347" r:id="rId28"/>
    <p:sldId id="366" r:id="rId29"/>
    <p:sldId id="363" r:id="rId30"/>
    <p:sldId id="348" r:id="rId31"/>
    <p:sldId id="349" r:id="rId32"/>
    <p:sldId id="350" r:id="rId33"/>
    <p:sldId id="351" r:id="rId34"/>
    <p:sldId id="352" r:id="rId35"/>
    <p:sldId id="353" r:id="rId36"/>
    <p:sldId id="355" r:id="rId37"/>
    <p:sldId id="354" r:id="rId38"/>
    <p:sldId id="356" r:id="rId39"/>
    <p:sldId id="357" r:id="rId40"/>
    <p:sldId id="358" r:id="rId41"/>
    <p:sldId id="362" r:id="rId42"/>
    <p:sldId id="359" r:id="rId43"/>
    <p:sldId id="338" r:id="rId44"/>
    <p:sldId id="324" r:id="rId4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00" autoAdjust="0"/>
  </p:normalViewPr>
  <p:slideViewPr>
    <p:cSldViewPr>
      <p:cViewPr varScale="1">
        <p:scale>
          <a:sx n="61" d="100"/>
          <a:sy n="61" d="100"/>
        </p:scale>
        <p:origin x="135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5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5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5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5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6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6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2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6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7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7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7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0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0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0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3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3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2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3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5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5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5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5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7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7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7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2\lecture_22_example_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Sheet1!$B$65</c:f>
              <c:strCache>
                <c:ptCount val="1"/>
                <c:pt idx="0">
                  <c:v>measured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Sheet1!$A$66:$A$79</c:f>
              <c:numCache>
                <c:formatCode>General</c:formatCode>
                <c:ptCount val="14"/>
                <c:pt idx="0">
                  <c:v>0</c:v>
                </c:pt>
                <c:pt idx="1">
                  <c:v>12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  <c:pt idx="5">
                  <c:v>40</c:v>
                </c:pt>
                <c:pt idx="6">
                  <c:v>45</c:v>
                </c:pt>
                <c:pt idx="7">
                  <c:v>50</c:v>
                </c:pt>
                <c:pt idx="8">
                  <c:v>55</c:v>
                </c:pt>
                <c:pt idx="9">
                  <c:v>60</c:v>
                </c:pt>
                <c:pt idx="10">
                  <c:v>65</c:v>
                </c:pt>
                <c:pt idx="11">
                  <c:v>70</c:v>
                </c:pt>
                <c:pt idx="12">
                  <c:v>75</c:v>
                </c:pt>
                <c:pt idx="13">
                  <c:v>80</c:v>
                </c:pt>
              </c:numCache>
            </c:numRef>
          </c:xVal>
          <c:yVal>
            <c:numRef>
              <c:f>Sheet1!$B$66:$B$79</c:f>
              <c:numCache>
                <c:formatCode>General</c:formatCode>
                <c:ptCount val="14"/>
                <c:pt idx="0">
                  <c:v>-26</c:v>
                </c:pt>
                <c:pt idx="1">
                  <c:v>-56</c:v>
                </c:pt>
                <c:pt idx="2">
                  <c:v>-65</c:v>
                </c:pt>
                <c:pt idx="3">
                  <c:v>-69</c:v>
                </c:pt>
                <c:pt idx="4">
                  <c:v>-72</c:v>
                </c:pt>
                <c:pt idx="5">
                  <c:v>-73</c:v>
                </c:pt>
                <c:pt idx="6">
                  <c:v>-76</c:v>
                </c:pt>
                <c:pt idx="7">
                  <c:v>-76</c:v>
                </c:pt>
                <c:pt idx="8">
                  <c:v>-79</c:v>
                </c:pt>
                <c:pt idx="9">
                  <c:v>-80</c:v>
                </c:pt>
                <c:pt idx="10">
                  <c:v>-81</c:v>
                </c:pt>
                <c:pt idx="11">
                  <c:v>-82</c:v>
                </c:pt>
                <c:pt idx="12">
                  <c:v>-83</c:v>
                </c:pt>
                <c:pt idx="13">
                  <c:v>-84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Sheet1!$C$65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</c:marker>
          <c:xVal>
            <c:numRef>
              <c:f>Sheet1!$A$66:$A$79</c:f>
              <c:numCache>
                <c:formatCode>General</c:formatCode>
                <c:ptCount val="14"/>
                <c:pt idx="0">
                  <c:v>0</c:v>
                </c:pt>
                <c:pt idx="1">
                  <c:v>12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  <c:pt idx="5">
                  <c:v>40</c:v>
                </c:pt>
                <c:pt idx="6">
                  <c:v>45</c:v>
                </c:pt>
                <c:pt idx="7">
                  <c:v>50</c:v>
                </c:pt>
                <c:pt idx="8">
                  <c:v>55</c:v>
                </c:pt>
                <c:pt idx="9">
                  <c:v>60</c:v>
                </c:pt>
                <c:pt idx="10">
                  <c:v>65</c:v>
                </c:pt>
                <c:pt idx="11">
                  <c:v>70</c:v>
                </c:pt>
                <c:pt idx="12">
                  <c:v>75</c:v>
                </c:pt>
                <c:pt idx="13">
                  <c:v>80</c:v>
                </c:pt>
              </c:numCache>
            </c:numRef>
          </c:xVal>
          <c:yVal>
            <c:numRef>
              <c:f>Sheet1!$C$66:$C$79</c:f>
              <c:numCache>
                <c:formatCode>General</c:formatCode>
                <c:ptCount val="14"/>
                <c:pt idx="0">
                  <c:v>-45.548061232419002</c:v>
                </c:pt>
                <c:pt idx="1">
                  <c:v>-52.357914367860758</c:v>
                </c:pt>
                <c:pt idx="2">
                  <c:v>-59.735255264589327</c:v>
                </c:pt>
                <c:pt idx="3">
                  <c:v>-62.572694071023392</c:v>
                </c:pt>
                <c:pt idx="4">
                  <c:v>-65.410132877457457</c:v>
                </c:pt>
                <c:pt idx="5">
                  <c:v>-68.247571683891522</c:v>
                </c:pt>
                <c:pt idx="6">
                  <c:v>-71.085010490325587</c:v>
                </c:pt>
                <c:pt idx="7">
                  <c:v>-73.922449296759652</c:v>
                </c:pt>
                <c:pt idx="8">
                  <c:v>-76.759888103193717</c:v>
                </c:pt>
                <c:pt idx="9">
                  <c:v>-79.597326909627782</c:v>
                </c:pt>
                <c:pt idx="10">
                  <c:v>-82.434765716061847</c:v>
                </c:pt>
                <c:pt idx="11">
                  <c:v>-85.272204522495912</c:v>
                </c:pt>
                <c:pt idx="12">
                  <c:v>-88.109643328929977</c:v>
                </c:pt>
                <c:pt idx="13">
                  <c:v>-90.947082135364042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Sheet1!$D$65</c:f>
              <c:strCache>
                <c:ptCount val="1"/>
                <c:pt idx="0">
                  <c:v>90% confidence interval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Sheet1!$A$66:$A$79</c:f>
              <c:numCache>
                <c:formatCode>General</c:formatCode>
                <c:ptCount val="14"/>
                <c:pt idx="0">
                  <c:v>0</c:v>
                </c:pt>
                <c:pt idx="1">
                  <c:v>12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  <c:pt idx="5">
                  <c:v>40</c:v>
                </c:pt>
                <c:pt idx="6">
                  <c:v>45</c:v>
                </c:pt>
                <c:pt idx="7">
                  <c:v>50</c:v>
                </c:pt>
                <c:pt idx="8">
                  <c:v>55</c:v>
                </c:pt>
                <c:pt idx="9">
                  <c:v>60</c:v>
                </c:pt>
                <c:pt idx="10">
                  <c:v>65</c:v>
                </c:pt>
                <c:pt idx="11">
                  <c:v>70</c:v>
                </c:pt>
                <c:pt idx="12">
                  <c:v>75</c:v>
                </c:pt>
                <c:pt idx="13">
                  <c:v>80</c:v>
                </c:pt>
              </c:numCache>
            </c:numRef>
          </c:xVal>
          <c:yVal>
            <c:numRef>
              <c:f>Sheet1!$D$66:$D$79</c:f>
              <c:numCache>
                <c:formatCode>General</c:formatCode>
                <c:ptCount val="14"/>
                <c:pt idx="0">
                  <c:v>-53.395942209760179</c:v>
                </c:pt>
                <c:pt idx="1">
                  <c:v>-62.042795401839854</c:v>
                </c:pt>
                <c:pt idx="2">
                  <c:v>-71.410219693259506</c:v>
                </c:pt>
                <c:pt idx="3">
                  <c:v>-75.013075189959366</c:v>
                </c:pt>
                <c:pt idx="4">
                  <c:v>-78.615930686659226</c:v>
                </c:pt>
                <c:pt idx="5">
                  <c:v>-82.218786183359086</c:v>
                </c:pt>
                <c:pt idx="6">
                  <c:v>-85.821641680058946</c:v>
                </c:pt>
                <c:pt idx="7">
                  <c:v>-89.42449717675882</c:v>
                </c:pt>
                <c:pt idx="8">
                  <c:v>-93.02735267345868</c:v>
                </c:pt>
                <c:pt idx="9">
                  <c:v>-96.630208170158539</c:v>
                </c:pt>
                <c:pt idx="10">
                  <c:v>-100.23306366685841</c:v>
                </c:pt>
                <c:pt idx="11">
                  <c:v>-103.83591916355827</c:v>
                </c:pt>
                <c:pt idx="12">
                  <c:v>-107.43877466025813</c:v>
                </c:pt>
                <c:pt idx="13">
                  <c:v>-111.04163015695801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Sheet1!$E$65</c:f>
              <c:strCache>
                <c:ptCount val="1"/>
                <c:pt idx="0">
                  <c:v>y_hat_max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Sheet1!$A$66:$A$79</c:f>
              <c:numCache>
                <c:formatCode>General</c:formatCode>
                <c:ptCount val="14"/>
                <c:pt idx="0">
                  <c:v>0</c:v>
                </c:pt>
                <c:pt idx="1">
                  <c:v>12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  <c:pt idx="5">
                  <c:v>40</c:v>
                </c:pt>
                <c:pt idx="6">
                  <c:v>45</c:v>
                </c:pt>
                <c:pt idx="7">
                  <c:v>50</c:v>
                </c:pt>
                <c:pt idx="8">
                  <c:v>55</c:v>
                </c:pt>
                <c:pt idx="9">
                  <c:v>60</c:v>
                </c:pt>
                <c:pt idx="10">
                  <c:v>65</c:v>
                </c:pt>
                <c:pt idx="11">
                  <c:v>70</c:v>
                </c:pt>
                <c:pt idx="12">
                  <c:v>75</c:v>
                </c:pt>
                <c:pt idx="13">
                  <c:v>80</c:v>
                </c:pt>
              </c:numCache>
            </c:numRef>
          </c:xVal>
          <c:yVal>
            <c:numRef>
              <c:f>Sheet1!$E$66:$E$79</c:f>
              <c:numCache>
                <c:formatCode>General</c:formatCode>
                <c:ptCount val="14"/>
                <c:pt idx="0">
                  <c:v>-37.700180255077825</c:v>
                </c:pt>
                <c:pt idx="1">
                  <c:v>-42.673033333881662</c:v>
                </c:pt>
                <c:pt idx="2">
                  <c:v>-48.060290835919162</c:v>
                </c:pt>
                <c:pt idx="3">
                  <c:v>-50.132312952087425</c:v>
                </c:pt>
                <c:pt idx="4">
                  <c:v>-52.204335068255688</c:v>
                </c:pt>
                <c:pt idx="5">
                  <c:v>-54.276357184423958</c:v>
                </c:pt>
                <c:pt idx="6">
                  <c:v>-56.348379300592228</c:v>
                </c:pt>
                <c:pt idx="7">
                  <c:v>-58.420401416760491</c:v>
                </c:pt>
                <c:pt idx="8">
                  <c:v>-60.492423532928754</c:v>
                </c:pt>
                <c:pt idx="9">
                  <c:v>-62.564445649097024</c:v>
                </c:pt>
                <c:pt idx="10">
                  <c:v>-64.63646776526528</c:v>
                </c:pt>
                <c:pt idx="11">
                  <c:v>-66.70848988143355</c:v>
                </c:pt>
                <c:pt idx="12">
                  <c:v>-68.78051199760182</c:v>
                </c:pt>
                <c:pt idx="13">
                  <c:v>-70.852534113770091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0896"/>
        <c:axId val="1840784160"/>
      </c:scatterChart>
      <c:valAx>
        <c:axId val="18407808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(meters)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4160"/>
        <c:crosses val="autoZero"/>
        <c:crossBetween val="midCat"/>
      </c:valAx>
      <c:valAx>
        <c:axId val="184078416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0896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Sheet1!$D$48</c:f>
              <c:strCache>
                <c:ptCount val="1"/>
                <c:pt idx="0">
                  <c:v>e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Sheet1!$C$49:$C$62</c:f>
              <c:numCache>
                <c:formatCode>General</c:formatCode>
                <c:ptCount val="14"/>
                <c:pt idx="0">
                  <c:v>-1.7341562983883385</c:v>
                </c:pt>
                <c:pt idx="1">
                  <c:v>-1.1492082681575793</c:v>
                </c:pt>
                <c:pt idx="2">
                  <c:v>-0.81009162949687807</c:v>
                </c:pt>
                <c:pt idx="3">
                  <c:v>-0.54653689842413589</c:v>
                </c:pt>
                <c:pt idx="4">
                  <c:v>-0.31729887872592571</c:v>
                </c:pt>
                <c:pt idx="5">
                  <c:v>-0.10416467748839144</c:v>
                </c:pt>
                <c:pt idx="6">
                  <c:v>0.10416467748839034</c:v>
                </c:pt>
                <c:pt idx="7">
                  <c:v>0.31729887872592571</c:v>
                </c:pt>
                <c:pt idx="8">
                  <c:v>0.54653689842413589</c:v>
                </c:pt>
                <c:pt idx="9">
                  <c:v>0.81009162949687807</c:v>
                </c:pt>
                <c:pt idx="10">
                  <c:v>1.1492082681575793</c:v>
                </c:pt>
                <c:pt idx="11">
                  <c:v>1.7341562983883385</c:v>
                </c:pt>
              </c:numCache>
            </c:numRef>
          </c:xVal>
          <c:yVal>
            <c:numRef>
              <c:f>Sheet1!$D$49:$D$62</c:f>
              <c:numCache>
                <c:formatCode>General</c:formatCode>
                <c:ptCount val="14"/>
                <c:pt idx="0">
                  <c:v>-2.4278252474406941</c:v>
                </c:pt>
                <c:pt idx="1">
                  <c:v>-2.0883760002909071</c:v>
                </c:pt>
                <c:pt idx="2">
                  <c:v>-1.7060729979641849</c:v>
                </c:pt>
                <c:pt idx="3">
                  <c:v>-1.0460518162470152</c:v>
                </c:pt>
                <c:pt idx="4">
                  <c:v>-0.46747016374104078</c:v>
                </c:pt>
                <c:pt idx="5">
                  <c:v>1.421322184711471E-3</c:v>
                </c:pt>
                <c:pt idx="6">
                  <c:v>0.23054065675890456</c:v>
                </c:pt>
                <c:pt idx="7">
                  <c:v>0.3189688282321157</c:v>
                </c:pt>
                <c:pt idx="8">
                  <c:v>1.0406481030319839</c:v>
                </c:pt>
                <c:pt idx="9">
                  <c:v>1.2089707792965356</c:v>
                </c:pt>
                <c:pt idx="10">
                  <c:v>2.4216921579222657</c:v>
                </c:pt>
                <c:pt idx="11">
                  <c:v>2.5135543782572967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2528"/>
        <c:axId val="1840783072"/>
      </c:scatterChart>
      <c:valAx>
        <c:axId val="18407825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3072"/>
        <c:crosses val="autoZero"/>
        <c:crossBetween val="midCat"/>
      </c:valAx>
      <c:valAx>
        <c:axId val="184078307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2528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Sheet1!$I$5:$I$16</c:f>
              <c:numCache>
                <c:formatCode>General</c:formatCode>
                <c:ptCount val="12"/>
                <c:pt idx="0">
                  <c:v>-2.0883760002909071</c:v>
                </c:pt>
                <c:pt idx="1">
                  <c:v>0.23054065675890456</c:v>
                </c:pt>
                <c:pt idx="2">
                  <c:v>1.0406481030319839</c:v>
                </c:pt>
                <c:pt idx="3">
                  <c:v>2.5135543782572967</c:v>
                </c:pt>
                <c:pt idx="4">
                  <c:v>1.2089707792965356</c:v>
                </c:pt>
                <c:pt idx="5">
                  <c:v>2.4216921579222657</c:v>
                </c:pt>
                <c:pt idx="6">
                  <c:v>0.3189688282321157</c:v>
                </c:pt>
                <c:pt idx="7">
                  <c:v>1.421322184711471E-3</c:v>
                </c:pt>
                <c:pt idx="8">
                  <c:v>-0.46747016374104078</c:v>
                </c:pt>
                <c:pt idx="9">
                  <c:v>-1.0460518162470152</c:v>
                </c:pt>
                <c:pt idx="10">
                  <c:v>-1.7060729979641849</c:v>
                </c:pt>
                <c:pt idx="11">
                  <c:v>-2.4278252474406941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9056"/>
        <c:axId val="1840779264"/>
      </c:scatterChart>
      <c:valAx>
        <c:axId val="1840789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experimental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40779264"/>
        <c:crosses val="autoZero"/>
        <c:crossBetween val="midCat"/>
      </c:valAx>
      <c:valAx>
        <c:axId val="18407792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905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Sheet1!$H$5:$H$16</c:f>
              <c:numCache>
                <c:formatCode>General</c:formatCode>
                <c:ptCount val="12"/>
                <c:pt idx="0">
                  <c:v>-62.911623999709093</c:v>
                </c:pt>
                <c:pt idx="1">
                  <c:v>-69.230540656758905</c:v>
                </c:pt>
                <c:pt idx="2">
                  <c:v>-73.040648103031984</c:v>
                </c:pt>
                <c:pt idx="3">
                  <c:v>-75.513554378257297</c:v>
                </c:pt>
                <c:pt idx="4">
                  <c:v>-77.208970779296536</c:v>
                </c:pt>
                <c:pt idx="5">
                  <c:v>-78.421692157922266</c:v>
                </c:pt>
                <c:pt idx="6">
                  <c:v>-79.318968828232116</c:v>
                </c:pt>
                <c:pt idx="7">
                  <c:v>-80.001421322184711</c:v>
                </c:pt>
                <c:pt idx="8">
                  <c:v>-80.532529836258959</c:v>
                </c:pt>
                <c:pt idx="9">
                  <c:v>-80.953948183752985</c:v>
                </c:pt>
                <c:pt idx="10">
                  <c:v>-81.293927002035815</c:v>
                </c:pt>
                <c:pt idx="11">
                  <c:v>-81.572174752559306</c:v>
                </c:pt>
              </c:numCache>
            </c:numRef>
          </c:xVal>
          <c:yVal>
            <c:numRef>
              <c:f>Sheet1!$I$5:$I$16</c:f>
              <c:numCache>
                <c:formatCode>General</c:formatCode>
                <c:ptCount val="12"/>
                <c:pt idx="0">
                  <c:v>-2.0883760002909071</c:v>
                </c:pt>
                <c:pt idx="1">
                  <c:v>0.23054065675890456</c:v>
                </c:pt>
                <c:pt idx="2">
                  <c:v>1.0406481030319839</c:v>
                </c:pt>
                <c:pt idx="3">
                  <c:v>2.5135543782572967</c:v>
                </c:pt>
                <c:pt idx="4">
                  <c:v>1.2089707792965356</c:v>
                </c:pt>
                <c:pt idx="5">
                  <c:v>2.4216921579222657</c:v>
                </c:pt>
                <c:pt idx="6">
                  <c:v>0.3189688282321157</c:v>
                </c:pt>
                <c:pt idx="7">
                  <c:v>1.421322184711471E-3</c:v>
                </c:pt>
                <c:pt idx="8">
                  <c:v>-0.46747016374104078</c:v>
                </c:pt>
                <c:pt idx="9">
                  <c:v>-1.0460518162470152</c:v>
                </c:pt>
                <c:pt idx="10">
                  <c:v>-1.7060729979641849</c:v>
                </c:pt>
                <c:pt idx="11">
                  <c:v>-2.4278252474406941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90144"/>
        <c:axId val="1840790688"/>
      </c:scatterChart>
      <c:valAx>
        <c:axId val="1840790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90688"/>
        <c:crosses val="autoZero"/>
        <c:crossBetween val="midCat"/>
      </c:valAx>
      <c:valAx>
        <c:axId val="18407906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9014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Sheet1!$B$65</c:f>
              <c:strCache>
                <c:ptCount val="1"/>
                <c:pt idx="0">
                  <c:v>measured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Sheet1!$A$66:$A$77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Sheet1!$B$66:$B$77</c:f>
              <c:numCache>
                <c:formatCode>General</c:formatCode>
                <c:ptCount val="12"/>
                <c:pt idx="0">
                  <c:v>-65</c:v>
                </c:pt>
                <c:pt idx="1">
                  <c:v>-69</c:v>
                </c:pt>
                <c:pt idx="2">
                  <c:v>-72</c:v>
                </c:pt>
                <c:pt idx="3">
                  <c:v>-73</c:v>
                </c:pt>
                <c:pt idx="4">
                  <c:v>-76</c:v>
                </c:pt>
                <c:pt idx="5">
                  <c:v>-76</c:v>
                </c:pt>
                <c:pt idx="6">
                  <c:v>-79</c:v>
                </c:pt>
                <c:pt idx="7">
                  <c:v>-80</c:v>
                </c:pt>
                <c:pt idx="8">
                  <c:v>-81</c:v>
                </c:pt>
                <c:pt idx="9">
                  <c:v>-82</c:v>
                </c:pt>
                <c:pt idx="10">
                  <c:v>-83</c:v>
                </c:pt>
                <c:pt idx="11">
                  <c:v>-84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Sheet1!$C$65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</c:marker>
          <c:xVal>
            <c:numRef>
              <c:f>Sheet1!$A$66:$A$77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Sheet1!$C$66:$C$77</c:f>
              <c:numCache>
                <c:formatCode>General</c:formatCode>
                <c:ptCount val="12"/>
                <c:pt idx="0">
                  <c:v>-64.955561351014211</c:v>
                </c:pt>
                <c:pt idx="1">
                  <c:v>-68.638027567393664</c:v>
                </c:pt>
                <c:pt idx="2">
                  <c:v>-71.500038645618076</c:v>
                </c:pt>
                <c:pt idx="3">
                  <c:v>-73.80703935352301</c:v>
                </c:pt>
                <c:pt idx="4">
                  <c:v>-75.717961844287899</c:v>
                </c:pt>
                <c:pt idx="5">
                  <c:v>-77.334545461345385</c:v>
                </c:pt>
                <c:pt idx="6">
                  <c:v>-78.725339777601675</c:v>
                </c:pt>
                <c:pt idx="7">
                  <c:v>-79.93844229443765</c:v>
                </c:pt>
                <c:pt idx="8">
                  <c:v>-81.008729417978145</c:v>
                </c:pt>
                <c:pt idx="9">
                  <c:v>-81.962189735681164</c:v>
                </c:pt>
                <c:pt idx="10">
                  <c:v>-82.81863897067629</c:v>
                </c:pt>
                <c:pt idx="11">
                  <c:v>-83.593485580442916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Sheet1!$D$65</c:f>
              <c:strCache>
                <c:ptCount val="1"/>
                <c:pt idx="0">
                  <c:v>90% confidence interval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Sheet1!$A$66:$A$77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Sheet1!$D$66:$D$77</c:f>
              <c:numCache>
                <c:formatCode>General</c:formatCode>
                <c:ptCount val="12"/>
                <c:pt idx="0">
                  <c:v>-68.705454490510618</c:v>
                </c:pt>
                <c:pt idx="1">
                  <c:v>-72.199633072124584</c:v>
                </c:pt>
                <c:pt idx="2">
                  <c:v>-74.915307085749632</c:v>
                </c:pt>
                <c:pt idx="3">
                  <c:v>-77.104348882107317</c:v>
                </c:pt>
                <c:pt idx="4">
                  <c:v>-78.917564277989484</c:v>
                </c:pt>
                <c:pt idx="5">
                  <c:v>-80.451490597526501</c:v>
                </c:pt>
                <c:pt idx="6">
                  <c:v>-81.771172415563967</c:v>
                </c:pt>
                <c:pt idx="7">
                  <c:v>-82.922247967262535</c:v>
                </c:pt>
                <c:pt idx="8">
                  <c:v>-83.937810398390369</c:v>
                </c:pt>
                <c:pt idx="9">
                  <c:v>-84.842519477788898</c:v>
                </c:pt>
                <c:pt idx="10">
                  <c:v>-85.655177733782864</c:v>
                </c:pt>
                <c:pt idx="11">
                  <c:v>-86.390405776294187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Sheet1!$E$65</c:f>
              <c:strCache>
                <c:ptCount val="1"/>
                <c:pt idx="0">
                  <c:v>y_hat_max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Sheet1!$A$66:$A$77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Sheet1!$E$66:$E$77</c:f>
              <c:numCache>
                <c:formatCode>General</c:formatCode>
                <c:ptCount val="12"/>
                <c:pt idx="0">
                  <c:v>-61.205668211517832</c:v>
                </c:pt>
                <c:pt idx="1">
                  <c:v>-65.076422062662715</c:v>
                </c:pt>
                <c:pt idx="2">
                  <c:v>-68.084770205486535</c:v>
                </c:pt>
                <c:pt idx="3">
                  <c:v>-70.509729824938717</c:v>
                </c:pt>
                <c:pt idx="4">
                  <c:v>-72.518359410586328</c:v>
                </c:pt>
                <c:pt idx="5">
                  <c:v>-74.217600325164284</c:v>
                </c:pt>
                <c:pt idx="6">
                  <c:v>-75.679507139639369</c:v>
                </c:pt>
                <c:pt idx="7">
                  <c:v>-76.954636621612764</c:v>
                </c:pt>
                <c:pt idx="8">
                  <c:v>-78.079648437565908</c:v>
                </c:pt>
                <c:pt idx="9">
                  <c:v>-79.081859993573445</c:v>
                </c:pt>
                <c:pt idx="10">
                  <c:v>-79.982100207569715</c:v>
                </c:pt>
                <c:pt idx="11">
                  <c:v>-80.796565384591631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91776"/>
        <c:axId val="1840786880"/>
      </c:scatterChart>
      <c:valAx>
        <c:axId val="1840791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(meters)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6880"/>
        <c:crosses val="autoZero"/>
        <c:crossBetween val="midCat"/>
      </c:valAx>
      <c:valAx>
        <c:axId val="18407868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91776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Sheet1!$D$48</c:f>
              <c:strCache>
                <c:ptCount val="1"/>
                <c:pt idx="0">
                  <c:v>e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Sheet1!$C$49:$C$62</c:f>
              <c:numCache>
                <c:formatCode>General</c:formatCode>
                <c:ptCount val="14"/>
                <c:pt idx="0">
                  <c:v>-1.7341562983883385</c:v>
                </c:pt>
                <c:pt idx="1">
                  <c:v>-1.1492082681575793</c:v>
                </c:pt>
                <c:pt idx="2">
                  <c:v>-0.81009162949687807</c:v>
                </c:pt>
                <c:pt idx="3">
                  <c:v>-0.54653689842413589</c:v>
                </c:pt>
                <c:pt idx="4">
                  <c:v>-0.31729887872592571</c:v>
                </c:pt>
                <c:pt idx="5">
                  <c:v>-0.10416467748839144</c:v>
                </c:pt>
                <c:pt idx="6">
                  <c:v>0.10416467748839034</c:v>
                </c:pt>
                <c:pt idx="7">
                  <c:v>0.31729887872592571</c:v>
                </c:pt>
                <c:pt idx="8">
                  <c:v>0.54653689842413589</c:v>
                </c:pt>
                <c:pt idx="9">
                  <c:v>0.81009162949687807</c:v>
                </c:pt>
                <c:pt idx="10">
                  <c:v>1.1492082681575793</c:v>
                </c:pt>
                <c:pt idx="11">
                  <c:v>1.7341562983883385</c:v>
                </c:pt>
              </c:numCache>
            </c:numRef>
          </c:xVal>
          <c:yVal>
            <c:numRef>
              <c:f>Sheet1!$D$49:$D$62</c:f>
              <c:numCache>
                <c:formatCode>General</c:formatCode>
                <c:ptCount val="14"/>
                <c:pt idx="0">
                  <c:v>-0.49996135438192368</c:v>
                </c:pt>
                <c:pt idx="1">
                  <c:v>-0.40651441955708378</c:v>
                </c:pt>
                <c:pt idx="2">
                  <c:v>-0.36197243260633627</c:v>
                </c:pt>
                <c:pt idx="3">
                  <c:v>-0.282038155712101</c:v>
                </c:pt>
                <c:pt idx="4">
                  <c:v>-0.27466022239832455</c:v>
                </c:pt>
                <c:pt idx="5">
                  <c:v>-0.18136102932371045</c:v>
                </c:pt>
                <c:pt idx="6">
                  <c:v>-6.1557705562350407E-2</c:v>
                </c:pt>
                <c:pt idx="7">
                  <c:v>-4.4438648985789087E-2</c:v>
                </c:pt>
                <c:pt idx="8">
                  <c:v>-3.7810264318835607E-2</c:v>
                </c:pt>
                <c:pt idx="9">
                  <c:v>8.729417978145193E-3</c:v>
                </c:pt>
                <c:pt idx="10">
                  <c:v>0.80703935352300959</c:v>
                </c:pt>
                <c:pt idx="11">
                  <c:v>1.3345454613453853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92320"/>
        <c:axId val="1840778176"/>
      </c:scatterChart>
      <c:valAx>
        <c:axId val="1840792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78176"/>
        <c:crosses val="autoZero"/>
        <c:crossBetween val="midCat"/>
      </c:valAx>
      <c:valAx>
        <c:axId val="184077817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9232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Sheet1!$I$5:$I$16</c:f>
              <c:numCache>
                <c:formatCode>General</c:formatCode>
                <c:ptCount val="12"/>
                <c:pt idx="0">
                  <c:v>-4.4438648985789087E-2</c:v>
                </c:pt>
                <c:pt idx="1">
                  <c:v>-0.36197243260633627</c:v>
                </c:pt>
                <c:pt idx="2">
                  <c:v>-0.49996135438192368</c:v>
                </c:pt>
                <c:pt idx="3">
                  <c:v>0.80703935352300959</c:v>
                </c:pt>
                <c:pt idx="4">
                  <c:v>-0.282038155712101</c:v>
                </c:pt>
                <c:pt idx="5">
                  <c:v>1.3345454613453853</c:v>
                </c:pt>
                <c:pt idx="6">
                  <c:v>-0.27466022239832455</c:v>
                </c:pt>
                <c:pt idx="7">
                  <c:v>-6.1557705562350407E-2</c:v>
                </c:pt>
                <c:pt idx="8">
                  <c:v>8.729417978145193E-3</c:v>
                </c:pt>
                <c:pt idx="9">
                  <c:v>-3.7810264318835607E-2</c:v>
                </c:pt>
                <c:pt idx="10">
                  <c:v>-0.18136102932371045</c:v>
                </c:pt>
                <c:pt idx="11">
                  <c:v>-0.40651441955708378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09778576"/>
        <c:axId val="1877560240"/>
      </c:scatterChart>
      <c:valAx>
        <c:axId val="1709778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experimental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77560240"/>
        <c:crosses val="autoZero"/>
        <c:crossBetween val="midCat"/>
      </c:valAx>
      <c:valAx>
        <c:axId val="187756024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70977857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Sheet1!$H$5:$H$16</c:f>
              <c:numCache>
                <c:formatCode>General</c:formatCode>
                <c:ptCount val="12"/>
                <c:pt idx="0">
                  <c:v>-64.955561351014211</c:v>
                </c:pt>
                <c:pt idx="1">
                  <c:v>-68.638027567393664</c:v>
                </c:pt>
                <c:pt idx="2">
                  <c:v>-71.500038645618076</c:v>
                </c:pt>
                <c:pt idx="3">
                  <c:v>-73.80703935352301</c:v>
                </c:pt>
                <c:pt idx="4">
                  <c:v>-75.717961844287899</c:v>
                </c:pt>
                <c:pt idx="5">
                  <c:v>-77.334545461345385</c:v>
                </c:pt>
                <c:pt idx="6">
                  <c:v>-78.725339777601675</c:v>
                </c:pt>
                <c:pt idx="7">
                  <c:v>-79.93844229443765</c:v>
                </c:pt>
                <c:pt idx="8">
                  <c:v>-81.008729417978145</c:v>
                </c:pt>
                <c:pt idx="9">
                  <c:v>-81.962189735681164</c:v>
                </c:pt>
                <c:pt idx="10">
                  <c:v>-82.81863897067629</c:v>
                </c:pt>
                <c:pt idx="11">
                  <c:v>-83.593485580442916</c:v>
                </c:pt>
              </c:numCache>
            </c:numRef>
          </c:xVal>
          <c:yVal>
            <c:numRef>
              <c:f>Sheet1!$I$5:$I$16</c:f>
              <c:numCache>
                <c:formatCode>General</c:formatCode>
                <c:ptCount val="12"/>
                <c:pt idx="0">
                  <c:v>-4.4438648985789087E-2</c:v>
                </c:pt>
                <c:pt idx="1">
                  <c:v>-0.36197243260633627</c:v>
                </c:pt>
                <c:pt idx="2">
                  <c:v>-0.49996135438192368</c:v>
                </c:pt>
                <c:pt idx="3">
                  <c:v>0.80703935352300959</c:v>
                </c:pt>
                <c:pt idx="4">
                  <c:v>-0.282038155712101</c:v>
                </c:pt>
                <c:pt idx="5">
                  <c:v>1.3345454613453853</c:v>
                </c:pt>
                <c:pt idx="6">
                  <c:v>-0.27466022239832455</c:v>
                </c:pt>
                <c:pt idx="7">
                  <c:v>-6.1557705562350407E-2</c:v>
                </c:pt>
                <c:pt idx="8">
                  <c:v>8.729417978145193E-3</c:v>
                </c:pt>
                <c:pt idx="9">
                  <c:v>-3.7810264318835607E-2</c:v>
                </c:pt>
                <c:pt idx="10">
                  <c:v>-0.18136102932371045</c:v>
                </c:pt>
                <c:pt idx="11">
                  <c:v>-0.40651441955708378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66768"/>
        <c:axId val="1877557520"/>
      </c:scatterChart>
      <c:valAx>
        <c:axId val="1877566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57520"/>
        <c:crosses val="autoZero"/>
        <c:crossBetween val="midCat"/>
      </c:valAx>
      <c:valAx>
        <c:axId val="187755752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676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Sheet1!$B$65</c:f>
              <c:strCache>
                <c:ptCount val="1"/>
                <c:pt idx="0">
                  <c:v>measured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Sheet1!$A$66:$A$78</c:f>
              <c:numCache>
                <c:formatCode>General</c:formatCode>
                <c:ptCount val="13"/>
                <c:pt idx="0">
                  <c:v>12.000000000000005</c:v>
                </c:pt>
                <c:pt idx="1">
                  <c:v>25.000000000000018</c:v>
                </c:pt>
                <c:pt idx="2">
                  <c:v>30.000000000000004</c:v>
                </c:pt>
                <c:pt idx="3">
                  <c:v>35.000000000000007</c:v>
                </c:pt>
                <c:pt idx="4">
                  <c:v>40</c:v>
                </c:pt>
                <c:pt idx="5">
                  <c:v>45.000000000000014</c:v>
                </c:pt>
                <c:pt idx="6">
                  <c:v>50.000000000000014</c:v>
                </c:pt>
                <c:pt idx="7">
                  <c:v>55.000000000000014</c:v>
                </c:pt>
                <c:pt idx="8">
                  <c:v>60.000000000000036</c:v>
                </c:pt>
                <c:pt idx="9">
                  <c:v>65.000000000000043</c:v>
                </c:pt>
                <c:pt idx="10">
                  <c:v>70.000000000000028</c:v>
                </c:pt>
                <c:pt idx="11">
                  <c:v>75.000000000000043</c:v>
                </c:pt>
                <c:pt idx="12">
                  <c:v>80.000000000000043</c:v>
                </c:pt>
              </c:numCache>
            </c:numRef>
          </c:xVal>
          <c:yVal>
            <c:numRef>
              <c:f>Sheet1!$B$66:$B$78</c:f>
              <c:numCache>
                <c:formatCode>General</c:formatCode>
                <c:ptCount val="13"/>
                <c:pt idx="0">
                  <c:v>-56</c:v>
                </c:pt>
                <c:pt idx="1">
                  <c:v>-65</c:v>
                </c:pt>
                <c:pt idx="2">
                  <c:v>-69</c:v>
                </c:pt>
                <c:pt idx="3">
                  <c:v>-72</c:v>
                </c:pt>
                <c:pt idx="4">
                  <c:v>-73</c:v>
                </c:pt>
                <c:pt idx="5">
                  <c:v>-76</c:v>
                </c:pt>
                <c:pt idx="6">
                  <c:v>-76</c:v>
                </c:pt>
                <c:pt idx="7">
                  <c:v>-79</c:v>
                </c:pt>
                <c:pt idx="8">
                  <c:v>-80</c:v>
                </c:pt>
                <c:pt idx="9">
                  <c:v>-81</c:v>
                </c:pt>
                <c:pt idx="10">
                  <c:v>-82</c:v>
                </c:pt>
                <c:pt idx="11">
                  <c:v>-83</c:v>
                </c:pt>
                <c:pt idx="12">
                  <c:v>-84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Sheet1!$C$65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</c:marker>
          <c:xVal>
            <c:numRef>
              <c:f>Sheet1!$A$66:$A$78</c:f>
              <c:numCache>
                <c:formatCode>General</c:formatCode>
                <c:ptCount val="13"/>
                <c:pt idx="0">
                  <c:v>12.000000000000005</c:v>
                </c:pt>
                <c:pt idx="1">
                  <c:v>25.000000000000018</c:v>
                </c:pt>
                <c:pt idx="2">
                  <c:v>30.000000000000004</c:v>
                </c:pt>
                <c:pt idx="3">
                  <c:v>35.000000000000007</c:v>
                </c:pt>
                <c:pt idx="4">
                  <c:v>40</c:v>
                </c:pt>
                <c:pt idx="5">
                  <c:v>45.000000000000014</c:v>
                </c:pt>
                <c:pt idx="6">
                  <c:v>50.000000000000014</c:v>
                </c:pt>
                <c:pt idx="7">
                  <c:v>55.000000000000014</c:v>
                </c:pt>
                <c:pt idx="8">
                  <c:v>60.000000000000036</c:v>
                </c:pt>
                <c:pt idx="9">
                  <c:v>65.000000000000043</c:v>
                </c:pt>
                <c:pt idx="10">
                  <c:v>70.000000000000028</c:v>
                </c:pt>
                <c:pt idx="11">
                  <c:v>75.000000000000043</c:v>
                </c:pt>
                <c:pt idx="12">
                  <c:v>80.000000000000043</c:v>
                </c:pt>
              </c:numCache>
            </c:numRef>
          </c:xVal>
          <c:yVal>
            <c:numRef>
              <c:f>Sheet1!$C$66:$C$78</c:f>
              <c:numCache>
                <c:formatCode>General</c:formatCode>
                <c:ptCount val="13"/>
                <c:pt idx="0">
                  <c:v>-55.272683651578042</c:v>
                </c:pt>
                <c:pt idx="1">
                  <c:v>-66.395952929695909</c:v>
                </c:pt>
                <c:pt idx="2">
                  <c:v>-69.159027783899717</c:v>
                </c:pt>
                <c:pt idx="3">
                  <c:v>-71.495174286150529</c:v>
                </c:pt>
                <c:pt idx="4">
                  <c:v>-73.518836433927163</c:v>
                </c:pt>
                <c:pt idx="5">
                  <c:v>-75.303832952148724</c:v>
                </c:pt>
                <c:pt idx="6">
                  <c:v>-76.900566747972363</c:v>
                </c:pt>
                <c:pt idx="7">
                  <c:v>-78.344988163617643</c:v>
                </c:pt>
                <c:pt idx="8">
                  <c:v>-79.66364160217617</c:v>
                </c:pt>
                <c:pt idx="9">
                  <c:v>-80.876685175981748</c:v>
                </c:pt>
                <c:pt idx="10">
                  <c:v>-81.999788104426997</c:v>
                </c:pt>
                <c:pt idx="11">
                  <c:v>-83.045371916221384</c:v>
                </c:pt>
                <c:pt idx="12">
                  <c:v>-84.023450252203631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Sheet1!$D$65</c:f>
              <c:strCache>
                <c:ptCount val="1"/>
                <c:pt idx="0">
                  <c:v>90% confidence interval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Sheet1!$A$66:$A$78</c:f>
              <c:numCache>
                <c:formatCode>General</c:formatCode>
                <c:ptCount val="13"/>
                <c:pt idx="0">
                  <c:v>12.000000000000005</c:v>
                </c:pt>
                <c:pt idx="1">
                  <c:v>25.000000000000018</c:v>
                </c:pt>
                <c:pt idx="2">
                  <c:v>30.000000000000004</c:v>
                </c:pt>
                <c:pt idx="3">
                  <c:v>35.000000000000007</c:v>
                </c:pt>
                <c:pt idx="4">
                  <c:v>40</c:v>
                </c:pt>
                <c:pt idx="5">
                  <c:v>45.000000000000014</c:v>
                </c:pt>
                <c:pt idx="6">
                  <c:v>50.000000000000014</c:v>
                </c:pt>
                <c:pt idx="7">
                  <c:v>55.000000000000014</c:v>
                </c:pt>
                <c:pt idx="8">
                  <c:v>60.000000000000036</c:v>
                </c:pt>
                <c:pt idx="9">
                  <c:v>65.000000000000043</c:v>
                </c:pt>
                <c:pt idx="10">
                  <c:v>70.000000000000028</c:v>
                </c:pt>
                <c:pt idx="11">
                  <c:v>75.000000000000043</c:v>
                </c:pt>
                <c:pt idx="12">
                  <c:v>80.000000000000043</c:v>
                </c:pt>
              </c:numCache>
            </c:numRef>
          </c:xVal>
          <c:yVal>
            <c:numRef>
              <c:f>Sheet1!$D$66:$D$78</c:f>
              <c:numCache>
                <c:formatCode>General</c:formatCode>
                <c:ptCount val="13"/>
                <c:pt idx="0">
                  <c:v>-59.375449875850983</c:v>
                </c:pt>
                <c:pt idx="1">
                  <c:v>-70.975885541100723</c:v>
                </c:pt>
                <c:pt idx="2">
                  <c:v>-73.857490875201194</c:v>
                </c:pt>
                <c:pt idx="3">
                  <c:v>-76.293853470258711</c:v>
                </c:pt>
                <c:pt idx="4">
                  <c:v>-78.404326746282493</c:v>
                </c:pt>
                <c:pt idx="5">
                  <c:v>-80.265896106385924</c:v>
                </c:pt>
                <c:pt idx="6">
                  <c:v>-81.931126643366724</c:v>
                </c:pt>
                <c:pt idx="7">
                  <c:v>-83.437510898458413</c:v>
                </c:pt>
                <c:pt idx="8">
                  <c:v>-84.812731977467223</c:v>
                </c:pt>
                <c:pt idx="9">
                  <c:v>-86.077812736121416</c:v>
                </c:pt>
                <c:pt idx="10">
                  <c:v>-87.249094572524712</c:v>
                </c:pt>
                <c:pt idx="11">
                  <c:v>-88.339531874551454</c:v>
                </c:pt>
                <c:pt idx="12">
                  <c:v>-89.359567848548494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Sheet1!$E$65</c:f>
              <c:strCache>
                <c:ptCount val="1"/>
                <c:pt idx="0">
                  <c:v>y_hat_max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Sheet1!$A$66:$A$78</c:f>
              <c:numCache>
                <c:formatCode>General</c:formatCode>
                <c:ptCount val="13"/>
                <c:pt idx="0">
                  <c:v>12.000000000000005</c:v>
                </c:pt>
                <c:pt idx="1">
                  <c:v>25.000000000000018</c:v>
                </c:pt>
                <c:pt idx="2">
                  <c:v>30.000000000000004</c:v>
                </c:pt>
                <c:pt idx="3">
                  <c:v>35.000000000000007</c:v>
                </c:pt>
                <c:pt idx="4">
                  <c:v>40</c:v>
                </c:pt>
                <c:pt idx="5">
                  <c:v>45.000000000000014</c:v>
                </c:pt>
                <c:pt idx="6">
                  <c:v>50.000000000000014</c:v>
                </c:pt>
                <c:pt idx="7">
                  <c:v>55.000000000000014</c:v>
                </c:pt>
                <c:pt idx="8">
                  <c:v>60.000000000000036</c:v>
                </c:pt>
                <c:pt idx="9">
                  <c:v>65.000000000000043</c:v>
                </c:pt>
                <c:pt idx="10">
                  <c:v>70.000000000000028</c:v>
                </c:pt>
                <c:pt idx="11">
                  <c:v>75.000000000000043</c:v>
                </c:pt>
                <c:pt idx="12">
                  <c:v>80.000000000000043</c:v>
                </c:pt>
              </c:numCache>
            </c:numRef>
          </c:xVal>
          <c:yVal>
            <c:numRef>
              <c:f>Sheet1!$E$66:$E$78</c:f>
              <c:numCache>
                <c:formatCode>General</c:formatCode>
                <c:ptCount val="13"/>
                <c:pt idx="0">
                  <c:v>-51.169917427305116</c:v>
                </c:pt>
                <c:pt idx="1">
                  <c:v>-61.816020318291102</c:v>
                </c:pt>
                <c:pt idx="2">
                  <c:v>-64.460564692598211</c:v>
                </c:pt>
                <c:pt idx="3">
                  <c:v>-66.69649510204232</c:v>
                </c:pt>
                <c:pt idx="4">
                  <c:v>-68.633346121571833</c:v>
                </c:pt>
                <c:pt idx="5">
                  <c:v>-70.341769797911525</c:v>
                </c:pt>
                <c:pt idx="6">
                  <c:v>-71.87000685257803</c:v>
                </c:pt>
                <c:pt idx="7">
                  <c:v>-73.252465428776873</c:v>
                </c:pt>
                <c:pt idx="8">
                  <c:v>-74.514551226885146</c:v>
                </c:pt>
                <c:pt idx="9">
                  <c:v>-75.675557615842109</c:v>
                </c:pt>
                <c:pt idx="10">
                  <c:v>-76.750481636329255</c:v>
                </c:pt>
                <c:pt idx="11">
                  <c:v>-77.751211957891343</c:v>
                </c:pt>
                <c:pt idx="12">
                  <c:v>-78.687332655858768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61872"/>
        <c:axId val="1877559696"/>
      </c:scatterChart>
      <c:valAx>
        <c:axId val="1877561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(meters)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59696"/>
        <c:crosses val="autoZero"/>
        <c:crossBetween val="midCat"/>
      </c:valAx>
      <c:valAx>
        <c:axId val="187755969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1872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Sheet1!$D$48</c:f>
              <c:strCache>
                <c:ptCount val="1"/>
                <c:pt idx="0">
                  <c:v>e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Sheet1!$C$49:$C$62</c:f>
              <c:numCache>
                <c:formatCode>General</c:formatCode>
                <c:ptCount val="14"/>
                <c:pt idx="0">
                  <c:v>-1.7715030999501589</c:v>
                </c:pt>
                <c:pt idx="1">
                  <c:v>-1.1974821718495816</c:v>
                </c:pt>
                <c:pt idx="2">
                  <c:v>-0.86736957687875682</c:v>
                </c:pt>
                <c:pt idx="3">
                  <c:v>-0.61305163637170978</c:v>
                </c:pt>
                <c:pt idx="4">
                  <c:v>-0.39412551726874989</c:v>
                </c:pt>
                <c:pt idx="5">
                  <c:v>-0.19317456337086084</c:v>
                </c:pt>
                <c:pt idx="6">
                  <c:v>0</c:v>
                </c:pt>
                <c:pt idx="7">
                  <c:v>0.19317456337086084</c:v>
                </c:pt>
                <c:pt idx="8">
                  <c:v>0.39412551726874989</c:v>
                </c:pt>
                <c:pt idx="9">
                  <c:v>0.61305163637170978</c:v>
                </c:pt>
                <c:pt idx="10">
                  <c:v>0.86736957687875682</c:v>
                </c:pt>
                <c:pt idx="11">
                  <c:v>1.1974821718495816</c:v>
                </c:pt>
                <c:pt idx="12">
                  <c:v>1.7715030999501595</c:v>
                </c:pt>
              </c:numCache>
            </c:numRef>
          </c:xVal>
          <c:yVal>
            <c:numRef>
              <c:f>Sheet1!$D$49:$D$62</c:f>
              <c:numCache>
                <c:formatCode>General</c:formatCode>
                <c:ptCount val="14"/>
                <c:pt idx="0">
                  <c:v>-0.72731634842195803</c:v>
                </c:pt>
                <c:pt idx="1">
                  <c:v>-0.69616704785127581</c:v>
                </c:pt>
                <c:pt idx="2">
                  <c:v>-0.65501183638235716</c:v>
                </c:pt>
                <c:pt idx="3">
                  <c:v>-0.5048257138494705</c:v>
                </c:pt>
                <c:pt idx="4">
                  <c:v>-0.33635839782382959</c:v>
                </c:pt>
                <c:pt idx="5">
                  <c:v>-0.12331482401825156</c:v>
                </c:pt>
                <c:pt idx="6">
                  <c:v>-2.1189557300260731E-4</c:v>
                </c:pt>
                <c:pt idx="7">
                  <c:v>2.3450252203630839E-2</c:v>
                </c:pt>
                <c:pt idx="8">
                  <c:v>4.5371916221384367E-2</c:v>
                </c:pt>
                <c:pt idx="9">
                  <c:v>0.15902778389971672</c:v>
                </c:pt>
                <c:pt idx="10">
                  <c:v>0.51883643392716294</c:v>
                </c:pt>
                <c:pt idx="11">
                  <c:v>0.90056674797236269</c:v>
                </c:pt>
                <c:pt idx="12">
                  <c:v>1.395952929695909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71120"/>
        <c:axId val="1877558608"/>
      </c:scatterChart>
      <c:valAx>
        <c:axId val="1877571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58608"/>
        <c:crosses val="autoZero"/>
        <c:crossBetween val="midCat"/>
      </c:valAx>
      <c:valAx>
        <c:axId val="187755860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7112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Sheet1!$I$5:$I$18</c:f>
              <c:numCache>
                <c:formatCode>General</c:formatCode>
                <c:ptCount val="14"/>
                <c:pt idx="1">
                  <c:v>-0.72731634842195803</c:v>
                </c:pt>
                <c:pt idx="2">
                  <c:v>1.395952929695909</c:v>
                </c:pt>
                <c:pt idx="3">
                  <c:v>0.15902778389971672</c:v>
                </c:pt>
                <c:pt idx="4">
                  <c:v>-0.5048257138494705</c:v>
                </c:pt>
                <c:pt idx="5">
                  <c:v>0.51883643392716294</c:v>
                </c:pt>
                <c:pt idx="6">
                  <c:v>-0.69616704785127581</c:v>
                </c:pt>
                <c:pt idx="7">
                  <c:v>0.90056674797236269</c:v>
                </c:pt>
                <c:pt idx="8">
                  <c:v>-0.65501183638235716</c:v>
                </c:pt>
                <c:pt idx="9">
                  <c:v>-0.33635839782382959</c:v>
                </c:pt>
                <c:pt idx="10">
                  <c:v>-0.12331482401825156</c:v>
                </c:pt>
                <c:pt idx="11">
                  <c:v>-2.1189557300260731E-4</c:v>
                </c:pt>
                <c:pt idx="12">
                  <c:v>4.5371916221384367E-2</c:v>
                </c:pt>
                <c:pt idx="13">
                  <c:v>2.3450252203630839E-2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70032"/>
        <c:axId val="1877570576"/>
      </c:scatterChart>
      <c:valAx>
        <c:axId val="1877570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experimental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77570576"/>
        <c:crosses val="autoZero"/>
        <c:crossBetween val="midCat"/>
      </c:valAx>
      <c:valAx>
        <c:axId val="187757057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7003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Sheet1!$H$5:$H$18</c:f>
              <c:numCache>
                <c:formatCode>General</c:formatCode>
                <c:ptCount val="14"/>
                <c:pt idx="0">
                  <c:v>-45.548061232419002</c:v>
                </c:pt>
                <c:pt idx="1">
                  <c:v>-52.357914367860758</c:v>
                </c:pt>
                <c:pt idx="2">
                  <c:v>-59.735255264589327</c:v>
                </c:pt>
                <c:pt idx="3">
                  <c:v>-62.572694071023392</c:v>
                </c:pt>
                <c:pt idx="4">
                  <c:v>-65.410132877457457</c:v>
                </c:pt>
                <c:pt idx="5">
                  <c:v>-68.247571683891522</c:v>
                </c:pt>
                <c:pt idx="6">
                  <c:v>-71.085010490325587</c:v>
                </c:pt>
                <c:pt idx="7">
                  <c:v>-73.922449296759652</c:v>
                </c:pt>
                <c:pt idx="8">
                  <c:v>-76.759888103193717</c:v>
                </c:pt>
                <c:pt idx="9">
                  <c:v>-79.597326909627782</c:v>
                </c:pt>
                <c:pt idx="10">
                  <c:v>-82.434765716061847</c:v>
                </c:pt>
                <c:pt idx="11">
                  <c:v>-85.272204522495912</c:v>
                </c:pt>
                <c:pt idx="12">
                  <c:v>-88.109643328929977</c:v>
                </c:pt>
                <c:pt idx="13">
                  <c:v>-90.947082135364042</c:v>
                </c:pt>
              </c:numCache>
            </c:numRef>
          </c:xVal>
          <c:yVal>
            <c:numRef>
              <c:f>Sheet1!$I$5:$I$18</c:f>
              <c:numCache>
                <c:formatCode>General</c:formatCode>
                <c:ptCount val="14"/>
                <c:pt idx="0">
                  <c:v>19.548061232419002</c:v>
                </c:pt>
                <c:pt idx="1">
                  <c:v>-3.6420856321392421</c:v>
                </c:pt>
                <c:pt idx="2">
                  <c:v>-5.2647447354106731</c:v>
                </c:pt>
                <c:pt idx="3">
                  <c:v>-6.4273059289766081</c:v>
                </c:pt>
                <c:pt idx="4">
                  <c:v>-6.5898671225425431</c:v>
                </c:pt>
                <c:pt idx="5">
                  <c:v>-4.7524283161084782</c:v>
                </c:pt>
                <c:pt idx="6">
                  <c:v>-4.9149895096744132</c:v>
                </c:pt>
                <c:pt idx="7">
                  <c:v>-2.0775507032403482</c:v>
                </c:pt>
                <c:pt idx="8">
                  <c:v>-2.2401118968062832</c:v>
                </c:pt>
                <c:pt idx="9">
                  <c:v>-0.40267309037221821</c:v>
                </c:pt>
                <c:pt idx="10">
                  <c:v>1.4347657160618468</c:v>
                </c:pt>
                <c:pt idx="11">
                  <c:v>3.2722045224959118</c:v>
                </c:pt>
                <c:pt idx="12">
                  <c:v>5.1096433289299767</c:v>
                </c:pt>
                <c:pt idx="13">
                  <c:v>6.9470821353640417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92864"/>
        <c:axId val="1840779808"/>
      </c:scatterChart>
      <c:valAx>
        <c:axId val="1840792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79808"/>
        <c:crosses val="autoZero"/>
        <c:crossBetween val="midCat"/>
      </c:valAx>
      <c:valAx>
        <c:axId val="184077980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9286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Sheet1!$H$5:$H$18</c:f>
              <c:numCache>
                <c:formatCode>General</c:formatCode>
                <c:ptCount val="14"/>
                <c:pt idx="1">
                  <c:v>-55.272683651578042</c:v>
                </c:pt>
                <c:pt idx="2">
                  <c:v>-66.395952929695909</c:v>
                </c:pt>
                <c:pt idx="3">
                  <c:v>-69.159027783899717</c:v>
                </c:pt>
                <c:pt idx="4">
                  <c:v>-71.495174286150529</c:v>
                </c:pt>
                <c:pt idx="5">
                  <c:v>-73.518836433927163</c:v>
                </c:pt>
                <c:pt idx="6">
                  <c:v>-75.303832952148724</c:v>
                </c:pt>
                <c:pt idx="7">
                  <c:v>-76.900566747972363</c:v>
                </c:pt>
                <c:pt idx="8">
                  <c:v>-78.344988163617643</c:v>
                </c:pt>
                <c:pt idx="9">
                  <c:v>-79.66364160217617</c:v>
                </c:pt>
                <c:pt idx="10">
                  <c:v>-80.876685175981748</c:v>
                </c:pt>
                <c:pt idx="11">
                  <c:v>-81.999788104426997</c:v>
                </c:pt>
                <c:pt idx="12">
                  <c:v>-83.045371916221384</c:v>
                </c:pt>
                <c:pt idx="13">
                  <c:v>-84.023450252203631</c:v>
                </c:pt>
              </c:numCache>
            </c:numRef>
          </c:xVal>
          <c:yVal>
            <c:numRef>
              <c:f>Sheet1!$I$5:$I$18</c:f>
              <c:numCache>
                <c:formatCode>General</c:formatCode>
                <c:ptCount val="14"/>
                <c:pt idx="1">
                  <c:v>-0.72731634842195803</c:v>
                </c:pt>
                <c:pt idx="2">
                  <c:v>1.395952929695909</c:v>
                </c:pt>
                <c:pt idx="3">
                  <c:v>0.15902778389971672</c:v>
                </c:pt>
                <c:pt idx="4">
                  <c:v>-0.5048257138494705</c:v>
                </c:pt>
                <c:pt idx="5">
                  <c:v>0.51883643392716294</c:v>
                </c:pt>
                <c:pt idx="6">
                  <c:v>-0.69616704785127581</c:v>
                </c:pt>
                <c:pt idx="7">
                  <c:v>0.90056674797236269</c:v>
                </c:pt>
                <c:pt idx="8">
                  <c:v>-0.65501183638235716</c:v>
                </c:pt>
                <c:pt idx="9">
                  <c:v>-0.33635839782382959</c:v>
                </c:pt>
                <c:pt idx="10">
                  <c:v>-0.12331482401825156</c:v>
                </c:pt>
                <c:pt idx="11">
                  <c:v>-2.1189557300260731E-4</c:v>
                </c:pt>
                <c:pt idx="12">
                  <c:v>4.5371916221384367E-2</c:v>
                </c:pt>
                <c:pt idx="13">
                  <c:v>2.3450252203630839E-2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60784"/>
        <c:axId val="1877567856"/>
      </c:scatterChart>
      <c:valAx>
        <c:axId val="1877560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7856"/>
        <c:crosses val="autoZero"/>
        <c:crossBetween val="midCat"/>
      </c:valAx>
      <c:valAx>
        <c:axId val="187756785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078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Sheet1!$H$5:$H$78</c:f>
              <c:numCache>
                <c:formatCode>General</c:formatCode>
                <c:ptCount val="74"/>
                <c:pt idx="0">
                  <c:v>-50.11086240414258</c:v>
                </c:pt>
                <c:pt idx="1">
                  <c:v>-66.150912353118471</c:v>
                </c:pt>
                <c:pt idx="2">
                  <c:v>-69.358922342913644</c:v>
                </c:pt>
                <c:pt idx="3">
                  <c:v>-72.566932332708831</c:v>
                </c:pt>
                <c:pt idx="4">
                  <c:v>-69.358922342913644</c:v>
                </c:pt>
                <c:pt idx="5">
                  <c:v>-72.566932332708831</c:v>
                </c:pt>
                <c:pt idx="6">
                  <c:v>-69.358922342913644</c:v>
                </c:pt>
                <c:pt idx="7">
                  <c:v>-66.150912353118471</c:v>
                </c:pt>
                <c:pt idx="8">
                  <c:v>-82.190962302094363</c:v>
                </c:pt>
                <c:pt idx="9">
                  <c:v>-85.39897229188955</c:v>
                </c:pt>
                <c:pt idx="10">
                  <c:v>-95.023002261275082</c:v>
                </c:pt>
                <c:pt idx="11">
                  <c:v>-95.023002261275082</c:v>
                </c:pt>
                <c:pt idx="12">
                  <c:v>-50.11086240414258</c:v>
                </c:pt>
                <c:pt idx="13">
                  <c:v>-66.150912353118471</c:v>
                </c:pt>
                <c:pt idx="14">
                  <c:v>-69.358922342913644</c:v>
                </c:pt>
                <c:pt idx="15">
                  <c:v>-72.566932332708831</c:v>
                </c:pt>
                <c:pt idx="16">
                  <c:v>-69.358922342913644</c:v>
                </c:pt>
                <c:pt idx="17">
                  <c:v>-72.566932332708831</c:v>
                </c:pt>
                <c:pt idx="18">
                  <c:v>-69.358922342913644</c:v>
                </c:pt>
                <c:pt idx="19">
                  <c:v>-66.150912353118471</c:v>
                </c:pt>
                <c:pt idx="20">
                  <c:v>-82.190962302094363</c:v>
                </c:pt>
                <c:pt idx="21">
                  <c:v>-85.39897229188955</c:v>
                </c:pt>
                <c:pt idx="22">
                  <c:v>-95.023002261275082</c:v>
                </c:pt>
                <c:pt idx="23">
                  <c:v>-95.023002261275082</c:v>
                </c:pt>
                <c:pt idx="24">
                  <c:v>-50.11086240414258</c:v>
                </c:pt>
                <c:pt idx="25">
                  <c:v>-66.150912353118471</c:v>
                </c:pt>
                <c:pt idx="26">
                  <c:v>-69.358922342913644</c:v>
                </c:pt>
                <c:pt idx="27">
                  <c:v>-72.566932332708831</c:v>
                </c:pt>
                <c:pt idx="28">
                  <c:v>-69.358922342913644</c:v>
                </c:pt>
                <c:pt idx="29">
                  <c:v>-72.566932332708831</c:v>
                </c:pt>
                <c:pt idx="30">
                  <c:v>-69.358922342913644</c:v>
                </c:pt>
                <c:pt idx="31">
                  <c:v>-66.150912353118471</c:v>
                </c:pt>
                <c:pt idx="32">
                  <c:v>-82.190962302094363</c:v>
                </c:pt>
                <c:pt idx="33">
                  <c:v>-85.39897229188955</c:v>
                </c:pt>
                <c:pt idx="34">
                  <c:v>-95.023002261275082</c:v>
                </c:pt>
                <c:pt idx="35">
                  <c:v>-95.023002261275082</c:v>
                </c:pt>
                <c:pt idx="36">
                  <c:v>-50.11086240414258</c:v>
                </c:pt>
                <c:pt idx="37">
                  <c:v>-66.150912353118471</c:v>
                </c:pt>
                <c:pt idx="38">
                  <c:v>-69.358922342913644</c:v>
                </c:pt>
                <c:pt idx="39">
                  <c:v>-72.566932332708831</c:v>
                </c:pt>
                <c:pt idx="40">
                  <c:v>-69.358922342913644</c:v>
                </c:pt>
                <c:pt idx="41">
                  <c:v>-72.566932332708831</c:v>
                </c:pt>
                <c:pt idx="42">
                  <c:v>-69.358922342913644</c:v>
                </c:pt>
                <c:pt idx="43">
                  <c:v>-66.150912353118471</c:v>
                </c:pt>
                <c:pt idx="44">
                  <c:v>-82.190962302094363</c:v>
                </c:pt>
                <c:pt idx="45">
                  <c:v>-85.39897229188955</c:v>
                </c:pt>
                <c:pt idx="46">
                  <c:v>-95.023002261275082</c:v>
                </c:pt>
                <c:pt idx="47">
                  <c:v>-95.023002261275082</c:v>
                </c:pt>
                <c:pt idx="48">
                  <c:v>-50.11086240414258</c:v>
                </c:pt>
                <c:pt idx="49">
                  <c:v>-66.150912353118471</c:v>
                </c:pt>
                <c:pt idx="50">
                  <c:v>-69.358922342913644</c:v>
                </c:pt>
                <c:pt idx="51">
                  <c:v>-72.566932332708831</c:v>
                </c:pt>
                <c:pt idx="52">
                  <c:v>-69.358922342913644</c:v>
                </c:pt>
                <c:pt idx="53">
                  <c:v>-72.566932332708831</c:v>
                </c:pt>
                <c:pt idx="54">
                  <c:v>-69.358922342913644</c:v>
                </c:pt>
                <c:pt idx="55">
                  <c:v>-66.150912353118471</c:v>
                </c:pt>
                <c:pt idx="56">
                  <c:v>-82.190962302094363</c:v>
                </c:pt>
                <c:pt idx="57">
                  <c:v>-85.39897229188955</c:v>
                </c:pt>
                <c:pt idx="58">
                  <c:v>-95.023002261275082</c:v>
                </c:pt>
                <c:pt idx="59">
                  <c:v>-95.023002261275082</c:v>
                </c:pt>
                <c:pt idx="60">
                  <c:v>-50.11086240414258</c:v>
                </c:pt>
                <c:pt idx="61">
                  <c:v>-66.150912353118471</c:v>
                </c:pt>
                <c:pt idx="62">
                  <c:v>-69.358922342913644</c:v>
                </c:pt>
                <c:pt idx="63">
                  <c:v>-72.566932332708831</c:v>
                </c:pt>
                <c:pt idx="64">
                  <c:v>-69.358922342913644</c:v>
                </c:pt>
                <c:pt idx="65">
                  <c:v>-72.566932332708831</c:v>
                </c:pt>
                <c:pt idx="66">
                  <c:v>-69.358922342913644</c:v>
                </c:pt>
                <c:pt idx="67">
                  <c:v>-66.150912353118471</c:v>
                </c:pt>
                <c:pt idx="68">
                  <c:v>-82.190962302094363</c:v>
                </c:pt>
                <c:pt idx="69">
                  <c:v>-85.39897229188955</c:v>
                </c:pt>
                <c:pt idx="70">
                  <c:v>-95.023002261275082</c:v>
                </c:pt>
                <c:pt idx="71">
                  <c:v>-95.023002261275082</c:v>
                </c:pt>
                <c:pt idx="72">
                  <c:v>-105.93023622657869</c:v>
                </c:pt>
                <c:pt idx="73">
                  <c:v>-99.514216246988326</c:v>
                </c:pt>
              </c:numCache>
            </c:numRef>
          </c:xVal>
          <c:yVal>
            <c:numRef>
              <c:f>Sheet1!$I$5:$I$78</c:f>
              <c:numCache>
                <c:formatCode>General</c:formatCode>
                <c:ptCount val="74"/>
                <c:pt idx="0">
                  <c:v>25.11086240414258</c:v>
                </c:pt>
                <c:pt idx="1">
                  <c:v>-13.849087646881529</c:v>
                </c:pt>
                <c:pt idx="2">
                  <c:v>-14.641077657086356</c:v>
                </c:pt>
                <c:pt idx="3">
                  <c:v>-12.433067667291169</c:v>
                </c:pt>
                <c:pt idx="4">
                  <c:v>-19.641077657086356</c:v>
                </c:pt>
                <c:pt idx="5">
                  <c:v>-9.4330676672911693</c:v>
                </c:pt>
                <c:pt idx="6">
                  <c:v>-9.6410776570863561</c:v>
                </c:pt>
                <c:pt idx="7">
                  <c:v>-5.8490876468815287</c:v>
                </c:pt>
                <c:pt idx="8">
                  <c:v>-10.809037697905637</c:v>
                </c:pt>
                <c:pt idx="9">
                  <c:v>-2.6010277081104505</c:v>
                </c:pt>
                <c:pt idx="10">
                  <c:v>-0.97699773872491846</c:v>
                </c:pt>
                <c:pt idx="11">
                  <c:v>5.0230022612750815</c:v>
                </c:pt>
                <c:pt idx="12">
                  <c:v>30.11086240414258</c:v>
                </c:pt>
                <c:pt idx="13">
                  <c:v>-20.849087646881529</c:v>
                </c:pt>
                <c:pt idx="14">
                  <c:v>-18.641077657086356</c:v>
                </c:pt>
                <c:pt idx="15">
                  <c:v>-13.433067667291169</c:v>
                </c:pt>
                <c:pt idx="16">
                  <c:v>-20.641077657086356</c:v>
                </c:pt>
                <c:pt idx="17">
                  <c:v>13.566932332708831</c:v>
                </c:pt>
                <c:pt idx="18">
                  <c:v>12.358922342913644</c:v>
                </c:pt>
                <c:pt idx="19">
                  <c:v>9.1509123531184713</c:v>
                </c:pt>
                <c:pt idx="20">
                  <c:v>-3.8090376979056373</c:v>
                </c:pt>
                <c:pt idx="21">
                  <c:v>7.3989722918895495</c:v>
                </c:pt>
                <c:pt idx="22">
                  <c:v>8.0230022612750815</c:v>
                </c:pt>
                <c:pt idx="23">
                  <c:v>9.0230022612750815</c:v>
                </c:pt>
                <c:pt idx="24">
                  <c:v>27.11086240414258</c:v>
                </c:pt>
                <c:pt idx="25">
                  <c:v>12.150912353118471</c:v>
                </c:pt>
                <c:pt idx="26">
                  <c:v>7.3589223429136439</c:v>
                </c:pt>
                <c:pt idx="27">
                  <c:v>9.5669323327088307</c:v>
                </c:pt>
                <c:pt idx="28">
                  <c:v>-19.641077657086356</c:v>
                </c:pt>
                <c:pt idx="29">
                  <c:v>-17.433067667291169</c:v>
                </c:pt>
                <c:pt idx="30">
                  <c:v>-16.641077657086356</c:v>
                </c:pt>
                <c:pt idx="31">
                  <c:v>-11.849087646881529</c:v>
                </c:pt>
                <c:pt idx="32">
                  <c:v>10.190962302094363</c:v>
                </c:pt>
                <c:pt idx="33">
                  <c:v>0.39897229188954952</c:v>
                </c:pt>
                <c:pt idx="34">
                  <c:v>17.023002261275082</c:v>
                </c:pt>
                <c:pt idx="35">
                  <c:v>10.023002261275082</c:v>
                </c:pt>
                <c:pt idx="36">
                  <c:v>25.11086240414258</c:v>
                </c:pt>
                <c:pt idx="37">
                  <c:v>-6.8490876468815287</c:v>
                </c:pt>
                <c:pt idx="38">
                  <c:v>-6.6410776570863561</c:v>
                </c:pt>
                <c:pt idx="39">
                  <c:v>-9.4330676672911693</c:v>
                </c:pt>
                <c:pt idx="40">
                  <c:v>-18.641077657086356</c:v>
                </c:pt>
                <c:pt idx="41">
                  <c:v>-7.4330676672911693</c:v>
                </c:pt>
                <c:pt idx="42">
                  <c:v>-10.641077657086356</c:v>
                </c:pt>
                <c:pt idx="43">
                  <c:v>-7.8490876468815287</c:v>
                </c:pt>
                <c:pt idx="44">
                  <c:v>-8.8090376979056373</c:v>
                </c:pt>
                <c:pt idx="45">
                  <c:v>-3.6010277081104505</c:v>
                </c:pt>
                <c:pt idx="46">
                  <c:v>2.0230022612750815</c:v>
                </c:pt>
                <c:pt idx="47">
                  <c:v>4.0230022612750815</c:v>
                </c:pt>
                <c:pt idx="48">
                  <c:v>30.11086240414258</c:v>
                </c:pt>
                <c:pt idx="49">
                  <c:v>-16.849087646881529</c:v>
                </c:pt>
                <c:pt idx="50">
                  <c:v>-15.641077657086356</c:v>
                </c:pt>
                <c:pt idx="51">
                  <c:v>-14.433067667291169</c:v>
                </c:pt>
                <c:pt idx="52">
                  <c:v>-16.641077657086356</c:v>
                </c:pt>
                <c:pt idx="53">
                  <c:v>10.566932332708831</c:v>
                </c:pt>
                <c:pt idx="54">
                  <c:v>9.3589223429136439</c:v>
                </c:pt>
                <c:pt idx="55">
                  <c:v>10.150912353118471</c:v>
                </c:pt>
                <c:pt idx="56">
                  <c:v>-0.80903769790563729</c:v>
                </c:pt>
                <c:pt idx="57">
                  <c:v>8.3989722918895495</c:v>
                </c:pt>
                <c:pt idx="58">
                  <c:v>9.0230022612750815</c:v>
                </c:pt>
                <c:pt idx="59">
                  <c:v>12.023002261275082</c:v>
                </c:pt>
                <c:pt idx="60">
                  <c:v>25.11086240414258</c:v>
                </c:pt>
                <c:pt idx="61">
                  <c:v>11.150912353118471</c:v>
                </c:pt>
                <c:pt idx="62">
                  <c:v>10.358922342913644</c:v>
                </c:pt>
                <c:pt idx="63">
                  <c:v>10.566932332708831</c:v>
                </c:pt>
                <c:pt idx="64">
                  <c:v>-13.641077657086356</c:v>
                </c:pt>
                <c:pt idx="65">
                  <c:v>-13.433067667291169</c:v>
                </c:pt>
                <c:pt idx="66">
                  <c:v>-12.641077657086356</c:v>
                </c:pt>
                <c:pt idx="67">
                  <c:v>-11.849087646881529</c:v>
                </c:pt>
                <c:pt idx="68">
                  <c:v>7.1909623020943627</c:v>
                </c:pt>
                <c:pt idx="69">
                  <c:v>1.3989722918895495</c:v>
                </c:pt>
                <c:pt idx="70">
                  <c:v>15.023002261275082</c:v>
                </c:pt>
                <c:pt idx="71">
                  <c:v>10.023002261275082</c:v>
                </c:pt>
                <c:pt idx="72">
                  <c:v>8.9302362265786854</c:v>
                </c:pt>
                <c:pt idx="73">
                  <c:v>4.514216246988326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62960"/>
        <c:axId val="1877571664"/>
      </c:scatterChart>
      <c:valAx>
        <c:axId val="1877562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71664"/>
        <c:crosses val="autoZero"/>
        <c:crossBetween val="midCat"/>
      </c:valAx>
      <c:valAx>
        <c:axId val="18775716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296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Sheet1!$I$5:$I$78</c:f>
              <c:numCache>
                <c:formatCode>General</c:formatCode>
                <c:ptCount val="74"/>
                <c:pt idx="0">
                  <c:v>25.11086240414258</c:v>
                </c:pt>
                <c:pt idx="1">
                  <c:v>-13.849087646881529</c:v>
                </c:pt>
                <c:pt idx="2">
                  <c:v>-14.641077657086356</c:v>
                </c:pt>
                <c:pt idx="3">
                  <c:v>-12.433067667291169</c:v>
                </c:pt>
                <c:pt idx="4">
                  <c:v>-19.641077657086356</c:v>
                </c:pt>
                <c:pt idx="5">
                  <c:v>-9.4330676672911693</c:v>
                </c:pt>
                <c:pt idx="6">
                  <c:v>-9.6410776570863561</c:v>
                </c:pt>
                <c:pt idx="7">
                  <c:v>-5.8490876468815287</c:v>
                </c:pt>
                <c:pt idx="8">
                  <c:v>-10.809037697905637</c:v>
                </c:pt>
                <c:pt idx="9">
                  <c:v>-2.6010277081104505</c:v>
                </c:pt>
                <c:pt idx="10">
                  <c:v>-0.97699773872491846</c:v>
                </c:pt>
                <c:pt idx="11">
                  <c:v>5.0230022612750815</c:v>
                </c:pt>
                <c:pt idx="12">
                  <c:v>30.11086240414258</c:v>
                </c:pt>
                <c:pt idx="13">
                  <c:v>-20.849087646881529</c:v>
                </c:pt>
                <c:pt idx="14">
                  <c:v>-18.641077657086356</c:v>
                </c:pt>
                <c:pt idx="15">
                  <c:v>-13.433067667291169</c:v>
                </c:pt>
                <c:pt idx="16">
                  <c:v>-20.641077657086356</c:v>
                </c:pt>
                <c:pt idx="17">
                  <c:v>13.566932332708831</c:v>
                </c:pt>
                <c:pt idx="18">
                  <c:v>12.358922342913644</c:v>
                </c:pt>
                <c:pt idx="19">
                  <c:v>9.1509123531184713</c:v>
                </c:pt>
                <c:pt idx="20">
                  <c:v>-3.8090376979056373</c:v>
                </c:pt>
                <c:pt idx="21">
                  <c:v>7.3989722918895495</c:v>
                </c:pt>
                <c:pt idx="22">
                  <c:v>8.0230022612750815</c:v>
                </c:pt>
                <c:pt idx="23">
                  <c:v>9.0230022612750815</c:v>
                </c:pt>
                <c:pt idx="24">
                  <c:v>27.11086240414258</c:v>
                </c:pt>
                <c:pt idx="25">
                  <c:v>12.150912353118471</c:v>
                </c:pt>
                <c:pt idx="26">
                  <c:v>7.3589223429136439</c:v>
                </c:pt>
                <c:pt idx="27">
                  <c:v>9.5669323327088307</c:v>
                </c:pt>
                <c:pt idx="28">
                  <c:v>-19.641077657086356</c:v>
                </c:pt>
                <c:pt idx="29">
                  <c:v>-17.433067667291169</c:v>
                </c:pt>
                <c:pt idx="30">
                  <c:v>-16.641077657086356</c:v>
                </c:pt>
                <c:pt idx="31">
                  <c:v>-11.849087646881529</c:v>
                </c:pt>
                <c:pt idx="32">
                  <c:v>10.190962302094363</c:v>
                </c:pt>
                <c:pt idx="33">
                  <c:v>0.39897229188954952</c:v>
                </c:pt>
                <c:pt idx="34">
                  <c:v>17.023002261275082</c:v>
                </c:pt>
                <c:pt idx="35">
                  <c:v>10.023002261275082</c:v>
                </c:pt>
                <c:pt idx="36">
                  <c:v>25.11086240414258</c:v>
                </c:pt>
                <c:pt idx="37">
                  <c:v>-6.8490876468815287</c:v>
                </c:pt>
                <c:pt idx="38">
                  <c:v>-6.6410776570863561</c:v>
                </c:pt>
                <c:pt idx="39">
                  <c:v>-9.4330676672911693</c:v>
                </c:pt>
                <c:pt idx="40">
                  <c:v>-18.641077657086356</c:v>
                </c:pt>
                <c:pt idx="41">
                  <c:v>-7.4330676672911693</c:v>
                </c:pt>
                <c:pt idx="42">
                  <c:v>-10.641077657086356</c:v>
                </c:pt>
                <c:pt idx="43">
                  <c:v>-7.8490876468815287</c:v>
                </c:pt>
                <c:pt idx="44">
                  <c:v>-8.8090376979056373</c:v>
                </c:pt>
                <c:pt idx="45">
                  <c:v>-3.6010277081104505</c:v>
                </c:pt>
                <c:pt idx="46">
                  <c:v>2.0230022612750815</c:v>
                </c:pt>
                <c:pt idx="47">
                  <c:v>4.0230022612750815</c:v>
                </c:pt>
                <c:pt idx="48">
                  <c:v>30.11086240414258</c:v>
                </c:pt>
                <c:pt idx="49">
                  <c:v>-16.849087646881529</c:v>
                </c:pt>
                <c:pt idx="50">
                  <c:v>-15.641077657086356</c:v>
                </c:pt>
                <c:pt idx="51">
                  <c:v>-14.433067667291169</c:v>
                </c:pt>
                <c:pt idx="52">
                  <c:v>-16.641077657086356</c:v>
                </c:pt>
                <c:pt idx="53">
                  <c:v>10.566932332708831</c:v>
                </c:pt>
                <c:pt idx="54">
                  <c:v>9.3589223429136439</c:v>
                </c:pt>
                <c:pt idx="55">
                  <c:v>10.150912353118471</c:v>
                </c:pt>
                <c:pt idx="56">
                  <c:v>-0.80903769790563729</c:v>
                </c:pt>
                <c:pt idx="57">
                  <c:v>8.3989722918895495</c:v>
                </c:pt>
                <c:pt idx="58">
                  <c:v>9.0230022612750815</c:v>
                </c:pt>
                <c:pt idx="59">
                  <c:v>12.023002261275082</c:v>
                </c:pt>
                <c:pt idx="60">
                  <c:v>25.11086240414258</c:v>
                </c:pt>
                <c:pt idx="61">
                  <c:v>11.150912353118471</c:v>
                </c:pt>
                <c:pt idx="62">
                  <c:v>10.358922342913644</c:v>
                </c:pt>
                <c:pt idx="63">
                  <c:v>10.566932332708831</c:v>
                </c:pt>
                <c:pt idx="64">
                  <c:v>-13.641077657086356</c:v>
                </c:pt>
                <c:pt idx="65">
                  <c:v>-13.433067667291169</c:v>
                </c:pt>
                <c:pt idx="66">
                  <c:v>-12.641077657086356</c:v>
                </c:pt>
                <c:pt idx="67">
                  <c:v>-11.849087646881529</c:v>
                </c:pt>
                <c:pt idx="68">
                  <c:v>7.1909623020943627</c:v>
                </c:pt>
                <c:pt idx="69">
                  <c:v>1.3989722918895495</c:v>
                </c:pt>
                <c:pt idx="70">
                  <c:v>15.023002261275082</c:v>
                </c:pt>
                <c:pt idx="71">
                  <c:v>10.023002261275082</c:v>
                </c:pt>
                <c:pt idx="72">
                  <c:v>8.9302362265786854</c:v>
                </c:pt>
                <c:pt idx="73">
                  <c:v>4.514216246988326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62416"/>
        <c:axId val="1877561328"/>
      </c:scatterChart>
      <c:valAx>
        <c:axId val="1877562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77561328"/>
        <c:crosses val="autoZero"/>
        <c:crossBetween val="midCat"/>
      </c:valAx>
      <c:valAx>
        <c:axId val="187756132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241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Sheet1!$D$108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Sheet1!$C$109:$C$182</c:f>
              <c:numCache>
                <c:formatCode>General</c:formatCode>
                <c:ptCount val="74"/>
                <c:pt idx="0">
                  <c:v>-2.4661562288513692</c:v>
                </c:pt>
                <c:pt idx="1">
                  <c:v>-2.0512081420902839</c:v>
                </c:pt>
                <c:pt idx="2">
                  <c:v>-1.8308032174637487</c:v>
                </c:pt>
                <c:pt idx="3">
                  <c:v>-1.6737944528482906</c:v>
                </c:pt>
                <c:pt idx="4">
                  <c:v>-1.5493495942765734</c:v>
                </c:pt>
                <c:pt idx="5">
                  <c:v>-1.4449551196180519</c:v>
                </c:pt>
                <c:pt idx="6">
                  <c:v>-1.3542205300681558</c:v>
                </c:pt>
                <c:pt idx="7">
                  <c:v>-1.2734178305857384</c:v>
                </c:pt>
                <c:pt idx="8">
                  <c:v>-1.200172054833462</c:v>
                </c:pt>
                <c:pt idx="9">
                  <c:v>-1.1328718206911184</c:v>
                </c:pt>
                <c:pt idx="10">
                  <c:v>-1.070370651149291</c:v>
                </c:pt>
                <c:pt idx="11">
                  <c:v>-1.0118219281232412</c:v>
                </c:pt>
                <c:pt idx="12">
                  <c:v>-0.9565814189628461</c:v>
                </c:pt>
                <c:pt idx="13">
                  <c:v>-0.90414658975209372</c:v>
                </c:pt>
                <c:pt idx="14">
                  <c:v>-0.85411716157382367</c:v>
                </c:pt>
                <c:pt idx="15">
                  <c:v>-0.80616854023108808</c:v>
                </c:pt>
                <c:pt idx="16">
                  <c:v>-0.76003336803626986</c:v>
                </c:pt>
                <c:pt idx="17">
                  <c:v>-0.7154883779481509</c:v>
                </c:pt>
                <c:pt idx="18">
                  <c:v>-0.67234481227438181</c:v>
                </c:pt>
                <c:pt idx="19">
                  <c:v>-0.63044129947966365</c:v>
                </c:pt>
                <c:pt idx="20">
                  <c:v>-0.58963846429824385</c:v>
                </c:pt>
                <c:pt idx="21">
                  <c:v>-0.54981478432383113</c:v>
                </c:pt>
                <c:pt idx="22">
                  <c:v>-0.51086335873446098</c:v>
                </c:pt>
                <c:pt idx="23">
                  <c:v>-0.47268935490983033</c:v>
                </c:pt>
                <c:pt idx="24">
                  <c:v>-0.43520796584691257</c:v>
                </c:pt>
                <c:pt idx="25">
                  <c:v>-0.3983427572064861</c:v>
                </c:pt>
                <c:pt idx="26">
                  <c:v>-0.36202431478928909</c:v>
                </c:pt>
                <c:pt idx="27">
                  <c:v>-0.32618912584274273</c:v>
                </c:pt>
                <c:pt idx="28">
                  <c:v>-0.29077864380843438</c:v>
                </c:pt>
                <c:pt idx="29">
                  <c:v>-0.255738497892676</c:v>
                </c:pt>
                <c:pt idx="30">
                  <c:v>-0.22101781748715427</c:v>
                </c:pt>
                <c:pt idx="31">
                  <c:v>-0.18656864787437508</c:v>
                </c:pt>
                <c:pt idx="32">
                  <c:v>-0.15234543843693335</c:v>
                </c:pt>
                <c:pt idx="33">
                  <c:v>-0.11830458817848526</c:v>
                </c:pt>
                <c:pt idx="34">
                  <c:v>-8.4404036058881013E-2</c:v>
                </c:pt>
                <c:pt idx="35">
                  <c:v>-5.0602885659566076E-2</c:v>
                </c:pt>
                <c:pt idx="36">
                  <c:v>-1.6861055179258788E-2</c:v>
                </c:pt>
                <c:pt idx="37">
                  <c:v>1.6861055179258788E-2</c:v>
                </c:pt>
                <c:pt idx="38">
                  <c:v>5.0602885659566076E-2</c:v>
                </c:pt>
                <c:pt idx="39">
                  <c:v>8.4404036058881013E-2</c:v>
                </c:pt>
                <c:pt idx="40">
                  <c:v>0.11830458817848472</c:v>
                </c:pt>
                <c:pt idx="41">
                  <c:v>0.15234543843693335</c:v>
                </c:pt>
                <c:pt idx="42">
                  <c:v>0.18656864787437508</c:v>
                </c:pt>
                <c:pt idx="43">
                  <c:v>0.22101781748715427</c:v>
                </c:pt>
                <c:pt idx="44">
                  <c:v>0.255738497892676</c:v>
                </c:pt>
                <c:pt idx="45">
                  <c:v>0.29077864380843438</c:v>
                </c:pt>
                <c:pt idx="46">
                  <c:v>0.32618912584274273</c:v>
                </c:pt>
                <c:pt idx="47">
                  <c:v>0.36202431478928909</c:v>
                </c:pt>
                <c:pt idx="48">
                  <c:v>0.3983427572064861</c:v>
                </c:pt>
                <c:pt idx="49">
                  <c:v>0.43520796584691257</c:v>
                </c:pt>
                <c:pt idx="50">
                  <c:v>0.47268935490983033</c:v>
                </c:pt>
                <c:pt idx="51">
                  <c:v>0.51086335873446098</c:v>
                </c:pt>
                <c:pt idx="52">
                  <c:v>0.54981478432383113</c:v>
                </c:pt>
                <c:pt idx="53">
                  <c:v>0.58963846429824385</c:v>
                </c:pt>
                <c:pt idx="54">
                  <c:v>0.63044129947966365</c:v>
                </c:pt>
                <c:pt idx="55">
                  <c:v>0.67234481227438181</c:v>
                </c:pt>
                <c:pt idx="56">
                  <c:v>0.71548837794815034</c:v>
                </c:pt>
                <c:pt idx="57">
                  <c:v>0.76003336803626986</c:v>
                </c:pt>
                <c:pt idx="58">
                  <c:v>0.80616854023108808</c:v>
                </c:pt>
                <c:pt idx="59">
                  <c:v>0.85411716157382367</c:v>
                </c:pt>
                <c:pt idx="60">
                  <c:v>0.90414658975209372</c:v>
                </c:pt>
                <c:pt idx="61">
                  <c:v>0.9565814189628461</c:v>
                </c:pt>
                <c:pt idx="62">
                  <c:v>1.0118219281232412</c:v>
                </c:pt>
                <c:pt idx="63">
                  <c:v>1.070370651149291</c:v>
                </c:pt>
                <c:pt idx="64">
                  <c:v>1.1328718206911184</c:v>
                </c:pt>
                <c:pt idx="65">
                  <c:v>1.200172054833462</c:v>
                </c:pt>
                <c:pt idx="66">
                  <c:v>1.2734178305857389</c:v>
                </c:pt>
                <c:pt idx="67">
                  <c:v>1.3542205300681558</c:v>
                </c:pt>
                <c:pt idx="68">
                  <c:v>1.4449551196180519</c:v>
                </c:pt>
                <c:pt idx="69">
                  <c:v>1.5493495942765734</c:v>
                </c:pt>
                <c:pt idx="70">
                  <c:v>1.6737944528482911</c:v>
                </c:pt>
                <c:pt idx="71">
                  <c:v>1.8308032174637487</c:v>
                </c:pt>
                <c:pt idx="72">
                  <c:v>2.051208142090283</c:v>
                </c:pt>
                <c:pt idx="73">
                  <c:v>2.466156228851367</c:v>
                </c:pt>
              </c:numCache>
            </c:numRef>
          </c:xVal>
          <c:yVal>
            <c:numRef>
              <c:f>Sheet1!$D$109:$D$182</c:f>
              <c:numCache>
                <c:formatCode>General</c:formatCode>
                <c:ptCount val="74"/>
                <c:pt idx="0">
                  <c:v>-20.849087646881529</c:v>
                </c:pt>
                <c:pt idx="1">
                  <c:v>-20.641077657086356</c:v>
                </c:pt>
                <c:pt idx="2">
                  <c:v>-19.641077657086356</c:v>
                </c:pt>
                <c:pt idx="3">
                  <c:v>-19.641077657086356</c:v>
                </c:pt>
                <c:pt idx="4">
                  <c:v>-18.641077657086356</c:v>
                </c:pt>
                <c:pt idx="5">
                  <c:v>-18.641077657086356</c:v>
                </c:pt>
                <c:pt idx="6">
                  <c:v>-17.433067667291169</c:v>
                </c:pt>
                <c:pt idx="7">
                  <c:v>-16.849087646881529</c:v>
                </c:pt>
                <c:pt idx="8">
                  <c:v>-16.641077657086356</c:v>
                </c:pt>
                <c:pt idx="9">
                  <c:v>-16.641077657086356</c:v>
                </c:pt>
                <c:pt idx="10">
                  <c:v>-15.641077657086356</c:v>
                </c:pt>
                <c:pt idx="11">
                  <c:v>-14.641077657086356</c:v>
                </c:pt>
                <c:pt idx="12">
                  <c:v>-14.433067667291169</c:v>
                </c:pt>
                <c:pt idx="13">
                  <c:v>-13.849087646881529</c:v>
                </c:pt>
                <c:pt idx="14">
                  <c:v>-13.641077657086356</c:v>
                </c:pt>
                <c:pt idx="15">
                  <c:v>-13.433067667291169</c:v>
                </c:pt>
                <c:pt idx="16">
                  <c:v>-13.433067667291169</c:v>
                </c:pt>
                <c:pt idx="17">
                  <c:v>-12.641077657086356</c:v>
                </c:pt>
                <c:pt idx="18">
                  <c:v>-12.433067667291169</c:v>
                </c:pt>
                <c:pt idx="19">
                  <c:v>-11.849087646881529</c:v>
                </c:pt>
                <c:pt idx="20">
                  <c:v>-11.849087646881529</c:v>
                </c:pt>
                <c:pt idx="21">
                  <c:v>-10.809037697905637</c:v>
                </c:pt>
                <c:pt idx="22">
                  <c:v>-10.641077657086356</c:v>
                </c:pt>
                <c:pt idx="23">
                  <c:v>-9.6410776570863561</c:v>
                </c:pt>
                <c:pt idx="24">
                  <c:v>-9.4330676672911693</c:v>
                </c:pt>
                <c:pt idx="25">
                  <c:v>-9.4330676672911693</c:v>
                </c:pt>
                <c:pt idx="26">
                  <c:v>-8.8090376979056373</c:v>
                </c:pt>
                <c:pt idx="27">
                  <c:v>-7.8490876468815287</c:v>
                </c:pt>
                <c:pt idx="28">
                  <c:v>-7.4330676672911693</c:v>
                </c:pt>
                <c:pt idx="29">
                  <c:v>-6.8490876468815287</c:v>
                </c:pt>
                <c:pt idx="30">
                  <c:v>-6.6410776570863561</c:v>
                </c:pt>
                <c:pt idx="31">
                  <c:v>-5.8490876468815287</c:v>
                </c:pt>
                <c:pt idx="32">
                  <c:v>-3.8090376979056373</c:v>
                </c:pt>
                <c:pt idx="33">
                  <c:v>-3.6010277081104505</c:v>
                </c:pt>
                <c:pt idx="34">
                  <c:v>-2.6010277081104505</c:v>
                </c:pt>
                <c:pt idx="35">
                  <c:v>-0.97699773872491846</c:v>
                </c:pt>
                <c:pt idx="36">
                  <c:v>-0.80903769790563729</c:v>
                </c:pt>
                <c:pt idx="37">
                  <c:v>0.39897229188954952</c:v>
                </c:pt>
                <c:pt idx="38">
                  <c:v>1.3989722918895495</c:v>
                </c:pt>
                <c:pt idx="39">
                  <c:v>2.0230022612750815</c:v>
                </c:pt>
                <c:pt idx="40">
                  <c:v>4.0230022612750815</c:v>
                </c:pt>
                <c:pt idx="41">
                  <c:v>4.514216246988326</c:v>
                </c:pt>
                <c:pt idx="42">
                  <c:v>5.0230022612750815</c:v>
                </c:pt>
                <c:pt idx="43">
                  <c:v>7.1909623020943627</c:v>
                </c:pt>
                <c:pt idx="44">
                  <c:v>7.3589223429136439</c:v>
                </c:pt>
                <c:pt idx="45">
                  <c:v>7.3989722918895495</c:v>
                </c:pt>
                <c:pt idx="46">
                  <c:v>8.0230022612750815</c:v>
                </c:pt>
                <c:pt idx="47">
                  <c:v>8.3989722918895495</c:v>
                </c:pt>
                <c:pt idx="48">
                  <c:v>8.9302362265786854</c:v>
                </c:pt>
                <c:pt idx="49">
                  <c:v>9.0230022612750815</c:v>
                </c:pt>
                <c:pt idx="50">
                  <c:v>9.0230022612750815</c:v>
                </c:pt>
                <c:pt idx="51">
                  <c:v>9.1509123531184713</c:v>
                </c:pt>
                <c:pt idx="52">
                  <c:v>9.3589223429136439</c:v>
                </c:pt>
                <c:pt idx="53">
                  <c:v>9.5669323327088307</c:v>
                </c:pt>
                <c:pt idx="54">
                  <c:v>10.023002261275082</c:v>
                </c:pt>
                <c:pt idx="55">
                  <c:v>10.023002261275082</c:v>
                </c:pt>
                <c:pt idx="56">
                  <c:v>10.150912353118471</c:v>
                </c:pt>
                <c:pt idx="57">
                  <c:v>10.190962302094363</c:v>
                </c:pt>
                <c:pt idx="58">
                  <c:v>10.358922342913644</c:v>
                </c:pt>
                <c:pt idx="59">
                  <c:v>10.566932332708831</c:v>
                </c:pt>
                <c:pt idx="60">
                  <c:v>10.566932332708831</c:v>
                </c:pt>
                <c:pt idx="61">
                  <c:v>11.150912353118471</c:v>
                </c:pt>
                <c:pt idx="62">
                  <c:v>12.023002261275082</c:v>
                </c:pt>
                <c:pt idx="63">
                  <c:v>12.150912353118471</c:v>
                </c:pt>
                <c:pt idx="64">
                  <c:v>12.358922342913644</c:v>
                </c:pt>
                <c:pt idx="65">
                  <c:v>13.566932332708831</c:v>
                </c:pt>
                <c:pt idx="66">
                  <c:v>15.023002261275082</c:v>
                </c:pt>
                <c:pt idx="67">
                  <c:v>17.023002261275082</c:v>
                </c:pt>
                <c:pt idx="68">
                  <c:v>25.11086240414258</c:v>
                </c:pt>
                <c:pt idx="69">
                  <c:v>25.11086240414258</c:v>
                </c:pt>
                <c:pt idx="70">
                  <c:v>25.11086240414258</c:v>
                </c:pt>
                <c:pt idx="71">
                  <c:v>27.11086240414258</c:v>
                </c:pt>
                <c:pt idx="72">
                  <c:v>30.11086240414258</c:v>
                </c:pt>
                <c:pt idx="73">
                  <c:v>30.11086240414258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59152"/>
        <c:axId val="1877568400"/>
      </c:scatterChart>
      <c:valAx>
        <c:axId val="1877559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8400"/>
        <c:crosses val="autoZero"/>
        <c:crossBetween val="midCat"/>
      </c:valAx>
      <c:valAx>
        <c:axId val="187756840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5915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Sheet1!$D$108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Sheet1!$C$109:$C$182</c:f>
              <c:numCache>
                <c:formatCode>General</c:formatCode>
                <c:ptCount val="74"/>
                <c:pt idx="0">
                  <c:v>-2.4366971566519613</c:v>
                </c:pt>
                <c:pt idx="1">
                  <c:v>-2.0160796732906112</c:v>
                </c:pt>
                <c:pt idx="2">
                  <c:v>-1.7923022620219988</c:v>
                </c:pt>
                <c:pt idx="3">
                  <c:v>-1.6326553327455327</c:v>
                </c:pt>
                <c:pt idx="4">
                  <c:v>-1.5059385809410715</c:v>
                </c:pt>
                <c:pt idx="5">
                  <c:v>-1.399488527899168</c:v>
                </c:pt>
                <c:pt idx="6">
                  <c:v>-1.3068375770994847</c:v>
                </c:pt>
                <c:pt idx="7">
                  <c:v>-1.2242122811297305</c:v>
                </c:pt>
                <c:pt idx="8">
                  <c:v>-1.1492082681575793</c:v>
                </c:pt>
                <c:pt idx="9">
                  <c:v>-1.0801937729205147</c:v>
                </c:pt>
                <c:pt idx="10">
                  <c:v>-1.0160073951358</c:v>
                </c:pt>
                <c:pt idx="11">
                  <c:v>-0.95579108161868553</c:v>
                </c:pt>
                <c:pt idx="12">
                  <c:v>-0.89889148514787898</c:v>
                </c:pt>
                <c:pt idx="13">
                  <c:v>-0.84479854748589367</c:v>
                </c:pt>
                <c:pt idx="14">
                  <c:v>-0.79310557754197264</c:v>
                </c:pt>
                <c:pt idx="15">
                  <c:v>-0.74348235540319974</c:v>
                </c:pt>
                <c:pt idx="16">
                  <c:v>-0.69565645415080224</c:v>
                </c:pt>
                <c:pt idx="17">
                  <c:v>-0.6493999260340666</c:v>
                </c:pt>
                <c:pt idx="18">
                  <c:v>-0.60451959437615399</c:v>
                </c:pt>
                <c:pt idx="19">
                  <c:v>-0.56084983140403311</c:v>
                </c:pt>
                <c:pt idx="20">
                  <c:v>-0.51824708837105105</c:v>
                </c:pt>
                <c:pt idx="21">
                  <c:v>-0.47658568511714222</c:v>
                </c:pt>
                <c:pt idx="22">
                  <c:v>-0.43575452047424151</c:v>
                </c:pt>
                <c:pt idx="23">
                  <c:v>-0.39565446617163796</c:v>
                </c:pt>
                <c:pt idx="24">
                  <c:v>-0.35619627479042359</c:v>
                </c:pt>
                <c:pt idx="25">
                  <c:v>-0.31729887872592571</c:v>
                </c:pt>
                <c:pt idx="26">
                  <c:v>-0.27888798938681852</c:v>
                </c:pt>
                <c:pt idx="27">
                  <c:v>-0.24089492863822848</c:v>
                </c:pt>
                <c:pt idx="28">
                  <c:v>-0.20325564078603847</c:v>
                </c:pt>
                <c:pt idx="29">
                  <c:v>-0.16590984517519808</c:v>
                </c:pt>
                <c:pt idx="30">
                  <c:v>-0.12880029805546658</c:v>
                </c:pt>
                <c:pt idx="31">
                  <c:v>-9.187213864690906E-2</c:v>
                </c:pt>
                <c:pt idx="32">
                  <c:v>-5.5072298925746624E-2</c:v>
                </c:pt>
                <c:pt idx="33">
                  <c:v>-1.8348959968926139E-2</c:v>
                </c:pt>
                <c:pt idx="34">
                  <c:v>1.8348959968926139E-2</c:v>
                </c:pt>
                <c:pt idx="35">
                  <c:v>5.5072298925747172E-2</c:v>
                </c:pt>
                <c:pt idx="36">
                  <c:v>9.187213864690906E-2</c:v>
                </c:pt>
                <c:pt idx="37">
                  <c:v>0.12880029805546658</c:v>
                </c:pt>
                <c:pt idx="38">
                  <c:v>0.16590984517519808</c:v>
                </c:pt>
                <c:pt idx="39">
                  <c:v>0.20325564078603847</c:v>
                </c:pt>
                <c:pt idx="40">
                  <c:v>0.24089492863822848</c:v>
                </c:pt>
                <c:pt idx="41">
                  <c:v>0.27888798938681852</c:v>
                </c:pt>
                <c:pt idx="42">
                  <c:v>0.31729887872592571</c:v>
                </c:pt>
                <c:pt idx="43">
                  <c:v>0.35619627479042359</c:v>
                </c:pt>
                <c:pt idx="44">
                  <c:v>0.39565446617163796</c:v>
                </c:pt>
                <c:pt idx="45">
                  <c:v>0.43575452047424096</c:v>
                </c:pt>
                <c:pt idx="46">
                  <c:v>0.47658568511714222</c:v>
                </c:pt>
                <c:pt idx="47">
                  <c:v>0.51824708837105105</c:v>
                </c:pt>
                <c:pt idx="48">
                  <c:v>0.56084983140403311</c:v>
                </c:pt>
                <c:pt idx="49">
                  <c:v>0.60451959437615399</c:v>
                </c:pt>
                <c:pt idx="50">
                  <c:v>0.6493999260340666</c:v>
                </c:pt>
                <c:pt idx="51">
                  <c:v>0.69565645415080224</c:v>
                </c:pt>
                <c:pt idx="52">
                  <c:v>0.74348235540319974</c:v>
                </c:pt>
                <c:pt idx="53">
                  <c:v>0.79310557754197264</c:v>
                </c:pt>
                <c:pt idx="54">
                  <c:v>0.84479854748589422</c:v>
                </c:pt>
                <c:pt idx="55">
                  <c:v>0.89889148514787898</c:v>
                </c:pt>
                <c:pt idx="56">
                  <c:v>0.95579108161868553</c:v>
                </c:pt>
                <c:pt idx="57">
                  <c:v>1.0160073951358</c:v>
                </c:pt>
                <c:pt idx="58">
                  <c:v>1.0801937729205147</c:v>
                </c:pt>
                <c:pt idx="59">
                  <c:v>1.1492082681575793</c:v>
                </c:pt>
                <c:pt idx="60">
                  <c:v>1.2242122811297305</c:v>
                </c:pt>
                <c:pt idx="61">
                  <c:v>1.3068375770994847</c:v>
                </c:pt>
                <c:pt idx="62">
                  <c:v>1.399488527899168</c:v>
                </c:pt>
                <c:pt idx="63">
                  <c:v>1.5059385809410715</c:v>
                </c:pt>
                <c:pt idx="64">
                  <c:v>1.6326553327455322</c:v>
                </c:pt>
                <c:pt idx="65">
                  <c:v>1.7923022620219995</c:v>
                </c:pt>
                <c:pt idx="66">
                  <c:v>2.0160796732906108</c:v>
                </c:pt>
                <c:pt idx="67">
                  <c:v>2.4366971566519626</c:v>
                </c:pt>
              </c:numCache>
            </c:numRef>
          </c:xVal>
          <c:yVal>
            <c:numRef>
              <c:f>Sheet1!$D$109:$D$182</c:f>
              <c:numCache>
                <c:formatCode>General</c:formatCode>
                <c:ptCount val="74"/>
                <c:pt idx="0">
                  <c:v>-14.036374707565201</c:v>
                </c:pt>
                <c:pt idx="1">
                  <c:v>-13.607886218810833</c:v>
                </c:pt>
                <c:pt idx="2">
                  <c:v>-13.036374707565201</c:v>
                </c:pt>
                <c:pt idx="3">
                  <c:v>-13.036374707565201</c:v>
                </c:pt>
                <c:pt idx="4">
                  <c:v>-12.036374707565201</c:v>
                </c:pt>
                <c:pt idx="5">
                  <c:v>-12.036374707565201</c:v>
                </c:pt>
                <c:pt idx="6">
                  <c:v>-11.862192704006972</c:v>
                </c:pt>
                <c:pt idx="7">
                  <c:v>-10.036374707565201</c:v>
                </c:pt>
                <c:pt idx="8">
                  <c:v>-10.036374707565201</c:v>
                </c:pt>
                <c:pt idx="9">
                  <c:v>-9.8315548560212846</c:v>
                </c:pt>
                <c:pt idx="10">
                  <c:v>-9.6078862188108332</c:v>
                </c:pt>
                <c:pt idx="11">
                  <c:v>-9.0363747075652014</c:v>
                </c:pt>
                <c:pt idx="12">
                  <c:v>-8.8621927040069721</c:v>
                </c:pt>
                <c:pt idx="13">
                  <c:v>-8.0858613412174236</c:v>
                </c:pt>
                <c:pt idx="14">
                  <c:v>-8.0363747075652014</c:v>
                </c:pt>
                <c:pt idx="15">
                  <c:v>-7.8621927040069721</c:v>
                </c:pt>
                <c:pt idx="16">
                  <c:v>-7.8621927040069721</c:v>
                </c:pt>
                <c:pt idx="17">
                  <c:v>-7.8315548560212846</c:v>
                </c:pt>
                <c:pt idx="18">
                  <c:v>-7.0363747075652014</c:v>
                </c:pt>
                <c:pt idx="19">
                  <c:v>-6.8621927040069721</c:v>
                </c:pt>
                <c:pt idx="20">
                  <c:v>-6.6078862188108332</c:v>
                </c:pt>
                <c:pt idx="21">
                  <c:v>-6.0363747075652014</c:v>
                </c:pt>
                <c:pt idx="22">
                  <c:v>-6.0194125640429803</c:v>
                </c:pt>
                <c:pt idx="23">
                  <c:v>-5.7415813294868485</c:v>
                </c:pt>
                <c:pt idx="24">
                  <c:v>-5.0858613412174236</c:v>
                </c:pt>
                <c:pt idx="25">
                  <c:v>-4.6078862188108332</c:v>
                </c:pt>
                <c:pt idx="26">
                  <c:v>-4.6078862188108332</c:v>
                </c:pt>
                <c:pt idx="27">
                  <c:v>-4.4872748442907096</c:v>
                </c:pt>
                <c:pt idx="28">
                  <c:v>-4.0363747075652014</c:v>
                </c:pt>
                <c:pt idx="29">
                  <c:v>-3.8621927040069721</c:v>
                </c:pt>
                <c:pt idx="30">
                  <c:v>-3.8621927040069721</c:v>
                </c:pt>
                <c:pt idx="31">
                  <c:v>-3.4872748442907096</c:v>
                </c:pt>
                <c:pt idx="32">
                  <c:v>-3.0858613412174236</c:v>
                </c:pt>
                <c:pt idx="33">
                  <c:v>-3.0363747075652014</c:v>
                </c:pt>
                <c:pt idx="34">
                  <c:v>-2.8315548560212846</c:v>
                </c:pt>
                <c:pt idx="35">
                  <c:v>-2.0858613412174236</c:v>
                </c:pt>
                <c:pt idx="36">
                  <c:v>-1.8621927040069721</c:v>
                </c:pt>
                <c:pt idx="37">
                  <c:v>-0.60788621881083316</c:v>
                </c:pt>
                <c:pt idx="38">
                  <c:v>-0.48727484429070955</c:v>
                </c:pt>
                <c:pt idx="39">
                  <c:v>-3.6374707565201447E-2</c:v>
                </c:pt>
                <c:pt idx="40">
                  <c:v>0.16844514397871535</c:v>
                </c:pt>
                <c:pt idx="41">
                  <c:v>0.39211378118916684</c:v>
                </c:pt>
                <c:pt idx="42">
                  <c:v>0.51272515570929045</c:v>
                </c:pt>
                <c:pt idx="43">
                  <c:v>0.91413865878257639</c:v>
                </c:pt>
                <c:pt idx="44">
                  <c:v>1.3921137811891668</c:v>
                </c:pt>
                <c:pt idx="45">
                  <c:v>1.9141386587825764</c:v>
                </c:pt>
                <c:pt idx="46">
                  <c:v>1.9141386587825764</c:v>
                </c:pt>
                <c:pt idx="47">
                  <c:v>2.9141386587825764</c:v>
                </c:pt>
                <c:pt idx="48">
                  <c:v>2.9141386587825764</c:v>
                </c:pt>
                <c:pt idx="49">
                  <c:v>4.9141386587825764</c:v>
                </c:pt>
                <c:pt idx="50">
                  <c:v>6.5127251557092904</c:v>
                </c:pt>
                <c:pt idx="51">
                  <c:v>7.5127251557092904</c:v>
                </c:pt>
                <c:pt idx="52">
                  <c:v>7.9141386587825764</c:v>
                </c:pt>
                <c:pt idx="53">
                  <c:v>8.1684451439787154</c:v>
                </c:pt>
                <c:pt idx="54">
                  <c:v>9.9141386587825764</c:v>
                </c:pt>
                <c:pt idx="55">
                  <c:v>11.168445143978715</c:v>
                </c:pt>
                <c:pt idx="56">
                  <c:v>13.963625292434799</c:v>
                </c:pt>
                <c:pt idx="57">
                  <c:v>15.137807295993028</c:v>
                </c:pt>
                <c:pt idx="58">
                  <c:v>15.963625292434799</c:v>
                </c:pt>
                <c:pt idx="59">
                  <c:v>16.137807295993028</c:v>
                </c:pt>
                <c:pt idx="60">
                  <c:v>16.137807295993028</c:v>
                </c:pt>
                <c:pt idx="61">
                  <c:v>16.392113781189167</c:v>
                </c:pt>
                <c:pt idx="62">
                  <c:v>16.963625292434799</c:v>
                </c:pt>
                <c:pt idx="63">
                  <c:v>17.392113781189167</c:v>
                </c:pt>
                <c:pt idx="64">
                  <c:v>18.392113781189167</c:v>
                </c:pt>
                <c:pt idx="65">
                  <c:v>18.963625292434799</c:v>
                </c:pt>
                <c:pt idx="66">
                  <c:v>19.137807295993028</c:v>
                </c:pt>
                <c:pt idx="67">
                  <c:v>19.392113781189167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65136"/>
        <c:axId val="1877556976"/>
      </c:scatterChart>
      <c:valAx>
        <c:axId val="1877565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56976"/>
        <c:crosses val="autoZero"/>
        <c:crossBetween val="midCat"/>
      </c:valAx>
      <c:valAx>
        <c:axId val="187755697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513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Sheet1!$I$5:$I$72</c:f>
              <c:numCache>
                <c:formatCode>General</c:formatCode>
                <c:ptCount val="68"/>
                <c:pt idx="0">
                  <c:v>-6.6078862188108332</c:v>
                </c:pt>
                <c:pt idx="1">
                  <c:v>-8.0363747075652014</c:v>
                </c:pt>
                <c:pt idx="2">
                  <c:v>-6.8621927040069721</c:v>
                </c:pt>
                <c:pt idx="3">
                  <c:v>-13.036374707565201</c:v>
                </c:pt>
                <c:pt idx="4">
                  <c:v>-3.8621927040069721</c:v>
                </c:pt>
                <c:pt idx="5">
                  <c:v>-3.0363747075652014</c:v>
                </c:pt>
                <c:pt idx="6">
                  <c:v>1.3921137811891668</c:v>
                </c:pt>
                <c:pt idx="7">
                  <c:v>-9.8315548560212846</c:v>
                </c:pt>
                <c:pt idx="8">
                  <c:v>-3.4872748442907096</c:v>
                </c:pt>
                <c:pt idx="9">
                  <c:v>-8.0858613412174236</c:v>
                </c:pt>
                <c:pt idx="10">
                  <c:v>-2.0858613412174236</c:v>
                </c:pt>
                <c:pt idx="11">
                  <c:v>-13.607886218810833</c:v>
                </c:pt>
                <c:pt idx="12">
                  <c:v>-12.036374707565201</c:v>
                </c:pt>
                <c:pt idx="13">
                  <c:v>-7.8621927040069721</c:v>
                </c:pt>
                <c:pt idx="14">
                  <c:v>-14.036374707565201</c:v>
                </c:pt>
                <c:pt idx="15">
                  <c:v>19.137807295993028</c:v>
                </c:pt>
                <c:pt idx="16">
                  <c:v>18.963625292434799</c:v>
                </c:pt>
                <c:pt idx="17">
                  <c:v>16.392113781189167</c:v>
                </c:pt>
                <c:pt idx="18">
                  <c:v>-2.8315548560212846</c:v>
                </c:pt>
                <c:pt idx="19">
                  <c:v>6.5127251557092904</c:v>
                </c:pt>
                <c:pt idx="20">
                  <c:v>0.91413865878257639</c:v>
                </c:pt>
                <c:pt idx="21">
                  <c:v>1.9141386587825764</c:v>
                </c:pt>
                <c:pt idx="22">
                  <c:v>19.392113781189167</c:v>
                </c:pt>
                <c:pt idx="23">
                  <c:v>13.963625292434799</c:v>
                </c:pt>
                <c:pt idx="24">
                  <c:v>15.137807295993028</c:v>
                </c:pt>
                <c:pt idx="25">
                  <c:v>-13.036374707565201</c:v>
                </c:pt>
                <c:pt idx="26">
                  <c:v>-11.862192704006972</c:v>
                </c:pt>
                <c:pt idx="27">
                  <c:v>-10.036374707565201</c:v>
                </c:pt>
                <c:pt idx="28">
                  <c:v>-4.6078862188108332</c:v>
                </c:pt>
                <c:pt idx="29">
                  <c:v>11.168445143978715</c:v>
                </c:pt>
                <c:pt idx="30">
                  <c:v>-0.48727484429070955</c:v>
                </c:pt>
                <c:pt idx="31">
                  <c:v>9.9141386587825764</c:v>
                </c:pt>
                <c:pt idx="32">
                  <c:v>2.9141386587825764</c:v>
                </c:pt>
                <c:pt idx="33">
                  <c:v>0.39211378118916684</c:v>
                </c:pt>
                <c:pt idx="34">
                  <c:v>-3.6374707565201447E-2</c:v>
                </c:pt>
                <c:pt idx="35">
                  <c:v>-3.8621927040069721</c:v>
                </c:pt>
                <c:pt idx="36">
                  <c:v>-12.036374707565201</c:v>
                </c:pt>
                <c:pt idx="37">
                  <c:v>-1.8621927040069721</c:v>
                </c:pt>
                <c:pt idx="38">
                  <c:v>-4.0363747075652014</c:v>
                </c:pt>
                <c:pt idx="39">
                  <c:v>-0.60788621881083316</c:v>
                </c:pt>
                <c:pt idx="40">
                  <c:v>-7.8315548560212846</c:v>
                </c:pt>
                <c:pt idx="41">
                  <c:v>-4.4872748442907096</c:v>
                </c:pt>
                <c:pt idx="42">
                  <c:v>-5.0858613412174236</c:v>
                </c:pt>
                <c:pt idx="43">
                  <c:v>-3.0858613412174236</c:v>
                </c:pt>
                <c:pt idx="44">
                  <c:v>-9.6078862188108332</c:v>
                </c:pt>
                <c:pt idx="45">
                  <c:v>-9.0363747075652014</c:v>
                </c:pt>
                <c:pt idx="46">
                  <c:v>-8.8621927040069721</c:v>
                </c:pt>
                <c:pt idx="47">
                  <c:v>-10.036374707565201</c:v>
                </c:pt>
                <c:pt idx="48">
                  <c:v>16.137807295993028</c:v>
                </c:pt>
                <c:pt idx="49">
                  <c:v>15.963625292434799</c:v>
                </c:pt>
                <c:pt idx="50">
                  <c:v>17.392113781189167</c:v>
                </c:pt>
                <c:pt idx="51">
                  <c:v>0.16844514397871535</c:v>
                </c:pt>
                <c:pt idx="52">
                  <c:v>7.5127251557092904</c:v>
                </c:pt>
                <c:pt idx="53">
                  <c:v>1.9141386587825764</c:v>
                </c:pt>
                <c:pt idx="54">
                  <c:v>4.9141386587825764</c:v>
                </c:pt>
                <c:pt idx="55">
                  <c:v>18.392113781189167</c:v>
                </c:pt>
                <c:pt idx="56">
                  <c:v>16.963625292434799</c:v>
                </c:pt>
                <c:pt idx="57">
                  <c:v>16.137807295993028</c:v>
                </c:pt>
                <c:pt idx="58">
                  <c:v>-7.0363747075652014</c:v>
                </c:pt>
                <c:pt idx="59">
                  <c:v>-7.8621927040069721</c:v>
                </c:pt>
                <c:pt idx="60">
                  <c:v>-6.0363747075652014</c:v>
                </c:pt>
                <c:pt idx="61">
                  <c:v>-4.6078862188108332</c:v>
                </c:pt>
                <c:pt idx="62">
                  <c:v>8.1684451439787154</c:v>
                </c:pt>
                <c:pt idx="63">
                  <c:v>0.51272515570929045</c:v>
                </c:pt>
                <c:pt idx="64">
                  <c:v>7.9141386587825764</c:v>
                </c:pt>
                <c:pt idx="65">
                  <c:v>2.9141386587825764</c:v>
                </c:pt>
                <c:pt idx="66">
                  <c:v>-6.0194125640429803</c:v>
                </c:pt>
                <c:pt idx="67">
                  <c:v>-5.7415813294868485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63504"/>
        <c:axId val="1877558064"/>
      </c:scatterChart>
      <c:valAx>
        <c:axId val="1877563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77558064"/>
        <c:crosses val="autoZero"/>
        <c:crossBetween val="midCat"/>
      </c:valAx>
      <c:valAx>
        <c:axId val="18775580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350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Sheet1!$H$5:$H$72</c:f>
              <c:numCache>
                <c:formatCode>General</c:formatCode>
                <c:ptCount val="68"/>
                <c:pt idx="0">
                  <c:v>-73.392113781189167</c:v>
                </c:pt>
                <c:pt idx="1">
                  <c:v>-75.963625292434799</c:v>
                </c:pt>
                <c:pt idx="2">
                  <c:v>-78.137807295993028</c:v>
                </c:pt>
                <c:pt idx="3">
                  <c:v>-75.963625292434799</c:v>
                </c:pt>
                <c:pt idx="4">
                  <c:v>-78.137807295993028</c:v>
                </c:pt>
                <c:pt idx="5">
                  <c:v>-75.963625292434799</c:v>
                </c:pt>
                <c:pt idx="6">
                  <c:v>-73.392113781189167</c:v>
                </c:pt>
                <c:pt idx="7">
                  <c:v>-83.168445143978715</c:v>
                </c:pt>
                <c:pt idx="8">
                  <c:v>-84.51272515570929</c:v>
                </c:pt>
                <c:pt idx="9">
                  <c:v>-87.914138658782576</c:v>
                </c:pt>
                <c:pt idx="10">
                  <c:v>-87.914138658782576</c:v>
                </c:pt>
                <c:pt idx="11">
                  <c:v>-73.392113781189167</c:v>
                </c:pt>
                <c:pt idx="12">
                  <c:v>-75.963625292434799</c:v>
                </c:pt>
                <c:pt idx="13">
                  <c:v>-78.137807295993028</c:v>
                </c:pt>
                <c:pt idx="14">
                  <c:v>-75.963625292434799</c:v>
                </c:pt>
                <c:pt idx="15">
                  <c:v>-78.137807295993028</c:v>
                </c:pt>
                <c:pt idx="16">
                  <c:v>-75.963625292434799</c:v>
                </c:pt>
                <c:pt idx="17">
                  <c:v>-73.392113781189167</c:v>
                </c:pt>
                <c:pt idx="18">
                  <c:v>-83.168445143978715</c:v>
                </c:pt>
                <c:pt idx="19">
                  <c:v>-84.51272515570929</c:v>
                </c:pt>
                <c:pt idx="20">
                  <c:v>-87.914138658782576</c:v>
                </c:pt>
                <c:pt idx="21">
                  <c:v>-87.914138658782576</c:v>
                </c:pt>
                <c:pt idx="22">
                  <c:v>-73.392113781189167</c:v>
                </c:pt>
                <c:pt idx="23">
                  <c:v>-75.963625292434799</c:v>
                </c:pt>
                <c:pt idx="24">
                  <c:v>-78.137807295993028</c:v>
                </c:pt>
                <c:pt idx="25">
                  <c:v>-75.963625292434799</c:v>
                </c:pt>
                <c:pt idx="26">
                  <c:v>-78.137807295993028</c:v>
                </c:pt>
                <c:pt idx="27">
                  <c:v>-75.963625292434799</c:v>
                </c:pt>
                <c:pt idx="28">
                  <c:v>-73.392113781189167</c:v>
                </c:pt>
                <c:pt idx="29">
                  <c:v>-83.168445143978715</c:v>
                </c:pt>
                <c:pt idx="30">
                  <c:v>-84.51272515570929</c:v>
                </c:pt>
                <c:pt idx="31">
                  <c:v>-87.914138658782576</c:v>
                </c:pt>
                <c:pt idx="32">
                  <c:v>-87.914138658782576</c:v>
                </c:pt>
                <c:pt idx="33">
                  <c:v>-73.392113781189167</c:v>
                </c:pt>
                <c:pt idx="34">
                  <c:v>-75.963625292434799</c:v>
                </c:pt>
                <c:pt idx="35">
                  <c:v>-78.137807295993028</c:v>
                </c:pt>
                <c:pt idx="36">
                  <c:v>-75.963625292434799</c:v>
                </c:pt>
                <c:pt idx="37">
                  <c:v>-78.137807295993028</c:v>
                </c:pt>
                <c:pt idx="38">
                  <c:v>-75.963625292434799</c:v>
                </c:pt>
                <c:pt idx="39">
                  <c:v>-73.392113781189167</c:v>
                </c:pt>
                <c:pt idx="40">
                  <c:v>-83.168445143978715</c:v>
                </c:pt>
                <c:pt idx="41">
                  <c:v>-84.51272515570929</c:v>
                </c:pt>
                <c:pt idx="42">
                  <c:v>-87.914138658782576</c:v>
                </c:pt>
                <c:pt idx="43">
                  <c:v>-87.914138658782576</c:v>
                </c:pt>
                <c:pt idx="44">
                  <c:v>-73.392113781189167</c:v>
                </c:pt>
                <c:pt idx="45">
                  <c:v>-75.963625292434799</c:v>
                </c:pt>
                <c:pt idx="46">
                  <c:v>-78.137807295993028</c:v>
                </c:pt>
                <c:pt idx="47">
                  <c:v>-75.963625292434799</c:v>
                </c:pt>
                <c:pt idx="48">
                  <c:v>-78.137807295993028</c:v>
                </c:pt>
                <c:pt idx="49">
                  <c:v>-75.963625292434799</c:v>
                </c:pt>
                <c:pt idx="50">
                  <c:v>-73.392113781189167</c:v>
                </c:pt>
                <c:pt idx="51">
                  <c:v>-83.168445143978715</c:v>
                </c:pt>
                <c:pt idx="52">
                  <c:v>-84.51272515570929</c:v>
                </c:pt>
                <c:pt idx="53">
                  <c:v>-87.914138658782576</c:v>
                </c:pt>
                <c:pt idx="54">
                  <c:v>-87.914138658782576</c:v>
                </c:pt>
                <c:pt idx="55">
                  <c:v>-73.392113781189167</c:v>
                </c:pt>
                <c:pt idx="56">
                  <c:v>-75.963625292434799</c:v>
                </c:pt>
                <c:pt idx="57">
                  <c:v>-78.137807295993028</c:v>
                </c:pt>
                <c:pt idx="58">
                  <c:v>-75.963625292434799</c:v>
                </c:pt>
                <c:pt idx="59">
                  <c:v>-78.137807295993028</c:v>
                </c:pt>
                <c:pt idx="60">
                  <c:v>-75.963625292434799</c:v>
                </c:pt>
                <c:pt idx="61">
                  <c:v>-73.392113781189167</c:v>
                </c:pt>
                <c:pt idx="62">
                  <c:v>-83.168445143978715</c:v>
                </c:pt>
                <c:pt idx="63">
                  <c:v>-84.51272515570929</c:v>
                </c:pt>
                <c:pt idx="64">
                  <c:v>-87.914138658782576</c:v>
                </c:pt>
                <c:pt idx="65">
                  <c:v>-87.914138658782576</c:v>
                </c:pt>
                <c:pt idx="66">
                  <c:v>-90.98058743595702</c:v>
                </c:pt>
                <c:pt idx="67">
                  <c:v>-89.258418670513151</c:v>
                </c:pt>
              </c:numCache>
            </c:numRef>
          </c:xVal>
          <c:yVal>
            <c:numRef>
              <c:f>Sheet1!$I$5:$I$72</c:f>
              <c:numCache>
                <c:formatCode>General</c:formatCode>
                <c:ptCount val="68"/>
                <c:pt idx="0">
                  <c:v>-6.6078862188108332</c:v>
                </c:pt>
                <c:pt idx="1">
                  <c:v>-8.0363747075652014</c:v>
                </c:pt>
                <c:pt idx="2">
                  <c:v>-6.8621927040069721</c:v>
                </c:pt>
                <c:pt idx="3">
                  <c:v>-13.036374707565201</c:v>
                </c:pt>
                <c:pt idx="4">
                  <c:v>-3.8621927040069721</c:v>
                </c:pt>
                <c:pt idx="5">
                  <c:v>-3.0363747075652014</c:v>
                </c:pt>
                <c:pt idx="6">
                  <c:v>1.3921137811891668</c:v>
                </c:pt>
                <c:pt idx="7">
                  <c:v>-9.8315548560212846</c:v>
                </c:pt>
                <c:pt idx="8">
                  <c:v>-3.4872748442907096</c:v>
                </c:pt>
                <c:pt idx="9">
                  <c:v>-8.0858613412174236</c:v>
                </c:pt>
                <c:pt idx="10">
                  <c:v>-2.0858613412174236</c:v>
                </c:pt>
                <c:pt idx="11">
                  <c:v>-13.607886218810833</c:v>
                </c:pt>
                <c:pt idx="12">
                  <c:v>-12.036374707565201</c:v>
                </c:pt>
                <c:pt idx="13">
                  <c:v>-7.8621927040069721</c:v>
                </c:pt>
                <c:pt idx="14">
                  <c:v>-14.036374707565201</c:v>
                </c:pt>
                <c:pt idx="15">
                  <c:v>19.137807295993028</c:v>
                </c:pt>
                <c:pt idx="16">
                  <c:v>18.963625292434799</c:v>
                </c:pt>
                <c:pt idx="17">
                  <c:v>16.392113781189167</c:v>
                </c:pt>
                <c:pt idx="18">
                  <c:v>-2.8315548560212846</c:v>
                </c:pt>
                <c:pt idx="19">
                  <c:v>6.5127251557092904</c:v>
                </c:pt>
                <c:pt idx="20">
                  <c:v>0.91413865878257639</c:v>
                </c:pt>
                <c:pt idx="21">
                  <c:v>1.9141386587825764</c:v>
                </c:pt>
                <c:pt idx="22">
                  <c:v>19.392113781189167</c:v>
                </c:pt>
                <c:pt idx="23">
                  <c:v>13.963625292434799</c:v>
                </c:pt>
                <c:pt idx="24">
                  <c:v>15.137807295993028</c:v>
                </c:pt>
                <c:pt idx="25">
                  <c:v>-13.036374707565201</c:v>
                </c:pt>
                <c:pt idx="26">
                  <c:v>-11.862192704006972</c:v>
                </c:pt>
                <c:pt idx="27">
                  <c:v>-10.036374707565201</c:v>
                </c:pt>
                <c:pt idx="28">
                  <c:v>-4.6078862188108332</c:v>
                </c:pt>
                <c:pt idx="29">
                  <c:v>11.168445143978715</c:v>
                </c:pt>
                <c:pt idx="30">
                  <c:v>-0.48727484429070955</c:v>
                </c:pt>
                <c:pt idx="31">
                  <c:v>9.9141386587825764</c:v>
                </c:pt>
                <c:pt idx="32">
                  <c:v>2.9141386587825764</c:v>
                </c:pt>
                <c:pt idx="33">
                  <c:v>0.39211378118916684</c:v>
                </c:pt>
                <c:pt idx="34">
                  <c:v>-3.6374707565201447E-2</c:v>
                </c:pt>
                <c:pt idx="35">
                  <c:v>-3.8621927040069721</c:v>
                </c:pt>
                <c:pt idx="36">
                  <c:v>-12.036374707565201</c:v>
                </c:pt>
                <c:pt idx="37">
                  <c:v>-1.8621927040069721</c:v>
                </c:pt>
                <c:pt idx="38">
                  <c:v>-4.0363747075652014</c:v>
                </c:pt>
                <c:pt idx="39">
                  <c:v>-0.60788621881083316</c:v>
                </c:pt>
                <c:pt idx="40">
                  <c:v>-7.8315548560212846</c:v>
                </c:pt>
                <c:pt idx="41">
                  <c:v>-4.4872748442907096</c:v>
                </c:pt>
                <c:pt idx="42">
                  <c:v>-5.0858613412174236</c:v>
                </c:pt>
                <c:pt idx="43">
                  <c:v>-3.0858613412174236</c:v>
                </c:pt>
                <c:pt idx="44">
                  <c:v>-9.6078862188108332</c:v>
                </c:pt>
                <c:pt idx="45">
                  <c:v>-9.0363747075652014</c:v>
                </c:pt>
                <c:pt idx="46">
                  <c:v>-8.8621927040069721</c:v>
                </c:pt>
                <c:pt idx="47">
                  <c:v>-10.036374707565201</c:v>
                </c:pt>
                <c:pt idx="48">
                  <c:v>16.137807295993028</c:v>
                </c:pt>
                <c:pt idx="49">
                  <c:v>15.963625292434799</c:v>
                </c:pt>
                <c:pt idx="50">
                  <c:v>17.392113781189167</c:v>
                </c:pt>
                <c:pt idx="51">
                  <c:v>0.16844514397871535</c:v>
                </c:pt>
                <c:pt idx="52">
                  <c:v>7.5127251557092904</c:v>
                </c:pt>
                <c:pt idx="53">
                  <c:v>1.9141386587825764</c:v>
                </c:pt>
                <c:pt idx="54">
                  <c:v>4.9141386587825764</c:v>
                </c:pt>
                <c:pt idx="55">
                  <c:v>18.392113781189167</c:v>
                </c:pt>
                <c:pt idx="56">
                  <c:v>16.963625292434799</c:v>
                </c:pt>
                <c:pt idx="57">
                  <c:v>16.137807295993028</c:v>
                </c:pt>
                <c:pt idx="58">
                  <c:v>-7.0363747075652014</c:v>
                </c:pt>
                <c:pt idx="59">
                  <c:v>-7.8621927040069721</c:v>
                </c:pt>
                <c:pt idx="60">
                  <c:v>-6.0363747075652014</c:v>
                </c:pt>
                <c:pt idx="61">
                  <c:v>-4.6078862188108332</c:v>
                </c:pt>
                <c:pt idx="62">
                  <c:v>8.1684451439787154</c:v>
                </c:pt>
                <c:pt idx="63">
                  <c:v>0.51272515570929045</c:v>
                </c:pt>
                <c:pt idx="64">
                  <c:v>7.9141386587825764</c:v>
                </c:pt>
                <c:pt idx="65">
                  <c:v>2.9141386587825764</c:v>
                </c:pt>
                <c:pt idx="66">
                  <c:v>-6.0194125640429803</c:v>
                </c:pt>
                <c:pt idx="67">
                  <c:v>-5.7415813294868485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7564048"/>
        <c:axId val="1877564592"/>
      </c:scatterChart>
      <c:valAx>
        <c:axId val="1877564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4592"/>
        <c:crosses val="autoZero"/>
        <c:crossBetween val="midCat"/>
      </c:valAx>
      <c:valAx>
        <c:axId val="187756459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756404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Sheet1!$B$87</c:f>
              <c:strCache>
                <c:ptCount val="1"/>
                <c:pt idx="0">
                  <c:v>measured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Sheet1!$A$88:$A$109</c:f>
              <c:numCache>
                <c:formatCode>General</c:formatCode>
                <c:ptCount val="22"/>
                <c:pt idx="0">
                  <c:v>25.000000000000018</c:v>
                </c:pt>
                <c:pt idx="1">
                  <c:v>30.000000000000004</c:v>
                </c:pt>
                <c:pt idx="2">
                  <c:v>35.000000000000007</c:v>
                </c:pt>
                <c:pt idx="3">
                  <c:v>30.000000000000004</c:v>
                </c:pt>
                <c:pt idx="4">
                  <c:v>35.000000000000007</c:v>
                </c:pt>
                <c:pt idx="5">
                  <c:v>30.000000000000004</c:v>
                </c:pt>
                <c:pt idx="6">
                  <c:v>25.000000000000018</c:v>
                </c:pt>
                <c:pt idx="7">
                  <c:v>50.000000000000014</c:v>
                </c:pt>
                <c:pt idx="8">
                  <c:v>55.000000000000014</c:v>
                </c:pt>
                <c:pt idx="9">
                  <c:v>70.000000000000028</c:v>
                </c:pt>
                <c:pt idx="10">
                  <c:v>70.000000000000028</c:v>
                </c:pt>
                <c:pt idx="11">
                  <c:v>25.000000000000018</c:v>
                </c:pt>
                <c:pt idx="12">
                  <c:v>30.000000000000004</c:v>
                </c:pt>
                <c:pt idx="13">
                  <c:v>35.000000000000007</c:v>
                </c:pt>
                <c:pt idx="14">
                  <c:v>30.000000000000004</c:v>
                </c:pt>
                <c:pt idx="15">
                  <c:v>35.000000000000007</c:v>
                </c:pt>
                <c:pt idx="16">
                  <c:v>30.000000000000004</c:v>
                </c:pt>
                <c:pt idx="17">
                  <c:v>25.000000000000018</c:v>
                </c:pt>
                <c:pt idx="18">
                  <c:v>50.000000000000014</c:v>
                </c:pt>
                <c:pt idx="19">
                  <c:v>55.000000000000014</c:v>
                </c:pt>
                <c:pt idx="20">
                  <c:v>70.000000000000028</c:v>
                </c:pt>
                <c:pt idx="21">
                  <c:v>70.000000000000028</c:v>
                </c:pt>
              </c:numCache>
            </c:numRef>
          </c:xVal>
          <c:yVal>
            <c:numRef>
              <c:f>Sheet1!$B$88:$B$109</c:f>
              <c:numCache>
                <c:formatCode>General</c:formatCode>
                <c:ptCount val="22"/>
                <c:pt idx="0">
                  <c:v>-80</c:v>
                </c:pt>
                <c:pt idx="1">
                  <c:v>-84</c:v>
                </c:pt>
                <c:pt idx="2">
                  <c:v>-85</c:v>
                </c:pt>
                <c:pt idx="3">
                  <c:v>-89</c:v>
                </c:pt>
                <c:pt idx="4">
                  <c:v>-82</c:v>
                </c:pt>
                <c:pt idx="5">
                  <c:v>-79</c:v>
                </c:pt>
                <c:pt idx="6">
                  <c:v>-72</c:v>
                </c:pt>
                <c:pt idx="7">
                  <c:v>-93</c:v>
                </c:pt>
                <c:pt idx="8">
                  <c:v>-88</c:v>
                </c:pt>
                <c:pt idx="9">
                  <c:v>-96</c:v>
                </c:pt>
                <c:pt idx="10">
                  <c:v>-90</c:v>
                </c:pt>
                <c:pt idx="11">
                  <c:v>-73</c:v>
                </c:pt>
                <c:pt idx="12">
                  <c:v>-76</c:v>
                </c:pt>
                <c:pt idx="13">
                  <c:v>-82</c:v>
                </c:pt>
                <c:pt idx="14">
                  <c:v>-88</c:v>
                </c:pt>
                <c:pt idx="15">
                  <c:v>-80</c:v>
                </c:pt>
                <c:pt idx="16">
                  <c:v>-80</c:v>
                </c:pt>
                <c:pt idx="17">
                  <c:v>-74</c:v>
                </c:pt>
                <c:pt idx="18">
                  <c:v>-91</c:v>
                </c:pt>
                <c:pt idx="19">
                  <c:v>-89</c:v>
                </c:pt>
                <c:pt idx="20">
                  <c:v>-93</c:v>
                </c:pt>
                <c:pt idx="21">
                  <c:v>-91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Sheet1!$C$87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</c:spPr>
          </c:marker>
          <c:xVal>
            <c:numRef>
              <c:f>Sheet1!$A$88:$A$109</c:f>
              <c:numCache>
                <c:formatCode>General</c:formatCode>
                <c:ptCount val="22"/>
                <c:pt idx="0">
                  <c:v>25.000000000000018</c:v>
                </c:pt>
                <c:pt idx="1">
                  <c:v>30.000000000000004</c:v>
                </c:pt>
                <c:pt idx="2">
                  <c:v>35.000000000000007</c:v>
                </c:pt>
                <c:pt idx="3">
                  <c:v>30.000000000000004</c:v>
                </c:pt>
                <c:pt idx="4">
                  <c:v>35.000000000000007</c:v>
                </c:pt>
                <c:pt idx="5">
                  <c:v>30.000000000000004</c:v>
                </c:pt>
                <c:pt idx="6">
                  <c:v>25.000000000000018</c:v>
                </c:pt>
                <c:pt idx="7">
                  <c:v>50.000000000000014</c:v>
                </c:pt>
                <c:pt idx="8">
                  <c:v>55.000000000000014</c:v>
                </c:pt>
                <c:pt idx="9">
                  <c:v>70.000000000000028</c:v>
                </c:pt>
                <c:pt idx="10">
                  <c:v>70.000000000000028</c:v>
                </c:pt>
                <c:pt idx="11">
                  <c:v>25.000000000000018</c:v>
                </c:pt>
                <c:pt idx="12">
                  <c:v>30.000000000000004</c:v>
                </c:pt>
                <c:pt idx="13">
                  <c:v>35.000000000000007</c:v>
                </c:pt>
                <c:pt idx="14">
                  <c:v>30.000000000000004</c:v>
                </c:pt>
                <c:pt idx="15">
                  <c:v>35.000000000000007</c:v>
                </c:pt>
                <c:pt idx="16">
                  <c:v>30.000000000000004</c:v>
                </c:pt>
                <c:pt idx="17">
                  <c:v>25.000000000000018</c:v>
                </c:pt>
                <c:pt idx="18">
                  <c:v>50.000000000000014</c:v>
                </c:pt>
                <c:pt idx="19">
                  <c:v>55.000000000000014</c:v>
                </c:pt>
                <c:pt idx="20">
                  <c:v>70.000000000000028</c:v>
                </c:pt>
                <c:pt idx="21">
                  <c:v>70.000000000000028</c:v>
                </c:pt>
              </c:numCache>
            </c:numRef>
          </c:xVal>
          <c:yVal>
            <c:numRef>
              <c:f>Sheet1!$C$88:$C$109</c:f>
              <c:numCache>
                <c:formatCode>General</c:formatCode>
                <c:ptCount val="22"/>
                <c:pt idx="0">
                  <c:v>-77.577858337168749</c:v>
                </c:pt>
                <c:pt idx="1">
                  <c:v>-80.417318888875258</c:v>
                </c:pt>
                <c:pt idx="2">
                  <c:v>-82.818048578140136</c:v>
                </c:pt>
                <c:pt idx="3">
                  <c:v>-80.417318888875258</c:v>
                </c:pt>
                <c:pt idx="4">
                  <c:v>-82.818048578140136</c:v>
                </c:pt>
                <c:pt idx="5">
                  <c:v>-80.417318888875258</c:v>
                </c:pt>
                <c:pt idx="6">
                  <c:v>-77.577858337168749</c:v>
                </c:pt>
                <c:pt idx="7">
                  <c:v>-88.372874079332533</c:v>
                </c:pt>
                <c:pt idx="8">
                  <c:v>-89.85722678281607</c:v>
                </c:pt>
                <c:pt idx="9">
                  <c:v>-93.61306432030392</c:v>
                </c:pt>
                <c:pt idx="10">
                  <c:v>-93.61306432030392</c:v>
                </c:pt>
                <c:pt idx="11">
                  <c:v>-77.577858337168749</c:v>
                </c:pt>
                <c:pt idx="12">
                  <c:v>-80.417318888875258</c:v>
                </c:pt>
                <c:pt idx="13">
                  <c:v>-82.818048578140136</c:v>
                </c:pt>
                <c:pt idx="14">
                  <c:v>-80.417318888875258</c:v>
                </c:pt>
                <c:pt idx="15">
                  <c:v>-82.818048578140136</c:v>
                </c:pt>
                <c:pt idx="16">
                  <c:v>-80.417318888875258</c:v>
                </c:pt>
                <c:pt idx="17">
                  <c:v>-77.577858337168749</c:v>
                </c:pt>
                <c:pt idx="18">
                  <c:v>-88.372874079332533</c:v>
                </c:pt>
                <c:pt idx="19">
                  <c:v>-89.85722678281607</c:v>
                </c:pt>
                <c:pt idx="20">
                  <c:v>-93.61306432030392</c:v>
                </c:pt>
                <c:pt idx="21">
                  <c:v>-93.61306432030392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Sheet1!$D$87</c:f>
              <c:strCache>
                <c:ptCount val="1"/>
                <c:pt idx="0">
                  <c:v>90% confidence interval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ln>
                <a:solidFill>
                  <a:srgbClr val="FF0000"/>
                </a:solidFill>
              </a:ln>
            </c:spPr>
          </c:marker>
          <c:xVal>
            <c:numRef>
              <c:f>Sheet1!$A$88:$A$109</c:f>
              <c:numCache>
                <c:formatCode>General</c:formatCode>
                <c:ptCount val="22"/>
                <c:pt idx="0">
                  <c:v>25.000000000000018</c:v>
                </c:pt>
                <c:pt idx="1">
                  <c:v>30.000000000000004</c:v>
                </c:pt>
                <c:pt idx="2">
                  <c:v>35.000000000000007</c:v>
                </c:pt>
                <c:pt idx="3">
                  <c:v>30.000000000000004</c:v>
                </c:pt>
                <c:pt idx="4">
                  <c:v>35.000000000000007</c:v>
                </c:pt>
                <c:pt idx="5">
                  <c:v>30.000000000000004</c:v>
                </c:pt>
                <c:pt idx="6">
                  <c:v>25.000000000000018</c:v>
                </c:pt>
                <c:pt idx="7">
                  <c:v>50.000000000000014</c:v>
                </c:pt>
                <c:pt idx="8">
                  <c:v>55.000000000000014</c:v>
                </c:pt>
                <c:pt idx="9">
                  <c:v>70.000000000000028</c:v>
                </c:pt>
                <c:pt idx="10">
                  <c:v>70.000000000000028</c:v>
                </c:pt>
                <c:pt idx="11">
                  <c:v>25.000000000000018</c:v>
                </c:pt>
                <c:pt idx="12">
                  <c:v>30.000000000000004</c:v>
                </c:pt>
                <c:pt idx="13">
                  <c:v>35.000000000000007</c:v>
                </c:pt>
                <c:pt idx="14">
                  <c:v>30.000000000000004</c:v>
                </c:pt>
                <c:pt idx="15">
                  <c:v>35.000000000000007</c:v>
                </c:pt>
                <c:pt idx="16">
                  <c:v>30.000000000000004</c:v>
                </c:pt>
                <c:pt idx="17">
                  <c:v>25.000000000000018</c:v>
                </c:pt>
                <c:pt idx="18">
                  <c:v>50.000000000000014</c:v>
                </c:pt>
                <c:pt idx="19">
                  <c:v>55.000000000000014</c:v>
                </c:pt>
                <c:pt idx="20">
                  <c:v>70.000000000000028</c:v>
                </c:pt>
                <c:pt idx="21">
                  <c:v>70.000000000000028</c:v>
                </c:pt>
              </c:numCache>
            </c:numRef>
          </c:xVal>
          <c:yVal>
            <c:numRef>
              <c:f>Sheet1!$D$88:$D$109</c:f>
              <c:numCache>
                <c:formatCode>General</c:formatCode>
                <c:ptCount val="22"/>
                <c:pt idx="0">
                  <c:v>-104.65038155224903</c:v>
                </c:pt>
                <c:pt idx="1">
                  <c:v>-108.20633038488705</c:v>
                </c:pt>
                <c:pt idx="2">
                  <c:v>-111.21284228408931</c:v>
                </c:pt>
                <c:pt idx="3">
                  <c:v>-108.20633038488705</c:v>
                </c:pt>
                <c:pt idx="4">
                  <c:v>-111.21284228408931</c:v>
                </c:pt>
                <c:pt idx="5">
                  <c:v>-108.20633038488705</c:v>
                </c:pt>
                <c:pt idx="6">
                  <c:v>-104.65038155224903</c:v>
                </c:pt>
                <c:pt idx="7">
                  <c:v>-118.16933098917167</c:v>
                </c:pt>
                <c:pt idx="8">
                  <c:v>-120.02823417414575</c:v>
                </c:pt>
                <c:pt idx="9">
                  <c:v>-124.73179172101197</c:v>
                </c:pt>
                <c:pt idx="10">
                  <c:v>-124.73179172101197</c:v>
                </c:pt>
                <c:pt idx="11">
                  <c:v>-104.65038155224903</c:v>
                </c:pt>
                <c:pt idx="12">
                  <c:v>-108.20633038488705</c:v>
                </c:pt>
                <c:pt idx="13">
                  <c:v>-111.21284228408931</c:v>
                </c:pt>
                <c:pt idx="14">
                  <c:v>-108.20633038488705</c:v>
                </c:pt>
                <c:pt idx="15">
                  <c:v>-111.21284228408931</c:v>
                </c:pt>
                <c:pt idx="16">
                  <c:v>-108.20633038488705</c:v>
                </c:pt>
                <c:pt idx="17">
                  <c:v>-104.65038155224903</c:v>
                </c:pt>
                <c:pt idx="18">
                  <c:v>-118.16933098917167</c:v>
                </c:pt>
                <c:pt idx="19">
                  <c:v>-120.02823417414575</c:v>
                </c:pt>
                <c:pt idx="20">
                  <c:v>-124.73179172101197</c:v>
                </c:pt>
                <c:pt idx="21">
                  <c:v>-124.73179172101197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Sheet1!$E$87</c:f>
              <c:strCache>
                <c:ptCount val="1"/>
                <c:pt idx="0">
                  <c:v>y_hat_max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Sheet1!$A$88:$A$109</c:f>
              <c:numCache>
                <c:formatCode>General</c:formatCode>
                <c:ptCount val="22"/>
                <c:pt idx="0">
                  <c:v>25.000000000000018</c:v>
                </c:pt>
                <c:pt idx="1">
                  <c:v>30.000000000000004</c:v>
                </c:pt>
                <c:pt idx="2">
                  <c:v>35.000000000000007</c:v>
                </c:pt>
                <c:pt idx="3">
                  <c:v>30.000000000000004</c:v>
                </c:pt>
                <c:pt idx="4">
                  <c:v>35.000000000000007</c:v>
                </c:pt>
                <c:pt idx="5">
                  <c:v>30.000000000000004</c:v>
                </c:pt>
                <c:pt idx="6">
                  <c:v>25.000000000000018</c:v>
                </c:pt>
                <c:pt idx="7">
                  <c:v>50.000000000000014</c:v>
                </c:pt>
                <c:pt idx="8">
                  <c:v>55.000000000000014</c:v>
                </c:pt>
                <c:pt idx="9">
                  <c:v>70.000000000000028</c:v>
                </c:pt>
                <c:pt idx="10">
                  <c:v>70.000000000000028</c:v>
                </c:pt>
                <c:pt idx="11">
                  <c:v>25.000000000000018</c:v>
                </c:pt>
                <c:pt idx="12">
                  <c:v>30.000000000000004</c:v>
                </c:pt>
                <c:pt idx="13">
                  <c:v>35.000000000000007</c:v>
                </c:pt>
                <c:pt idx="14">
                  <c:v>30.000000000000004</c:v>
                </c:pt>
                <c:pt idx="15">
                  <c:v>35.000000000000007</c:v>
                </c:pt>
                <c:pt idx="16">
                  <c:v>30.000000000000004</c:v>
                </c:pt>
                <c:pt idx="17">
                  <c:v>25.000000000000018</c:v>
                </c:pt>
                <c:pt idx="18">
                  <c:v>50.000000000000014</c:v>
                </c:pt>
                <c:pt idx="19">
                  <c:v>55.000000000000014</c:v>
                </c:pt>
                <c:pt idx="20">
                  <c:v>70.000000000000028</c:v>
                </c:pt>
                <c:pt idx="21">
                  <c:v>70.000000000000028</c:v>
                </c:pt>
              </c:numCache>
            </c:numRef>
          </c:xVal>
          <c:yVal>
            <c:numRef>
              <c:f>Sheet1!$E$88:$E$109</c:f>
              <c:numCache>
                <c:formatCode>General</c:formatCode>
                <c:ptCount val="22"/>
                <c:pt idx="0">
                  <c:v>-50.505335122088496</c:v>
                </c:pt>
                <c:pt idx="1">
                  <c:v>-52.628307392863441</c:v>
                </c:pt>
                <c:pt idx="2">
                  <c:v>-54.423254872190959</c:v>
                </c:pt>
                <c:pt idx="3">
                  <c:v>-52.628307392863441</c:v>
                </c:pt>
                <c:pt idx="4">
                  <c:v>-54.423254872190959</c:v>
                </c:pt>
                <c:pt idx="5">
                  <c:v>-52.628307392863441</c:v>
                </c:pt>
                <c:pt idx="6">
                  <c:v>-50.505335122088496</c:v>
                </c:pt>
                <c:pt idx="7">
                  <c:v>-58.576417169493411</c:v>
                </c:pt>
                <c:pt idx="8">
                  <c:v>-59.686219391486418</c:v>
                </c:pt>
                <c:pt idx="9">
                  <c:v>-62.494336919595874</c:v>
                </c:pt>
                <c:pt idx="10">
                  <c:v>-62.494336919595874</c:v>
                </c:pt>
                <c:pt idx="11">
                  <c:v>-50.505335122088496</c:v>
                </c:pt>
                <c:pt idx="12">
                  <c:v>-52.628307392863441</c:v>
                </c:pt>
                <c:pt idx="13">
                  <c:v>-54.423254872190959</c:v>
                </c:pt>
                <c:pt idx="14">
                  <c:v>-52.628307392863441</c:v>
                </c:pt>
                <c:pt idx="15">
                  <c:v>-54.423254872190959</c:v>
                </c:pt>
                <c:pt idx="16">
                  <c:v>-52.628307392863441</c:v>
                </c:pt>
                <c:pt idx="17">
                  <c:v>-50.505335122088496</c:v>
                </c:pt>
                <c:pt idx="18">
                  <c:v>-58.576417169493411</c:v>
                </c:pt>
                <c:pt idx="19">
                  <c:v>-59.686219391486418</c:v>
                </c:pt>
                <c:pt idx="20">
                  <c:v>-62.494336919595874</c:v>
                </c:pt>
                <c:pt idx="21">
                  <c:v>-62.494336919595874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8800"/>
        <c:axId val="1879099344"/>
      </c:scatterChart>
      <c:valAx>
        <c:axId val="18790988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(meters)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9344"/>
        <c:crosses val="autoZero"/>
        <c:crossBetween val="midCat"/>
      </c:valAx>
      <c:valAx>
        <c:axId val="187909934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8800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Sheet1!$H$5:$H$33</c:f>
              <c:numCache>
                <c:formatCode>General</c:formatCode>
                <c:ptCount val="29"/>
                <c:pt idx="0">
                  <c:v>-77.577858337168749</c:v>
                </c:pt>
                <c:pt idx="1">
                  <c:v>-80.417318888875258</c:v>
                </c:pt>
                <c:pt idx="2">
                  <c:v>-82.818048578140136</c:v>
                </c:pt>
                <c:pt idx="3">
                  <c:v>-80.417318888875258</c:v>
                </c:pt>
                <c:pt idx="4">
                  <c:v>-82.818048578140136</c:v>
                </c:pt>
                <c:pt idx="5">
                  <c:v>-80.417318888875258</c:v>
                </c:pt>
                <c:pt idx="6">
                  <c:v>-77.577858337168749</c:v>
                </c:pt>
                <c:pt idx="7">
                  <c:v>-88.372874079332533</c:v>
                </c:pt>
                <c:pt idx="8">
                  <c:v>-89.85722678281607</c:v>
                </c:pt>
                <c:pt idx="9">
                  <c:v>-93.61306432030392</c:v>
                </c:pt>
                <c:pt idx="10">
                  <c:v>-93.61306432030392</c:v>
                </c:pt>
                <c:pt idx="11">
                  <c:v>-77.577858337168749</c:v>
                </c:pt>
                <c:pt idx="12">
                  <c:v>-80.417318888875258</c:v>
                </c:pt>
                <c:pt idx="13">
                  <c:v>-82.818048578140136</c:v>
                </c:pt>
                <c:pt idx="14">
                  <c:v>-80.417318888875258</c:v>
                </c:pt>
                <c:pt idx="15">
                  <c:v>-82.818048578140136</c:v>
                </c:pt>
                <c:pt idx="16">
                  <c:v>-80.417318888875258</c:v>
                </c:pt>
                <c:pt idx="17">
                  <c:v>-77.577858337168749</c:v>
                </c:pt>
                <c:pt idx="18">
                  <c:v>-88.372874079332533</c:v>
                </c:pt>
                <c:pt idx="19">
                  <c:v>-89.85722678281607</c:v>
                </c:pt>
                <c:pt idx="20">
                  <c:v>-93.61306432030392</c:v>
                </c:pt>
                <c:pt idx="21">
                  <c:v>-93.61306432030392</c:v>
                </c:pt>
              </c:numCache>
            </c:numRef>
          </c:xVal>
          <c:yVal>
            <c:numRef>
              <c:f>Sheet1!$I$5:$I$33</c:f>
              <c:numCache>
                <c:formatCode>General</c:formatCode>
                <c:ptCount val="29"/>
                <c:pt idx="0">
                  <c:v>-2.4221416628312511</c:v>
                </c:pt>
                <c:pt idx="1">
                  <c:v>-3.5826811111247423</c:v>
                </c:pt>
                <c:pt idx="2">
                  <c:v>-2.1819514218598641</c:v>
                </c:pt>
                <c:pt idx="3">
                  <c:v>-8.5826811111247423</c:v>
                </c:pt>
                <c:pt idx="4">
                  <c:v>0.81804857814013587</c:v>
                </c:pt>
                <c:pt idx="5">
                  <c:v>1.4173188888752577</c:v>
                </c:pt>
                <c:pt idx="6">
                  <c:v>5.5778583371687489</c:v>
                </c:pt>
                <c:pt idx="7">
                  <c:v>-4.6271259206674671</c:v>
                </c:pt>
                <c:pt idx="8">
                  <c:v>1.8572267828160705</c:v>
                </c:pt>
                <c:pt idx="9">
                  <c:v>-2.3869356796960801</c:v>
                </c:pt>
                <c:pt idx="10">
                  <c:v>3.6130643203039199</c:v>
                </c:pt>
                <c:pt idx="11">
                  <c:v>4.5778583371687489</c:v>
                </c:pt>
                <c:pt idx="12">
                  <c:v>4.4173188888752577</c:v>
                </c:pt>
                <c:pt idx="13">
                  <c:v>0.81804857814013587</c:v>
                </c:pt>
                <c:pt idx="14">
                  <c:v>-7.5826811111247423</c:v>
                </c:pt>
                <c:pt idx="15">
                  <c:v>2.8180485781401359</c:v>
                </c:pt>
                <c:pt idx="16">
                  <c:v>0.4173188888752577</c:v>
                </c:pt>
                <c:pt idx="17">
                  <c:v>3.5778583371687489</c:v>
                </c:pt>
                <c:pt idx="18">
                  <c:v>-2.6271259206674671</c:v>
                </c:pt>
                <c:pt idx="19">
                  <c:v>0.85722678281607045</c:v>
                </c:pt>
                <c:pt idx="20">
                  <c:v>0.61306432030391989</c:v>
                </c:pt>
                <c:pt idx="21">
                  <c:v>2.6130643203039199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9888"/>
        <c:axId val="1879086832"/>
      </c:scatterChart>
      <c:valAx>
        <c:axId val="1879099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86832"/>
        <c:crosses val="autoZero"/>
        <c:crossBetween val="midCat"/>
      </c:valAx>
      <c:valAx>
        <c:axId val="18790868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988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Sheet1!$I$5:$I$26</c:f>
              <c:numCache>
                <c:formatCode>General</c:formatCode>
                <c:ptCount val="22"/>
                <c:pt idx="0">
                  <c:v>-2.4221416628312511</c:v>
                </c:pt>
                <c:pt idx="1">
                  <c:v>-3.5826811111247423</c:v>
                </c:pt>
                <c:pt idx="2">
                  <c:v>-2.1819514218598641</c:v>
                </c:pt>
                <c:pt idx="3">
                  <c:v>-8.5826811111247423</c:v>
                </c:pt>
                <c:pt idx="4">
                  <c:v>0.81804857814013587</c:v>
                </c:pt>
                <c:pt idx="5">
                  <c:v>1.4173188888752577</c:v>
                </c:pt>
                <c:pt idx="6">
                  <c:v>5.5778583371687489</c:v>
                </c:pt>
                <c:pt idx="7">
                  <c:v>-4.6271259206674671</c:v>
                </c:pt>
                <c:pt idx="8">
                  <c:v>1.8572267828160705</c:v>
                </c:pt>
                <c:pt idx="9">
                  <c:v>-2.3869356796960801</c:v>
                </c:pt>
                <c:pt idx="10">
                  <c:v>3.6130643203039199</c:v>
                </c:pt>
                <c:pt idx="11">
                  <c:v>4.5778583371687489</c:v>
                </c:pt>
                <c:pt idx="12">
                  <c:v>4.4173188888752577</c:v>
                </c:pt>
                <c:pt idx="13">
                  <c:v>0.81804857814013587</c:v>
                </c:pt>
                <c:pt idx="14">
                  <c:v>-7.5826811111247423</c:v>
                </c:pt>
                <c:pt idx="15">
                  <c:v>2.8180485781401359</c:v>
                </c:pt>
                <c:pt idx="16">
                  <c:v>0.4173188888752577</c:v>
                </c:pt>
                <c:pt idx="17">
                  <c:v>3.5778583371687489</c:v>
                </c:pt>
                <c:pt idx="18">
                  <c:v>-2.6271259206674671</c:v>
                </c:pt>
                <c:pt idx="19">
                  <c:v>0.85722678281607045</c:v>
                </c:pt>
                <c:pt idx="20">
                  <c:v>0.61306432030391989</c:v>
                </c:pt>
                <c:pt idx="21">
                  <c:v>2.6130643203039199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100432"/>
        <c:axId val="1879086288"/>
      </c:scatterChart>
      <c:valAx>
        <c:axId val="1879100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79086288"/>
        <c:crosses val="autoZero"/>
        <c:crossBetween val="midCat"/>
      </c:valAx>
      <c:valAx>
        <c:axId val="18790862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10043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Sheet1!$I$5:$I$18</c:f>
              <c:numCache>
                <c:formatCode>General</c:formatCode>
                <c:ptCount val="14"/>
                <c:pt idx="0">
                  <c:v>19.548061232419002</c:v>
                </c:pt>
                <c:pt idx="1">
                  <c:v>-3.6420856321392421</c:v>
                </c:pt>
                <c:pt idx="2">
                  <c:v>-5.2647447354106731</c:v>
                </c:pt>
                <c:pt idx="3">
                  <c:v>-6.4273059289766081</c:v>
                </c:pt>
                <c:pt idx="4">
                  <c:v>-6.5898671225425431</c:v>
                </c:pt>
                <c:pt idx="5">
                  <c:v>-4.7524283161084782</c:v>
                </c:pt>
                <c:pt idx="6">
                  <c:v>-4.9149895096744132</c:v>
                </c:pt>
                <c:pt idx="7">
                  <c:v>-2.0775507032403482</c:v>
                </c:pt>
                <c:pt idx="8">
                  <c:v>-2.2401118968062832</c:v>
                </c:pt>
                <c:pt idx="9">
                  <c:v>-0.40267309037221821</c:v>
                </c:pt>
                <c:pt idx="10">
                  <c:v>1.4347657160618468</c:v>
                </c:pt>
                <c:pt idx="11">
                  <c:v>3.2722045224959118</c:v>
                </c:pt>
                <c:pt idx="12">
                  <c:v>5.1096433289299767</c:v>
                </c:pt>
                <c:pt idx="13">
                  <c:v>6.9470821353640417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7424"/>
        <c:axId val="1840791232"/>
      </c:scatterChart>
      <c:valAx>
        <c:axId val="1840787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experimental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40791232"/>
        <c:crosses val="autoZero"/>
        <c:crossBetween val="midCat"/>
      </c:valAx>
      <c:valAx>
        <c:axId val="18407912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742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Sheet1!$D$63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Sheet1!$C$64:$C$85</c:f>
              <c:numCache>
                <c:formatCode>General</c:formatCode>
                <c:ptCount val="22"/>
                <c:pt idx="0">
                  <c:v>-2.0035550572994825</c:v>
                </c:pt>
                <c:pt idx="1">
                  <c:v>-1.4904145645700559</c:v>
                </c:pt>
                <c:pt idx="2">
                  <c:v>-1.2065648405710736</c:v>
                </c:pt>
                <c:pt idx="3">
                  <c:v>-0.99645157842515553</c:v>
                </c:pt>
                <c:pt idx="4">
                  <c:v>-0.82338158450904175</c:v>
                </c:pt>
                <c:pt idx="5">
                  <c:v>-0.67234481227438181</c:v>
                </c:pt>
                <c:pt idx="6">
                  <c:v>-0.53555493189607772</c:v>
                </c:pt>
                <c:pt idx="7">
                  <c:v>-0.40833987545174932</c:v>
                </c:pt>
                <c:pt idx="8">
                  <c:v>-0.2875786604797087</c:v>
                </c:pt>
                <c:pt idx="9">
                  <c:v>-0.17098729305342714</c:v>
                </c:pt>
                <c:pt idx="10">
                  <c:v>-5.6742971011575931E-2</c:v>
                </c:pt>
                <c:pt idx="11">
                  <c:v>5.6742971011575931E-2</c:v>
                </c:pt>
                <c:pt idx="12">
                  <c:v>0.17098729305342769</c:v>
                </c:pt>
                <c:pt idx="13">
                  <c:v>0.2875786604797087</c:v>
                </c:pt>
                <c:pt idx="14">
                  <c:v>0.40833987545174877</c:v>
                </c:pt>
                <c:pt idx="15">
                  <c:v>0.53555493189607772</c:v>
                </c:pt>
                <c:pt idx="16">
                  <c:v>0.67234481227438181</c:v>
                </c:pt>
                <c:pt idx="17">
                  <c:v>0.82338158450904175</c:v>
                </c:pt>
                <c:pt idx="18">
                  <c:v>0.99645157842515553</c:v>
                </c:pt>
                <c:pt idx="19">
                  <c:v>1.2065648405710736</c:v>
                </c:pt>
                <c:pt idx="20">
                  <c:v>1.4904145645700555</c:v>
                </c:pt>
                <c:pt idx="21">
                  <c:v>2.0035550572994834</c:v>
                </c:pt>
              </c:numCache>
            </c:numRef>
          </c:xVal>
          <c:yVal>
            <c:numRef>
              <c:f>Sheet1!$D$64:$D$85</c:f>
              <c:numCache>
                <c:formatCode>General</c:formatCode>
                <c:ptCount val="22"/>
                <c:pt idx="0">
                  <c:v>-8.5826811111247423</c:v>
                </c:pt>
                <c:pt idx="1">
                  <c:v>-7.5826811111247423</c:v>
                </c:pt>
                <c:pt idx="2">
                  <c:v>-4.6271259206674671</c:v>
                </c:pt>
                <c:pt idx="3">
                  <c:v>-3.5826811111247423</c:v>
                </c:pt>
                <c:pt idx="4">
                  <c:v>-2.6271259206674671</c:v>
                </c:pt>
                <c:pt idx="5">
                  <c:v>-2.4221416628312511</c:v>
                </c:pt>
                <c:pt idx="6">
                  <c:v>-2.3869356796960801</c:v>
                </c:pt>
                <c:pt idx="7">
                  <c:v>-2.1819514218598641</c:v>
                </c:pt>
                <c:pt idx="8">
                  <c:v>0.4173188888752577</c:v>
                </c:pt>
                <c:pt idx="9">
                  <c:v>0.61306432030391989</c:v>
                </c:pt>
                <c:pt idx="10">
                  <c:v>0.81804857814013587</c:v>
                </c:pt>
                <c:pt idx="11">
                  <c:v>0.81804857814013587</c:v>
                </c:pt>
                <c:pt idx="12">
                  <c:v>0.85722678281607045</c:v>
                </c:pt>
                <c:pt idx="13">
                  <c:v>1.4173188888752577</c:v>
                </c:pt>
                <c:pt idx="14">
                  <c:v>1.8572267828160705</c:v>
                </c:pt>
                <c:pt idx="15">
                  <c:v>2.6130643203039199</c:v>
                </c:pt>
                <c:pt idx="16">
                  <c:v>2.8180485781401359</c:v>
                </c:pt>
                <c:pt idx="17">
                  <c:v>3.5778583371687489</c:v>
                </c:pt>
                <c:pt idx="18">
                  <c:v>3.6130643203039199</c:v>
                </c:pt>
                <c:pt idx="19">
                  <c:v>4.4173188888752577</c:v>
                </c:pt>
                <c:pt idx="20">
                  <c:v>4.5778583371687489</c:v>
                </c:pt>
                <c:pt idx="21">
                  <c:v>5.5778583371687489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0640"/>
        <c:axId val="1879087376"/>
      </c:scatterChart>
      <c:valAx>
        <c:axId val="1879090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87376"/>
        <c:crosses val="autoZero"/>
        <c:crossBetween val="midCat"/>
      </c:valAx>
      <c:valAx>
        <c:axId val="187908737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064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Sheet1!$B$50</c:f>
              <c:strCache>
                <c:ptCount val="1"/>
                <c:pt idx="0">
                  <c:v>measured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Sheet1!$A$51:$A$56</c:f>
              <c:numCache>
                <c:formatCode>General</c:formatCode>
                <c:ptCount val="6"/>
                <c:pt idx="0">
                  <c:v>40</c:v>
                </c:pt>
                <c:pt idx="1">
                  <c:v>81.000000000000028</c:v>
                </c:pt>
                <c:pt idx="2">
                  <c:v>87</c:v>
                </c:pt>
                <c:pt idx="3">
                  <c:v>77.000000000000014</c:v>
                </c:pt>
                <c:pt idx="4">
                  <c:v>65.000000000000043</c:v>
                </c:pt>
                <c:pt idx="5">
                  <c:v>33.000000000000014</c:v>
                </c:pt>
              </c:numCache>
            </c:numRef>
          </c:xVal>
          <c:yVal>
            <c:numRef>
              <c:f>Sheet1!$B$51:$B$56</c:f>
              <c:numCache>
                <c:formatCode>General</c:formatCode>
                <c:ptCount val="6"/>
                <c:pt idx="0">
                  <c:v>-76</c:v>
                </c:pt>
                <c:pt idx="1">
                  <c:v>-86</c:v>
                </c:pt>
                <c:pt idx="2">
                  <c:v>-97</c:v>
                </c:pt>
                <c:pt idx="3">
                  <c:v>-95</c:v>
                </c:pt>
                <c:pt idx="4">
                  <c:v>-86</c:v>
                </c:pt>
                <c:pt idx="5">
                  <c:v>-80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Sheet1!$C$50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</c:marker>
          <c:xVal>
            <c:numRef>
              <c:f>Sheet1!$A$51:$A$56</c:f>
              <c:numCache>
                <c:formatCode>General</c:formatCode>
                <c:ptCount val="6"/>
                <c:pt idx="0">
                  <c:v>40</c:v>
                </c:pt>
                <c:pt idx="1">
                  <c:v>81.000000000000028</c:v>
                </c:pt>
                <c:pt idx="2">
                  <c:v>87</c:v>
                </c:pt>
                <c:pt idx="3">
                  <c:v>77.000000000000014</c:v>
                </c:pt>
                <c:pt idx="4">
                  <c:v>65.000000000000043</c:v>
                </c:pt>
                <c:pt idx="5">
                  <c:v>33.000000000000014</c:v>
                </c:pt>
              </c:numCache>
            </c:numRef>
          </c:xVal>
          <c:yVal>
            <c:numRef>
              <c:f>Sheet1!$C$51:$C$56</c:f>
              <c:numCache>
                <c:formatCode>General</c:formatCode>
                <c:ptCount val="6"/>
                <c:pt idx="0">
                  <c:v>-79.750226220014184</c:v>
                </c:pt>
                <c:pt idx="1">
                  <c:v>-91.796411949713885</c:v>
                </c:pt>
                <c:pt idx="2">
                  <c:v>-93.016430257613806</c:v>
                </c:pt>
                <c:pt idx="3">
                  <c:v>-90.931771913304857</c:v>
                </c:pt>
                <c:pt idx="4">
                  <c:v>-88.039297189895294</c:v>
                </c:pt>
                <c:pt idx="5">
                  <c:v>-76.465862469458017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Sheet1!$D$50</c:f>
              <c:strCache>
                <c:ptCount val="1"/>
                <c:pt idx="0">
                  <c:v>90% confidence interval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ln>
                <a:solidFill>
                  <a:srgbClr val="FF0000"/>
                </a:solidFill>
              </a:ln>
            </c:spPr>
          </c:marker>
          <c:xVal>
            <c:numRef>
              <c:f>Sheet1!$A$51:$A$56</c:f>
              <c:numCache>
                <c:formatCode>General</c:formatCode>
                <c:ptCount val="6"/>
                <c:pt idx="0">
                  <c:v>40</c:v>
                </c:pt>
                <c:pt idx="1">
                  <c:v>81.000000000000028</c:v>
                </c:pt>
                <c:pt idx="2">
                  <c:v>87</c:v>
                </c:pt>
                <c:pt idx="3">
                  <c:v>77.000000000000014</c:v>
                </c:pt>
                <c:pt idx="4">
                  <c:v>65.000000000000043</c:v>
                </c:pt>
                <c:pt idx="5">
                  <c:v>33.000000000000014</c:v>
                </c:pt>
              </c:numCache>
            </c:numRef>
          </c:xVal>
          <c:yVal>
            <c:numRef>
              <c:f>Sheet1!$D$51:$D$56</c:f>
              <c:numCache>
                <c:formatCode>General</c:formatCode>
                <c:ptCount val="6"/>
                <c:pt idx="0">
                  <c:v>-170.13144074291148</c:v>
                </c:pt>
                <c:pt idx="1">
                  <c:v>-190.35382613516515</c:v>
                </c:pt>
                <c:pt idx="2">
                  <c:v>-192.40191678904984</c:v>
                </c:pt>
                <c:pt idx="3">
                  <c:v>-188.90232236175689</c:v>
                </c:pt>
                <c:pt idx="4">
                  <c:v>-184.04661617337172</c:v>
                </c:pt>
                <c:pt idx="5">
                  <c:v>-164.61785569429793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Sheet1!$E$50</c:f>
              <c:strCache>
                <c:ptCount val="1"/>
                <c:pt idx="0">
                  <c:v>asdfasd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ln>
                <a:solidFill>
                  <a:srgbClr val="FF0000"/>
                </a:solidFill>
              </a:ln>
            </c:spPr>
          </c:marker>
          <c:xVal>
            <c:numRef>
              <c:f>Sheet1!$A$51:$A$56</c:f>
              <c:numCache>
                <c:formatCode>General</c:formatCode>
                <c:ptCount val="6"/>
                <c:pt idx="0">
                  <c:v>40</c:v>
                </c:pt>
                <c:pt idx="1">
                  <c:v>81.000000000000028</c:v>
                </c:pt>
                <c:pt idx="2">
                  <c:v>87</c:v>
                </c:pt>
                <c:pt idx="3">
                  <c:v>77.000000000000014</c:v>
                </c:pt>
                <c:pt idx="4">
                  <c:v>65.000000000000043</c:v>
                </c:pt>
                <c:pt idx="5">
                  <c:v>33.000000000000014</c:v>
                </c:pt>
              </c:numCache>
            </c:numRef>
          </c:xVal>
          <c:yVal>
            <c:numRef>
              <c:f>Sheet1!$E$51:$E$56</c:f>
              <c:numCache>
                <c:formatCode>General</c:formatCode>
                <c:ptCount val="6"/>
                <c:pt idx="0">
                  <c:v>10.630988302883118</c:v>
                </c:pt>
                <c:pt idx="1">
                  <c:v>6.7610022357373651</c:v>
                </c:pt>
                <c:pt idx="2">
                  <c:v>6.3690562738222383</c:v>
                </c:pt>
                <c:pt idx="3">
                  <c:v>7.0387785351471841</c:v>
                </c:pt>
                <c:pt idx="4">
                  <c:v>7.9680217935810909</c:v>
                </c:pt>
                <c:pt idx="5">
                  <c:v>11.686130755381875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3360"/>
        <c:axId val="1879087920"/>
      </c:scatterChart>
      <c:valAx>
        <c:axId val="1879093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(meters)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87920"/>
        <c:crosses val="autoZero"/>
        <c:crossBetween val="midCat"/>
      </c:valAx>
      <c:valAx>
        <c:axId val="187908792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3360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Sheet1!$D$39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Sheet1!$C$40:$C$45</c:f>
              <c:numCache>
                <c:formatCode>General</c:formatCode>
                <c:ptCount val="6"/>
                <c:pt idx="0">
                  <c:v>-1.3832136965638231</c:v>
                </c:pt>
                <c:pt idx="1">
                  <c:v>-0.67234481227438181</c:v>
                </c:pt>
                <c:pt idx="2">
                  <c:v>-0.20950688738296824</c:v>
                </c:pt>
                <c:pt idx="3">
                  <c:v>0.2095068873829688</c:v>
                </c:pt>
                <c:pt idx="4">
                  <c:v>0.67234481227438181</c:v>
                </c:pt>
                <c:pt idx="5">
                  <c:v>1.3832136965638224</c:v>
                </c:pt>
              </c:numCache>
            </c:numRef>
          </c:xVal>
          <c:yVal>
            <c:numRef>
              <c:f>Sheet1!$D$40:$D$45</c:f>
              <c:numCache>
                <c:formatCode>General</c:formatCode>
                <c:ptCount val="6"/>
                <c:pt idx="0">
                  <c:v>-4.068228086695143</c:v>
                </c:pt>
                <c:pt idx="1">
                  <c:v>-3.9835697423861944</c:v>
                </c:pt>
                <c:pt idx="2">
                  <c:v>-3.5341375305419831</c:v>
                </c:pt>
                <c:pt idx="3">
                  <c:v>2.0392971898952936</c:v>
                </c:pt>
                <c:pt idx="4">
                  <c:v>3.7502262200141843</c:v>
                </c:pt>
                <c:pt idx="5">
                  <c:v>5.7964119497138853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2816"/>
        <c:axId val="1879085200"/>
      </c:scatterChart>
      <c:valAx>
        <c:axId val="1879092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85200"/>
        <c:crosses val="autoZero"/>
        <c:crossBetween val="midCat"/>
      </c:valAx>
      <c:valAx>
        <c:axId val="187908520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281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Sheet1!$I$3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Sheet1!$I$4:$I$9</c:f>
              <c:numCache>
                <c:formatCode>General</c:formatCode>
                <c:ptCount val="6"/>
                <c:pt idx="0">
                  <c:v>3.7502262200141843</c:v>
                </c:pt>
                <c:pt idx="1">
                  <c:v>5.7964119497138853</c:v>
                </c:pt>
                <c:pt idx="2">
                  <c:v>-3.9835697423861944</c:v>
                </c:pt>
                <c:pt idx="3">
                  <c:v>-4.068228086695143</c:v>
                </c:pt>
                <c:pt idx="4">
                  <c:v>2.0392971898952936</c:v>
                </c:pt>
                <c:pt idx="5">
                  <c:v>-3.5341375305419831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2272"/>
        <c:axId val="1879088464"/>
      </c:scatterChart>
      <c:valAx>
        <c:axId val="1879092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79088464"/>
        <c:crosses val="autoZero"/>
        <c:crossBetween val="midCat"/>
      </c:valAx>
      <c:valAx>
        <c:axId val="18790884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227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Sheet1!$I$3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Sheet1!$H$4:$H$9</c:f>
              <c:numCache>
                <c:formatCode>General</c:formatCode>
                <c:ptCount val="6"/>
                <c:pt idx="0">
                  <c:v>-79.750226220014184</c:v>
                </c:pt>
                <c:pt idx="1">
                  <c:v>-91.796411949713885</c:v>
                </c:pt>
                <c:pt idx="2">
                  <c:v>-93.016430257613806</c:v>
                </c:pt>
                <c:pt idx="3">
                  <c:v>-90.931771913304857</c:v>
                </c:pt>
                <c:pt idx="4">
                  <c:v>-88.039297189895294</c:v>
                </c:pt>
                <c:pt idx="5">
                  <c:v>-76.465862469458017</c:v>
                </c:pt>
              </c:numCache>
            </c:numRef>
          </c:xVal>
          <c:yVal>
            <c:numRef>
              <c:f>Sheet1!$I$4:$I$9</c:f>
              <c:numCache>
                <c:formatCode>General</c:formatCode>
                <c:ptCount val="6"/>
                <c:pt idx="0">
                  <c:v>3.7502262200141843</c:v>
                </c:pt>
                <c:pt idx="1">
                  <c:v>5.7964119497138853</c:v>
                </c:pt>
                <c:pt idx="2">
                  <c:v>-3.9835697423861944</c:v>
                </c:pt>
                <c:pt idx="3">
                  <c:v>-4.068228086695143</c:v>
                </c:pt>
                <c:pt idx="4">
                  <c:v>2.0392971898952936</c:v>
                </c:pt>
                <c:pt idx="5">
                  <c:v>-3.5341375305419831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3904"/>
        <c:axId val="1879095536"/>
      </c:scatterChart>
      <c:valAx>
        <c:axId val="1879093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5536"/>
        <c:crosses val="autoZero"/>
        <c:crossBetween val="midCat"/>
      </c:valAx>
      <c:valAx>
        <c:axId val="187909553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390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Sheet1!$C$321</c:f>
              <c:strCache>
                <c:ptCount val="1"/>
                <c:pt idx="0">
                  <c:v>measured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Sheet1!$B$322:$B$406</c:f>
              <c:numCache>
                <c:formatCode>General</c:formatCode>
                <c:ptCount val="85"/>
                <c:pt idx="0">
                  <c:v>12.000000000000005</c:v>
                </c:pt>
                <c:pt idx="1">
                  <c:v>25.000000000000018</c:v>
                </c:pt>
                <c:pt idx="2">
                  <c:v>30.000000000000004</c:v>
                </c:pt>
                <c:pt idx="3">
                  <c:v>35.000000000000007</c:v>
                </c:pt>
                <c:pt idx="4">
                  <c:v>40</c:v>
                </c:pt>
                <c:pt idx="5">
                  <c:v>45.000000000000014</c:v>
                </c:pt>
                <c:pt idx="6">
                  <c:v>50.000000000000014</c:v>
                </c:pt>
                <c:pt idx="7">
                  <c:v>55.000000000000014</c:v>
                </c:pt>
                <c:pt idx="8">
                  <c:v>60.000000000000036</c:v>
                </c:pt>
                <c:pt idx="9">
                  <c:v>65.000000000000043</c:v>
                </c:pt>
                <c:pt idx="10">
                  <c:v>70.000000000000028</c:v>
                </c:pt>
                <c:pt idx="11">
                  <c:v>75.000000000000043</c:v>
                </c:pt>
                <c:pt idx="12">
                  <c:v>80.000000000000043</c:v>
                </c:pt>
                <c:pt idx="13">
                  <c:v>25.000000000000018</c:v>
                </c:pt>
                <c:pt idx="14">
                  <c:v>30.000000000000004</c:v>
                </c:pt>
                <c:pt idx="15">
                  <c:v>35.000000000000007</c:v>
                </c:pt>
                <c:pt idx="16">
                  <c:v>30.000000000000004</c:v>
                </c:pt>
                <c:pt idx="17">
                  <c:v>35.000000000000007</c:v>
                </c:pt>
                <c:pt idx="18">
                  <c:v>30.000000000000004</c:v>
                </c:pt>
                <c:pt idx="19">
                  <c:v>25.000000000000018</c:v>
                </c:pt>
                <c:pt idx="20">
                  <c:v>50.000000000000014</c:v>
                </c:pt>
                <c:pt idx="21">
                  <c:v>55.000000000000014</c:v>
                </c:pt>
                <c:pt idx="22">
                  <c:v>70.000000000000028</c:v>
                </c:pt>
                <c:pt idx="23">
                  <c:v>70.000000000000028</c:v>
                </c:pt>
                <c:pt idx="24">
                  <c:v>25.000000000000018</c:v>
                </c:pt>
                <c:pt idx="25">
                  <c:v>30.000000000000004</c:v>
                </c:pt>
                <c:pt idx="26">
                  <c:v>35.000000000000007</c:v>
                </c:pt>
                <c:pt idx="27">
                  <c:v>30.000000000000004</c:v>
                </c:pt>
                <c:pt idx="28">
                  <c:v>35.000000000000007</c:v>
                </c:pt>
                <c:pt idx="29">
                  <c:v>30.000000000000004</c:v>
                </c:pt>
                <c:pt idx="30">
                  <c:v>25.000000000000018</c:v>
                </c:pt>
                <c:pt idx="31">
                  <c:v>50.000000000000014</c:v>
                </c:pt>
                <c:pt idx="32">
                  <c:v>55.000000000000014</c:v>
                </c:pt>
                <c:pt idx="33">
                  <c:v>70.000000000000028</c:v>
                </c:pt>
                <c:pt idx="34">
                  <c:v>70.000000000000028</c:v>
                </c:pt>
                <c:pt idx="35">
                  <c:v>25.000000000000018</c:v>
                </c:pt>
                <c:pt idx="36">
                  <c:v>30.000000000000004</c:v>
                </c:pt>
                <c:pt idx="37">
                  <c:v>35.000000000000007</c:v>
                </c:pt>
                <c:pt idx="38">
                  <c:v>30.000000000000004</c:v>
                </c:pt>
                <c:pt idx="39">
                  <c:v>35.000000000000007</c:v>
                </c:pt>
                <c:pt idx="40">
                  <c:v>30.000000000000004</c:v>
                </c:pt>
                <c:pt idx="41">
                  <c:v>25.000000000000018</c:v>
                </c:pt>
                <c:pt idx="42">
                  <c:v>50.000000000000014</c:v>
                </c:pt>
                <c:pt idx="43">
                  <c:v>55.000000000000014</c:v>
                </c:pt>
                <c:pt idx="44">
                  <c:v>70.000000000000028</c:v>
                </c:pt>
                <c:pt idx="45">
                  <c:v>70.000000000000028</c:v>
                </c:pt>
                <c:pt idx="46">
                  <c:v>25.000000000000018</c:v>
                </c:pt>
                <c:pt idx="47">
                  <c:v>30.000000000000004</c:v>
                </c:pt>
                <c:pt idx="48">
                  <c:v>35.000000000000007</c:v>
                </c:pt>
                <c:pt idx="49">
                  <c:v>30.000000000000004</c:v>
                </c:pt>
                <c:pt idx="50">
                  <c:v>35.000000000000007</c:v>
                </c:pt>
                <c:pt idx="51">
                  <c:v>30.000000000000004</c:v>
                </c:pt>
                <c:pt idx="52">
                  <c:v>25.000000000000018</c:v>
                </c:pt>
                <c:pt idx="53">
                  <c:v>50.000000000000014</c:v>
                </c:pt>
                <c:pt idx="54">
                  <c:v>55.000000000000014</c:v>
                </c:pt>
                <c:pt idx="55">
                  <c:v>70.000000000000028</c:v>
                </c:pt>
                <c:pt idx="56">
                  <c:v>70.000000000000028</c:v>
                </c:pt>
                <c:pt idx="57">
                  <c:v>25.000000000000018</c:v>
                </c:pt>
                <c:pt idx="58">
                  <c:v>30.000000000000004</c:v>
                </c:pt>
                <c:pt idx="59">
                  <c:v>35.000000000000007</c:v>
                </c:pt>
                <c:pt idx="60">
                  <c:v>30.000000000000004</c:v>
                </c:pt>
                <c:pt idx="61">
                  <c:v>35.000000000000007</c:v>
                </c:pt>
                <c:pt idx="62">
                  <c:v>30.000000000000004</c:v>
                </c:pt>
                <c:pt idx="63">
                  <c:v>25.000000000000018</c:v>
                </c:pt>
                <c:pt idx="64">
                  <c:v>50.000000000000014</c:v>
                </c:pt>
                <c:pt idx="65">
                  <c:v>55.000000000000014</c:v>
                </c:pt>
                <c:pt idx="66">
                  <c:v>70.000000000000028</c:v>
                </c:pt>
                <c:pt idx="67">
                  <c:v>70.000000000000028</c:v>
                </c:pt>
                <c:pt idx="68">
                  <c:v>25.000000000000018</c:v>
                </c:pt>
                <c:pt idx="69">
                  <c:v>30.000000000000004</c:v>
                </c:pt>
                <c:pt idx="70">
                  <c:v>35.000000000000007</c:v>
                </c:pt>
                <c:pt idx="71">
                  <c:v>30.000000000000004</c:v>
                </c:pt>
                <c:pt idx="72">
                  <c:v>35.000000000000007</c:v>
                </c:pt>
                <c:pt idx="73">
                  <c:v>30.000000000000004</c:v>
                </c:pt>
                <c:pt idx="74">
                  <c:v>25.000000000000018</c:v>
                </c:pt>
                <c:pt idx="75">
                  <c:v>50.000000000000014</c:v>
                </c:pt>
                <c:pt idx="76">
                  <c:v>55.000000000000014</c:v>
                </c:pt>
                <c:pt idx="77">
                  <c:v>70.000000000000028</c:v>
                </c:pt>
                <c:pt idx="78">
                  <c:v>70.000000000000028</c:v>
                </c:pt>
                <c:pt idx="79">
                  <c:v>40</c:v>
                </c:pt>
                <c:pt idx="80">
                  <c:v>81.000000000000028</c:v>
                </c:pt>
                <c:pt idx="81">
                  <c:v>87</c:v>
                </c:pt>
                <c:pt idx="82">
                  <c:v>77.000000000000014</c:v>
                </c:pt>
                <c:pt idx="83">
                  <c:v>65.000000000000043</c:v>
                </c:pt>
                <c:pt idx="84">
                  <c:v>33.000000000000014</c:v>
                </c:pt>
              </c:numCache>
            </c:numRef>
          </c:xVal>
          <c:yVal>
            <c:numRef>
              <c:f>Sheet1!$C$322:$C$406</c:f>
              <c:numCache>
                <c:formatCode>General</c:formatCode>
                <c:ptCount val="85"/>
                <c:pt idx="0">
                  <c:v>-56</c:v>
                </c:pt>
                <c:pt idx="1">
                  <c:v>-65</c:v>
                </c:pt>
                <c:pt idx="2">
                  <c:v>-69</c:v>
                </c:pt>
                <c:pt idx="3">
                  <c:v>-72</c:v>
                </c:pt>
                <c:pt idx="4">
                  <c:v>-73</c:v>
                </c:pt>
                <c:pt idx="5">
                  <c:v>-76</c:v>
                </c:pt>
                <c:pt idx="6">
                  <c:v>-76</c:v>
                </c:pt>
                <c:pt idx="7">
                  <c:v>-79</c:v>
                </c:pt>
                <c:pt idx="8">
                  <c:v>-80</c:v>
                </c:pt>
                <c:pt idx="9">
                  <c:v>-81</c:v>
                </c:pt>
                <c:pt idx="10">
                  <c:v>-82</c:v>
                </c:pt>
                <c:pt idx="11">
                  <c:v>-83</c:v>
                </c:pt>
                <c:pt idx="12">
                  <c:v>-84</c:v>
                </c:pt>
                <c:pt idx="13">
                  <c:v>-80</c:v>
                </c:pt>
                <c:pt idx="14">
                  <c:v>-84</c:v>
                </c:pt>
                <c:pt idx="15">
                  <c:v>-85</c:v>
                </c:pt>
                <c:pt idx="16">
                  <c:v>-89</c:v>
                </c:pt>
                <c:pt idx="17">
                  <c:v>-82</c:v>
                </c:pt>
                <c:pt idx="18">
                  <c:v>-79</c:v>
                </c:pt>
                <c:pt idx="19">
                  <c:v>-72</c:v>
                </c:pt>
                <c:pt idx="20">
                  <c:v>-93</c:v>
                </c:pt>
                <c:pt idx="21">
                  <c:v>-88</c:v>
                </c:pt>
                <c:pt idx="22">
                  <c:v>-96</c:v>
                </c:pt>
                <c:pt idx="23">
                  <c:v>-90</c:v>
                </c:pt>
                <c:pt idx="24">
                  <c:v>-87</c:v>
                </c:pt>
                <c:pt idx="25">
                  <c:v>-88</c:v>
                </c:pt>
                <c:pt idx="26">
                  <c:v>-86</c:v>
                </c:pt>
                <c:pt idx="27">
                  <c:v>-90</c:v>
                </c:pt>
                <c:pt idx="28">
                  <c:v>-59</c:v>
                </c:pt>
                <c:pt idx="29">
                  <c:v>-57</c:v>
                </c:pt>
                <c:pt idx="30">
                  <c:v>-57</c:v>
                </c:pt>
                <c:pt idx="31">
                  <c:v>-86</c:v>
                </c:pt>
                <c:pt idx="32">
                  <c:v>-78</c:v>
                </c:pt>
                <c:pt idx="33">
                  <c:v>-87</c:v>
                </c:pt>
                <c:pt idx="34">
                  <c:v>-86</c:v>
                </c:pt>
                <c:pt idx="35">
                  <c:v>-54</c:v>
                </c:pt>
                <c:pt idx="36">
                  <c:v>-62</c:v>
                </c:pt>
                <c:pt idx="37">
                  <c:v>-63</c:v>
                </c:pt>
                <c:pt idx="38">
                  <c:v>-89</c:v>
                </c:pt>
                <c:pt idx="39">
                  <c:v>-90</c:v>
                </c:pt>
                <c:pt idx="40">
                  <c:v>-86</c:v>
                </c:pt>
                <c:pt idx="41">
                  <c:v>-78</c:v>
                </c:pt>
                <c:pt idx="42">
                  <c:v>-72</c:v>
                </c:pt>
                <c:pt idx="43">
                  <c:v>-85</c:v>
                </c:pt>
                <c:pt idx="44">
                  <c:v>-78</c:v>
                </c:pt>
                <c:pt idx="45">
                  <c:v>-85</c:v>
                </c:pt>
                <c:pt idx="46">
                  <c:v>-73</c:v>
                </c:pt>
                <c:pt idx="47">
                  <c:v>-76</c:v>
                </c:pt>
                <c:pt idx="48">
                  <c:v>-82</c:v>
                </c:pt>
                <c:pt idx="49">
                  <c:v>-88</c:v>
                </c:pt>
                <c:pt idx="50">
                  <c:v>-80</c:v>
                </c:pt>
                <c:pt idx="51">
                  <c:v>-80</c:v>
                </c:pt>
                <c:pt idx="52">
                  <c:v>-74</c:v>
                </c:pt>
                <c:pt idx="53">
                  <c:v>-91</c:v>
                </c:pt>
                <c:pt idx="54">
                  <c:v>-89</c:v>
                </c:pt>
                <c:pt idx="55">
                  <c:v>-93</c:v>
                </c:pt>
                <c:pt idx="56">
                  <c:v>-91</c:v>
                </c:pt>
                <c:pt idx="57">
                  <c:v>-83</c:v>
                </c:pt>
                <c:pt idx="58">
                  <c:v>-85</c:v>
                </c:pt>
                <c:pt idx="59">
                  <c:v>-87</c:v>
                </c:pt>
                <c:pt idx="60">
                  <c:v>-86</c:v>
                </c:pt>
                <c:pt idx="61">
                  <c:v>-62</c:v>
                </c:pt>
                <c:pt idx="62">
                  <c:v>-60</c:v>
                </c:pt>
                <c:pt idx="63">
                  <c:v>-56</c:v>
                </c:pt>
                <c:pt idx="64">
                  <c:v>-83</c:v>
                </c:pt>
                <c:pt idx="65">
                  <c:v>-77</c:v>
                </c:pt>
                <c:pt idx="66">
                  <c:v>-86</c:v>
                </c:pt>
                <c:pt idx="67">
                  <c:v>-83</c:v>
                </c:pt>
                <c:pt idx="68">
                  <c:v>-55</c:v>
                </c:pt>
                <c:pt idx="69">
                  <c:v>-59</c:v>
                </c:pt>
                <c:pt idx="70">
                  <c:v>-62</c:v>
                </c:pt>
                <c:pt idx="71">
                  <c:v>-83</c:v>
                </c:pt>
                <c:pt idx="72">
                  <c:v>-86</c:v>
                </c:pt>
                <c:pt idx="73">
                  <c:v>-82</c:v>
                </c:pt>
                <c:pt idx="74">
                  <c:v>-78</c:v>
                </c:pt>
                <c:pt idx="75">
                  <c:v>-75</c:v>
                </c:pt>
                <c:pt idx="76">
                  <c:v>-84</c:v>
                </c:pt>
                <c:pt idx="77">
                  <c:v>-80</c:v>
                </c:pt>
                <c:pt idx="78">
                  <c:v>-85</c:v>
                </c:pt>
                <c:pt idx="79">
                  <c:v>-76</c:v>
                </c:pt>
                <c:pt idx="80">
                  <c:v>-86</c:v>
                </c:pt>
                <c:pt idx="81">
                  <c:v>-97</c:v>
                </c:pt>
                <c:pt idx="82">
                  <c:v>-95</c:v>
                </c:pt>
                <c:pt idx="83">
                  <c:v>-86</c:v>
                </c:pt>
                <c:pt idx="84">
                  <c:v>-80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Sheet1!$D$321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</c:marker>
          <c:xVal>
            <c:numRef>
              <c:f>Sheet1!$B$322:$B$406</c:f>
              <c:numCache>
                <c:formatCode>General</c:formatCode>
                <c:ptCount val="85"/>
                <c:pt idx="0">
                  <c:v>12.000000000000005</c:v>
                </c:pt>
                <c:pt idx="1">
                  <c:v>25.000000000000018</c:v>
                </c:pt>
                <c:pt idx="2">
                  <c:v>30.000000000000004</c:v>
                </c:pt>
                <c:pt idx="3">
                  <c:v>35.000000000000007</c:v>
                </c:pt>
                <c:pt idx="4">
                  <c:v>40</c:v>
                </c:pt>
                <c:pt idx="5">
                  <c:v>45.000000000000014</c:v>
                </c:pt>
                <c:pt idx="6">
                  <c:v>50.000000000000014</c:v>
                </c:pt>
                <c:pt idx="7">
                  <c:v>55.000000000000014</c:v>
                </c:pt>
                <c:pt idx="8">
                  <c:v>60.000000000000036</c:v>
                </c:pt>
                <c:pt idx="9">
                  <c:v>65.000000000000043</c:v>
                </c:pt>
                <c:pt idx="10">
                  <c:v>70.000000000000028</c:v>
                </c:pt>
                <c:pt idx="11">
                  <c:v>75.000000000000043</c:v>
                </c:pt>
                <c:pt idx="12">
                  <c:v>80.000000000000043</c:v>
                </c:pt>
                <c:pt idx="13">
                  <c:v>25.000000000000018</c:v>
                </c:pt>
                <c:pt idx="14">
                  <c:v>30.000000000000004</c:v>
                </c:pt>
                <c:pt idx="15">
                  <c:v>35.000000000000007</c:v>
                </c:pt>
                <c:pt idx="16">
                  <c:v>30.000000000000004</c:v>
                </c:pt>
                <c:pt idx="17">
                  <c:v>35.000000000000007</c:v>
                </c:pt>
                <c:pt idx="18">
                  <c:v>30.000000000000004</c:v>
                </c:pt>
                <c:pt idx="19">
                  <c:v>25.000000000000018</c:v>
                </c:pt>
                <c:pt idx="20">
                  <c:v>50.000000000000014</c:v>
                </c:pt>
                <c:pt idx="21">
                  <c:v>55.000000000000014</c:v>
                </c:pt>
                <c:pt idx="22">
                  <c:v>70.000000000000028</c:v>
                </c:pt>
                <c:pt idx="23">
                  <c:v>70.000000000000028</c:v>
                </c:pt>
                <c:pt idx="24">
                  <c:v>25.000000000000018</c:v>
                </c:pt>
                <c:pt idx="25">
                  <c:v>30.000000000000004</c:v>
                </c:pt>
                <c:pt idx="26">
                  <c:v>35.000000000000007</c:v>
                </c:pt>
                <c:pt idx="27">
                  <c:v>30.000000000000004</c:v>
                </c:pt>
                <c:pt idx="28">
                  <c:v>35.000000000000007</c:v>
                </c:pt>
                <c:pt idx="29">
                  <c:v>30.000000000000004</c:v>
                </c:pt>
                <c:pt idx="30">
                  <c:v>25.000000000000018</c:v>
                </c:pt>
                <c:pt idx="31">
                  <c:v>50.000000000000014</c:v>
                </c:pt>
                <c:pt idx="32">
                  <c:v>55.000000000000014</c:v>
                </c:pt>
                <c:pt idx="33">
                  <c:v>70.000000000000028</c:v>
                </c:pt>
                <c:pt idx="34">
                  <c:v>70.000000000000028</c:v>
                </c:pt>
                <c:pt idx="35">
                  <c:v>25.000000000000018</c:v>
                </c:pt>
                <c:pt idx="36">
                  <c:v>30.000000000000004</c:v>
                </c:pt>
                <c:pt idx="37">
                  <c:v>35.000000000000007</c:v>
                </c:pt>
                <c:pt idx="38">
                  <c:v>30.000000000000004</c:v>
                </c:pt>
                <c:pt idx="39">
                  <c:v>35.000000000000007</c:v>
                </c:pt>
                <c:pt idx="40">
                  <c:v>30.000000000000004</c:v>
                </c:pt>
                <c:pt idx="41">
                  <c:v>25.000000000000018</c:v>
                </c:pt>
                <c:pt idx="42">
                  <c:v>50.000000000000014</c:v>
                </c:pt>
                <c:pt idx="43">
                  <c:v>55.000000000000014</c:v>
                </c:pt>
                <c:pt idx="44">
                  <c:v>70.000000000000028</c:v>
                </c:pt>
                <c:pt idx="45">
                  <c:v>70.000000000000028</c:v>
                </c:pt>
                <c:pt idx="46">
                  <c:v>25.000000000000018</c:v>
                </c:pt>
                <c:pt idx="47">
                  <c:v>30.000000000000004</c:v>
                </c:pt>
                <c:pt idx="48">
                  <c:v>35.000000000000007</c:v>
                </c:pt>
                <c:pt idx="49">
                  <c:v>30.000000000000004</c:v>
                </c:pt>
                <c:pt idx="50">
                  <c:v>35.000000000000007</c:v>
                </c:pt>
                <c:pt idx="51">
                  <c:v>30.000000000000004</c:v>
                </c:pt>
                <c:pt idx="52">
                  <c:v>25.000000000000018</c:v>
                </c:pt>
                <c:pt idx="53">
                  <c:v>50.000000000000014</c:v>
                </c:pt>
                <c:pt idx="54">
                  <c:v>55.000000000000014</c:v>
                </c:pt>
                <c:pt idx="55">
                  <c:v>70.000000000000028</c:v>
                </c:pt>
                <c:pt idx="56">
                  <c:v>70.000000000000028</c:v>
                </c:pt>
                <c:pt idx="57">
                  <c:v>25.000000000000018</c:v>
                </c:pt>
                <c:pt idx="58">
                  <c:v>30.000000000000004</c:v>
                </c:pt>
                <c:pt idx="59">
                  <c:v>35.000000000000007</c:v>
                </c:pt>
                <c:pt idx="60">
                  <c:v>30.000000000000004</c:v>
                </c:pt>
                <c:pt idx="61">
                  <c:v>35.000000000000007</c:v>
                </c:pt>
                <c:pt idx="62">
                  <c:v>30.000000000000004</c:v>
                </c:pt>
                <c:pt idx="63">
                  <c:v>25.000000000000018</c:v>
                </c:pt>
                <c:pt idx="64">
                  <c:v>50.000000000000014</c:v>
                </c:pt>
                <c:pt idx="65">
                  <c:v>55.000000000000014</c:v>
                </c:pt>
                <c:pt idx="66">
                  <c:v>70.000000000000028</c:v>
                </c:pt>
                <c:pt idx="67">
                  <c:v>70.000000000000028</c:v>
                </c:pt>
                <c:pt idx="68">
                  <c:v>25.000000000000018</c:v>
                </c:pt>
                <c:pt idx="69">
                  <c:v>30.000000000000004</c:v>
                </c:pt>
                <c:pt idx="70">
                  <c:v>35.000000000000007</c:v>
                </c:pt>
                <c:pt idx="71">
                  <c:v>30.000000000000004</c:v>
                </c:pt>
                <c:pt idx="72">
                  <c:v>35.000000000000007</c:v>
                </c:pt>
                <c:pt idx="73">
                  <c:v>30.000000000000004</c:v>
                </c:pt>
                <c:pt idx="74">
                  <c:v>25.000000000000018</c:v>
                </c:pt>
                <c:pt idx="75">
                  <c:v>50.000000000000014</c:v>
                </c:pt>
                <c:pt idx="76">
                  <c:v>55.000000000000014</c:v>
                </c:pt>
                <c:pt idx="77">
                  <c:v>70.000000000000028</c:v>
                </c:pt>
                <c:pt idx="78">
                  <c:v>70.000000000000028</c:v>
                </c:pt>
                <c:pt idx="79">
                  <c:v>40</c:v>
                </c:pt>
                <c:pt idx="80">
                  <c:v>81.000000000000028</c:v>
                </c:pt>
                <c:pt idx="81">
                  <c:v>87</c:v>
                </c:pt>
                <c:pt idx="82">
                  <c:v>77.000000000000014</c:v>
                </c:pt>
                <c:pt idx="83">
                  <c:v>65.000000000000043</c:v>
                </c:pt>
                <c:pt idx="84">
                  <c:v>33.000000000000014</c:v>
                </c:pt>
              </c:numCache>
            </c:numRef>
          </c:xVal>
          <c:yVal>
            <c:numRef>
              <c:f>Sheet1!$D$322:$D$406</c:f>
              <c:numCache>
                <c:formatCode>General</c:formatCode>
                <c:ptCount val="85"/>
                <c:pt idx="0">
                  <c:v>-57.44869815145816</c:v>
                </c:pt>
                <c:pt idx="1">
                  <c:v>-67.986056819655957</c:v>
                </c:pt>
                <c:pt idx="2">
                  <c:v>-70.603588593619293</c:v>
                </c:pt>
                <c:pt idx="3">
                  <c:v>-72.816680174895652</c:v>
                </c:pt>
                <c:pt idx="4">
                  <c:v>-74.73374730158362</c:v>
                </c:pt>
                <c:pt idx="5">
                  <c:v>-76.424720347699392</c:v>
                </c:pt>
                <c:pt idx="6">
                  <c:v>-77.937347281700355</c:v>
                </c:pt>
                <c:pt idx="7">
                  <c:v>-79.30568478609058</c:v>
                </c:pt>
                <c:pt idx="8">
                  <c:v>-80.554879055663719</c:v>
                </c:pt>
                <c:pt idx="9">
                  <c:v>-81.704026387958152</c:v>
                </c:pt>
                <c:pt idx="10">
                  <c:v>-82.767970636940078</c:v>
                </c:pt>
                <c:pt idx="11">
                  <c:v>-83.758479035780454</c:v>
                </c:pt>
                <c:pt idx="12">
                  <c:v>-84.685037763628031</c:v>
                </c:pt>
                <c:pt idx="13">
                  <c:v>-73.277279114064285</c:v>
                </c:pt>
                <c:pt idx="14">
                  <c:v>-75.894810888027621</c:v>
                </c:pt>
                <c:pt idx="15">
                  <c:v>-78.10790246930398</c:v>
                </c:pt>
                <c:pt idx="16">
                  <c:v>-75.894810888027621</c:v>
                </c:pt>
                <c:pt idx="17">
                  <c:v>-78.10790246930398</c:v>
                </c:pt>
                <c:pt idx="18">
                  <c:v>-75.894810888027621</c:v>
                </c:pt>
                <c:pt idx="19">
                  <c:v>-73.277279114064285</c:v>
                </c:pt>
                <c:pt idx="20">
                  <c:v>-83.228569576108683</c:v>
                </c:pt>
                <c:pt idx="21">
                  <c:v>-84.596907080498909</c:v>
                </c:pt>
                <c:pt idx="22">
                  <c:v>-88.059192931348406</c:v>
                </c:pt>
                <c:pt idx="23">
                  <c:v>-88.059192931348406</c:v>
                </c:pt>
                <c:pt idx="24">
                  <c:v>-73.277279114064285</c:v>
                </c:pt>
                <c:pt idx="25">
                  <c:v>-75.894810888027621</c:v>
                </c:pt>
                <c:pt idx="26">
                  <c:v>-78.10790246930398</c:v>
                </c:pt>
                <c:pt idx="27">
                  <c:v>-75.894810888027621</c:v>
                </c:pt>
                <c:pt idx="28">
                  <c:v>-78.10790246930398</c:v>
                </c:pt>
                <c:pt idx="29">
                  <c:v>-75.894810888027621</c:v>
                </c:pt>
                <c:pt idx="30">
                  <c:v>-73.277279114064285</c:v>
                </c:pt>
                <c:pt idx="31">
                  <c:v>-83.228569576108683</c:v>
                </c:pt>
                <c:pt idx="32">
                  <c:v>-84.596907080498909</c:v>
                </c:pt>
                <c:pt idx="33">
                  <c:v>-88.059192931348406</c:v>
                </c:pt>
                <c:pt idx="34">
                  <c:v>-88.059192931348406</c:v>
                </c:pt>
                <c:pt idx="35">
                  <c:v>-73.277279114064285</c:v>
                </c:pt>
                <c:pt idx="36">
                  <c:v>-75.894810888027621</c:v>
                </c:pt>
                <c:pt idx="37">
                  <c:v>-78.10790246930398</c:v>
                </c:pt>
                <c:pt idx="38">
                  <c:v>-75.894810888027621</c:v>
                </c:pt>
                <c:pt idx="39">
                  <c:v>-78.10790246930398</c:v>
                </c:pt>
                <c:pt idx="40">
                  <c:v>-75.894810888027621</c:v>
                </c:pt>
                <c:pt idx="41">
                  <c:v>-73.277279114064285</c:v>
                </c:pt>
                <c:pt idx="42">
                  <c:v>-83.228569576108683</c:v>
                </c:pt>
                <c:pt idx="43">
                  <c:v>-84.596907080498909</c:v>
                </c:pt>
                <c:pt idx="44">
                  <c:v>-88.059192931348406</c:v>
                </c:pt>
                <c:pt idx="45">
                  <c:v>-88.059192931348406</c:v>
                </c:pt>
                <c:pt idx="46">
                  <c:v>-73.277279114064285</c:v>
                </c:pt>
                <c:pt idx="47">
                  <c:v>-75.894810888027621</c:v>
                </c:pt>
                <c:pt idx="48">
                  <c:v>-78.10790246930398</c:v>
                </c:pt>
                <c:pt idx="49">
                  <c:v>-75.894810888027621</c:v>
                </c:pt>
                <c:pt idx="50">
                  <c:v>-78.10790246930398</c:v>
                </c:pt>
                <c:pt idx="51">
                  <c:v>-75.894810888027621</c:v>
                </c:pt>
                <c:pt idx="52">
                  <c:v>-73.277279114064285</c:v>
                </c:pt>
                <c:pt idx="53">
                  <c:v>-83.228569576108683</c:v>
                </c:pt>
                <c:pt idx="54">
                  <c:v>-84.596907080498909</c:v>
                </c:pt>
                <c:pt idx="55">
                  <c:v>-88.059192931348406</c:v>
                </c:pt>
                <c:pt idx="56">
                  <c:v>-88.059192931348406</c:v>
                </c:pt>
                <c:pt idx="57">
                  <c:v>-73.277279114064285</c:v>
                </c:pt>
                <c:pt idx="58">
                  <c:v>-75.894810888027621</c:v>
                </c:pt>
                <c:pt idx="59">
                  <c:v>-78.10790246930398</c:v>
                </c:pt>
                <c:pt idx="60">
                  <c:v>-75.894810888027621</c:v>
                </c:pt>
                <c:pt idx="61">
                  <c:v>-78.10790246930398</c:v>
                </c:pt>
                <c:pt idx="62">
                  <c:v>-75.894810888027621</c:v>
                </c:pt>
                <c:pt idx="63">
                  <c:v>-73.277279114064285</c:v>
                </c:pt>
                <c:pt idx="64">
                  <c:v>-83.228569576108683</c:v>
                </c:pt>
                <c:pt idx="65">
                  <c:v>-84.596907080498909</c:v>
                </c:pt>
                <c:pt idx="66">
                  <c:v>-88.059192931348406</c:v>
                </c:pt>
                <c:pt idx="67">
                  <c:v>-88.059192931348406</c:v>
                </c:pt>
                <c:pt idx="68">
                  <c:v>-73.277279114064285</c:v>
                </c:pt>
                <c:pt idx="69">
                  <c:v>-75.894810888027621</c:v>
                </c:pt>
                <c:pt idx="70">
                  <c:v>-78.10790246930398</c:v>
                </c:pt>
                <c:pt idx="71">
                  <c:v>-75.894810888027621</c:v>
                </c:pt>
                <c:pt idx="72">
                  <c:v>-78.10790246930398</c:v>
                </c:pt>
                <c:pt idx="73">
                  <c:v>-75.894810888027621</c:v>
                </c:pt>
                <c:pt idx="74">
                  <c:v>-73.277279114064285</c:v>
                </c:pt>
                <c:pt idx="75">
                  <c:v>-83.228569576108683</c:v>
                </c:pt>
                <c:pt idx="76">
                  <c:v>-84.596907080498909</c:v>
                </c:pt>
                <c:pt idx="77">
                  <c:v>-88.059192931348406</c:v>
                </c:pt>
                <c:pt idx="78">
                  <c:v>-88.059192931348406</c:v>
                </c:pt>
                <c:pt idx="79">
                  <c:v>-74.73374730158362</c:v>
                </c:pt>
                <c:pt idx="80">
                  <c:v>-84.863383875742826</c:v>
                </c:pt>
                <c:pt idx="81">
                  <c:v>-91.180519463383675</c:v>
                </c:pt>
                <c:pt idx="82">
                  <c:v>-89.427530435738618</c:v>
                </c:pt>
                <c:pt idx="83">
                  <c:v>-81.704026387958152</c:v>
                </c:pt>
                <c:pt idx="84">
                  <c:v>-71.971926098009533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Sheet1!$E$321</c:f>
              <c:strCache>
                <c:ptCount val="1"/>
                <c:pt idx="0">
                  <c:v>90% confidence interval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ln>
                <a:solidFill>
                  <a:srgbClr val="FF0000"/>
                </a:solidFill>
              </a:ln>
            </c:spPr>
          </c:marker>
          <c:xVal>
            <c:numRef>
              <c:f>Sheet1!$B$322:$B$406</c:f>
              <c:numCache>
                <c:formatCode>General</c:formatCode>
                <c:ptCount val="85"/>
                <c:pt idx="0">
                  <c:v>12.000000000000005</c:v>
                </c:pt>
                <c:pt idx="1">
                  <c:v>25.000000000000018</c:v>
                </c:pt>
                <c:pt idx="2">
                  <c:v>30.000000000000004</c:v>
                </c:pt>
                <c:pt idx="3">
                  <c:v>35.000000000000007</c:v>
                </c:pt>
                <c:pt idx="4">
                  <c:v>40</c:v>
                </c:pt>
                <c:pt idx="5">
                  <c:v>45.000000000000014</c:v>
                </c:pt>
                <c:pt idx="6">
                  <c:v>50.000000000000014</c:v>
                </c:pt>
                <c:pt idx="7">
                  <c:v>55.000000000000014</c:v>
                </c:pt>
                <c:pt idx="8">
                  <c:v>60.000000000000036</c:v>
                </c:pt>
                <c:pt idx="9">
                  <c:v>65.000000000000043</c:v>
                </c:pt>
                <c:pt idx="10">
                  <c:v>70.000000000000028</c:v>
                </c:pt>
                <c:pt idx="11">
                  <c:v>75.000000000000043</c:v>
                </c:pt>
                <c:pt idx="12">
                  <c:v>80.000000000000043</c:v>
                </c:pt>
                <c:pt idx="13">
                  <c:v>25.000000000000018</c:v>
                </c:pt>
                <c:pt idx="14">
                  <c:v>30.000000000000004</c:v>
                </c:pt>
                <c:pt idx="15">
                  <c:v>35.000000000000007</c:v>
                </c:pt>
                <c:pt idx="16">
                  <c:v>30.000000000000004</c:v>
                </c:pt>
                <c:pt idx="17">
                  <c:v>35.000000000000007</c:v>
                </c:pt>
                <c:pt idx="18">
                  <c:v>30.000000000000004</c:v>
                </c:pt>
                <c:pt idx="19">
                  <c:v>25.000000000000018</c:v>
                </c:pt>
                <c:pt idx="20">
                  <c:v>50.000000000000014</c:v>
                </c:pt>
                <c:pt idx="21">
                  <c:v>55.000000000000014</c:v>
                </c:pt>
                <c:pt idx="22">
                  <c:v>70.000000000000028</c:v>
                </c:pt>
                <c:pt idx="23">
                  <c:v>70.000000000000028</c:v>
                </c:pt>
                <c:pt idx="24">
                  <c:v>25.000000000000018</c:v>
                </c:pt>
                <c:pt idx="25">
                  <c:v>30.000000000000004</c:v>
                </c:pt>
                <c:pt idx="26">
                  <c:v>35.000000000000007</c:v>
                </c:pt>
                <c:pt idx="27">
                  <c:v>30.000000000000004</c:v>
                </c:pt>
                <c:pt idx="28">
                  <c:v>35.000000000000007</c:v>
                </c:pt>
                <c:pt idx="29">
                  <c:v>30.000000000000004</c:v>
                </c:pt>
                <c:pt idx="30">
                  <c:v>25.000000000000018</c:v>
                </c:pt>
                <c:pt idx="31">
                  <c:v>50.000000000000014</c:v>
                </c:pt>
                <c:pt idx="32">
                  <c:v>55.000000000000014</c:v>
                </c:pt>
                <c:pt idx="33">
                  <c:v>70.000000000000028</c:v>
                </c:pt>
                <c:pt idx="34">
                  <c:v>70.000000000000028</c:v>
                </c:pt>
                <c:pt idx="35">
                  <c:v>25.000000000000018</c:v>
                </c:pt>
                <c:pt idx="36">
                  <c:v>30.000000000000004</c:v>
                </c:pt>
                <c:pt idx="37">
                  <c:v>35.000000000000007</c:v>
                </c:pt>
                <c:pt idx="38">
                  <c:v>30.000000000000004</c:v>
                </c:pt>
                <c:pt idx="39">
                  <c:v>35.000000000000007</c:v>
                </c:pt>
                <c:pt idx="40">
                  <c:v>30.000000000000004</c:v>
                </c:pt>
                <c:pt idx="41">
                  <c:v>25.000000000000018</c:v>
                </c:pt>
                <c:pt idx="42">
                  <c:v>50.000000000000014</c:v>
                </c:pt>
                <c:pt idx="43">
                  <c:v>55.000000000000014</c:v>
                </c:pt>
                <c:pt idx="44">
                  <c:v>70.000000000000028</c:v>
                </c:pt>
                <c:pt idx="45">
                  <c:v>70.000000000000028</c:v>
                </c:pt>
                <c:pt idx="46">
                  <c:v>25.000000000000018</c:v>
                </c:pt>
                <c:pt idx="47">
                  <c:v>30.000000000000004</c:v>
                </c:pt>
                <c:pt idx="48">
                  <c:v>35.000000000000007</c:v>
                </c:pt>
                <c:pt idx="49">
                  <c:v>30.000000000000004</c:v>
                </c:pt>
                <c:pt idx="50">
                  <c:v>35.000000000000007</c:v>
                </c:pt>
                <c:pt idx="51">
                  <c:v>30.000000000000004</c:v>
                </c:pt>
                <c:pt idx="52">
                  <c:v>25.000000000000018</c:v>
                </c:pt>
                <c:pt idx="53">
                  <c:v>50.000000000000014</c:v>
                </c:pt>
                <c:pt idx="54">
                  <c:v>55.000000000000014</c:v>
                </c:pt>
                <c:pt idx="55">
                  <c:v>70.000000000000028</c:v>
                </c:pt>
                <c:pt idx="56">
                  <c:v>70.000000000000028</c:v>
                </c:pt>
                <c:pt idx="57">
                  <c:v>25.000000000000018</c:v>
                </c:pt>
                <c:pt idx="58">
                  <c:v>30.000000000000004</c:v>
                </c:pt>
                <c:pt idx="59">
                  <c:v>35.000000000000007</c:v>
                </c:pt>
                <c:pt idx="60">
                  <c:v>30.000000000000004</c:v>
                </c:pt>
                <c:pt idx="61">
                  <c:v>35.000000000000007</c:v>
                </c:pt>
                <c:pt idx="62">
                  <c:v>30.000000000000004</c:v>
                </c:pt>
                <c:pt idx="63">
                  <c:v>25.000000000000018</c:v>
                </c:pt>
                <c:pt idx="64">
                  <c:v>50.000000000000014</c:v>
                </c:pt>
                <c:pt idx="65">
                  <c:v>55.000000000000014</c:v>
                </c:pt>
                <c:pt idx="66">
                  <c:v>70.000000000000028</c:v>
                </c:pt>
                <c:pt idx="67">
                  <c:v>70.000000000000028</c:v>
                </c:pt>
                <c:pt idx="68">
                  <c:v>25.000000000000018</c:v>
                </c:pt>
                <c:pt idx="69">
                  <c:v>30.000000000000004</c:v>
                </c:pt>
                <c:pt idx="70">
                  <c:v>35.000000000000007</c:v>
                </c:pt>
                <c:pt idx="71">
                  <c:v>30.000000000000004</c:v>
                </c:pt>
                <c:pt idx="72">
                  <c:v>35.000000000000007</c:v>
                </c:pt>
                <c:pt idx="73">
                  <c:v>30.000000000000004</c:v>
                </c:pt>
                <c:pt idx="74">
                  <c:v>25.000000000000018</c:v>
                </c:pt>
                <c:pt idx="75">
                  <c:v>50.000000000000014</c:v>
                </c:pt>
                <c:pt idx="76">
                  <c:v>55.000000000000014</c:v>
                </c:pt>
                <c:pt idx="77">
                  <c:v>70.000000000000028</c:v>
                </c:pt>
                <c:pt idx="78">
                  <c:v>70.000000000000028</c:v>
                </c:pt>
                <c:pt idx="79">
                  <c:v>40</c:v>
                </c:pt>
                <c:pt idx="80">
                  <c:v>81.000000000000028</c:v>
                </c:pt>
                <c:pt idx="81">
                  <c:v>87</c:v>
                </c:pt>
                <c:pt idx="82">
                  <c:v>77.000000000000014</c:v>
                </c:pt>
                <c:pt idx="83">
                  <c:v>65.000000000000043</c:v>
                </c:pt>
                <c:pt idx="84">
                  <c:v>33.000000000000014</c:v>
                </c:pt>
              </c:numCache>
            </c:numRef>
          </c:xVal>
          <c:yVal>
            <c:numRef>
              <c:f>Sheet1!$E$322:$E$406</c:f>
              <c:numCache>
                <c:formatCode>General</c:formatCode>
                <c:ptCount val="85"/>
                <c:pt idx="0">
                  <c:v>-82.669282323310199</c:v>
                </c:pt>
                <c:pt idx="1">
                  <c:v>-96.091169531371463</c:v>
                </c:pt>
                <c:pt idx="2">
                  <c:v>-99.425232396639885</c:v>
                </c:pt>
                <c:pt idx="3">
                  <c:v>-102.24414238350869</c:v>
                </c:pt>
                <c:pt idx="4">
                  <c:v>-104.68599328323597</c:v>
                </c:pt>
                <c:pt idx="5">
                  <c:v>-106.8398584226409</c:v>
                </c:pt>
                <c:pt idx="6">
                  <c:v>-108.76655644396857</c:v>
                </c:pt>
                <c:pt idx="7">
                  <c:v>-110.50946680934447</c:v>
                </c:pt>
                <c:pt idx="8">
                  <c:v>-112.100619309237</c:v>
                </c:pt>
                <c:pt idx="9">
                  <c:v>-113.5643377196248</c:v>
                </c:pt>
                <c:pt idx="10">
                  <c:v>-114.91952929610579</c:v>
                </c:pt>
                <c:pt idx="11">
                  <c:v>-116.1811824699696</c:v>
                </c:pt>
                <c:pt idx="12">
                  <c:v>-117.36138019583311</c:v>
                </c:pt>
                <c:pt idx="13">
                  <c:v>-105.41622139729687</c:v>
                </c:pt>
                <c:pt idx="14">
                  <c:v>-108.75028426256529</c:v>
                </c:pt>
                <c:pt idx="15">
                  <c:v>-111.56919424943408</c:v>
                </c:pt>
                <c:pt idx="16">
                  <c:v>-108.75028426256529</c:v>
                </c:pt>
                <c:pt idx="17">
                  <c:v>-111.56919424943408</c:v>
                </c:pt>
                <c:pt idx="18">
                  <c:v>-108.75028426256529</c:v>
                </c:pt>
                <c:pt idx="19">
                  <c:v>-105.41622139729687</c:v>
                </c:pt>
                <c:pt idx="20">
                  <c:v>-118.09160830989397</c:v>
                </c:pt>
                <c:pt idx="21">
                  <c:v>-119.83451867526988</c:v>
                </c:pt>
                <c:pt idx="22">
                  <c:v>-124.2445811620312</c:v>
                </c:pt>
                <c:pt idx="23">
                  <c:v>-124.2445811620312</c:v>
                </c:pt>
                <c:pt idx="24">
                  <c:v>-105.41622139729687</c:v>
                </c:pt>
                <c:pt idx="25">
                  <c:v>-108.75028426256529</c:v>
                </c:pt>
                <c:pt idx="26">
                  <c:v>-111.56919424943408</c:v>
                </c:pt>
                <c:pt idx="27">
                  <c:v>-108.75028426256529</c:v>
                </c:pt>
                <c:pt idx="28">
                  <c:v>-111.56919424943408</c:v>
                </c:pt>
                <c:pt idx="29">
                  <c:v>-108.75028426256529</c:v>
                </c:pt>
                <c:pt idx="30">
                  <c:v>-105.41622139729687</c:v>
                </c:pt>
                <c:pt idx="31">
                  <c:v>-118.09160830989397</c:v>
                </c:pt>
                <c:pt idx="32">
                  <c:v>-119.83451867526988</c:v>
                </c:pt>
                <c:pt idx="33">
                  <c:v>-124.2445811620312</c:v>
                </c:pt>
                <c:pt idx="34">
                  <c:v>-124.2445811620312</c:v>
                </c:pt>
                <c:pt idx="35">
                  <c:v>-105.41622139729687</c:v>
                </c:pt>
                <c:pt idx="36">
                  <c:v>-108.75028426256529</c:v>
                </c:pt>
                <c:pt idx="37">
                  <c:v>-111.56919424943408</c:v>
                </c:pt>
                <c:pt idx="38">
                  <c:v>-108.75028426256529</c:v>
                </c:pt>
                <c:pt idx="39">
                  <c:v>-111.56919424943408</c:v>
                </c:pt>
                <c:pt idx="40">
                  <c:v>-108.75028426256529</c:v>
                </c:pt>
                <c:pt idx="41">
                  <c:v>-105.41622139729687</c:v>
                </c:pt>
                <c:pt idx="42">
                  <c:v>-118.09160830989397</c:v>
                </c:pt>
                <c:pt idx="43">
                  <c:v>-119.83451867526988</c:v>
                </c:pt>
                <c:pt idx="44">
                  <c:v>-124.2445811620312</c:v>
                </c:pt>
                <c:pt idx="45">
                  <c:v>-124.2445811620312</c:v>
                </c:pt>
                <c:pt idx="46">
                  <c:v>-105.41622139729687</c:v>
                </c:pt>
                <c:pt idx="47">
                  <c:v>-108.75028426256529</c:v>
                </c:pt>
                <c:pt idx="48">
                  <c:v>-111.56919424943408</c:v>
                </c:pt>
                <c:pt idx="49">
                  <c:v>-108.75028426256529</c:v>
                </c:pt>
                <c:pt idx="50">
                  <c:v>-111.56919424943408</c:v>
                </c:pt>
                <c:pt idx="51">
                  <c:v>-108.75028426256529</c:v>
                </c:pt>
                <c:pt idx="52">
                  <c:v>-105.41622139729687</c:v>
                </c:pt>
                <c:pt idx="53">
                  <c:v>-118.09160830989397</c:v>
                </c:pt>
                <c:pt idx="54">
                  <c:v>-119.83451867526988</c:v>
                </c:pt>
                <c:pt idx="55">
                  <c:v>-124.2445811620312</c:v>
                </c:pt>
                <c:pt idx="56">
                  <c:v>-124.2445811620312</c:v>
                </c:pt>
                <c:pt idx="57">
                  <c:v>-105.41622139729687</c:v>
                </c:pt>
                <c:pt idx="58">
                  <c:v>-108.75028426256529</c:v>
                </c:pt>
                <c:pt idx="59">
                  <c:v>-111.56919424943408</c:v>
                </c:pt>
                <c:pt idx="60">
                  <c:v>-108.75028426256529</c:v>
                </c:pt>
                <c:pt idx="61">
                  <c:v>-111.56919424943408</c:v>
                </c:pt>
                <c:pt idx="62">
                  <c:v>-108.75028426256529</c:v>
                </c:pt>
                <c:pt idx="63">
                  <c:v>-105.41622139729687</c:v>
                </c:pt>
                <c:pt idx="64">
                  <c:v>-118.09160830989397</c:v>
                </c:pt>
                <c:pt idx="65">
                  <c:v>-119.83451867526988</c:v>
                </c:pt>
                <c:pt idx="66">
                  <c:v>-124.2445811620312</c:v>
                </c:pt>
                <c:pt idx="67">
                  <c:v>-124.2445811620312</c:v>
                </c:pt>
                <c:pt idx="68">
                  <c:v>-105.41622139729687</c:v>
                </c:pt>
                <c:pt idx="69">
                  <c:v>-108.75028426256529</c:v>
                </c:pt>
                <c:pt idx="70">
                  <c:v>-111.56919424943408</c:v>
                </c:pt>
                <c:pt idx="71">
                  <c:v>-108.75028426256529</c:v>
                </c:pt>
                <c:pt idx="72">
                  <c:v>-111.56919424943408</c:v>
                </c:pt>
                <c:pt idx="73">
                  <c:v>-108.75028426256529</c:v>
                </c:pt>
                <c:pt idx="74">
                  <c:v>-105.41622139729687</c:v>
                </c:pt>
                <c:pt idx="75">
                  <c:v>-118.09160830989397</c:v>
                </c:pt>
                <c:pt idx="76">
                  <c:v>-119.83451867526988</c:v>
                </c:pt>
                <c:pt idx="77">
                  <c:v>-124.2445811620312</c:v>
                </c:pt>
                <c:pt idx="78">
                  <c:v>-124.2445811620312</c:v>
                </c:pt>
                <c:pt idx="79">
                  <c:v>-104.68599328323597</c:v>
                </c:pt>
                <c:pt idx="80">
                  <c:v>-117.58854731391037</c:v>
                </c:pt>
                <c:pt idx="81">
                  <c:v>-128.22034909132685</c:v>
                </c:pt>
                <c:pt idx="82">
                  <c:v>-125.9874915274071</c:v>
                </c:pt>
                <c:pt idx="83">
                  <c:v>-113.5643377196248</c:v>
                </c:pt>
                <c:pt idx="84">
                  <c:v>-101.1681427620158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Sheet1!$F$321</c:f>
              <c:strCache>
                <c:ptCount val="1"/>
                <c:pt idx="0">
                  <c:v>adsf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ln>
                <a:solidFill>
                  <a:srgbClr val="FF0000"/>
                </a:solidFill>
              </a:ln>
            </c:spPr>
          </c:marker>
          <c:xVal>
            <c:numRef>
              <c:f>Sheet1!$B$322:$B$406</c:f>
              <c:numCache>
                <c:formatCode>General</c:formatCode>
                <c:ptCount val="85"/>
                <c:pt idx="0">
                  <c:v>12.000000000000005</c:v>
                </c:pt>
                <c:pt idx="1">
                  <c:v>25.000000000000018</c:v>
                </c:pt>
                <c:pt idx="2">
                  <c:v>30.000000000000004</c:v>
                </c:pt>
                <c:pt idx="3">
                  <c:v>35.000000000000007</c:v>
                </c:pt>
                <c:pt idx="4">
                  <c:v>40</c:v>
                </c:pt>
                <c:pt idx="5">
                  <c:v>45.000000000000014</c:v>
                </c:pt>
                <c:pt idx="6">
                  <c:v>50.000000000000014</c:v>
                </c:pt>
                <c:pt idx="7">
                  <c:v>55.000000000000014</c:v>
                </c:pt>
                <c:pt idx="8">
                  <c:v>60.000000000000036</c:v>
                </c:pt>
                <c:pt idx="9">
                  <c:v>65.000000000000043</c:v>
                </c:pt>
                <c:pt idx="10">
                  <c:v>70.000000000000028</c:v>
                </c:pt>
                <c:pt idx="11">
                  <c:v>75.000000000000043</c:v>
                </c:pt>
                <c:pt idx="12">
                  <c:v>80.000000000000043</c:v>
                </c:pt>
                <c:pt idx="13">
                  <c:v>25.000000000000018</c:v>
                </c:pt>
                <c:pt idx="14">
                  <c:v>30.000000000000004</c:v>
                </c:pt>
                <c:pt idx="15">
                  <c:v>35.000000000000007</c:v>
                </c:pt>
                <c:pt idx="16">
                  <c:v>30.000000000000004</c:v>
                </c:pt>
                <c:pt idx="17">
                  <c:v>35.000000000000007</c:v>
                </c:pt>
                <c:pt idx="18">
                  <c:v>30.000000000000004</c:v>
                </c:pt>
                <c:pt idx="19">
                  <c:v>25.000000000000018</c:v>
                </c:pt>
                <c:pt idx="20">
                  <c:v>50.000000000000014</c:v>
                </c:pt>
                <c:pt idx="21">
                  <c:v>55.000000000000014</c:v>
                </c:pt>
                <c:pt idx="22">
                  <c:v>70.000000000000028</c:v>
                </c:pt>
                <c:pt idx="23">
                  <c:v>70.000000000000028</c:v>
                </c:pt>
                <c:pt idx="24">
                  <c:v>25.000000000000018</c:v>
                </c:pt>
                <c:pt idx="25">
                  <c:v>30.000000000000004</c:v>
                </c:pt>
                <c:pt idx="26">
                  <c:v>35.000000000000007</c:v>
                </c:pt>
                <c:pt idx="27">
                  <c:v>30.000000000000004</c:v>
                </c:pt>
                <c:pt idx="28">
                  <c:v>35.000000000000007</c:v>
                </c:pt>
                <c:pt idx="29">
                  <c:v>30.000000000000004</c:v>
                </c:pt>
                <c:pt idx="30">
                  <c:v>25.000000000000018</c:v>
                </c:pt>
                <c:pt idx="31">
                  <c:v>50.000000000000014</c:v>
                </c:pt>
                <c:pt idx="32">
                  <c:v>55.000000000000014</c:v>
                </c:pt>
                <c:pt idx="33">
                  <c:v>70.000000000000028</c:v>
                </c:pt>
                <c:pt idx="34">
                  <c:v>70.000000000000028</c:v>
                </c:pt>
                <c:pt idx="35">
                  <c:v>25.000000000000018</c:v>
                </c:pt>
                <c:pt idx="36">
                  <c:v>30.000000000000004</c:v>
                </c:pt>
                <c:pt idx="37">
                  <c:v>35.000000000000007</c:v>
                </c:pt>
                <c:pt idx="38">
                  <c:v>30.000000000000004</c:v>
                </c:pt>
                <c:pt idx="39">
                  <c:v>35.000000000000007</c:v>
                </c:pt>
                <c:pt idx="40">
                  <c:v>30.000000000000004</c:v>
                </c:pt>
                <c:pt idx="41">
                  <c:v>25.000000000000018</c:v>
                </c:pt>
                <c:pt idx="42">
                  <c:v>50.000000000000014</c:v>
                </c:pt>
                <c:pt idx="43">
                  <c:v>55.000000000000014</c:v>
                </c:pt>
                <c:pt idx="44">
                  <c:v>70.000000000000028</c:v>
                </c:pt>
                <c:pt idx="45">
                  <c:v>70.000000000000028</c:v>
                </c:pt>
                <c:pt idx="46">
                  <c:v>25.000000000000018</c:v>
                </c:pt>
                <c:pt idx="47">
                  <c:v>30.000000000000004</c:v>
                </c:pt>
                <c:pt idx="48">
                  <c:v>35.000000000000007</c:v>
                </c:pt>
                <c:pt idx="49">
                  <c:v>30.000000000000004</c:v>
                </c:pt>
                <c:pt idx="50">
                  <c:v>35.000000000000007</c:v>
                </c:pt>
                <c:pt idx="51">
                  <c:v>30.000000000000004</c:v>
                </c:pt>
                <c:pt idx="52">
                  <c:v>25.000000000000018</c:v>
                </c:pt>
                <c:pt idx="53">
                  <c:v>50.000000000000014</c:v>
                </c:pt>
                <c:pt idx="54">
                  <c:v>55.000000000000014</c:v>
                </c:pt>
                <c:pt idx="55">
                  <c:v>70.000000000000028</c:v>
                </c:pt>
                <c:pt idx="56">
                  <c:v>70.000000000000028</c:v>
                </c:pt>
                <c:pt idx="57">
                  <c:v>25.000000000000018</c:v>
                </c:pt>
                <c:pt idx="58">
                  <c:v>30.000000000000004</c:v>
                </c:pt>
                <c:pt idx="59">
                  <c:v>35.000000000000007</c:v>
                </c:pt>
                <c:pt idx="60">
                  <c:v>30.000000000000004</c:v>
                </c:pt>
                <c:pt idx="61">
                  <c:v>35.000000000000007</c:v>
                </c:pt>
                <c:pt idx="62">
                  <c:v>30.000000000000004</c:v>
                </c:pt>
                <c:pt idx="63">
                  <c:v>25.000000000000018</c:v>
                </c:pt>
                <c:pt idx="64">
                  <c:v>50.000000000000014</c:v>
                </c:pt>
                <c:pt idx="65">
                  <c:v>55.000000000000014</c:v>
                </c:pt>
                <c:pt idx="66">
                  <c:v>70.000000000000028</c:v>
                </c:pt>
                <c:pt idx="67">
                  <c:v>70.000000000000028</c:v>
                </c:pt>
                <c:pt idx="68">
                  <c:v>25.000000000000018</c:v>
                </c:pt>
                <c:pt idx="69">
                  <c:v>30.000000000000004</c:v>
                </c:pt>
                <c:pt idx="70">
                  <c:v>35.000000000000007</c:v>
                </c:pt>
                <c:pt idx="71">
                  <c:v>30.000000000000004</c:v>
                </c:pt>
                <c:pt idx="72">
                  <c:v>35.000000000000007</c:v>
                </c:pt>
                <c:pt idx="73">
                  <c:v>30.000000000000004</c:v>
                </c:pt>
                <c:pt idx="74">
                  <c:v>25.000000000000018</c:v>
                </c:pt>
                <c:pt idx="75">
                  <c:v>50.000000000000014</c:v>
                </c:pt>
                <c:pt idx="76">
                  <c:v>55.000000000000014</c:v>
                </c:pt>
                <c:pt idx="77">
                  <c:v>70.000000000000028</c:v>
                </c:pt>
                <c:pt idx="78">
                  <c:v>70.000000000000028</c:v>
                </c:pt>
                <c:pt idx="79">
                  <c:v>40</c:v>
                </c:pt>
                <c:pt idx="80">
                  <c:v>81.000000000000028</c:v>
                </c:pt>
                <c:pt idx="81">
                  <c:v>87</c:v>
                </c:pt>
                <c:pt idx="82">
                  <c:v>77.000000000000014</c:v>
                </c:pt>
                <c:pt idx="83">
                  <c:v>65.000000000000043</c:v>
                </c:pt>
                <c:pt idx="84">
                  <c:v>33.000000000000014</c:v>
                </c:pt>
              </c:numCache>
            </c:numRef>
          </c:xVal>
          <c:yVal>
            <c:numRef>
              <c:f>Sheet1!$F$322:$F$406</c:f>
              <c:numCache>
                <c:formatCode>General</c:formatCode>
                <c:ptCount val="85"/>
                <c:pt idx="0">
                  <c:v>-32.228113979606142</c:v>
                </c:pt>
                <c:pt idx="1">
                  <c:v>-39.880944107940451</c:v>
                </c:pt>
                <c:pt idx="2">
                  <c:v>-41.781944790598715</c:v>
                </c:pt>
                <c:pt idx="3">
                  <c:v>-43.389217966282636</c:v>
                </c:pt>
                <c:pt idx="4">
                  <c:v>-44.781501319931266</c:v>
                </c:pt>
                <c:pt idx="5">
                  <c:v>-46.009582272757868</c:v>
                </c:pt>
                <c:pt idx="6">
                  <c:v>-47.108138119432155</c:v>
                </c:pt>
                <c:pt idx="7">
                  <c:v>-48.101902762836687</c:v>
                </c:pt>
                <c:pt idx="8">
                  <c:v>-49.009138802090426</c:v>
                </c:pt>
                <c:pt idx="9">
                  <c:v>-49.843715056291515</c:v>
                </c:pt>
                <c:pt idx="10">
                  <c:v>-50.616411977774341</c:v>
                </c:pt>
                <c:pt idx="11">
                  <c:v>-51.335775601591308</c:v>
                </c:pt>
                <c:pt idx="12">
                  <c:v>-52.008695331422977</c:v>
                </c:pt>
                <c:pt idx="13">
                  <c:v>-41.138336830831719</c:v>
                </c:pt>
                <c:pt idx="14">
                  <c:v>-43.039337513489983</c:v>
                </c:pt>
                <c:pt idx="15">
                  <c:v>-44.646610689173905</c:v>
                </c:pt>
                <c:pt idx="16">
                  <c:v>-43.039337513489983</c:v>
                </c:pt>
                <c:pt idx="17">
                  <c:v>-44.646610689173905</c:v>
                </c:pt>
                <c:pt idx="18">
                  <c:v>-43.039337513489983</c:v>
                </c:pt>
                <c:pt idx="19">
                  <c:v>-41.138336830831719</c:v>
                </c:pt>
                <c:pt idx="20">
                  <c:v>-48.365530842323423</c:v>
                </c:pt>
                <c:pt idx="21">
                  <c:v>-49.359295485727955</c:v>
                </c:pt>
                <c:pt idx="22">
                  <c:v>-51.873804700665609</c:v>
                </c:pt>
                <c:pt idx="23">
                  <c:v>-51.873804700665609</c:v>
                </c:pt>
                <c:pt idx="24">
                  <c:v>-41.138336830831719</c:v>
                </c:pt>
                <c:pt idx="25">
                  <c:v>-43.039337513489983</c:v>
                </c:pt>
                <c:pt idx="26">
                  <c:v>-44.646610689173905</c:v>
                </c:pt>
                <c:pt idx="27">
                  <c:v>-43.039337513489983</c:v>
                </c:pt>
                <c:pt idx="28">
                  <c:v>-44.646610689173905</c:v>
                </c:pt>
                <c:pt idx="29">
                  <c:v>-43.039337513489983</c:v>
                </c:pt>
                <c:pt idx="30">
                  <c:v>-41.138336830831719</c:v>
                </c:pt>
                <c:pt idx="31">
                  <c:v>-48.365530842323423</c:v>
                </c:pt>
                <c:pt idx="32">
                  <c:v>-49.359295485727955</c:v>
                </c:pt>
                <c:pt idx="33">
                  <c:v>-51.873804700665609</c:v>
                </c:pt>
                <c:pt idx="34">
                  <c:v>-51.873804700665609</c:v>
                </c:pt>
                <c:pt idx="35">
                  <c:v>-41.138336830831719</c:v>
                </c:pt>
                <c:pt idx="36">
                  <c:v>-43.039337513489983</c:v>
                </c:pt>
                <c:pt idx="37">
                  <c:v>-44.646610689173905</c:v>
                </c:pt>
                <c:pt idx="38">
                  <c:v>-43.039337513489983</c:v>
                </c:pt>
                <c:pt idx="39">
                  <c:v>-44.646610689173905</c:v>
                </c:pt>
                <c:pt idx="40">
                  <c:v>-43.039337513489983</c:v>
                </c:pt>
                <c:pt idx="41">
                  <c:v>-41.138336830831719</c:v>
                </c:pt>
                <c:pt idx="42">
                  <c:v>-48.365530842323423</c:v>
                </c:pt>
                <c:pt idx="43">
                  <c:v>-49.359295485727955</c:v>
                </c:pt>
                <c:pt idx="44">
                  <c:v>-51.873804700665609</c:v>
                </c:pt>
                <c:pt idx="45">
                  <c:v>-51.873804700665609</c:v>
                </c:pt>
                <c:pt idx="46">
                  <c:v>-41.138336830831719</c:v>
                </c:pt>
                <c:pt idx="47">
                  <c:v>-43.039337513489983</c:v>
                </c:pt>
                <c:pt idx="48">
                  <c:v>-44.646610689173905</c:v>
                </c:pt>
                <c:pt idx="49">
                  <c:v>-43.039337513489983</c:v>
                </c:pt>
                <c:pt idx="50">
                  <c:v>-44.646610689173905</c:v>
                </c:pt>
                <c:pt idx="51">
                  <c:v>-43.039337513489983</c:v>
                </c:pt>
                <c:pt idx="52">
                  <c:v>-41.138336830831719</c:v>
                </c:pt>
                <c:pt idx="53">
                  <c:v>-48.365530842323423</c:v>
                </c:pt>
                <c:pt idx="54">
                  <c:v>-49.359295485727955</c:v>
                </c:pt>
                <c:pt idx="55">
                  <c:v>-51.873804700665609</c:v>
                </c:pt>
                <c:pt idx="56">
                  <c:v>-51.873804700665609</c:v>
                </c:pt>
                <c:pt idx="57">
                  <c:v>-41.138336830831719</c:v>
                </c:pt>
                <c:pt idx="58">
                  <c:v>-43.039337513489983</c:v>
                </c:pt>
                <c:pt idx="59">
                  <c:v>-44.646610689173905</c:v>
                </c:pt>
                <c:pt idx="60">
                  <c:v>-43.039337513489983</c:v>
                </c:pt>
                <c:pt idx="61">
                  <c:v>-44.646610689173905</c:v>
                </c:pt>
                <c:pt idx="62">
                  <c:v>-43.039337513489983</c:v>
                </c:pt>
                <c:pt idx="63">
                  <c:v>-41.138336830831719</c:v>
                </c:pt>
                <c:pt idx="64">
                  <c:v>-48.365530842323423</c:v>
                </c:pt>
                <c:pt idx="65">
                  <c:v>-49.359295485727955</c:v>
                </c:pt>
                <c:pt idx="66">
                  <c:v>-51.873804700665609</c:v>
                </c:pt>
                <c:pt idx="67">
                  <c:v>-51.873804700665609</c:v>
                </c:pt>
                <c:pt idx="68">
                  <c:v>-41.138336830831719</c:v>
                </c:pt>
                <c:pt idx="69">
                  <c:v>-43.039337513489983</c:v>
                </c:pt>
                <c:pt idx="70">
                  <c:v>-44.646610689173905</c:v>
                </c:pt>
                <c:pt idx="71">
                  <c:v>-43.039337513489983</c:v>
                </c:pt>
                <c:pt idx="72">
                  <c:v>-44.646610689173905</c:v>
                </c:pt>
                <c:pt idx="73">
                  <c:v>-43.039337513489983</c:v>
                </c:pt>
                <c:pt idx="74">
                  <c:v>-41.138336830831719</c:v>
                </c:pt>
                <c:pt idx="75">
                  <c:v>-48.365530842323423</c:v>
                </c:pt>
                <c:pt idx="76">
                  <c:v>-49.359295485727955</c:v>
                </c:pt>
                <c:pt idx="77">
                  <c:v>-51.873804700665609</c:v>
                </c:pt>
                <c:pt idx="78">
                  <c:v>-51.873804700665609</c:v>
                </c:pt>
                <c:pt idx="79">
                  <c:v>-44.781501319931266</c:v>
                </c:pt>
                <c:pt idx="80">
                  <c:v>-52.138220437575299</c:v>
                </c:pt>
                <c:pt idx="81">
                  <c:v>-54.14068983544049</c:v>
                </c:pt>
                <c:pt idx="82">
                  <c:v>-52.867569344070141</c:v>
                </c:pt>
                <c:pt idx="83">
                  <c:v>-49.843715056291515</c:v>
                </c:pt>
                <c:pt idx="84">
                  <c:v>-42.775709434003261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1184"/>
        <c:axId val="1879094448"/>
      </c:scatterChart>
      <c:valAx>
        <c:axId val="1879091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(meters)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4448"/>
        <c:crosses val="autoZero"/>
        <c:crossBetween val="midCat"/>
      </c:valAx>
      <c:valAx>
        <c:axId val="187909444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1184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Sheet1!$D$234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Sheet1!$C$235:$C$319</c:f>
              <c:numCache>
                <c:formatCode>General</c:formatCode>
                <c:ptCount val="85"/>
                <c:pt idx="0">
                  <c:v>-2.5136296641577696</c:v>
                </c:pt>
                <c:pt idx="1">
                  <c:v>-2.1077030053201335</c:v>
                </c:pt>
                <c:pt idx="2">
                  <c:v>-1.892606769946193</c:v>
                </c:pt>
                <c:pt idx="3">
                  <c:v>-1.7397149146902322</c:v>
                </c:pt>
                <c:pt idx="4">
                  <c:v>-1.6187886409232537</c:v>
                </c:pt>
                <c:pt idx="5">
                  <c:v>-1.5175559396225036</c:v>
                </c:pt>
                <c:pt idx="6">
                  <c:v>-1.429750227637419</c:v>
                </c:pt>
                <c:pt idx="7">
                  <c:v>-1.3517163260689062</c:v>
                </c:pt>
                <c:pt idx="8">
                  <c:v>-1.2811261510381207</c:v>
                </c:pt>
                <c:pt idx="9">
                  <c:v>-1.2164005999571919</c:v>
                </c:pt>
                <c:pt idx="10">
                  <c:v>-1.1564166164991079</c:v>
                </c:pt>
                <c:pt idx="11">
                  <c:v>-1.1003453211555019</c:v>
                </c:pt>
                <c:pt idx="12">
                  <c:v>-1.0475564165538107</c:v>
                </c:pt>
                <c:pt idx="13">
                  <c:v>-0.9975586732304893</c:v>
                </c:pt>
                <c:pt idx="14">
                  <c:v>-0.94996125076792126</c:v>
                </c:pt>
                <c:pt idx="15">
                  <c:v>-0.90444764567053981</c:v>
                </c:pt>
                <c:pt idx="16">
                  <c:v>-0.86075760596116702</c:v>
                </c:pt>
                <c:pt idx="17">
                  <c:v>-0.81867424703979319</c:v>
                </c:pt>
                <c:pt idx="18">
                  <c:v>-0.77801466450543988</c:v>
                </c:pt>
                <c:pt idx="19">
                  <c:v>-0.73862295884595242</c:v>
                </c:pt>
                <c:pt idx="20">
                  <c:v>-0.70036496123947722</c:v>
                </c:pt>
                <c:pt idx="21">
                  <c:v>-0.66312418312949495</c:v>
                </c:pt>
                <c:pt idx="22">
                  <c:v>-0.62679866180874044</c:v>
                </c:pt>
                <c:pt idx="23">
                  <c:v>-0.59129847244595901</c:v>
                </c:pt>
                <c:pt idx="24">
                  <c:v>-0.55654374287319752</c:v>
                </c:pt>
                <c:pt idx="25">
                  <c:v>-0.52246305252576009</c:v>
                </c:pt>
                <c:pt idx="26">
                  <c:v>-0.48899212831404687</c:v>
                </c:pt>
                <c:pt idx="27">
                  <c:v>-0.456072772415898</c:v>
                </c:pt>
                <c:pt idx="28">
                  <c:v>-0.42365197292473222</c:v>
                </c:pt>
                <c:pt idx="29">
                  <c:v>-0.39168115989258873</c:v>
                </c:pt>
                <c:pt idx="30">
                  <c:v>-0.36011557785443965</c:v>
                </c:pt>
                <c:pt idx="31">
                  <c:v>-0.32891375228661462</c:v>
                </c:pt>
                <c:pt idx="32">
                  <c:v>-0.29803703224243727</c:v>
                </c:pt>
                <c:pt idx="33">
                  <c:v>-0.26744919504559861</c:v>
                </c:pt>
                <c:pt idx="34">
                  <c:v>-0.23711610170626529</c:v>
                </c:pt>
                <c:pt idx="35">
                  <c:v>-0.20700539387126035</c:v>
                </c:pt>
                <c:pt idx="36">
                  <c:v>-0.17708622478349581</c:v>
                </c:pt>
                <c:pt idx="37">
                  <c:v>-0.14732901802071113</c:v>
                </c:pt>
                <c:pt idx="38">
                  <c:v>-0.11770524879306829</c:v>
                </c:pt>
                <c:pt idx="39">
                  <c:v>-8.8187243365084517E-2</c:v>
                </c:pt>
                <c:pt idx="40">
                  <c:v>-5.8747992775674586E-2</c:v>
                </c:pt>
                <c:pt idx="41">
                  <c:v>-2.9360977494656493E-2</c:v>
                </c:pt>
                <c:pt idx="42">
                  <c:v>0</c:v>
                </c:pt>
                <c:pt idx="43">
                  <c:v>2.9360977494655948E-2</c:v>
                </c:pt>
                <c:pt idx="44">
                  <c:v>5.8747992775674586E-2</c:v>
                </c:pt>
                <c:pt idx="45">
                  <c:v>8.8187243365084517E-2</c:v>
                </c:pt>
                <c:pt idx="46">
                  <c:v>0.11770524879306885</c:v>
                </c:pt>
                <c:pt idx="47">
                  <c:v>0.14732901802071113</c:v>
                </c:pt>
                <c:pt idx="48">
                  <c:v>0.17708622478349581</c:v>
                </c:pt>
                <c:pt idx="49">
                  <c:v>0.20700539387126091</c:v>
                </c:pt>
                <c:pt idx="50">
                  <c:v>0.23711610170626529</c:v>
                </c:pt>
                <c:pt idx="51">
                  <c:v>0.26744919504559805</c:v>
                </c:pt>
                <c:pt idx="52">
                  <c:v>0.29803703224243727</c:v>
                </c:pt>
                <c:pt idx="53">
                  <c:v>0.32891375228661462</c:v>
                </c:pt>
                <c:pt idx="54">
                  <c:v>0.36011557785443965</c:v>
                </c:pt>
                <c:pt idx="55">
                  <c:v>0.39168115989258873</c:v>
                </c:pt>
                <c:pt idx="56">
                  <c:v>0.42365197292473222</c:v>
                </c:pt>
                <c:pt idx="57">
                  <c:v>0.456072772415898</c:v>
                </c:pt>
                <c:pt idx="58">
                  <c:v>0.48899212831404687</c:v>
                </c:pt>
                <c:pt idx="59">
                  <c:v>0.52246305252576009</c:v>
                </c:pt>
                <c:pt idx="60">
                  <c:v>0.55654374287319752</c:v>
                </c:pt>
                <c:pt idx="61">
                  <c:v>0.59129847244595901</c:v>
                </c:pt>
                <c:pt idx="62">
                  <c:v>0.62679866180874044</c:v>
                </c:pt>
                <c:pt idx="63">
                  <c:v>0.66312418312949495</c:v>
                </c:pt>
                <c:pt idx="64">
                  <c:v>0.70036496123947722</c:v>
                </c:pt>
                <c:pt idx="65">
                  <c:v>0.73862295884595242</c:v>
                </c:pt>
                <c:pt idx="66">
                  <c:v>0.77801466450543988</c:v>
                </c:pt>
                <c:pt idx="67">
                  <c:v>0.81867424703979319</c:v>
                </c:pt>
                <c:pt idx="68">
                  <c:v>0.86075760596116702</c:v>
                </c:pt>
                <c:pt idx="69">
                  <c:v>0.90444764567053981</c:v>
                </c:pt>
                <c:pt idx="70">
                  <c:v>0.94996125076792126</c:v>
                </c:pt>
                <c:pt idx="71">
                  <c:v>0.9975586732304893</c:v>
                </c:pt>
                <c:pt idx="72">
                  <c:v>1.0475564165538107</c:v>
                </c:pt>
                <c:pt idx="73">
                  <c:v>1.1003453211555025</c:v>
                </c:pt>
                <c:pt idx="74">
                  <c:v>1.1564166164991079</c:v>
                </c:pt>
                <c:pt idx="75">
                  <c:v>1.2164005999571919</c:v>
                </c:pt>
                <c:pt idx="76">
                  <c:v>1.2811261510381211</c:v>
                </c:pt>
                <c:pt idx="77">
                  <c:v>1.3517163260689062</c:v>
                </c:pt>
                <c:pt idx="78">
                  <c:v>1.4297502276374194</c:v>
                </c:pt>
                <c:pt idx="79">
                  <c:v>1.5175559396225042</c:v>
                </c:pt>
                <c:pt idx="80">
                  <c:v>1.6187886409232533</c:v>
                </c:pt>
                <c:pt idx="81">
                  <c:v>1.7397149146902329</c:v>
                </c:pt>
                <c:pt idx="82">
                  <c:v>1.892606769946193</c:v>
                </c:pt>
                <c:pt idx="83">
                  <c:v>2.1077030053201327</c:v>
                </c:pt>
                <c:pt idx="84">
                  <c:v>2.5136296641577709</c:v>
                </c:pt>
              </c:numCache>
            </c:numRef>
          </c:xVal>
          <c:yVal>
            <c:numRef>
              <c:f>Sheet1!$D$235:$D$319</c:f>
              <c:numCache>
                <c:formatCode>General</c:formatCode>
                <c:ptCount val="85"/>
                <c:pt idx="0">
                  <c:v>-14.105189111972379</c:v>
                </c:pt>
                <c:pt idx="1">
                  <c:v>-13.722720885935715</c:v>
                </c:pt>
                <c:pt idx="2">
                  <c:v>-13.105189111972379</c:v>
                </c:pt>
                <c:pt idx="3">
                  <c:v>-13.105189111972379</c:v>
                </c:pt>
                <c:pt idx="4">
                  <c:v>-12.105189111972379</c:v>
                </c:pt>
                <c:pt idx="5">
                  <c:v>-12.105189111972379</c:v>
                </c:pt>
                <c:pt idx="6">
                  <c:v>-11.89209753069602</c:v>
                </c:pt>
                <c:pt idx="7">
                  <c:v>-10.105189111972379</c:v>
                </c:pt>
                <c:pt idx="8">
                  <c:v>-10.105189111972379</c:v>
                </c:pt>
                <c:pt idx="9">
                  <c:v>-9.7714304238913172</c:v>
                </c:pt>
                <c:pt idx="10">
                  <c:v>-9.7227208859357148</c:v>
                </c:pt>
                <c:pt idx="11">
                  <c:v>-9.1051891119723791</c:v>
                </c:pt>
                <c:pt idx="12">
                  <c:v>-8.8920975306960202</c:v>
                </c:pt>
                <c:pt idx="13">
                  <c:v>-8.1051891119723791</c:v>
                </c:pt>
                <c:pt idx="14">
                  <c:v>-8.0280739019904672</c:v>
                </c:pt>
                <c:pt idx="15">
                  <c:v>-7.9408070686515941</c:v>
                </c:pt>
                <c:pt idx="16">
                  <c:v>-7.8920975306960202</c:v>
                </c:pt>
                <c:pt idx="17">
                  <c:v>-7.8920975306960202</c:v>
                </c:pt>
                <c:pt idx="18">
                  <c:v>-7.7714304238913172</c:v>
                </c:pt>
                <c:pt idx="19">
                  <c:v>-7.1051891119723791</c:v>
                </c:pt>
                <c:pt idx="20">
                  <c:v>-6.8920975306960202</c:v>
                </c:pt>
                <c:pt idx="21">
                  <c:v>-6.7227208859357148</c:v>
                </c:pt>
                <c:pt idx="22">
                  <c:v>-6.1051891119723791</c:v>
                </c:pt>
                <c:pt idx="23">
                  <c:v>-5.8194805366163251</c:v>
                </c:pt>
                <c:pt idx="24">
                  <c:v>-5.5724695642613824</c:v>
                </c:pt>
                <c:pt idx="25">
                  <c:v>-4.9408070686515941</c:v>
                </c:pt>
                <c:pt idx="26">
                  <c:v>-4.7227208859357148</c:v>
                </c:pt>
                <c:pt idx="27">
                  <c:v>-4.7227208859357148</c:v>
                </c:pt>
                <c:pt idx="28">
                  <c:v>-4.4030929195010913</c:v>
                </c:pt>
                <c:pt idx="29">
                  <c:v>-4.2959736120418484</c:v>
                </c:pt>
                <c:pt idx="30">
                  <c:v>-4.1051891119723791</c:v>
                </c:pt>
                <c:pt idx="31">
                  <c:v>-3.8920975306960202</c:v>
                </c:pt>
                <c:pt idx="32">
                  <c:v>-3.8920975306960202</c:v>
                </c:pt>
                <c:pt idx="33">
                  <c:v>-3.4030929195010913</c:v>
                </c:pt>
                <c:pt idx="34">
                  <c:v>-3.1051891119723791</c:v>
                </c:pt>
                <c:pt idx="35">
                  <c:v>-2.9408070686515941</c:v>
                </c:pt>
                <c:pt idx="36">
                  <c:v>-2.7714304238913172</c:v>
                </c:pt>
                <c:pt idx="37">
                  <c:v>-1.9408070686515941</c:v>
                </c:pt>
                <c:pt idx="38">
                  <c:v>-1.8920975306960202</c:v>
                </c:pt>
                <c:pt idx="39">
                  <c:v>-1.2662526984163804</c:v>
                </c:pt>
                <c:pt idx="40">
                  <c:v>-1.1366161242571735</c:v>
                </c:pt>
                <c:pt idx="41">
                  <c:v>-0.72272088593571482</c:v>
                </c:pt>
                <c:pt idx="42">
                  <c:v>-0.40309291950109127</c:v>
                </c:pt>
                <c:pt idx="43">
                  <c:v>-0.10518911197237912</c:v>
                </c:pt>
                <c:pt idx="44">
                  <c:v>0.22856957610868278</c:v>
                </c:pt>
                <c:pt idx="45">
                  <c:v>0.27727911406428518</c:v>
                </c:pt>
                <c:pt idx="46">
                  <c:v>0.30568478609058047</c:v>
                </c:pt>
                <c:pt idx="47">
                  <c:v>0.42472034769939171</c:v>
                </c:pt>
                <c:pt idx="48">
                  <c:v>0.55487905566371865</c:v>
                </c:pt>
                <c:pt idx="49">
                  <c:v>0.59690708049890873</c:v>
                </c:pt>
                <c:pt idx="50">
                  <c:v>0.68503776362803137</c:v>
                </c:pt>
                <c:pt idx="51">
                  <c:v>0.70402638795815164</c:v>
                </c:pt>
                <c:pt idx="52">
                  <c:v>0.75847903578045361</c:v>
                </c:pt>
                <c:pt idx="53">
                  <c:v>0.76797063694007761</c:v>
                </c:pt>
                <c:pt idx="54">
                  <c:v>0.81668017489565159</c:v>
                </c:pt>
                <c:pt idx="55">
                  <c:v>1.0591929313484059</c:v>
                </c:pt>
                <c:pt idx="56">
                  <c:v>1.2772791140642852</c:v>
                </c:pt>
                <c:pt idx="57">
                  <c:v>1.4486981514581601</c:v>
                </c:pt>
                <c:pt idx="58">
                  <c:v>1.6035885936192926</c:v>
                </c:pt>
                <c:pt idx="59">
                  <c:v>1.7337473015836196</c:v>
                </c:pt>
                <c:pt idx="60">
                  <c:v>1.9373472817003545</c:v>
                </c:pt>
                <c:pt idx="61">
                  <c:v>2.0591929313484059</c:v>
                </c:pt>
                <c:pt idx="62">
                  <c:v>2.0591929313484059</c:v>
                </c:pt>
                <c:pt idx="63">
                  <c:v>2.9860568196559569</c:v>
                </c:pt>
                <c:pt idx="64">
                  <c:v>3.0591929313484059</c:v>
                </c:pt>
                <c:pt idx="65">
                  <c:v>3.0591929313484059</c:v>
                </c:pt>
                <c:pt idx="66">
                  <c:v>5.0591929313484059</c:v>
                </c:pt>
                <c:pt idx="67">
                  <c:v>6.5969070804989087</c:v>
                </c:pt>
                <c:pt idx="68">
                  <c:v>7.5969070804989087</c:v>
                </c:pt>
                <c:pt idx="69">
                  <c:v>8.0591929313484059</c:v>
                </c:pt>
                <c:pt idx="70">
                  <c:v>8.2285695761086828</c:v>
                </c:pt>
                <c:pt idx="71">
                  <c:v>10.059192931348406</c:v>
                </c:pt>
                <c:pt idx="72">
                  <c:v>11.228569576108683</c:v>
                </c:pt>
                <c:pt idx="73">
                  <c:v>13.894810888027621</c:v>
                </c:pt>
                <c:pt idx="74">
                  <c:v>15.10790246930398</c:v>
                </c:pt>
                <c:pt idx="75">
                  <c:v>15.894810888027621</c:v>
                </c:pt>
                <c:pt idx="76">
                  <c:v>16.10790246930398</c:v>
                </c:pt>
                <c:pt idx="77">
                  <c:v>16.10790246930398</c:v>
                </c:pt>
                <c:pt idx="78">
                  <c:v>16.277279114064285</c:v>
                </c:pt>
                <c:pt idx="79">
                  <c:v>16.894810888027621</c:v>
                </c:pt>
                <c:pt idx="80">
                  <c:v>17.277279114064285</c:v>
                </c:pt>
                <c:pt idx="81">
                  <c:v>18.277279114064285</c:v>
                </c:pt>
                <c:pt idx="82">
                  <c:v>18.894810888027621</c:v>
                </c:pt>
                <c:pt idx="83">
                  <c:v>19.10790246930398</c:v>
                </c:pt>
                <c:pt idx="84">
                  <c:v>19.277279114064285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85744"/>
        <c:axId val="1879089008"/>
      </c:scatterChart>
      <c:valAx>
        <c:axId val="1879085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89008"/>
        <c:crosses val="autoZero"/>
        <c:crossBetween val="midCat"/>
      </c:valAx>
      <c:valAx>
        <c:axId val="187908900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8574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Sheet1!$G$9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Sheet1!$G$10:$G$94</c:f>
              <c:numCache>
                <c:formatCode>General</c:formatCode>
                <c:ptCount val="85"/>
                <c:pt idx="0">
                  <c:v>1.4486981514581601</c:v>
                </c:pt>
                <c:pt idx="1">
                  <c:v>2.9860568196559569</c:v>
                </c:pt>
                <c:pt idx="2">
                  <c:v>1.6035885936192926</c:v>
                </c:pt>
                <c:pt idx="3">
                  <c:v>0.81668017489565159</c:v>
                </c:pt>
                <c:pt idx="4">
                  <c:v>1.7337473015836196</c:v>
                </c:pt>
                <c:pt idx="5">
                  <c:v>0.42472034769939171</c:v>
                </c:pt>
                <c:pt idx="6">
                  <c:v>1.9373472817003545</c:v>
                </c:pt>
                <c:pt idx="7">
                  <c:v>0.30568478609058047</c:v>
                </c:pt>
                <c:pt idx="8">
                  <c:v>0.55487905566371865</c:v>
                </c:pt>
                <c:pt idx="9">
                  <c:v>0.70402638795815164</c:v>
                </c:pt>
                <c:pt idx="10">
                  <c:v>0.76797063694007761</c:v>
                </c:pt>
                <c:pt idx="11">
                  <c:v>0.75847903578045361</c:v>
                </c:pt>
                <c:pt idx="12">
                  <c:v>0.68503776362803137</c:v>
                </c:pt>
                <c:pt idx="13">
                  <c:v>-6.7227208859357148</c:v>
                </c:pt>
                <c:pt idx="14">
                  <c:v>-8.1051891119723791</c:v>
                </c:pt>
                <c:pt idx="15">
                  <c:v>-6.8920975306960202</c:v>
                </c:pt>
                <c:pt idx="16">
                  <c:v>-13.105189111972379</c:v>
                </c:pt>
                <c:pt idx="17">
                  <c:v>-3.8920975306960202</c:v>
                </c:pt>
                <c:pt idx="18">
                  <c:v>-3.1051891119723791</c:v>
                </c:pt>
                <c:pt idx="19">
                  <c:v>1.2772791140642852</c:v>
                </c:pt>
                <c:pt idx="20">
                  <c:v>-9.7714304238913172</c:v>
                </c:pt>
                <c:pt idx="21">
                  <c:v>-3.4030929195010913</c:v>
                </c:pt>
                <c:pt idx="22">
                  <c:v>-7.9408070686515941</c:v>
                </c:pt>
                <c:pt idx="23">
                  <c:v>-1.9408070686515941</c:v>
                </c:pt>
                <c:pt idx="24">
                  <c:v>-13.722720885935715</c:v>
                </c:pt>
                <c:pt idx="25">
                  <c:v>-12.105189111972379</c:v>
                </c:pt>
                <c:pt idx="26">
                  <c:v>-7.8920975306960202</c:v>
                </c:pt>
                <c:pt idx="27">
                  <c:v>-14.105189111972379</c:v>
                </c:pt>
                <c:pt idx="28">
                  <c:v>19.10790246930398</c:v>
                </c:pt>
                <c:pt idx="29">
                  <c:v>18.894810888027621</c:v>
                </c:pt>
                <c:pt idx="30">
                  <c:v>16.277279114064285</c:v>
                </c:pt>
                <c:pt idx="31">
                  <c:v>-2.7714304238913172</c:v>
                </c:pt>
                <c:pt idx="32">
                  <c:v>6.5969070804989087</c:v>
                </c:pt>
                <c:pt idx="33">
                  <c:v>1.0591929313484059</c:v>
                </c:pt>
                <c:pt idx="34">
                  <c:v>2.0591929313484059</c:v>
                </c:pt>
                <c:pt idx="35">
                  <c:v>19.277279114064285</c:v>
                </c:pt>
                <c:pt idx="36">
                  <c:v>13.894810888027621</c:v>
                </c:pt>
                <c:pt idx="37">
                  <c:v>15.10790246930398</c:v>
                </c:pt>
                <c:pt idx="38">
                  <c:v>-13.105189111972379</c:v>
                </c:pt>
                <c:pt idx="39">
                  <c:v>-11.89209753069602</c:v>
                </c:pt>
                <c:pt idx="40">
                  <c:v>-10.105189111972379</c:v>
                </c:pt>
                <c:pt idx="41">
                  <c:v>-4.7227208859357148</c:v>
                </c:pt>
                <c:pt idx="42">
                  <c:v>11.228569576108683</c:v>
                </c:pt>
                <c:pt idx="43">
                  <c:v>-0.40309291950109127</c:v>
                </c:pt>
                <c:pt idx="44">
                  <c:v>10.059192931348406</c:v>
                </c:pt>
                <c:pt idx="45">
                  <c:v>3.0591929313484059</c:v>
                </c:pt>
                <c:pt idx="46">
                  <c:v>0.27727911406428518</c:v>
                </c:pt>
                <c:pt idx="47">
                  <c:v>-0.10518911197237912</c:v>
                </c:pt>
                <c:pt idx="48">
                  <c:v>-3.8920975306960202</c:v>
                </c:pt>
                <c:pt idx="49">
                  <c:v>-12.105189111972379</c:v>
                </c:pt>
                <c:pt idx="50">
                  <c:v>-1.8920975306960202</c:v>
                </c:pt>
                <c:pt idx="51">
                  <c:v>-4.1051891119723791</c:v>
                </c:pt>
                <c:pt idx="52">
                  <c:v>-0.72272088593571482</c:v>
                </c:pt>
                <c:pt idx="53">
                  <c:v>-7.7714304238913172</c:v>
                </c:pt>
                <c:pt idx="54">
                  <c:v>-4.4030929195010913</c:v>
                </c:pt>
                <c:pt idx="55">
                  <c:v>-4.9408070686515941</c:v>
                </c:pt>
                <c:pt idx="56">
                  <c:v>-2.9408070686515941</c:v>
                </c:pt>
                <c:pt idx="57">
                  <c:v>-9.7227208859357148</c:v>
                </c:pt>
                <c:pt idx="58">
                  <c:v>-9.1051891119723791</c:v>
                </c:pt>
                <c:pt idx="59">
                  <c:v>-8.8920975306960202</c:v>
                </c:pt>
                <c:pt idx="60">
                  <c:v>-10.105189111972379</c:v>
                </c:pt>
                <c:pt idx="61">
                  <c:v>16.10790246930398</c:v>
                </c:pt>
                <c:pt idx="62">
                  <c:v>15.894810888027621</c:v>
                </c:pt>
                <c:pt idx="63">
                  <c:v>17.277279114064285</c:v>
                </c:pt>
                <c:pt idx="64">
                  <c:v>0.22856957610868278</c:v>
                </c:pt>
                <c:pt idx="65">
                  <c:v>7.5969070804989087</c:v>
                </c:pt>
                <c:pt idx="66">
                  <c:v>2.0591929313484059</c:v>
                </c:pt>
                <c:pt idx="67">
                  <c:v>5.0591929313484059</c:v>
                </c:pt>
                <c:pt idx="68">
                  <c:v>18.277279114064285</c:v>
                </c:pt>
                <c:pt idx="69">
                  <c:v>16.894810888027621</c:v>
                </c:pt>
                <c:pt idx="70">
                  <c:v>16.10790246930398</c:v>
                </c:pt>
                <c:pt idx="71">
                  <c:v>-7.1051891119723791</c:v>
                </c:pt>
                <c:pt idx="72">
                  <c:v>-7.8920975306960202</c:v>
                </c:pt>
                <c:pt idx="73">
                  <c:v>-6.1051891119723791</c:v>
                </c:pt>
                <c:pt idx="74">
                  <c:v>-4.7227208859357148</c:v>
                </c:pt>
                <c:pt idx="75">
                  <c:v>8.2285695761086828</c:v>
                </c:pt>
                <c:pt idx="76">
                  <c:v>0.59690708049890873</c:v>
                </c:pt>
                <c:pt idx="77">
                  <c:v>8.0591929313484059</c:v>
                </c:pt>
                <c:pt idx="78">
                  <c:v>3.0591929313484059</c:v>
                </c:pt>
                <c:pt idx="79">
                  <c:v>-1.2662526984163804</c:v>
                </c:pt>
                <c:pt idx="80">
                  <c:v>-1.1366161242571735</c:v>
                </c:pt>
                <c:pt idx="81">
                  <c:v>-5.8194805366163251</c:v>
                </c:pt>
                <c:pt idx="82">
                  <c:v>-5.5724695642613824</c:v>
                </c:pt>
                <c:pt idx="83">
                  <c:v>-4.2959736120418484</c:v>
                </c:pt>
                <c:pt idx="84">
                  <c:v>-8.0280739019904672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94992"/>
        <c:axId val="1879097168"/>
      </c:scatterChart>
      <c:valAx>
        <c:axId val="1879094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79097168"/>
        <c:crosses val="autoZero"/>
        <c:crossBetween val="midCat"/>
      </c:valAx>
      <c:valAx>
        <c:axId val="187909716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499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Sheet1!$G$9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Sheet1!$F$10:$F$94</c:f>
              <c:numCache>
                <c:formatCode>General</c:formatCode>
                <c:ptCount val="85"/>
                <c:pt idx="0">
                  <c:v>-57.44869815145816</c:v>
                </c:pt>
                <c:pt idx="1">
                  <c:v>-67.986056819655957</c:v>
                </c:pt>
                <c:pt idx="2">
                  <c:v>-70.603588593619293</c:v>
                </c:pt>
                <c:pt idx="3">
                  <c:v>-72.816680174895652</c:v>
                </c:pt>
                <c:pt idx="4">
                  <c:v>-74.73374730158362</c:v>
                </c:pt>
                <c:pt idx="5">
                  <c:v>-76.424720347699392</c:v>
                </c:pt>
                <c:pt idx="6">
                  <c:v>-77.937347281700355</c:v>
                </c:pt>
                <c:pt idx="7">
                  <c:v>-79.30568478609058</c:v>
                </c:pt>
                <c:pt idx="8">
                  <c:v>-80.554879055663719</c:v>
                </c:pt>
                <c:pt idx="9">
                  <c:v>-81.704026387958152</c:v>
                </c:pt>
                <c:pt idx="10">
                  <c:v>-82.767970636940078</c:v>
                </c:pt>
                <c:pt idx="11">
                  <c:v>-83.758479035780454</c:v>
                </c:pt>
                <c:pt idx="12">
                  <c:v>-84.685037763628031</c:v>
                </c:pt>
                <c:pt idx="13">
                  <c:v>-73.277279114064285</c:v>
                </c:pt>
                <c:pt idx="14">
                  <c:v>-75.894810888027621</c:v>
                </c:pt>
                <c:pt idx="15">
                  <c:v>-78.10790246930398</c:v>
                </c:pt>
                <c:pt idx="16">
                  <c:v>-75.894810888027621</c:v>
                </c:pt>
                <c:pt idx="17">
                  <c:v>-78.10790246930398</c:v>
                </c:pt>
                <c:pt idx="18">
                  <c:v>-75.894810888027621</c:v>
                </c:pt>
                <c:pt idx="19">
                  <c:v>-73.277279114064285</c:v>
                </c:pt>
                <c:pt idx="20">
                  <c:v>-83.228569576108683</c:v>
                </c:pt>
                <c:pt idx="21">
                  <c:v>-84.596907080498909</c:v>
                </c:pt>
                <c:pt idx="22">
                  <c:v>-88.059192931348406</c:v>
                </c:pt>
                <c:pt idx="23">
                  <c:v>-88.059192931348406</c:v>
                </c:pt>
                <c:pt idx="24">
                  <c:v>-73.277279114064285</c:v>
                </c:pt>
                <c:pt idx="25">
                  <c:v>-75.894810888027621</c:v>
                </c:pt>
                <c:pt idx="26">
                  <c:v>-78.10790246930398</c:v>
                </c:pt>
                <c:pt idx="27">
                  <c:v>-75.894810888027621</c:v>
                </c:pt>
                <c:pt idx="28">
                  <c:v>-78.10790246930398</c:v>
                </c:pt>
                <c:pt idx="29">
                  <c:v>-75.894810888027621</c:v>
                </c:pt>
                <c:pt idx="30">
                  <c:v>-73.277279114064285</c:v>
                </c:pt>
                <c:pt idx="31">
                  <c:v>-83.228569576108683</c:v>
                </c:pt>
                <c:pt idx="32">
                  <c:v>-84.596907080498909</c:v>
                </c:pt>
                <c:pt idx="33">
                  <c:v>-88.059192931348406</c:v>
                </c:pt>
                <c:pt idx="34">
                  <c:v>-88.059192931348406</c:v>
                </c:pt>
                <c:pt idx="35">
                  <c:v>-73.277279114064285</c:v>
                </c:pt>
                <c:pt idx="36">
                  <c:v>-75.894810888027621</c:v>
                </c:pt>
                <c:pt idx="37">
                  <c:v>-78.10790246930398</c:v>
                </c:pt>
                <c:pt idx="38">
                  <c:v>-75.894810888027621</c:v>
                </c:pt>
                <c:pt idx="39">
                  <c:v>-78.10790246930398</c:v>
                </c:pt>
                <c:pt idx="40">
                  <c:v>-75.894810888027621</c:v>
                </c:pt>
                <c:pt idx="41">
                  <c:v>-73.277279114064285</c:v>
                </c:pt>
                <c:pt idx="42">
                  <c:v>-83.228569576108683</c:v>
                </c:pt>
                <c:pt idx="43">
                  <c:v>-84.596907080498909</c:v>
                </c:pt>
                <c:pt idx="44">
                  <c:v>-88.059192931348406</c:v>
                </c:pt>
                <c:pt idx="45">
                  <c:v>-88.059192931348406</c:v>
                </c:pt>
                <c:pt idx="46">
                  <c:v>-73.277279114064285</c:v>
                </c:pt>
                <c:pt idx="47">
                  <c:v>-75.894810888027621</c:v>
                </c:pt>
                <c:pt idx="48">
                  <c:v>-78.10790246930398</c:v>
                </c:pt>
                <c:pt idx="49">
                  <c:v>-75.894810888027621</c:v>
                </c:pt>
                <c:pt idx="50">
                  <c:v>-78.10790246930398</c:v>
                </c:pt>
                <c:pt idx="51">
                  <c:v>-75.894810888027621</c:v>
                </c:pt>
                <c:pt idx="52">
                  <c:v>-73.277279114064285</c:v>
                </c:pt>
                <c:pt idx="53">
                  <c:v>-83.228569576108683</c:v>
                </c:pt>
                <c:pt idx="54">
                  <c:v>-84.596907080498909</c:v>
                </c:pt>
                <c:pt idx="55">
                  <c:v>-88.059192931348406</c:v>
                </c:pt>
                <c:pt idx="56">
                  <c:v>-88.059192931348406</c:v>
                </c:pt>
                <c:pt idx="57">
                  <c:v>-73.277279114064285</c:v>
                </c:pt>
                <c:pt idx="58">
                  <c:v>-75.894810888027621</c:v>
                </c:pt>
                <c:pt idx="59">
                  <c:v>-78.10790246930398</c:v>
                </c:pt>
                <c:pt idx="60">
                  <c:v>-75.894810888027621</c:v>
                </c:pt>
                <c:pt idx="61">
                  <c:v>-78.10790246930398</c:v>
                </c:pt>
                <c:pt idx="62">
                  <c:v>-75.894810888027621</c:v>
                </c:pt>
                <c:pt idx="63">
                  <c:v>-73.277279114064285</c:v>
                </c:pt>
                <c:pt idx="64">
                  <c:v>-83.228569576108683</c:v>
                </c:pt>
                <c:pt idx="65">
                  <c:v>-84.596907080498909</c:v>
                </c:pt>
                <c:pt idx="66">
                  <c:v>-88.059192931348406</c:v>
                </c:pt>
                <c:pt idx="67">
                  <c:v>-88.059192931348406</c:v>
                </c:pt>
                <c:pt idx="68">
                  <c:v>-73.277279114064285</c:v>
                </c:pt>
                <c:pt idx="69">
                  <c:v>-75.894810888027621</c:v>
                </c:pt>
                <c:pt idx="70">
                  <c:v>-78.10790246930398</c:v>
                </c:pt>
                <c:pt idx="71">
                  <c:v>-75.894810888027621</c:v>
                </c:pt>
                <c:pt idx="72">
                  <c:v>-78.10790246930398</c:v>
                </c:pt>
                <c:pt idx="73">
                  <c:v>-75.894810888027621</c:v>
                </c:pt>
                <c:pt idx="74">
                  <c:v>-73.277279114064285</c:v>
                </c:pt>
                <c:pt idx="75">
                  <c:v>-83.228569576108683</c:v>
                </c:pt>
                <c:pt idx="76">
                  <c:v>-84.596907080498909</c:v>
                </c:pt>
                <c:pt idx="77">
                  <c:v>-88.059192931348406</c:v>
                </c:pt>
                <c:pt idx="78">
                  <c:v>-88.059192931348406</c:v>
                </c:pt>
                <c:pt idx="79">
                  <c:v>-74.73374730158362</c:v>
                </c:pt>
                <c:pt idx="80">
                  <c:v>-84.863383875742826</c:v>
                </c:pt>
                <c:pt idx="81">
                  <c:v>-91.180519463383675</c:v>
                </c:pt>
                <c:pt idx="82">
                  <c:v>-89.427530435738618</c:v>
                </c:pt>
                <c:pt idx="83">
                  <c:v>-81.704026387958152</c:v>
                </c:pt>
                <c:pt idx="84">
                  <c:v>-71.971926098009533</c:v>
                </c:pt>
              </c:numCache>
            </c:numRef>
          </c:xVal>
          <c:yVal>
            <c:numRef>
              <c:f>Sheet1!$G$10:$G$94</c:f>
              <c:numCache>
                <c:formatCode>General</c:formatCode>
                <c:ptCount val="85"/>
                <c:pt idx="0">
                  <c:v>1.4486981514581601</c:v>
                </c:pt>
                <c:pt idx="1">
                  <c:v>2.9860568196559569</c:v>
                </c:pt>
                <c:pt idx="2">
                  <c:v>1.6035885936192926</c:v>
                </c:pt>
                <c:pt idx="3">
                  <c:v>0.81668017489565159</c:v>
                </c:pt>
                <c:pt idx="4">
                  <c:v>1.7337473015836196</c:v>
                </c:pt>
                <c:pt idx="5">
                  <c:v>0.42472034769939171</c:v>
                </c:pt>
                <c:pt idx="6">
                  <c:v>1.9373472817003545</c:v>
                </c:pt>
                <c:pt idx="7">
                  <c:v>0.30568478609058047</c:v>
                </c:pt>
                <c:pt idx="8">
                  <c:v>0.55487905566371865</c:v>
                </c:pt>
                <c:pt idx="9">
                  <c:v>0.70402638795815164</c:v>
                </c:pt>
                <c:pt idx="10">
                  <c:v>0.76797063694007761</c:v>
                </c:pt>
                <c:pt idx="11">
                  <c:v>0.75847903578045361</c:v>
                </c:pt>
                <c:pt idx="12">
                  <c:v>0.68503776362803137</c:v>
                </c:pt>
                <c:pt idx="13">
                  <c:v>-6.7227208859357148</c:v>
                </c:pt>
                <c:pt idx="14">
                  <c:v>-8.1051891119723791</c:v>
                </c:pt>
                <c:pt idx="15">
                  <c:v>-6.8920975306960202</c:v>
                </c:pt>
                <c:pt idx="16">
                  <c:v>-13.105189111972379</c:v>
                </c:pt>
                <c:pt idx="17">
                  <c:v>-3.8920975306960202</c:v>
                </c:pt>
                <c:pt idx="18">
                  <c:v>-3.1051891119723791</c:v>
                </c:pt>
                <c:pt idx="19">
                  <c:v>1.2772791140642852</c:v>
                </c:pt>
                <c:pt idx="20">
                  <c:v>-9.7714304238913172</c:v>
                </c:pt>
                <c:pt idx="21">
                  <c:v>-3.4030929195010913</c:v>
                </c:pt>
                <c:pt idx="22">
                  <c:v>-7.9408070686515941</c:v>
                </c:pt>
                <c:pt idx="23">
                  <c:v>-1.9408070686515941</c:v>
                </c:pt>
                <c:pt idx="24">
                  <c:v>-13.722720885935715</c:v>
                </c:pt>
                <c:pt idx="25">
                  <c:v>-12.105189111972379</c:v>
                </c:pt>
                <c:pt idx="26">
                  <c:v>-7.8920975306960202</c:v>
                </c:pt>
                <c:pt idx="27">
                  <c:v>-14.105189111972379</c:v>
                </c:pt>
                <c:pt idx="28">
                  <c:v>19.10790246930398</c:v>
                </c:pt>
                <c:pt idx="29">
                  <c:v>18.894810888027621</c:v>
                </c:pt>
                <c:pt idx="30">
                  <c:v>16.277279114064285</c:v>
                </c:pt>
                <c:pt idx="31">
                  <c:v>-2.7714304238913172</c:v>
                </c:pt>
                <c:pt idx="32">
                  <c:v>6.5969070804989087</c:v>
                </c:pt>
                <c:pt idx="33">
                  <c:v>1.0591929313484059</c:v>
                </c:pt>
                <c:pt idx="34">
                  <c:v>2.0591929313484059</c:v>
                </c:pt>
                <c:pt idx="35">
                  <c:v>19.277279114064285</c:v>
                </c:pt>
                <c:pt idx="36">
                  <c:v>13.894810888027621</c:v>
                </c:pt>
                <c:pt idx="37">
                  <c:v>15.10790246930398</c:v>
                </c:pt>
                <c:pt idx="38">
                  <c:v>-13.105189111972379</c:v>
                </c:pt>
                <c:pt idx="39">
                  <c:v>-11.89209753069602</c:v>
                </c:pt>
                <c:pt idx="40">
                  <c:v>-10.105189111972379</c:v>
                </c:pt>
                <c:pt idx="41">
                  <c:v>-4.7227208859357148</c:v>
                </c:pt>
                <c:pt idx="42">
                  <c:v>11.228569576108683</c:v>
                </c:pt>
                <c:pt idx="43">
                  <c:v>-0.40309291950109127</c:v>
                </c:pt>
                <c:pt idx="44">
                  <c:v>10.059192931348406</c:v>
                </c:pt>
                <c:pt idx="45">
                  <c:v>3.0591929313484059</c:v>
                </c:pt>
                <c:pt idx="46">
                  <c:v>0.27727911406428518</c:v>
                </c:pt>
                <c:pt idx="47">
                  <c:v>-0.10518911197237912</c:v>
                </c:pt>
                <c:pt idx="48">
                  <c:v>-3.8920975306960202</c:v>
                </c:pt>
                <c:pt idx="49">
                  <c:v>-12.105189111972379</c:v>
                </c:pt>
                <c:pt idx="50">
                  <c:v>-1.8920975306960202</c:v>
                </c:pt>
                <c:pt idx="51">
                  <c:v>-4.1051891119723791</c:v>
                </c:pt>
                <c:pt idx="52">
                  <c:v>-0.72272088593571482</c:v>
                </c:pt>
                <c:pt idx="53">
                  <c:v>-7.7714304238913172</c:v>
                </c:pt>
                <c:pt idx="54">
                  <c:v>-4.4030929195010913</c:v>
                </c:pt>
                <c:pt idx="55">
                  <c:v>-4.9408070686515941</c:v>
                </c:pt>
                <c:pt idx="56">
                  <c:v>-2.9408070686515941</c:v>
                </c:pt>
                <c:pt idx="57">
                  <c:v>-9.7227208859357148</c:v>
                </c:pt>
                <c:pt idx="58">
                  <c:v>-9.1051891119723791</c:v>
                </c:pt>
                <c:pt idx="59">
                  <c:v>-8.8920975306960202</c:v>
                </c:pt>
                <c:pt idx="60">
                  <c:v>-10.105189111972379</c:v>
                </c:pt>
                <c:pt idx="61">
                  <c:v>16.10790246930398</c:v>
                </c:pt>
                <c:pt idx="62">
                  <c:v>15.894810888027621</c:v>
                </c:pt>
                <c:pt idx="63">
                  <c:v>17.277279114064285</c:v>
                </c:pt>
                <c:pt idx="64">
                  <c:v>0.22856957610868278</c:v>
                </c:pt>
                <c:pt idx="65">
                  <c:v>7.5969070804989087</c:v>
                </c:pt>
                <c:pt idx="66">
                  <c:v>2.0591929313484059</c:v>
                </c:pt>
                <c:pt idx="67">
                  <c:v>5.0591929313484059</c:v>
                </c:pt>
                <c:pt idx="68">
                  <c:v>18.277279114064285</c:v>
                </c:pt>
                <c:pt idx="69">
                  <c:v>16.894810888027621</c:v>
                </c:pt>
                <c:pt idx="70">
                  <c:v>16.10790246930398</c:v>
                </c:pt>
                <c:pt idx="71">
                  <c:v>-7.1051891119723791</c:v>
                </c:pt>
                <c:pt idx="72">
                  <c:v>-7.8920975306960202</c:v>
                </c:pt>
                <c:pt idx="73">
                  <c:v>-6.1051891119723791</c:v>
                </c:pt>
                <c:pt idx="74">
                  <c:v>-4.7227208859357148</c:v>
                </c:pt>
                <c:pt idx="75">
                  <c:v>8.2285695761086828</c:v>
                </c:pt>
                <c:pt idx="76">
                  <c:v>0.59690708049890873</c:v>
                </c:pt>
                <c:pt idx="77">
                  <c:v>8.0591929313484059</c:v>
                </c:pt>
                <c:pt idx="78">
                  <c:v>3.0591929313484059</c:v>
                </c:pt>
                <c:pt idx="79">
                  <c:v>-1.2662526984163804</c:v>
                </c:pt>
                <c:pt idx="80">
                  <c:v>-1.1366161242571735</c:v>
                </c:pt>
                <c:pt idx="81">
                  <c:v>-5.8194805366163251</c:v>
                </c:pt>
                <c:pt idx="82">
                  <c:v>-5.5724695642613824</c:v>
                </c:pt>
                <c:pt idx="83">
                  <c:v>-4.2959736120418484</c:v>
                </c:pt>
                <c:pt idx="84">
                  <c:v>-8.0280739019904672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089552"/>
        <c:axId val="1879097712"/>
      </c:scatterChart>
      <c:valAx>
        <c:axId val="1879089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97712"/>
        <c:crosses val="autoZero"/>
        <c:crossBetween val="midCat"/>
      </c:valAx>
      <c:valAx>
        <c:axId val="187909771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7908955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Sheet1!$D$48</c:f>
              <c:strCache>
                <c:ptCount val="1"/>
                <c:pt idx="0">
                  <c:v>e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Sheet1!$C$49:$C$62</c:f>
              <c:numCache>
                <c:formatCode>General</c:formatCode>
                <c:ptCount val="14"/>
                <c:pt idx="0">
                  <c:v>-1.8055703758353747</c:v>
                </c:pt>
                <c:pt idx="1">
                  <c:v>-1.2412086960391087</c:v>
                </c:pt>
                <c:pt idx="2">
                  <c:v>-0.91886662364998406</c:v>
                </c:pt>
                <c:pt idx="3">
                  <c:v>-0.67234481227438181</c:v>
                </c:pt>
                <c:pt idx="4">
                  <c:v>-0.46191319854665858</c:v>
                </c:pt>
                <c:pt idx="5">
                  <c:v>-0.27071369175356519</c:v>
                </c:pt>
                <c:pt idx="6">
                  <c:v>-8.923994280381807E-2</c:v>
                </c:pt>
                <c:pt idx="7">
                  <c:v>8.923994280381807E-2</c:v>
                </c:pt>
                <c:pt idx="8">
                  <c:v>0.27071369175356519</c:v>
                </c:pt>
                <c:pt idx="9">
                  <c:v>0.46191319854665913</c:v>
                </c:pt>
                <c:pt idx="10">
                  <c:v>0.67234481227438181</c:v>
                </c:pt>
                <c:pt idx="11">
                  <c:v>0.91886662364998406</c:v>
                </c:pt>
                <c:pt idx="12">
                  <c:v>1.2412086960391087</c:v>
                </c:pt>
                <c:pt idx="13">
                  <c:v>1.8055703758353747</c:v>
                </c:pt>
              </c:numCache>
            </c:numRef>
          </c:xVal>
          <c:yVal>
            <c:numRef>
              <c:f>Sheet1!$D$49:$D$62</c:f>
              <c:numCache>
                <c:formatCode>General</c:formatCode>
                <c:ptCount val="14"/>
                <c:pt idx="0">
                  <c:v>-6.5898671225425431</c:v>
                </c:pt>
                <c:pt idx="1">
                  <c:v>-6.4273059289766081</c:v>
                </c:pt>
                <c:pt idx="2">
                  <c:v>-5.2647447354106731</c:v>
                </c:pt>
                <c:pt idx="3">
                  <c:v>-4.9149895096744132</c:v>
                </c:pt>
                <c:pt idx="4">
                  <c:v>-4.7524283161084782</c:v>
                </c:pt>
                <c:pt idx="5">
                  <c:v>-3.6420856321392421</c:v>
                </c:pt>
                <c:pt idx="6">
                  <c:v>-2.2401118968062832</c:v>
                </c:pt>
                <c:pt idx="7">
                  <c:v>-2.0775507032403482</c:v>
                </c:pt>
                <c:pt idx="8">
                  <c:v>-0.40267309037221821</c:v>
                </c:pt>
                <c:pt idx="9">
                  <c:v>1.4347657160618468</c:v>
                </c:pt>
                <c:pt idx="10">
                  <c:v>3.2722045224959118</c:v>
                </c:pt>
                <c:pt idx="11">
                  <c:v>5.1096433289299767</c:v>
                </c:pt>
                <c:pt idx="12">
                  <c:v>6.9470821353640417</c:v>
                </c:pt>
                <c:pt idx="13">
                  <c:v>19.548061232419002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1440"/>
        <c:axId val="1840789600"/>
      </c:scatterChart>
      <c:valAx>
        <c:axId val="1840781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9600"/>
        <c:crosses val="autoZero"/>
        <c:crossBetween val="midCat"/>
      </c:valAx>
      <c:valAx>
        <c:axId val="184078960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144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Sheet1!$B$64</c:f>
              <c:strCache>
                <c:ptCount val="1"/>
                <c:pt idx="0">
                  <c:v>measured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Sheet1!$A$65:$A$76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Sheet1!$B$65:$B$76</c:f>
              <c:numCache>
                <c:formatCode>General</c:formatCode>
                <c:ptCount val="12"/>
                <c:pt idx="0">
                  <c:v>-65</c:v>
                </c:pt>
                <c:pt idx="1">
                  <c:v>-69</c:v>
                </c:pt>
                <c:pt idx="2">
                  <c:v>-72</c:v>
                </c:pt>
                <c:pt idx="3">
                  <c:v>-73</c:v>
                </c:pt>
                <c:pt idx="4">
                  <c:v>-76</c:v>
                </c:pt>
                <c:pt idx="5">
                  <c:v>-76</c:v>
                </c:pt>
                <c:pt idx="6">
                  <c:v>-79</c:v>
                </c:pt>
                <c:pt idx="7">
                  <c:v>-80</c:v>
                </c:pt>
                <c:pt idx="8">
                  <c:v>-81</c:v>
                </c:pt>
                <c:pt idx="9">
                  <c:v>-82</c:v>
                </c:pt>
                <c:pt idx="10">
                  <c:v>-83</c:v>
                </c:pt>
                <c:pt idx="11">
                  <c:v>-84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Sheet1!$C$64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</c:spPr>
          </c:marker>
          <c:xVal>
            <c:numRef>
              <c:f>Sheet1!$A$65:$A$76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Sheet1!$C$65:$C$76</c:f>
              <c:numCache>
                <c:formatCode>General</c:formatCode>
                <c:ptCount val="12"/>
                <c:pt idx="0">
                  <c:v>-64.131140978834424</c:v>
                </c:pt>
                <c:pt idx="1">
                  <c:v>-68.678747126165931</c:v>
                </c:pt>
                <c:pt idx="2">
                  <c:v>-71.927037231402721</c:v>
                </c:pt>
                <c:pt idx="3">
                  <c:v>-74.363254810330318</c:v>
                </c:pt>
                <c:pt idx="4">
                  <c:v>-76.258090705051771</c:v>
                </c:pt>
                <c:pt idx="5">
                  <c:v>-77.773959420828945</c:v>
                </c:pt>
                <c:pt idx="6">
                  <c:v>-79.014215642828447</c:v>
                </c:pt>
                <c:pt idx="7">
                  <c:v>-80.047762494494691</c:v>
                </c:pt>
                <c:pt idx="8">
                  <c:v>-80.922302138212302</c:v>
                </c:pt>
                <c:pt idx="9">
                  <c:v>-81.671907547113094</c:v>
                </c:pt>
                <c:pt idx="10">
                  <c:v>-82.321565568160452</c:v>
                </c:pt>
                <c:pt idx="11">
                  <c:v>-82.890016336576892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Sheet1!$D$64</c:f>
              <c:strCache>
                <c:ptCount val="1"/>
                <c:pt idx="0">
                  <c:v>90% confidence interval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Sheet1!$A$65:$A$76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Sheet1!$D$65:$D$76</c:f>
              <c:numCache>
                <c:formatCode>General</c:formatCode>
                <c:ptCount val="12"/>
                <c:pt idx="0">
                  <c:v>-67.650374320980575</c:v>
                </c:pt>
                <c:pt idx="1">
                  <c:v>-71.826441891207992</c:v>
                </c:pt>
                <c:pt idx="2">
                  <c:v>-74.809347298513302</c:v>
                </c:pt>
                <c:pt idx="3">
                  <c:v>-77.046526353992277</c:v>
                </c:pt>
                <c:pt idx="4">
                  <c:v>-78.786554508253701</c:v>
                </c:pt>
                <c:pt idx="5">
                  <c:v>-80.178577031662854</c:v>
                </c:pt>
                <c:pt idx="6">
                  <c:v>-81.317504550815784</c:v>
                </c:pt>
                <c:pt idx="7">
                  <c:v>-82.266610816776563</c:v>
                </c:pt>
                <c:pt idx="8">
                  <c:v>-83.069700734127991</c:v>
                </c:pt>
                <c:pt idx="9">
                  <c:v>-83.758063520429204</c:v>
                </c:pt>
                <c:pt idx="10">
                  <c:v>-84.354644601890271</c:v>
                </c:pt>
                <c:pt idx="11">
                  <c:v>-84.876653048168706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Sheet1!$E$64</c:f>
              <c:strCache>
                <c:ptCount val="1"/>
                <c:pt idx="0">
                  <c:v>y_hat_max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Sheet1!$A$65:$A$76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Sheet1!$E$65:$E$76</c:f>
              <c:numCache>
                <c:formatCode>General</c:formatCode>
                <c:ptCount val="12"/>
                <c:pt idx="0">
                  <c:v>-60.611907636688272</c:v>
                </c:pt>
                <c:pt idx="1">
                  <c:v>-65.531052361123869</c:v>
                </c:pt>
                <c:pt idx="2">
                  <c:v>-69.044727164292141</c:v>
                </c:pt>
                <c:pt idx="3">
                  <c:v>-71.679983266668359</c:v>
                </c:pt>
                <c:pt idx="4">
                  <c:v>-73.729626901849841</c:v>
                </c:pt>
                <c:pt idx="5">
                  <c:v>-75.369341809995035</c:v>
                </c:pt>
                <c:pt idx="6">
                  <c:v>-76.710926734841109</c:v>
                </c:pt>
                <c:pt idx="7">
                  <c:v>-77.828914172212833</c:v>
                </c:pt>
                <c:pt idx="8">
                  <c:v>-78.774903542296599</c:v>
                </c:pt>
                <c:pt idx="9">
                  <c:v>-79.585751573796983</c:v>
                </c:pt>
                <c:pt idx="10">
                  <c:v>-80.288486534430632</c:v>
                </c:pt>
                <c:pt idx="11">
                  <c:v>-80.903379624985078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1984"/>
        <c:axId val="1840783616"/>
      </c:scatterChart>
      <c:valAx>
        <c:axId val="1840781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(meters)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3616"/>
        <c:crosses val="autoZero"/>
        <c:crossBetween val="midCat"/>
      </c:valAx>
      <c:valAx>
        <c:axId val="184078361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1984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Sheet1!$D$48</c:f>
              <c:strCache>
                <c:ptCount val="1"/>
                <c:pt idx="0">
                  <c:v>e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Sheet1!$C$49:$C$62</c:f>
              <c:numCache>
                <c:formatCode>General</c:formatCode>
                <c:ptCount val="14"/>
                <c:pt idx="0">
                  <c:v>-1.7341562983883385</c:v>
                </c:pt>
                <c:pt idx="1">
                  <c:v>-1.1492082681575793</c:v>
                </c:pt>
                <c:pt idx="2">
                  <c:v>-0.81009162949687807</c:v>
                </c:pt>
                <c:pt idx="3">
                  <c:v>-0.54653689842413589</c:v>
                </c:pt>
                <c:pt idx="4">
                  <c:v>-0.31729887872592571</c:v>
                </c:pt>
                <c:pt idx="5">
                  <c:v>-0.10416467748839144</c:v>
                </c:pt>
                <c:pt idx="6">
                  <c:v>0.10416467748839034</c:v>
                </c:pt>
                <c:pt idx="7">
                  <c:v>0.31729887872592571</c:v>
                </c:pt>
                <c:pt idx="8">
                  <c:v>0.54653689842413589</c:v>
                </c:pt>
                <c:pt idx="9">
                  <c:v>0.81009162949687807</c:v>
                </c:pt>
                <c:pt idx="10">
                  <c:v>1.1492082681575793</c:v>
                </c:pt>
                <c:pt idx="11">
                  <c:v>1.7341562983883385</c:v>
                </c:pt>
              </c:numCache>
            </c:numRef>
          </c:xVal>
          <c:yVal>
            <c:numRef>
              <c:f>Sheet1!$D$49:$D$62</c:f>
              <c:numCache>
                <c:formatCode>General</c:formatCode>
                <c:ptCount val="14"/>
                <c:pt idx="0">
                  <c:v>-1.1099836634231082</c:v>
                </c:pt>
                <c:pt idx="1">
                  <c:v>-0.86885902116557645</c:v>
                </c:pt>
                <c:pt idx="2">
                  <c:v>-0.67843443183954832</c:v>
                </c:pt>
                <c:pt idx="3">
                  <c:v>-0.32809245288690647</c:v>
                </c:pt>
                <c:pt idx="4">
                  <c:v>-0.32125287383406942</c:v>
                </c:pt>
                <c:pt idx="5">
                  <c:v>-7.7697861787697775E-2</c:v>
                </c:pt>
                <c:pt idx="6">
                  <c:v>-7.2962768597278682E-2</c:v>
                </c:pt>
                <c:pt idx="7">
                  <c:v>1.4215642828446562E-2</c:v>
                </c:pt>
                <c:pt idx="8">
                  <c:v>4.7762494494691055E-2</c:v>
                </c:pt>
                <c:pt idx="9">
                  <c:v>0.2580907050517709</c:v>
                </c:pt>
                <c:pt idx="10">
                  <c:v>1.3632548103303179</c:v>
                </c:pt>
                <c:pt idx="11">
                  <c:v>1.7739594208289446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8512"/>
        <c:axId val="1840784704"/>
      </c:scatterChart>
      <c:valAx>
        <c:axId val="1840788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normal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4704"/>
        <c:crosses val="autoZero"/>
        <c:crossBetween val="midCat"/>
      </c:valAx>
      <c:valAx>
        <c:axId val="184078470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observed error residual quantiles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8512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yVal>
            <c:numRef>
              <c:f>Sheet1!$I$5:$I$16</c:f>
              <c:numCache>
                <c:formatCode>General</c:formatCode>
                <c:ptCount val="12"/>
                <c:pt idx="0">
                  <c:v>-0.86885902116557645</c:v>
                </c:pt>
                <c:pt idx="1">
                  <c:v>-0.32125287383406942</c:v>
                </c:pt>
                <c:pt idx="2">
                  <c:v>-7.2962768597278682E-2</c:v>
                </c:pt>
                <c:pt idx="3">
                  <c:v>1.3632548103303179</c:v>
                </c:pt>
                <c:pt idx="4">
                  <c:v>0.2580907050517709</c:v>
                </c:pt>
                <c:pt idx="5">
                  <c:v>1.7739594208289446</c:v>
                </c:pt>
                <c:pt idx="6">
                  <c:v>1.4215642828446562E-2</c:v>
                </c:pt>
                <c:pt idx="7">
                  <c:v>4.7762494494691055E-2</c:v>
                </c:pt>
                <c:pt idx="8">
                  <c:v>-7.7697861787697775E-2</c:v>
                </c:pt>
                <c:pt idx="9">
                  <c:v>-0.32809245288690647</c:v>
                </c:pt>
                <c:pt idx="10">
                  <c:v>-0.67843443183954832</c:v>
                </c:pt>
                <c:pt idx="11">
                  <c:v>-1.1099836634231082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7968"/>
        <c:axId val="1840786336"/>
      </c:scatterChart>
      <c:valAx>
        <c:axId val="1840787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experimental number</a:t>
                </a:r>
              </a:p>
            </c:rich>
          </c:tx>
          <c:overlay val="0"/>
        </c:title>
        <c:majorTickMark val="out"/>
        <c:minorTickMark val="none"/>
        <c:tickLblPos val="nextTo"/>
        <c:crossAx val="1840786336"/>
        <c:crosses val="autoZero"/>
        <c:crossBetween val="midCat"/>
      </c:valAx>
      <c:valAx>
        <c:axId val="184078633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796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Sheet1!$I$4</c:f>
              <c:strCache>
                <c:ptCount val="1"/>
                <c:pt idx="0">
                  <c:v>ei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Sheet1!$H$5:$H$16</c:f>
              <c:numCache>
                <c:formatCode>General</c:formatCode>
                <c:ptCount val="12"/>
                <c:pt idx="0">
                  <c:v>-64.131140978834424</c:v>
                </c:pt>
                <c:pt idx="1">
                  <c:v>-68.678747126165931</c:v>
                </c:pt>
                <c:pt idx="2">
                  <c:v>-71.927037231402721</c:v>
                </c:pt>
                <c:pt idx="3">
                  <c:v>-74.363254810330318</c:v>
                </c:pt>
                <c:pt idx="4">
                  <c:v>-76.258090705051771</c:v>
                </c:pt>
                <c:pt idx="5">
                  <c:v>-77.773959420828945</c:v>
                </c:pt>
                <c:pt idx="6">
                  <c:v>-79.014215642828447</c:v>
                </c:pt>
                <c:pt idx="7">
                  <c:v>-80.047762494494691</c:v>
                </c:pt>
                <c:pt idx="8">
                  <c:v>-80.922302138212302</c:v>
                </c:pt>
                <c:pt idx="9">
                  <c:v>-81.671907547113094</c:v>
                </c:pt>
                <c:pt idx="10">
                  <c:v>-82.321565568160452</c:v>
                </c:pt>
                <c:pt idx="11">
                  <c:v>-82.890016336576892</c:v>
                </c:pt>
              </c:numCache>
            </c:numRef>
          </c:xVal>
          <c:yVal>
            <c:numRef>
              <c:f>Sheet1!$I$5:$I$16</c:f>
              <c:numCache>
                <c:formatCode>General</c:formatCode>
                <c:ptCount val="12"/>
                <c:pt idx="0">
                  <c:v>-0.86885902116557645</c:v>
                </c:pt>
                <c:pt idx="1">
                  <c:v>-0.32125287383406942</c:v>
                </c:pt>
                <c:pt idx="2">
                  <c:v>-7.2962768597278682E-2</c:v>
                </c:pt>
                <c:pt idx="3">
                  <c:v>1.3632548103303179</c:v>
                </c:pt>
                <c:pt idx="4">
                  <c:v>0.2580907050517709</c:v>
                </c:pt>
                <c:pt idx="5">
                  <c:v>1.7739594208289446</c:v>
                </c:pt>
                <c:pt idx="6">
                  <c:v>1.4215642828446562E-2</c:v>
                </c:pt>
                <c:pt idx="7">
                  <c:v>4.7762494494691055E-2</c:v>
                </c:pt>
                <c:pt idx="8">
                  <c:v>-7.7697861787697775E-2</c:v>
                </c:pt>
                <c:pt idx="9">
                  <c:v>-0.32809245288690647</c:v>
                </c:pt>
                <c:pt idx="10">
                  <c:v>-0.67843443183954832</c:v>
                </c:pt>
                <c:pt idx="11">
                  <c:v>-1.1099836634231082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78720"/>
        <c:axId val="1840777632"/>
      </c:scatterChart>
      <c:valAx>
        <c:axId val="1840778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77632"/>
        <c:crosses val="autoZero"/>
        <c:crossBetween val="midCat"/>
      </c:valAx>
      <c:valAx>
        <c:axId val="18407776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error residuals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7872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Sheet1!$B$65</c:f>
              <c:strCache>
                <c:ptCount val="1"/>
                <c:pt idx="0">
                  <c:v>measured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Sheet1!$A$66:$A$77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Sheet1!$B$66:$B$77</c:f>
              <c:numCache>
                <c:formatCode>General</c:formatCode>
                <c:ptCount val="12"/>
                <c:pt idx="0">
                  <c:v>-65</c:v>
                </c:pt>
                <c:pt idx="1">
                  <c:v>-69</c:v>
                </c:pt>
                <c:pt idx="2">
                  <c:v>-72</c:v>
                </c:pt>
                <c:pt idx="3">
                  <c:v>-73</c:v>
                </c:pt>
                <c:pt idx="4">
                  <c:v>-76</c:v>
                </c:pt>
                <c:pt idx="5">
                  <c:v>-76</c:v>
                </c:pt>
                <c:pt idx="6">
                  <c:v>-79</c:v>
                </c:pt>
                <c:pt idx="7">
                  <c:v>-80</c:v>
                </c:pt>
                <c:pt idx="8">
                  <c:v>-81</c:v>
                </c:pt>
                <c:pt idx="9">
                  <c:v>-82</c:v>
                </c:pt>
                <c:pt idx="10">
                  <c:v>-83</c:v>
                </c:pt>
                <c:pt idx="11">
                  <c:v>-84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Sheet1!$C$65</c:f>
              <c:strCache>
                <c:ptCount val="1"/>
                <c:pt idx="0">
                  <c:v>predicted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Sheet1!$A$66:$A$77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Sheet1!$C$66:$C$77</c:f>
              <c:numCache>
                <c:formatCode>General</c:formatCode>
                <c:ptCount val="12"/>
                <c:pt idx="0">
                  <c:v>-62.911623999709093</c:v>
                </c:pt>
                <c:pt idx="1">
                  <c:v>-69.230540656758905</c:v>
                </c:pt>
                <c:pt idx="2">
                  <c:v>-73.040648103031984</c:v>
                </c:pt>
                <c:pt idx="3">
                  <c:v>-75.513554378257297</c:v>
                </c:pt>
                <c:pt idx="4">
                  <c:v>-77.208970779296536</c:v>
                </c:pt>
                <c:pt idx="5">
                  <c:v>-78.421692157922266</c:v>
                </c:pt>
                <c:pt idx="6">
                  <c:v>-79.318968828232116</c:v>
                </c:pt>
                <c:pt idx="7">
                  <c:v>-80.001421322184711</c:v>
                </c:pt>
                <c:pt idx="8">
                  <c:v>-80.532529836258959</c:v>
                </c:pt>
                <c:pt idx="9">
                  <c:v>-80.953948183752985</c:v>
                </c:pt>
                <c:pt idx="10">
                  <c:v>-81.293927002035815</c:v>
                </c:pt>
                <c:pt idx="11">
                  <c:v>-81.572174752559306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Sheet1!$D$65</c:f>
              <c:strCache>
                <c:ptCount val="1"/>
                <c:pt idx="0">
                  <c:v>90% confidence interval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Sheet1!$A$66:$A$77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Sheet1!$D$66:$D$77</c:f>
              <c:numCache>
                <c:formatCode>General</c:formatCode>
                <c:ptCount val="12"/>
                <c:pt idx="0">
                  <c:v>-67.744705039835665</c:v>
                </c:pt>
                <c:pt idx="1">
                  <c:v>-73.028587008043147</c:v>
                </c:pt>
                <c:pt idx="2">
                  <c:v>-76.214601181823156</c:v>
                </c:pt>
                <c:pt idx="3">
                  <c:v>-78.282446919613079</c:v>
                </c:pt>
                <c:pt idx="4">
                  <c:v>-79.700155149719251</c:v>
                </c:pt>
                <c:pt idx="5">
                  <c:v>-80.714233507254022</c:v>
                </c:pt>
                <c:pt idx="6">
                  <c:v>-81.464536807022014</c:v>
                </c:pt>
                <c:pt idx="7">
                  <c:v>-82.035203999305878</c:v>
                </c:pt>
                <c:pt idx="8">
                  <c:v>-82.479317263174849</c:v>
                </c:pt>
                <c:pt idx="9">
                  <c:v>-82.831707542750891</c:v>
                </c:pt>
                <c:pt idx="10">
                  <c:v>-83.115998038257416</c:v>
                </c:pt>
                <c:pt idx="11">
                  <c:v>-83.348668977198372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Sheet1!$E$65</c:f>
              <c:strCache>
                <c:ptCount val="1"/>
                <c:pt idx="0">
                  <c:v>y_hat_max</c:v>
                </c:pt>
              </c:strCache>
            </c:strRef>
          </c:tx>
          <c:spPr>
            <a:ln w="28575">
              <a:noFill/>
            </a:ln>
          </c:spPr>
          <c:marker>
            <c:symbol val="dash"/>
            <c:size val="5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Sheet1!$A$66:$A$77</c:f>
              <c:numCache>
                <c:formatCode>General</c:formatCode>
                <c:ptCount val="12"/>
                <c:pt idx="0">
                  <c:v>25</c:v>
                </c:pt>
                <c:pt idx="1">
                  <c:v>30</c:v>
                </c:pt>
                <c:pt idx="2">
                  <c:v>35</c:v>
                </c:pt>
                <c:pt idx="3">
                  <c:v>40</c:v>
                </c:pt>
                <c:pt idx="4">
                  <c:v>45</c:v>
                </c:pt>
                <c:pt idx="5">
                  <c:v>50</c:v>
                </c:pt>
                <c:pt idx="6">
                  <c:v>55</c:v>
                </c:pt>
                <c:pt idx="7">
                  <c:v>60</c:v>
                </c:pt>
                <c:pt idx="8">
                  <c:v>65</c:v>
                </c:pt>
                <c:pt idx="9">
                  <c:v>70</c:v>
                </c:pt>
                <c:pt idx="10">
                  <c:v>75</c:v>
                </c:pt>
                <c:pt idx="11">
                  <c:v>80</c:v>
                </c:pt>
              </c:numCache>
            </c:numRef>
          </c:xVal>
          <c:yVal>
            <c:numRef>
              <c:f>Sheet1!$E$66:$E$77</c:f>
              <c:numCache>
                <c:formatCode>General</c:formatCode>
                <c:ptCount val="12"/>
                <c:pt idx="0">
                  <c:v>-58.078542959582528</c:v>
                </c:pt>
                <c:pt idx="1">
                  <c:v>-65.432494305474663</c:v>
                </c:pt>
                <c:pt idx="2">
                  <c:v>-69.866695024240798</c:v>
                </c:pt>
                <c:pt idx="3">
                  <c:v>-72.744661836901514</c:v>
                </c:pt>
                <c:pt idx="4">
                  <c:v>-74.717786408873835</c:v>
                </c:pt>
                <c:pt idx="5">
                  <c:v>-76.129150808590509</c:v>
                </c:pt>
                <c:pt idx="6">
                  <c:v>-77.173400849442217</c:v>
                </c:pt>
                <c:pt idx="7">
                  <c:v>-77.967638645063545</c:v>
                </c:pt>
                <c:pt idx="8">
                  <c:v>-78.585742409343084</c:v>
                </c:pt>
                <c:pt idx="9">
                  <c:v>-79.076188824755079</c:v>
                </c:pt>
                <c:pt idx="10">
                  <c:v>-79.471855965814214</c:v>
                </c:pt>
                <c:pt idx="11">
                  <c:v>-79.795680527920254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0785248"/>
        <c:axId val="1840785792"/>
      </c:scatterChart>
      <c:valAx>
        <c:axId val="1840785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(meters)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5792"/>
        <c:crosses val="autoZero"/>
        <c:crossBetween val="midCat"/>
      </c:valAx>
      <c:valAx>
        <c:axId val="184078579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dBm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840785248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972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19136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7216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33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92795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3518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62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4435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07003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2366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1684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8156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85915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93335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26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91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17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788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969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22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260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131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282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84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55202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462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205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215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030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906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35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5136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934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8178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29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804569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793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9074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60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376172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8501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6074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080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1238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5272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3144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8D00C-E1D2-41F5-98F7-79647258F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89FA4-A2EB-4C8A-9783-2838305D2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72506-E104-44AC-A031-101D189D3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405EB-9408-41FB-AD5B-7EAB7DF2D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E39B6-7DC8-4C3B-8C96-7448946A1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2234B-08D9-4022-B789-56B0242A1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DE59F-C7E4-4FDB-9D1E-5D5EECB9A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3FAFD-4798-464E-8530-5BD10B7ED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2F606-D1A1-4063-ABC1-90B81D29F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ADF87-A32F-47FE-8B30-0ED7695C3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4A7698B-3A3E-4B7A-9CCF-40D63C4F1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4.xml"/><Relationship Id="rId4" Type="http://schemas.openxmlformats.org/officeDocument/2006/relationships/chart" Target="../charts/chart3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8.xml"/><Relationship Id="rId4" Type="http://schemas.openxmlformats.org/officeDocument/2006/relationships/chart" Target="../charts/chart3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Example:  Obstacle Modeling for Wireless Transmissions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smtClean="0"/>
              <a:t>CIS </a:t>
            </a:r>
            <a:r>
              <a:rPr lang="en-US" smtClean="0"/>
              <a:t>5105</a:t>
            </a:r>
            <a:endParaRPr lang="en-US" dirty="0" smtClean="0"/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Performance Analysis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Factors and Evaluation Techniques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Factors</a:t>
            </a:r>
          </a:p>
          <a:p>
            <a:pPr lvl="1"/>
            <a:r>
              <a:rPr lang="en-US" smtClean="0"/>
              <a:t>Distance between sender and receiver</a:t>
            </a:r>
          </a:p>
          <a:p>
            <a:pPr lvl="1"/>
            <a:r>
              <a:rPr lang="en-US" smtClean="0"/>
              <a:t>Presence of obstacles</a:t>
            </a:r>
          </a:p>
          <a:p>
            <a:r>
              <a:rPr lang="en-US" smtClean="0"/>
              <a:t>Evaluation techniques</a:t>
            </a:r>
          </a:p>
          <a:p>
            <a:pPr lvl="1"/>
            <a:r>
              <a:rPr lang="en-US" smtClean="0"/>
              <a:t>Empirical measurements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76E20D-DE99-4CA8-8EEB-BECC31CAB7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Workloads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sender, one receiver</a:t>
            </a:r>
          </a:p>
          <a:p>
            <a:pPr lvl="1"/>
            <a:r>
              <a:rPr lang="en-US" dirty="0" smtClean="0"/>
              <a:t>Continuous transmissions</a:t>
            </a:r>
          </a:p>
          <a:p>
            <a:r>
              <a:rPr lang="en-US" dirty="0" smtClean="0"/>
              <a:t>Open field</a:t>
            </a:r>
          </a:p>
          <a:p>
            <a:pPr lvl="1"/>
            <a:r>
              <a:rPr lang="en-US" dirty="0" smtClean="0"/>
              <a:t>Mike Long Track on campus</a:t>
            </a:r>
          </a:p>
          <a:p>
            <a:r>
              <a:rPr lang="en-US" dirty="0" smtClean="0"/>
              <a:t>With obstacles</a:t>
            </a:r>
          </a:p>
          <a:p>
            <a:pPr lvl="1"/>
            <a:r>
              <a:rPr lang="en-US" dirty="0" smtClean="0"/>
              <a:t>Around a block in downtown Tallahassee</a:t>
            </a:r>
          </a:p>
          <a:p>
            <a:pPr lvl="1"/>
            <a:r>
              <a:rPr lang="en-US" dirty="0" smtClean="0"/>
              <a:t>Around Keen Building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CBB5FD-57DC-4B12-9089-A7428A0B65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Workloads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No interferences</a:t>
            </a:r>
          </a:p>
          <a:p>
            <a:pPr lvl="1"/>
            <a:r>
              <a:rPr lang="en-US" dirty="0" smtClean="0"/>
              <a:t>Only measured two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CBB5FD-57DC-4B12-9089-A7428A0B65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station</a:t>
            </a:r>
          </a:p>
          <a:p>
            <a:pPr lvl="1"/>
            <a:r>
              <a:rPr lang="en-US" dirty="0" smtClean="0"/>
              <a:t>802.11b Linksys</a:t>
            </a:r>
          </a:p>
          <a:p>
            <a:r>
              <a:rPr lang="en-US" dirty="0" smtClean="0"/>
              <a:t>Receiver</a:t>
            </a:r>
          </a:p>
          <a:p>
            <a:pPr lvl="1"/>
            <a:r>
              <a:rPr lang="en-US" dirty="0" smtClean="0"/>
              <a:t>Linux laptop with wireless PCI card</a:t>
            </a:r>
          </a:p>
          <a:p>
            <a:pPr lvl="1"/>
            <a:r>
              <a:rPr lang="en-US" dirty="0" smtClean="0"/>
              <a:t>Used </a:t>
            </a:r>
            <a:r>
              <a:rPr lang="en-US" dirty="0" err="1" smtClean="0"/>
              <a:t>Wavemon</a:t>
            </a:r>
            <a:r>
              <a:rPr lang="en-US" dirty="0" smtClean="0"/>
              <a:t> to log transmission signals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Downtown Tallahassee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8057EC-7B2D-406D-89BB-1560AB6847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3050" y="1828800"/>
            <a:ext cx="6076950" cy="4543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Keen Building GPS Coordinates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1388B7-83A3-4C69-B693-2A2247F206C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5364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5365" name="Group 101"/>
          <p:cNvGrpSpPr>
            <a:grpSpLocks/>
          </p:cNvGrpSpPr>
          <p:nvPr/>
        </p:nvGrpSpPr>
        <p:grpSpPr bwMode="auto">
          <a:xfrm>
            <a:off x="762000" y="2128838"/>
            <a:ext cx="7772400" cy="4000500"/>
            <a:chOff x="723900" y="2133600"/>
            <a:chExt cx="7772400" cy="4000500"/>
          </a:xfrm>
        </p:grpSpPr>
        <p:grpSp>
          <p:nvGrpSpPr>
            <p:cNvPr id="15368" name="Group 91"/>
            <p:cNvGrpSpPr>
              <a:grpSpLocks/>
            </p:cNvGrpSpPr>
            <p:nvPr/>
          </p:nvGrpSpPr>
          <p:grpSpPr bwMode="auto">
            <a:xfrm>
              <a:off x="723900" y="2133600"/>
              <a:ext cx="6972300" cy="4000500"/>
              <a:chOff x="180" y="900"/>
              <a:chExt cx="10980" cy="6300"/>
            </a:xfrm>
          </p:grpSpPr>
          <p:sp>
            <p:nvSpPr>
              <p:cNvPr id="15394" name="Text Box 92"/>
              <p:cNvSpPr txBox="1">
                <a:spLocks noChangeArrowheads="1"/>
              </p:cNvSpPr>
              <p:nvPr/>
            </p:nvSpPr>
            <p:spPr bwMode="auto">
              <a:xfrm>
                <a:off x="2880" y="684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30.445825, -84.301432</a:t>
                </a:r>
                <a:endParaRPr lang="en-US" sz="1000"/>
              </a:p>
            </p:txBody>
          </p:sp>
          <p:sp>
            <p:nvSpPr>
              <p:cNvPr id="15395" name="Text Box 93"/>
              <p:cNvSpPr txBox="1">
                <a:spLocks noChangeArrowheads="1"/>
              </p:cNvSpPr>
              <p:nvPr/>
            </p:nvSpPr>
            <p:spPr bwMode="auto">
              <a:xfrm>
                <a:off x="5760" y="684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30.445806, -84.301347</a:t>
                </a:r>
                <a:endParaRPr lang="en-US" sz="1000"/>
              </a:p>
            </p:txBody>
          </p:sp>
          <p:sp>
            <p:nvSpPr>
              <p:cNvPr id="15396" name="Line 94"/>
              <p:cNvSpPr>
                <a:spLocks noChangeShapeType="1"/>
              </p:cNvSpPr>
              <p:nvPr/>
            </p:nvSpPr>
            <p:spPr bwMode="auto">
              <a:xfrm flipV="1">
                <a:off x="3960" y="63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7" name="Line 95"/>
              <p:cNvSpPr>
                <a:spLocks noChangeShapeType="1"/>
              </p:cNvSpPr>
              <p:nvPr/>
            </p:nvSpPr>
            <p:spPr bwMode="auto">
              <a:xfrm flipV="1">
                <a:off x="6660" y="63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8" name="Text Box 96"/>
              <p:cNvSpPr txBox="1">
                <a:spLocks noChangeArrowheads="1"/>
              </p:cNvSpPr>
              <p:nvPr/>
            </p:nvSpPr>
            <p:spPr bwMode="auto">
              <a:xfrm>
                <a:off x="2880" y="90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30.446075, -84.301314</a:t>
                </a:r>
                <a:endParaRPr lang="en-US" sz="1000"/>
              </a:p>
            </p:txBody>
          </p:sp>
          <p:sp>
            <p:nvSpPr>
              <p:cNvPr id="15399" name="Text Box 97"/>
              <p:cNvSpPr txBox="1">
                <a:spLocks noChangeArrowheads="1"/>
              </p:cNvSpPr>
              <p:nvPr/>
            </p:nvSpPr>
            <p:spPr bwMode="auto">
              <a:xfrm>
                <a:off x="5580" y="90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30.446056, -84.301239</a:t>
                </a:r>
                <a:endParaRPr lang="en-US" sz="1000"/>
              </a:p>
            </p:txBody>
          </p:sp>
          <p:sp>
            <p:nvSpPr>
              <p:cNvPr id="15400" name="Text Box 98"/>
              <p:cNvSpPr txBox="1">
                <a:spLocks noChangeArrowheads="1"/>
              </p:cNvSpPr>
              <p:nvPr/>
            </p:nvSpPr>
            <p:spPr bwMode="auto">
              <a:xfrm>
                <a:off x="180" y="1275"/>
                <a:ext cx="2340" cy="36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30.446093, -84.301389</a:t>
                </a:r>
                <a:endParaRPr lang="en-US" sz="1000"/>
              </a:p>
            </p:txBody>
          </p:sp>
          <p:sp>
            <p:nvSpPr>
              <p:cNvPr id="15401" name="Text Box 99"/>
              <p:cNvSpPr txBox="1">
                <a:spLocks noChangeArrowheads="1"/>
              </p:cNvSpPr>
              <p:nvPr/>
            </p:nvSpPr>
            <p:spPr bwMode="auto">
              <a:xfrm>
                <a:off x="180" y="324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30.445973, -84.301486</a:t>
                </a:r>
                <a:endParaRPr lang="en-US" sz="1000"/>
              </a:p>
            </p:txBody>
          </p:sp>
          <p:sp>
            <p:nvSpPr>
              <p:cNvPr id="15402" name="Text Box 100"/>
              <p:cNvSpPr txBox="1">
                <a:spLocks noChangeArrowheads="1"/>
              </p:cNvSpPr>
              <p:nvPr/>
            </p:nvSpPr>
            <p:spPr bwMode="auto">
              <a:xfrm>
                <a:off x="360" y="6480"/>
                <a:ext cx="2340" cy="35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30.445862, -84.301486</a:t>
                </a:r>
                <a:endParaRPr lang="en-US" sz="1000"/>
              </a:p>
            </p:txBody>
          </p:sp>
          <p:sp>
            <p:nvSpPr>
              <p:cNvPr id="15403" name="Text Box 101"/>
              <p:cNvSpPr txBox="1">
                <a:spLocks noChangeArrowheads="1"/>
              </p:cNvSpPr>
              <p:nvPr/>
            </p:nvSpPr>
            <p:spPr bwMode="auto">
              <a:xfrm>
                <a:off x="8460" y="915"/>
                <a:ext cx="2340" cy="36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30.446010, -84.301143</a:t>
                </a:r>
                <a:endParaRPr lang="en-US" sz="1000"/>
              </a:p>
            </p:txBody>
          </p:sp>
          <p:sp>
            <p:nvSpPr>
              <p:cNvPr id="15404" name="Text Box 102"/>
              <p:cNvSpPr txBox="1">
                <a:spLocks noChangeArrowheads="1"/>
              </p:cNvSpPr>
              <p:nvPr/>
            </p:nvSpPr>
            <p:spPr bwMode="auto">
              <a:xfrm>
                <a:off x="8820" y="6675"/>
                <a:ext cx="2340" cy="35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30.445779, -84.301229</a:t>
                </a:r>
                <a:endParaRPr lang="en-US" sz="1000"/>
              </a:p>
            </p:txBody>
          </p:sp>
          <p:sp>
            <p:nvSpPr>
              <p:cNvPr id="15405" name="Line 103"/>
              <p:cNvSpPr>
                <a:spLocks noChangeShapeType="1"/>
              </p:cNvSpPr>
              <p:nvPr/>
            </p:nvSpPr>
            <p:spPr bwMode="auto">
              <a:xfrm flipH="1">
                <a:off x="8640" y="1275"/>
                <a:ext cx="18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6" name="Line 104"/>
              <p:cNvSpPr>
                <a:spLocks noChangeShapeType="1"/>
              </p:cNvSpPr>
              <p:nvPr/>
            </p:nvSpPr>
            <p:spPr bwMode="auto">
              <a:xfrm flipH="1" flipV="1">
                <a:off x="8820" y="6300"/>
                <a:ext cx="18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7" name="Line 105"/>
              <p:cNvSpPr>
                <a:spLocks noChangeShapeType="1"/>
              </p:cNvSpPr>
              <p:nvPr/>
            </p:nvSpPr>
            <p:spPr bwMode="auto">
              <a:xfrm>
                <a:off x="1260" y="3600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8" name="Line 106"/>
              <p:cNvSpPr>
                <a:spLocks noChangeShapeType="1"/>
              </p:cNvSpPr>
              <p:nvPr/>
            </p:nvSpPr>
            <p:spPr bwMode="auto">
              <a:xfrm flipV="1">
                <a:off x="1455" y="6135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9" name="Line 107"/>
              <p:cNvSpPr>
                <a:spLocks noChangeShapeType="1"/>
              </p:cNvSpPr>
              <p:nvPr/>
            </p:nvSpPr>
            <p:spPr bwMode="auto">
              <a:xfrm>
                <a:off x="1440" y="1635"/>
                <a:ext cx="36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69" name="Group 109"/>
            <p:cNvGrpSpPr>
              <a:grpSpLocks noChangeAspect="1"/>
            </p:cNvGrpSpPr>
            <p:nvPr/>
          </p:nvGrpSpPr>
          <p:grpSpPr bwMode="auto">
            <a:xfrm>
              <a:off x="1752600" y="2514600"/>
              <a:ext cx="6743700" cy="3200400"/>
              <a:chOff x="2073" y="1301"/>
              <a:chExt cx="8850" cy="4320"/>
            </a:xfrm>
          </p:grpSpPr>
          <p:sp>
            <p:nvSpPr>
              <p:cNvPr id="15370" name="AutoShape 133"/>
              <p:cNvSpPr>
                <a:spLocks noChangeAspect="1" noChangeArrowheads="1" noTextEdit="1"/>
              </p:cNvSpPr>
              <p:nvPr/>
            </p:nvSpPr>
            <p:spPr bwMode="auto">
              <a:xfrm>
                <a:off x="2073" y="1301"/>
                <a:ext cx="8850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" name="Rectangle 132"/>
              <p:cNvSpPr>
                <a:spLocks noChangeArrowheads="1"/>
              </p:cNvSpPr>
              <p:nvPr/>
            </p:nvSpPr>
            <p:spPr bwMode="auto">
              <a:xfrm>
                <a:off x="2523" y="1918"/>
                <a:ext cx="5100" cy="3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5372" name="Text Box 131"/>
              <p:cNvSpPr txBox="1">
                <a:spLocks noChangeArrowheads="1"/>
              </p:cNvSpPr>
              <p:nvPr/>
            </p:nvSpPr>
            <p:spPr bwMode="auto">
              <a:xfrm>
                <a:off x="6123" y="2844"/>
                <a:ext cx="1950" cy="30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30.445880, -84.301175</a:t>
                </a:r>
                <a:endParaRPr lang="en-US" sz="1000"/>
              </a:p>
            </p:txBody>
          </p:sp>
          <p:sp>
            <p:nvSpPr>
              <p:cNvPr id="15373" name="Text Box 130"/>
              <p:cNvSpPr txBox="1">
                <a:spLocks noChangeArrowheads="1"/>
              </p:cNvSpPr>
              <p:nvPr/>
            </p:nvSpPr>
            <p:spPr bwMode="auto">
              <a:xfrm>
                <a:off x="9723" y="2381"/>
                <a:ext cx="1050" cy="4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30.445862,</a:t>
                </a:r>
                <a:endParaRPr lang="en-US" sz="1000"/>
              </a:p>
              <a:p>
                <a:r>
                  <a:rPr lang="en-US" sz="1000" b="1">
                    <a:cs typeface="Times New Roman" pitchFamily="18" charset="0"/>
                  </a:rPr>
                  <a:t> -84.300896</a:t>
                </a:r>
                <a:endParaRPr lang="en-US" sz="1000"/>
              </a:p>
            </p:txBody>
          </p:sp>
          <p:sp>
            <p:nvSpPr>
              <p:cNvPr id="15374" name="Text Box 129"/>
              <p:cNvSpPr txBox="1">
                <a:spLocks noChangeArrowheads="1"/>
              </p:cNvSpPr>
              <p:nvPr/>
            </p:nvSpPr>
            <p:spPr bwMode="auto">
              <a:xfrm>
                <a:off x="9573" y="4387"/>
                <a:ext cx="1050" cy="4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30.445723,</a:t>
                </a:r>
                <a:endParaRPr lang="en-US" sz="1000"/>
              </a:p>
              <a:p>
                <a:r>
                  <a:rPr lang="en-US" sz="1000" b="1">
                    <a:cs typeface="Times New Roman" pitchFamily="18" charset="0"/>
                  </a:rPr>
                  <a:t> -84.300939</a:t>
                </a:r>
                <a:endParaRPr lang="en-US" sz="1000"/>
              </a:p>
            </p:txBody>
          </p:sp>
          <p:sp>
            <p:nvSpPr>
              <p:cNvPr id="15375" name="Text Box 128"/>
              <p:cNvSpPr txBox="1">
                <a:spLocks noChangeArrowheads="1"/>
              </p:cNvSpPr>
              <p:nvPr/>
            </p:nvSpPr>
            <p:spPr bwMode="auto">
              <a:xfrm>
                <a:off x="8223" y="4387"/>
                <a:ext cx="1050" cy="4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30.445779,</a:t>
                </a:r>
                <a:endParaRPr lang="en-US" sz="1000"/>
              </a:p>
              <a:p>
                <a:r>
                  <a:rPr lang="en-US" sz="1000" b="1">
                    <a:cs typeface="Times New Roman" pitchFamily="18" charset="0"/>
                  </a:rPr>
                  <a:t> -84.301089</a:t>
                </a:r>
                <a:endParaRPr lang="en-US" sz="1000"/>
              </a:p>
            </p:txBody>
          </p:sp>
          <p:sp>
            <p:nvSpPr>
              <p:cNvPr id="15376" name="Text Box 127"/>
              <p:cNvSpPr txBox="1">
                <a:spLocks noChangeArrowheads="1"/>
              </p:cNvSpPr>
              <p:nvPr/>
            </p:nvSpPr>
            <p:spPr bwMode="auto">
              <a:xfrm>
                <a:off x="8223" y="2381"/>
                <a:ext cx="1050" cy="4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30.445917,</a:t>
                </a:r>
                <a:endParaRPr lang="en-US" sz="1000"/>
              </a:p>
              <a:p>
                <a:r>
                  <a:rPr lang="en-US" sz="1000" b="1">
                    <a:cs typeface="Times New Roman" pitchFamily="18" charset="0"/>
                  </a:rPr>
                  <a:t> -84.301035</a:t>
                </a:r>
                <a:endParaRPr lang="en-US" sz="1000"/>
              </a:p>
            </p:txBody>
          </p:sp>
          <p:sp>
            <p:nvSpPr>
              <p:cNvPr id="15377" name="Line 126"/>
              <p:cNvSpPr>
                <a:spLocks noChangeShapeType="1"/>
              </p:cNvSpPr>
              <p:nvPr/>
            </p:nvSpPr>
            <p:spPr bwMode="auto">
              <a:xfrm>
                <a:off x="7023" y="3152"/>
                <a:ext cx="600" cy="4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Line 125"/>
              <p:cNvSpPr>
                <a:spLocks noChangeShapeType="1"/>
              </p:cNvSpPr>
              <p:nvPr/>
            </p:nvSpPr>
            <p:spPr bwMode="auto">
              <a:xfrm>
                <a:off x="4173" y="1301"/>
                <a:ext cx="1" cy="4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Line 124"/>
              <p:cNvSpPr>
                <a:spLocks noChangeShapeType="1"/>
              </p:cNvSpPr>
              <p:nvPr/>
            </p:nvSpPr>
            <p:spPr bwMode="auto">
              <a:xfrm>
                <a:off x="6273" y="1301"/>
                <a:ext cx="1" cy="4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0" name="Text Box 123"/>
              <p:cNvSpPr txBox="1">
                <a:spLocks noChangeArrowheads="1"/>
              </p:cNvSpPr>
              <p:nvPr/>
            </p:nvSpPr>
            <p:spPr bwMode="auto">
              <a:xfrm>
                <a:off x="2073" y="3461"/>
                <a:ext cx="300" cy="309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1</a:t>
                </a:r>
                <a:endParaRPr lang="en-US" sz="1000"/>
              </a:p>
            </p:txBody>
          </p:sp>
          <p:sp>
            <p:nvSpPr>
              <p:cNvPr id="15381" name="Text Box 122"/>
              <p:cNvSpPr txBox="1">
                <a:spLocks noChangeArrowheads="1"/>
              </p:cNvSpPr>
              <p:nvPr/>
            </p:nvSpPr>
            <p:spPr bwMode="auto">
              <a:xfrm>
                <a:off x="2073" y="1764"/>
                <a:ext cx="300" cy="309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</a:t>
                </a:r>
                <a:endParaRPr lang="en-US" sz="1000"/>
              </a:p>
            </p:txBody>
          </p:sp>
          <p:sp>
            <p:nvSpPr>
              <p:cNvPr id="15382" name="Text Box 121"/>
              <p:cNvSpPr txBox="1">
                <a:spLocks noChangeArrowheads="1"/>
              </p:cNvSpPr>
              <p:nvPr/>
            </p:nvSpPr>
            <p:spPr bwMode="auto">
              <a:xfrm>
                <a:off x="2073" y="5004"/>
                <a:ext cx="300" cy="309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2</a:t>
                </a:r>
                <a:endParaRPr lang="en-US" sz="1000"/>
              </a:p>
            </p:txBody>
          </p:sp>
          <p:sp>
            <p:nvSpPr>
              <p:cNvPr id="15383" name="Text Box 120"/>
              <p:cNvSpPr txBox="1">
                <a:spLocks noChangeArrowheads="1"/>
              </p:cNvSpPr>
              <p:nvPr/>
            </p:nvSpPr>
            <p:spPr bwMode="auto">
              <a:xfrm>
                <a:off x="3723" y="515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g</a:t>
                </a:r>
                <a:endParaRPr lang="en-US" sz="1000"/>
              </a:p>
            </p:txBody>
          </p:sp>
          <p:sp>
            <p:nvSpPr>
              <p:cNvPr id="15384" name="Text Box 119"/>
              <p:cNvSpPr txBox="1">
                <a:spLocks noChangeArrowheads="1"/>
              </p:cNvSpPr>
              <p:nvPr/>
            </p:nvSpPr>
            <p:spPr bwMode="auto">
              <a:xfrm>
                <a:off x="5973" y="515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f</a:t>
                </a:r>
                <a:endParaRPr lang="en-US" sz="1000"/>
              </a:p>
            </p:txBody>
          </p:sp>
          <p:sp>
            <p:nvSpPr>
              <p:cNvPr id="15385" name="Text Box 118"/>
              <p:cNvSpPr txBox="1">
                <a:spLocks noChangeArrowheads="1"/>
              </p:cNvSpPr>
              <p:nvPr/>
            </p:nvSpPr>
            <p:spPr bwMode="auto">
              <a:xfrm>
                <a:off x="7623" y="515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e</a:t>
                </a:r>
                <a:endParaRPr lang="en-US" sz="1000"/>
              </a:p>
            </p:txBody>
          </p:sp>
          <p:sp>
            <p:nvSpPr>
              <p:cNvPr id="15386" name="Text Box 117"/>
              <p:cNvSpPr txBox="1">
                <a:spLocks noChangeArrowheads="1"/>
              </p:cNvSpPr>
              <p:nvPr/>
            </p:nvSpPr>
            <p:spPr bwMode="auto">
              <a:xfrm>
                <a:off x="7623" y="3461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d</a:t>
                </a:r>
                <a:endParaRPr lang="en-US" sz="1000"/>
              </a:p>
            </p:txBody>
          </p:sp>
          <p:sp>
            <p:nvSpPr>
              <p:cNvPr id="15387" name="Text Box 116"/>
              <p:cNvSpPr txBox="1">
                <a:spLocks noChangeArrowheads="1"/>
              </p:cNvSpPr>
              <p:nvPr/>
            </p:nvSpPr>
            <p:spPr bwMode="auto">
              <a:xfrm>
                <a:off x="7623" y="1764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c</a:t>
                </a:r>
                <a:endParaRPr lang="en-US" sz="1000"/>
              </a:p>
            </p:txBody>
          </p:sp>
          <p:sp>
            <p:nvSpPr>
              <p:cNvPr id="15388" name="Text Box 115"/>
              <p:cNvSpPr txBox="1">
                <a:spLocks noChangeArrowheads="1"/>
              </p:cNvSpPr>
              <p:nvPr/>
            </p:nvSpPr>
            <p:spPr bwMode="auto">
              <a:xfrm>
                <a:off x="6123" y="1764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b</a:t>
                </a:r>
                <a:endParaRPr lang="en-US" sz="1000"/>
              </a:p>
            </p:txBody>
          </p:sp>
          <p:sp>
            <p:nvSpPr>
              <p:cNvPr id="15389" name="Text Box 114"/>
              <p:cNvSpPr txBox="1">
                <a:spLocks noChangeArrowheads="1"/>
              </p:cNvSpPr>
              <p:nvPr/>
            </p:nvSpPr>
            <p:spPr bwMode="auto">
              <a:xfrm>
                <a:off x="4023" y="1764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a</a:t>
                </a:r>
                <a:endParaRPr lang="en-US" sz="1000"/>
              </a:p>
            </p:txBody>
          </p:sp>
          <p:sp>
            <p:nvSpPr>
              <p:cNvPr id="15390" name="Text Box 113"/>
              <p:cNvSpPr txBox="1">
                <a:spLocks noChangeArrowheads="1"/>
              </p:cNvSpPr>
              <p:nvPr/>
            </p:nvSpPr>
            <p:spPr bwMode="auto">
              <a:xfrm>
                <a:off x="8523" y="2072"/>
                <a:ext cx="300" cy="31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h</a:t>
                </a:r>
                <a:endParaRPr lang="en-US" sz="1000"/>
              </a:p>
            </p:txBody>
          </p:sp>
          <p:sp>
            <p:nvSpPr>
              <p:cNvPr id="15391" name="Text Box 112"/>
              <p:cNvSpPr txBox="1">
                <a:spLocks noChangeArrowheads="1"/>
              </p:cNvSpPr>
              <p:nvPr/>
            </p:nvSpPr>
            <p:spPr bwMode="auto">
              <a:xfrm>
                <a:off x="9873" y="2072"/>
                <a:ext cx="300" cy="31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j</a:t>
                </a:r>
                <a:endParaRPr lang="en-US" sz="1000"/>
              </a:p>
            </p:txBody>
          </p:sp>
          <p:sp>
            <p:nvSpPr>
              <p:cNvPr id="15392" name="Text Box 111"/>
              <p:cNvSpPr txBox="1">
                <a:spLocks noChangeArrowheads="1"/>
              </p:cNvSpPr>
              <p:nvPr/>
            </p:nvSpPr>
            <p:spPr bwMode="auto">
              <a:xfrm>
                <a:off x="9873" y="407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k</a:t>
                </a:r>
                <a:endParaRPr lang="en-US" sz="1000"/>
              </a:p>
            </p:txBody>
          </p:sp>
          <p:sp>
            <p:nvSpPr>
              <p:cNvPr id="15393" name="Text Box 110"/>
              <p:cNvSpPr txBox="1">
                <a:spLocks noChangeArrowheads="1"/>
              </p:cNvSpPr>
              <p:nvPr/>
            </p:nvSpPr>
            <p:spPr bwMode="auto">
              <a:xfrm>
                <a:off x="8523" y="407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i</a:t>
                </a:r>
                <a:endParaRPr lang="en-US" sz="1000"/>
              </a:p>
            </p:txBody>
          </p:sp>
        </p:grpSp>
      </p:grpSp>
      <p:sp>
        <p:nvSpPr>
          <p:cNvPr id="15366" name="Right Brace 102"/>
          <p:cNvSpPr>
            <a:spLocks/>
          </p:cNvSpPr>
          <p:nvPr/>
        </p:nvSpPr>
        <p:spPr bwMode="auto">
          <a:xfrm rot="5400000">
            <a:off x="1295400" y="5481638"/>
            <a:ext cx="342900" cy="1409700"/>
          </a:xfrm>
          <a:prstGeom prst="rightBrace">
            <a:avLst>
              <a:gd name="adj1" fmla="val 833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TextBox 104"/>
          <p:cNvSpPr txBox="1">
            <a:spLocks noChangeArrowheads="1"/>
          </p:cNvSpPr>
          <p:nvPr/>
        </p:nvSpPr>
        <p:spPr bwMode="auto">
          <a:xfrm>
            <a:off x="0" y="6396038"/>
            <a:ext cx="3916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Possible base station locations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Design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Ideally, start with 2</a:t>
            </a:r>
            <a:r>
              <a:rPr lang="en-US" baseline="30000" dirty="0" smtClean="0"/>
              <a:t>3</a:t>
            </a:r>
            <a:r>
              <a:rPr lang="en-US" dirty="0" smtClean="0"/>
              <a:t>r factorial design to identify major factors and interactions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80D1B0-1154-4E5B-8704-82E6C74972B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6391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3048000"/>
            <a:ext cx="46863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Design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really happened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factorial design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EB5E0B-17AD-46BD-A662-10D833545B2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74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2667000"/>
            <a:ext cx="46577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Design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Cumbersome setup</a:t>
            </a:r>
          </a:p>
          <a:p>
            <a:pPr lvl="2"/>
            <a:r>
              <a:rPr lang="en-US" dirty="0" smtClean="0"/>
              <a:t>Needed portable battery</a:t>
            </a:r>
          </a:p>
          <a:p>
            <a:pPr lvl="2"/>
            <a:r>
              <a:rPr lang="en-US" dirty="0" smtClean="0"/>
              <a:t>Network measurements drain batteries quickly</a:t>
            </a:r>
          </a:p>
          <a:p>
            <a:pPr lvl="1"/>
            <a:r>
              <a:rPr lang="en-US" dirty="0" smtClean="0"/>
              <a:t>Missing data points for temperature</a:t>
            </a:r>
          </a:p>
          <a:p>
            <a:pPr lvl="1"/>
            <a:r>
              <a:rPr lang="en-US" dirty="0" smtClean="0"/>
              <a:t>Ground surfaces correlate to the presence of obstacles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22D85D-E653-4848-8F0B-255EB2F134F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Design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Open-field model validation</a:t>
            </a:r>
          </a:p>
          <a:p>
            <a:pPr lvl="1"/>
            <a:r>
              <a:rPr lang="en-US" smtClean="0"/>
              <a:t>Simple design</a:t>
            </a:r>
          </a:p>
          <a:p>
            <a:pPr lvl="2"/>
            <a:r>
              <a:rPr lang="en-US" smtClean="0"/>
              <a:t>Varied the distance between base station and receiver</a:t>
            </a:r>
          </a:p>
          <a:p>
            <a:r>
              <a:rPr lang="en-US" smtClean="0"/>
              <a:t>Obstacle model</a:t>
            </a:r>
          </a:p>
          <a:p>
            <a:pPr lvl="1"/>
            <a:r>
              <a:rPr lang="en-US" smtClean="0"/>
              <a:t>Simple design</a:t>
            </a:r>
          </a:p>
          <a:p>
            <a:pPr lvl="2"/>
            <a:r>
              <a:rPr lang="en-US" smtClean="0"/>
              <a:t>Varied the distance between base station and receiver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42C60A-0BE2-40BE-BF83-21EA6DD281D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8C54CB-D698-481E-98B4-57CCDDA72DB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315200" cy="1447800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r>
              <a:rPr lang="en-US" smtClean="0"/>
              <a:t>Motivation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Typical studies of mobile wireless networks assume an open field</a:t>
            </a:r>
          </a:p>
          <a:p>
            <a:pPr lvl="1"/>
            <a:r>
              <a:rPr lang="en-US" dirty="0" smtClean="0"/>
              <a:t>No physical obstacles (e.g., no buildings)</a:t>
            </a:r>
          </a:p>
          <a:p>
            <a:pPr lvl="1"/>
            <a:r>
              <a:rPr lang="en-US" dirty="0" smtClean="0"/>
              <a:t>Not reflective of urban settings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factorial design (example 1)</a:t>
            </a:r>
          </a:p>
          <a:p>
            <a:r>
              <a:rPr lang="en-US" dirty="0" smtClean="0"/>
              <a:t>Fractions of variations explained</a:t>
            </a:r>
          </a:p>
          <a:p>
            <a:pPr lvl="1">
              <a:buNone/>
            </a:pPr>
            <a:r>
              <a:rPr lang="en-US" dirty="0" smtClean="0"/>
              <a:t>* 36% due to the presence of obstacles</a:t>
            </a:r>
          </a:p>
          <a:p>
            <a:pPr lvl="1">
              <a:buNone/>
            </a:pPr>
            <a:r>
              <a:rPr lang="en-US" dirty="0" smtClean="0"/>
              <a:t>* 60% due to distance</a:t>
            </a:r>
          </a:p>
          <a:p>
            <a:pPr lvl="1">
              <a:buNone/>
            </a:pPr>
            <a:r>
              <a:rPr lang="en-US" dirty="0" smtClean="0"/>
              <a:t>* 4% due to the interaction between the two</a:t>
            </a:r>
          </a:p>
          <a:p>
            <a:pPr lvl="2"/>
            <a:r>
              <a:rPr lang="en-US" dirty="0" smtClean="0"/>
              <a:t>Okay to create separate models</a:t>
            </a:r>
          </a:p>
          <a:p>
            <a:pPr lvl="3"/>
            <a:r>
              <a:rPr lang="en-US" dirty="0" smtClean="0"/>
              <a:t>With obstacles</a:t>
            </a:r>
          </a:p>
          <a:p>
            <a:pPr lvl="3"/>
            <a:r>
              <a:rPr lang="en-US" dirty="0" smtClean="0"/>
              <a:t>Without obstacles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Open-field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linear regression (example 2)</a:t>
            </a:r>
          </a:p>
          <a:p>
            <a:pPr lvl="1"/>
            <a:r>
              <a:rPr lang="en-US" dirty="0" smtClean="0"/>
              <a:t>Signal = -46 – 0.57(distance)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0.78</a:t>
            </a:r>
            <a:endParaRPr lang="en-US" baseline="30000" dirty="0" smtClean="0"/>
          </a:p>
          <a:p>
            <a:pPr lvl="1"/>
            <a:r>
              <a:rPr lang="en-US" dirty="0" smtClean="0"/>
              <a:t>Both coefficients are significant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961238"/>
              </p:ext>
            </p:extLst>
          </p:nvPr>
        </p:nvGraphicFramePr>
        <p:xfrm>
          <a:off x="2286000" y="40879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Open-field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ANOVA </a:t>
            </a:r>
          </a:p>
          <a:p>
            <a:pPr>
              <a:buNone/>
            </a:pPr>
            <a:r>
              <a:rPr lang="en-US" dirty="0" smtClean="0"/>
              <a:t>   not satisfactory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2461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851582"/>
              </p:ext>
            </p:extLst>
          </p:nvPr>
        </p:nvGraphicFramePr>
        <p:xfrm>
          <a:off x="0" y="41386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148323"/>
              </p:ext>
            </p:extLst>
          </p:nvPr>
        </p:nvGraphicFramePr>
        <p:xfrm>
          <a:off x="4586287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Transforms (Ex.3)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distance’ = 1/distance</a:t>
            </a:r>
          </a:p>
          <a:p>
            <a:pPr lvl="1"/>
            <a:r>
              <a:rPr lang="en-US" dirty="0" smtClean="0"/>
              <a:t>Signal = -91 + 682/distance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0.98</a:t>
            </a:r>
          </a:p>
          <a:p>
            <a:pPr lvl="1"/>
            <a:r>
              <a:rPr lang="en-US" dirty="0" smtClean="0"/>
              <a:t>Both coefficients are significant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712008"/>
              </p:ext>
            </p:extLst>
          </p:nvPr>
        </p:nvGraphicFramePr>
        <p:xfrm>
          <a:off x="2209800" y="41290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Transforms (Ex.3)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distance’ = 1/distance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0.98</a:t>
            </a:r>
          </a:p>
          <a:p>
            <a:pPr lvl="1"/>
            <a:r>
              <a:rPr lang="en-US" dirty="0" smtClean="0"/>
              <a:t>Weird error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90510"/>
              </p:ext>
            </p:extLst>
          </p:nvPr>
        </p:nvGraphicFramePr>
        <p:xfrm>
          <a:off x="46101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896639"/>
              </p:ext>
            </p:extLst>
          </p:nvPr>
        </p:nvGraphicFramePr>
        <p:xfrm>
          <a:off x="0" y="409575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509356"/>
              </p:ext>
            </p:extLst>
          </p:nvPr>
        </p:nvGraphicFramePr>
        <p:xfrm>
          <a:off x="4586287" y="1371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Transforms (Ex.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distance’ = 1/distance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Signal = -84 + 12925/distance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0.92</a:t>
            </a:r>
          </a:p>
          <a:p>
            <a:pPr lvl="1"/>
            <a:r>
              <a:rPr lang="en-US" dirty="0" smtClean="0"/>
              <a:t>Both coefficients are significant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143857"/>
              </p:ext>
            </p:extLst>
          </p:nvPr>
        </p:nvGraphicFramePr>
        <p:xfrm>
          <a:off x="2286000" y="40909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Transforms (Ex.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distance’ = 1/distance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0.92</a:t>
            </a:r>
          </a:p>
          <a:p>
            <a:pPr lvl="1"/>
            <a:r>
              <a:rPr lang="en-US" dirty="0" smtClean="0"/>
              <a:t>Weird error patterns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8057725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674604"/>
              </p:ext>
            </p:extLst>
          </p:nvPr>
        </p:nvGraphicFramePr>
        <p:xfrm>
          <a:off x="0" y="4086225"/>
          <a:ext cx="4572000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203647"/>
              </p:ext>
            </p:extLst>
          </p:nvPr>
        </p:nvGraphicFramePr>
        <p:xfrm>
          <a:off x="4572000" y="1371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Transforms (Ex. 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distance’ = 1/</a:t>
            </a:r>
            <a:r>
              <a:rPr lang="en-US" dirty="0" err="1" smtClean="0"/>
              <a:t>sqrt</a:t>
            </a:r>
            <a:r>
              <a:rPr lang="en-US" dirty="0" smtClean="0"/>
              <a:t>(distance)</a:t>
            </a:r>
            <a:endParaRPr lang="en-US" baseline="30000" dirty="0" smtClean="0"/>
          </a:p>
          <a:p>
            <a:pPr lvl="1"/>
            <a:r>
              <a:rPr lang="en-US" dirty="0" smtClean="0"/>
              <a:t>Signal = -107 + 211/</a:t>
            </a:r>
            <a:r>
              <a:rPr lang="en-US" dirty="0" err="1" smtClean="0"/>
              <a:t>sqrt</a:t>
            </a:r>
            <a:r>
              <a:rPr lang="en-US" dirty="0" smtClean="0"/>
              <a:t>(distance)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0.99</a:t>
            </a:r>
          </a:p>
          <a:p>
            <a:pPr lvl="1"/>
            <a:r>
              <a:rPr lang="en-US" dirty="0" smtClean="0"/>
              <a:t>Both coefficients are significant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352427"/>
              </p:ext>
            </p:extLst>
          </p:nvPr>
        </p:nvGraphicFramePr>
        <p:xfrm>
          <a:off x="2286000" y="409098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Transforms (Ex. 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distance’ = 1/</a:t>
            </a:r>
            <a:r>
              <a:rPr lang="en-US" dirty="0" err="1" smtClean="0"/>
              <a:t>sqrt</a:t>
            </a:r>
            <a:r>
              <a:rPr lang="en-US" dirty="0" smtClean="0"/>
              <a:t>(distance)</a:t>
            </a:r>
            <a:endParaRPr lang="en-US" baseline="30000" dirty="0" smtClean="0"/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0.99</a:t>
            </a:r>
          </a:p>
          <a:p>
            <a:pPr lvl="1"/>
            <a:r>
              <a:rPr lang="en-US" dirty="0" smtClean="0"/>
              <a:t>Errors not normally </a:t>
            </a:r>
          </a:p>
          <a:p>
            <a:pPr lvl="1">
              <a:buNone/>
            </a:pPr>
            <a:r>
              <a:rPr lang="en-US" dirty="0" smtClean="0"/>
              <a:t>   distributed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9193835"/>
              </p:ext>
            </p:extLst>
          </p:nvPr>
        </p:nvGraphicFramePr>
        <p:xfrm>
          <a:off x="4567237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540866"/>
              </p:ext>
            </p:extLst>
          </p:nvPr>
        </p:nvGraphicFramePr>
        <p:xfrm>
          <a:off x="4762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747780"/>
              </p:ext>
            </p:extLst>
          </p:nvPr>
        </p:nvGraphicFramePr>
        <p:xfrm>
          <a:off x="459105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Transforms (Ex. 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distance’ = log</a:t>
            </a:r>
            <a:r>
              <a:rPr lang="en-US" baseline="-25000" dirty="0" smtClean="0"/>
              <a:t>10</a:t>
            </a:r>
            <a:r>
              <a:rPr lang="en-US" dirty="0" smtClean="0"/>
              <a:t>(distance)</a:t>
            </a:r>
            <a:endParaRPr lang="en-US" baseline="30000" dirty="0" smtClean="0"/>
          </a:p>
          <a:p>
            <a:pPr lvl="1"/>
            <a:r>
              <a:rPr lang="en-US" dirty="0" smtClean="0"/>
              <a:t>Signal= -18 – 35*log(distance)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0.99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949760"/>
              </p:ext>
            </p:extLst>
          </p:nvPr>
        </p:nvGraphicFramePr>
        <p:xfrm>
          <a:off x="2286000" y="4110037"/>
          <a:ext cx="454775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Validate the open-field wireless signal attenuation model used in NS-2</a:t>
            </a:r>
          </a:p>
          <a:p>
            <a:r>
              <a:rPr lang="en-US" dirty="0" smtClean="0"/>
              <a:t>Model the signal attenuation caused by physical obstacles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96208D-D8D5-4EB8-92D4-93BDE02444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Transforms (Ex. 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distance’ = log</a:t>
            </a:r>
            <a:r>
              <a:rPr lang="en-US" baseline="-25000" dirty="0" smtClean="0"/>
              <a:t>10</a:t>
            </a:r>
            <a:r>
              <a:rPr lang="en-US" dirty="0" smtClean="0"/>
              <a:t>(distance)</a:t>
            </a:r>
            <a:endParaRPr lang="en-US" baseline="30000" dirty="0" smtClean="0"/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0.99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64357"/>
              </p:ext>
            </p:extLst>
          </p:nvPr>
        </p:nvGraphicFramePr>
        <p:xfrm>
          <a:off x="4629583" y="4114800"/>
          <a:ext cx="454775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971457"/>
              </p:ext>
            </p:extLst>
          </p:nvPr>
        </p:nvGraphicFramePr>
        <p:xfrm>
          <a:off x="0" y="4090987"/>
          <a:ext cx="454429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290753"/>
              </p:ext>
            </p:extLst>
          </p:nvPr>
        </p:nvGraphicFramePr>
        <p:xfrm>
          <a:off x="4623521" y="1447800"/>
          <a:ext cx="454429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Validate Open-field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dBm</a:t>
            </a:r>
            <a:r>
              <a:rPr lang="en-US" baseline="-25000" dirty="0" err="1" smtClean="0"/>
              <a:t>r</a:t>
            </a:r>
            <a:r>
              <a:rPr lang="en-US" dirty="0" smtClean="0"/>
              <a:t> = -18 – 35*log(distance)</a:t>
            </a:r>
          </a:p>
          <a:p>
            <a:r>
              <a:rPr lang="en-US" dirty="0" smtClean="0"/>
              <a:t>NS-2 model</a:t>
            </a:r>
          </a:p>
          <a:p>
            <a:pPr lvl="1">
              <a:buNone/>
            </a:pPr>
            <a:r>
              <a:rPr lang="en-US" dirty="0" smtClean="0"/>
              <a:t>* </a:t>
            </a:r>
            <a:r>
              <a:rPr lang="en-US" dirty="0" err="1" smtClean="0"/>
              <a:t>Watt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= Watt</a:t>
            </a:r>
            <a:r>
              <a:rPr lang="en-US" baseline="-25000" dirty="0" smtClean="0"/>
              <a:t>s</a:t>
            </a:r>
            <a:r>
              <a:rPr lang="en-US" dirty="0" smtClean="0"/>
              <a:t>*</a:t>
            </a:r>
            <a:r>
              <a:rPr lang="el-GR" dirty="0" smtClean="0"/>
              <a:t>α</a:t>
            </a:r>
            <a:r>
              <a:rPr lang="en-US" dirty="0" smtClean="0"/>
              <a:t>/distance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* </a:t>
            </a:r>
            <a:r>
              <a:rPr lang="en-US" dirty="0" err="1" smtClean="0"/>
              <a:t>dBm</a:t>
            </a:r>
            <a:r>
              <a:rPr lang="en-US" baseline="-25000" dirty="0" err="1" smtClean="0"/>
              <a:t>r</a:t>
            </a:r>
            <a:r>
              <a:rPr lang="en-US" dirty="0" smtClean="0"/>
              <a:t> = 10*log(Power</a:t>
            </a:r>
            <a:r>
              <a:rPr lang="en-US" baseline="-25000" dirty="0" smtClean="0"/>
              <a:t>s</a:t>
            </a:r>
            <a:r>
              <a:rPr lang="en-US" dirty="0" smtClean="0"/>
              <a:t>*</a:t>
            </a:r>
            <a:r>
              <a:rPr lang="el-GR" dirty="0" smtClean="0"/>
              <a:t>α</a:t>
            </a:r>
            <a:r>
              <a:rPr lang="en-US" dirty="0" smtClean="0"/>
              <a:t>/distance</a:t>
            </a:r>
            <a:r>
              <a:rPr lang="en-US" baseline="30000" dirty="0" smtClean="0"/>
              <a:t>2</a:t>
            </a:r>
            <a:r>
              <a:rPr lang="en-US" dirty="0" smtClean="0"/>
              <a:t>) + 30</a:t>
            </a:r>
          </a:p>
          <a:p>
            <a:pPr lvl="1">
              <a:buNone/>
            </a:pPr>
            <a:r>
              <a:rPr lang="en-US" dirty="0" smtClean="0"/>
              <a:t>	= </a:t>
            </a:r>
            <a:r>
              <a:rPr lang="en-US" dirty="0" err="1" smtClean="0"/>
              <a:t>dBm</a:t>
            </a:r>
            <a:r>
              <a:rPr lang="en-US" baseline="-25000" dirty="0" err="1" smtClean="0"/>
              <a:t>s</a:t>
            </a:r>
            <a:r>
              <a:rPr lang="en-US" dirty="0" smtClean="0"/>
              <a:t> + 10*log(</a:t>
            </a:r>
            <a:r>
              <a:rPr lang="el-GR" dirty="0" smtClean="0"/>
              <a:t>α</a:t>
            </a:r>
            <a:r>
              <a:rPr lang="en-US" dirty="0" smtClean="0"/>
              <a:t>) – 20*log(distance)</a:t>
            </a:r>
          </a:p>
          <a:p>
            <a:pPr lvl="1">
              <a:buNone/>
            </a:pPr>
            <a:r>
              <a:rPr lang="en-US" dirty="0" smtClean="0"/>
              <a:t>   = (</a:t>
            </a:r>
            <a:r>
              <a:rPr lang="en-US" dirty="0" err="1" smtClean="0"/>
              <a:t>dBm</a:t>
            </a:r>
            <a:r>
              <a:rPr lang="en-US" baseline="-25000" dirty="0" err="1" smtClean="0"/>
              <a:t>s</a:t>
            </a:r>
            <a:r>
              <a:rPr lang="en-US" dirty="0" smtClean="0"/>
              <a:t> + A) – B*log(distance)</a:t>
            </a:r>
            <a:endParaRPr lang="en-US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linear regression</a:t>
            </a:r>
          </a:p>
          <a:p>
            <a:pPr lvl="1"/>
            <a:r>
              <a:rPr lang="en-US" dirty="0" smtClean="0"/>
              <a:t>Signal = -50 – 0.64(distance)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0.48</a:t>
            </a:r>
            <a:endParaRPr lang="en-US" baseline="30000" dirty="0" smtClean="0"/>
          </a:p>
          <a:p>
            <a:pPr lvl="1"/>
            <a:r>
              <a:rPr lang="en-US" dirty="0" smtClean="0"/>
              <a:t>The second coefficient is not significant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Obstacle Data Analysis (Ex. 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ANOVA</a:t>
            </a:r>
          </a:p>
          <a:p>
            <a:pPr lvl="1"/>
            <a:r>
              <a:rPr lang="en-US" dirty="0" smtClean="0"/>
              <a:t>Weird error patterns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687274"/>
              </p:ext>
            </p:extLst>
          </p:nvPr>
        </p:nvGraphicFramePr>
        <p:xfrm>
          <a:off x="4576762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658222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868334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Log Transform </a:t>
            </a:r>
            <a:br>
              <a:rPr lang="en-US" dirty="0" smtClean="0"/>
            </a:br>
            <a:r>
              <a:rPr lang="en-US" dirty="0" smtClean="0"/>
              <a:t>(Ex.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0.24</a:t>
            </a:r>
          </a:p>
          <a:p>
            <a:r>
              <a:rPr lang="en-US" dirty="0" smtClean="0"/>
              <a:t>ANOVA shows </a:t>
            </a:r>
          </a:p>
          <a:p>
            <a:pPr>
              <a:buNone/>
            </a:pPr>
            <a:r>
              <a:rPr lang="en-US" dirty="0" smtClean="0"/>
              <a:t>   patterns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1143000" y="5410200"/>
            <a:ext cx="762000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362200" y="5410200"/>
            <a:ext cx="762000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676400" y="4495800"/>
            <a:ext cx="762000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048000" y="4419600"/>
            <a:ext cx="762000" cy="9906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491291"/>
              </p:ext>
            </p:extLst>
          </p:nvPr>
        </p:nvGraphicFramePr>
        <p:xfrm>
          <a:off x="4605337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437474"/>
              </p:ext>
            </p:extLst>
          </p:nvPr>
        </p:nvGraphicFramePr>
        <p:xfrm>
          <a:off x="0" y="408146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22040"/>
              </p:ext>
            </p:extLst>
          </p:nvPr>
        </p:nvGraphicFramePr>
        <p:xfrm>
          <a:off x="4572000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 Subset of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pSp>
        <p:nvGrpSpPr>
          <p:cNvPr id="5" name="Group 101"/>
          <p:cNvGrpSpPr>
            <a:grpSpLocks/>
          </p:cNvGrpSpPr>
          <p:nvPr/>
        </p:nvGrpSpPr>
        <p:grpSpPr bwMode="auto">
          <a:xfrm>
            <a:off x="762000" y="2128838"/>
            <a:ext cx="7772400" cy="4000500"/>
            <a:chOff x="723900" y="2133600"/>
            <a:chExt cx="7772400" cy="4000500"/>
          </a:xfrm>
        </p:grpSpPr>
        <p:grpSp>
          <p:nvGrpSpPr>
            <p:cNvPr id="6" name="Group 91"/>
            <p:cNvGrpSpPr>
              <a:grpSpLocks/>
            </p:cNvGrpSpPr>
            <p:nvPr/>
          </p:nvGrpSpPr>
          <p:grpSpPr bwMode="auto">
            <a:xfrm>
              <a:off x="723900" y="2133600"/>
              <a:ext cx="6972300" cy="4000500"/>
              <a:chOff x="180" y="900"/>
              <a:chExt cx="10980" cy="6300"/>
            </a:xfrm>
          </p:grpSpPr>
          <p:sp>
            <p:nvSpPr>
              <p:cNvPr id="32" name="Text Box 92"/>
              <p:cNvSpPr txBox="1">
                <a:spLocks noChangeArrowheads="1"/>
              </p:cNvSpPr>
              <p:nvPr/>
            </p:nvSpPr>
            <p:spPr bwMode="auto">
              <a:xfrm>
                <a:off x="2880" y="684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30.445825, -84.301432</a:t>
                </a:r>
                <a:endParaRPr lang="en-US" sz="1000"/>
              </a:p>
            </p:txBody>
          </p:sp>
          <p:sp>
            <p:nvSpPr>
              <p:cNvPr id="33" name="Text Box 93"/>
              <p:cNvSpPr txBox="1">
                <a:spLocks noChangeArrowheads="1"/>
              </p:cNvSpPr>
              <p:nvPr/>
            </p:nvSpPr>
            <p:spPr bwMode="auto">
              <a:xfrm>
                <a:off x="5760" y="684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30.445806, -84.301347</a:t>
                </a:r>
                <a:endParaRPr lang="en-US" sz="1000"/>
              </a:p>
            </p:txBody>
          </p:sp>
          <p:sp>
            <p:nvSpPr>
              <p:cNvPr id="34" name="Line 94"/>
              <p:cNvSpPr>
                <a:spLocks noChangeShapeType="1"/>
              </p:cNvSpPr>
              <p:nvPr/>
            </p:nvSpPr>
            <p:spPr bwMode="auto">
              <a:xfrm flipV="1">
                <a:off x="3960" y="63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95"/>
              <p:cNvSpPr>
                <a:spLocks noChangeShapeType="1"/>
              </p:cNvSpPr>
              <p:nvPr/>
            </p:nvSpPr>
            <p:spPr bwMode="auto">
              <a:xfrm flipV="1">
                <a:off x="6660" y="63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96"/>
              <p:cNvSpPr txBox="1">
                <a:spLocks noChangeArrowheads="1"/>
              </p:cNvSpPr>
              <p:nvPr/>
            </p:nvSpPr>
            <p:spPr bwMode="auto">
              <a:xfrm>
                <a:off x="2880" y="90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30.446075, -84.301314</a:t>
                </a:r>
                <a:endParaRPr lang="en-US" sz="1000"/>
              </a:p>
            </p:txBody>
          </p:sp>
          <p:sp>
            <p:nvSpPr>
              <p:cNvPr id="37" name="Text Box 97"/>
              <p:cNvSpPr txBox="1">
                <a:spLocks noChangeArrowheads="1"/>
              </p:cNvSpPr>
              <p:nvPr/>
            </p:nvSpPr>
            <p:spPr bwMode="auto">
              <a:xfrm>
                <a:off x="5580" y="90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30.446056, -84.301239</a:t>
                </a:r>
                <a:endParaRPr lang="en-US" sz="1000"/>
              </a:p>
            </p:txBody>
          </p:sp>
          <p:sp>
            <p:nvSpPr>
              <p:cNvPr id="38" name="Text Box 98"/>
              <p:cNvSpPr txBox="1">
                <a:spLocks noChangeArrowheads="1"/>
              </p:cNvSpPr>
              <p:nvPr/>
            </p:nvSpPr>
            <p:spPr bwMode="auto">
              <a:xfrm>
                <a:off x="180" y="1275"/>
                <a:ext cx="2340" cy="36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30.446093, -84.301389</a:t>
                </a:r>
                <a:endParaRPr lang="en-US" sz="1000"/>
              </a:p>
            </p:txBody>
          </p:sp>
          <p:sp>
            <p:nvSpPr>
              <p:cNvPr id="39" name="Text Box 99"/>
              <p:cNvSpPr txBox="1">
                <a:spLocks noChangeArrowheads="1"/>
              </p:cNvSpPr>
              <p:nvPr/>
            </p:nvSpPr>
            <p:spPr bwMode="auto">
              <a:xfrm>
                <a:off x="180" y="3240"/>
                <a:ext cx="23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30.445973, -84.301486</a:t>
                </a:r>
                <a:endParaRPr lang="en-US" sz="1000"/>
              </a:p>
            </p:txBody>
          </p:sp>
          <p:sp>
            <p:nvSpPr>
              <p:cNvPr id="40" name="Text Box 100"/>
              <p:cNvSpPr txBox="1">
                <a:spLocks noChangeArrowheads="1"/>
              </p:cNvSpPr>
              <p:nvPr/>
            </p:nvSpPr>
            <p:spPr bwMode="auto">
              <a:xfrm>
                <a:off x="360" y="6480"/>
                <a:ext cx="2340" cy="35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30.445862, -84.301486</a:t>
                </a:r>
                <a:endParaRPr lang="en-US" sz="1000"/>
              </a:p>
            </p:txBody>
          </p:sp>
          <p:sp>
            <p:nvSpPr>
              <p:cNvPr id="41" name="Text Box 101"/>
              <p:cNvSpPr txBox="1">
                <a:spLocks noChangeArrowheads="1"/>
              </p:cNvSpPr>
              <p:nvPr/>
            </p:nvSpPr>
            <p:spPr bwMode="auto">
              <a:xfrm>
                <a:off x="8460" y="915"/>
                <a:ext cx="2340" cy="36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30.446010, -84.301143</a:t>
                </a:r>
                <a:endParaRPr lang="en-US" sz="1000"/>
              </a:p>
            </p:txBody>
          </p:sp>
          <p:sp>
            <p:nvSpPr>
              <p:cNvPr id="42" name="Text Box 102"/>
              <p:cNvSpPr txBox="1">
                <a:spLocks noChangeArrowheads="1"/>
              </p:cNvSpPr>
              <p:nvPr/>
            </p:nvSpPr>
            <p:spPr bwMode="auto">
              <a:xfrm>
                <a:off x="8820" y="6675"/>
                <a:ext cx="2340" cy="35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en-US" sz="1000" b="1">
                    <a:latin typeface="Calibri" pitchFamily="34" charset="0"/>
                  </a:rPr>
                  <a:t>30.445779, -84.301229</a:t>
                </a:r>
                <a:endParaRPr lang="en-US" sz="1000"/>
              </a:p>
            </p:txBody>
          </p:sp>
          <p:sp>
            <p:nvSpPr>
              <p:cNvPr id="43" name="Line 103"/>
              <p:cNvSpPr>
                <a:spLocks noChangeShapeType="1"/>
              </p:cNvSpPr>
              <p:nvPr/>
            </p:nvSpPr>
            <p:spPr bwMode="auto">
              <a:xfrm flipH="1">
                <a:off x="8640" y="1275"/>
                <a:ext cx="18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104"/>
              <p:cNvSpPr>
                <a:spLocks noChangeShapeType="1"/>
              </p:cNvSpPr>
              <p:nvPr/>
            </p:nvSpPr>
            <p:spPr bwMode="auto">
              <a:xfrm flipH="1" flipV="1">
                <a:off x="8820" y="6300"/>
                <a:ext cx="18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105"/>
              <p:cNvSpPr>
                <a:spLocks noChangeShapeType="1"/>
              </p:cNvSpPr>
              <p:nvPr/>
            </p:nvSpPr>
            <p:spPr bwMode="auto">
              <a:xfrm>
                <a:off x="1260" y="3600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06"/>
              <p:cNvSpPr>
                <a:spLocks noChangeShapeType="1"/>
              </p:cNvSpPr>
              <p:nvPr/>
            </p:nvSpPr>
            <p:spPr bwMode="auto">
              <a:xfrm flipV="1">
                <a:off x="1455" y="6135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07"/>
              <p:cNvSpPr>
                <a:spLocks noChangeShapeType="1"/>
              </p:cNvSpPr>
              <p:nvPr/>
            </p:nvSpPr>
            <p:spPr bwMode="auto">
              <a:xfrm>
                <a:off x="1440" y="1635"/>
                <a:ext cx="36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109"/>
            <p:cNvGrpSpPr>
              <a:grpSpLocks noChangeAspect="1"/>
            </p:cNvGrpSpPr>
            <p:nvPr/>
          </p:nvGrpSpPr>
          <p:grpSpPr bwMode="auto">
            <a:xfrm>
              <a:off x="1752600" y="2514600"/>
              <a:ext cx="6743700" cy="3200400"/>
              <a:chOff x="2073" y="1301"/>
              <a:chExt cx="8850" cy="4320"/>
            </a:xfrm>
          </p:grpSpPr>
          <p:sp>
            <p:nvSpPr>
              <p:cNvPr id="8" name="AutoShape 133"/>
              <p:cNvSpPr>
                <a:spLocks noChangeAspect="1" noChangeArrowheads="1" noTextEdit="1"/>
              </p:cNvSpPr>
              <p:nvPr/>
            </p:nvSpPr>
            <p:spPr bwMode="auto">
              <a:xfrm>
                <a:off x="2073" y="1301"/>
                <a:ext cx="8850" cy="43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132"/>
              <p:cNvSpPr>
                <a:spLocks noChangeArrowheads="1"/>
              </p:cNvSpPr>
              <p:nvPr/>
            </p:nvSpPr>
            <p:spPr bwMode="auto">
              <a:xfrm>
                <a:off x="2523" y="1918"/>
                <a:ext cx="5100" cy="3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000"/>
              </a:p>
            </p:txBody>
          </p:sp>
          <p:sp>
            <p:nvSpPr>
              <p:cNvPr id="10" name="Text Box 131"/>
              <p:cNvSpPr txBox="1">
                <a:spLocks noChangeArrowheads="1"/>
              </p:cNvSpPr>
              <p:nvPr/>
            </p:nvSpPr>
            <p:spPr bwMode="auto">
              <a:xfrm>
                <a:off x="6123" y="2844"/>
                <a:ext cx="1950" cy="30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30.445880, -84.301175</a:t>
                </a:r>
                <a:endParaRPr lang="en-US" sz="1000"/>
              </a:p>
            </p:txBody>
          </p:sp>
          <p:sp>
            <p:nvSpPr>
              <p:cNvPr id="11" name="Text Box 130"/>
              <p:cNvSpPr txBox="1">
                <a:spLocks noChangeArrowheads="1"/>
              </p:cNvSpPr>
              <p:nvPr/>
            </p:nvSpPr>
            <p:spPr bwMode="auto">
              <a:xfrm>
                <a:off x="9723" y="2381"/>
                <a:ext cx="1050" cy="4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30.445862,</a:t>
                </a:r>
                <a:endParaRPr lang="en-US" sz="1000"/>
              </a:p>
              <a:p>
                <a:r>
                  <a:rPr lang="en-US" sz="1000" b="1">
                    <a:cs typeface="Times New Roman" pitchFamily="18" charset="0"/>
                  </a:rPr>
                  <a:t> -84.300896</a:t>
                </a:r>
                <a:endParaRPr lang="en-US" sz="1000"/>
              </a:p>
            </p:txBody>
          </p:sp>
          <p:sp>
            <p:nvSpPr>
              <p:cNvPr id="12" name="Text Box 129"/>
              <p:cNvSpPr txBox="1">
                <a:spLocks noChangeArrowheads="1"/>
              </p:cNvSpPr>
              <p:nvPr/>
            </p:nvSpPr>
            <p:spPr bwMode="auto">
              <a:xfrm>
                <a:off x="9573" y="4387"/>
                <a:ext cx="1050" cy="4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30.445723,</a:t>
                </a:r>
                <a:endParaRPr lang="en-US" sz="1000"/>
              </a:p>
              <a:p>
                <a:r>
                  <a:rPr lang="en-US" sz="1000" b="1">
                    <a:cs typeface="Times New Roman" pitchFamily="18" charset="0"/>
                  </a:rPr>
                  <a:t> -84.300939</a:t>
                </a:r>
                <a:endParaRPr lang="en-US" sz="1000"/>
              </a:p>
            </p:txBody>
          </p:sp>
          <p:sp>
            <p:nvSpPr>
              <p:cNvPr id="13" name="Text Box 128"/>
              <p:cNvSpPr txBox="1">
                <a:spLocks noChangeArrowheads="1"/>
              </p:cNvSpPr>
              <p:nvPr/>
            </p:nvSpPr>
            <p:spPr bwMode="auto">
              <a:xfrm>
                <a:off x="8223" y="4387"/>
                <a:ext cx="1050" cy="4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30.445779,</a:t>
                </a:r>
                <a:endParaRPr lang="en-US" sz="1000"/>
              </a:p>
              <a:p>
                <a:r>
                  <a:rPr lang="en-US" sz="1000" b="1">
                    <a:cs typeface="Times New Roman" pitchFamily="18" charset="0"/>
                  </a:rPr>
                  <a:t> -84.301089</a:t>
                </a:r>
                <a:endParaRPr lang="en-US" sz="1000"/>
              </a:p>
            </p:txBody>
          </p:sp>
          <p:sp>
            <p:nvSpPr>
              <p:cNvPr id="14" name="Text Box 127"/>
              <p:cNvSpPr txBox="1">
                <a:spLocks noChangeArrowheads="1"/>
              </p:cNvSpPr>
              <p:nvPr/>
            </p:nvSpPr>
            <p:spPr bwMode="auto">
              <a:xfrm>
                <a:off x="8223" y="2381"/>
                <a:ext cx="1050" cy="4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30.445917,</a:t>
                </a:r>
                <a:endParaRPr lang="en-US" sz="1000"/>
              </a:p>
              <a:p>
                <a:r>
                  <a:rPr lang="en-US" sz="1000" b="1">
                    <a:cs typeface="Times New Roman" pitchFamily="18" charset="0"/>
                  </a:rPr>
                  <a:t> -84.301035</a:t>
                </a:r>
                <a:endParaRPr lang="en-US" sz="1000"/>
              </a:p>
            </p:txBody>
          </p:sp>
          <p:sp>
            <p:nvSpPr>
              <p:cNvPr id="15" name="Line 126"/>
              <p:cNvSpPr>
                <a:spLocks noChangeShapeType="1"/>
              </p:cNvSpPr>
              <p:nvPr/>
            </p:nvSpPr>
            <p:spPr bwMode="auto">
              <a:xfrm>
                <a:off x="7023" y="3152"/>
                <a:ext cx="600" cy="4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125"/>
              <p:cNvSpPr>
                <a:spLocks noChangeShapeType="1"/>
              </p:cNvSpPr>
              <p:nvPr/>
            </p:nvSpPr>
            <p:spPr bwMode="auto">
              <a:xfrm>
                <a:off x="4173" y="1301"/>
                <a:ext cx="1" cy="4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124"/>
              <p:cNvSpPr>
                <a:spLocks noChangeShapeType="1"/>
              </p:cNvSpPr>
              <p:nvPr/>
            </p:nvSpPr>
            <p:spPr bwMode="auto">
              <a:xfrm>
                <a:off x="6273" y="1301"/>
                <a:ext cx="1" cy="4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Text Box 123"/>
              <p:cNvSpPr txBox="1">
                <a:spLocks noChangeArrowheads="1"/>
              </p:cNvSpPr>
              <p:nvPr/>
            </p:nvSpPr>
            <p:spPr bwMode="auto">
              <a:xfrm>
                <a:off x="2073" y="3461"/>
                <a:ext cx="300" cy="309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1</a:t>
                </a:r>
                <a:endParaRPr lang="en-US" sz="1000"/>
              </a:p>
            </p:txBody>
          </p:sp>
          <p:sp>
            <p:nvSpPr>
              <p:cNvPr id="19" name="Text Box 122"/>
              <p:cNvSpPr txBox="1">
                <a:spLocks noChangeArrowheads="1"/>
              </p:cNvSpPr>
              <p:nvPr/>
            </p:nvSpPr>
            <p:spPr bwMode="auto">
              <a:xfrm>
                <a:off x="2073" y="1764"/>
                <a:ext cx="300" cy="309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3</a:t>
                </a:r>
                <a:endParaRPr lang="en-US" sz="1000"/>
              </a:p>
            </p:txBody>
          </p:sp>
          <p:sp>
            <p:nvSpPr>
              <p:cNvPr id="20" name="Text Box 121"/>
              <p:cNvSpPr txBox="1">
                <a:spLocks noChangeArrowheads="1"/>
              </p:cNvSpPr>
              <p:nvPr/>
            </p:nvSpPr>
            <p:spPr bwMode="auto">
              <a:xfrm>
                <a:off x="2073" y="5004"/>
                <a:ext cx="300" cy="309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2</a:t>
                </a:r>
                <a:endParaRPr lang="en-US" sz="1000"/>
              </a:p>
            </p:txBody>
          </p:sp>
          <p:sp>
            <p:nvSpPr>
              <p:cNvPr id="21" name="Text Box 120"/>
              <p:cNvSpPr txBox="1">
                <a:spLocks noChangeArrowheads="1"/>
              </p:cNvSpPr>
              <p:nvPr/>
            </p:nvSpPr>
            <p:spPr bwMode="auto">
              <a:xfrm>
                <a:off x="3723" y="515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g</a:t>
                </a:r>
                <a:endParaRPr lang="en-US" sz="1000"/>
              </a:p>
            </p:txBody>
          </p:sp>
          <p:sp>
            <p:nvSpPr>
              <p:cNvPr id="22" name="Text Box 119"/>
              <p:cNvSpPr txBox="1">
                <a:spLocks noChangeArrowheads="1"/>
              </p:cNvSpPr>
              <p:nvPr/>
            </p:nvSpPr>
            <p:spPr bwMode="auto">
              <a:xfrm>
                <a:off x="5973" y="515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f</a:t>
                </a:r>
                <a:endParaRPr lang="en-US" sz="1000"/>
              </a:p>
            </p:txBody>
          </p:sp>
          <p:sp>
            <p:nvSpPr>
              <p:cNvPr id="23" name="Text Box 118"/>
              <p:cNvSpPr txBox="1">
                <a:spLocks noChangeArrowheads="1"/>
              </p:cNvSpPr>
              <p:nvPr/>
            </p:nvSpPr>
            <p:spPr bwMode="auto">
              <a:xfrm>
                <a:off x="7623" y="515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e</a:t>
                </a:r>
                <a:endParaRPr lang="en-US" sz="1000"/>
              </a:p>
            </p:txBody>
          </p:sp>
          <p:sp>
            <p:nvSpPr>
              <p:cNvPr id="24" name="Text Box 117"/>
              <p:cNvSpPr txBox="1">
                <a:spLocks noChangeArrowheads="1"/>
              </p:cNvSpPr>
              <p:nvPr/>
            </p:nvSpPr>
            <p:spPr bwMode="auto">
              <a:xfrm>
                <a:off x="7623" y="3461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d</a:t>
                </a:r>
                <a:endParaRPr lang="en-US" sz="1000"/>
              </a:p>
            </p:txBody>
          </p:sp>
          <p:sp>
            <p:nvSpPr>
              <p:cNvPr id="25" name="Text Box 116"/>
              <p:cNvSpPr txBox="1">
                <a:spLocks noChangeArrowheads="1"/>
              </p:cNvSpPr>
              <p:nvPr/>
            </p:nvSpPr>
            <p:spPr bwMode="auto">
              <a:xfrm>
                <a:off x="7623" y="1764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c</a:t>
                </a:r>
                <a:endParaRPr lang="en-US" sz="1000"/>
              </a:p>
            </p:txBody>
          </p:sp>
          <p:sp>
            <p:nvSpPr>
              <p:cNvPr id="26" name="Text Box 115"/>
              <p:cNvSpPr txBox="1">
                <a:spLocks noChangeArrowheads="1"/>
              </p:cNvSpPr>
              <p:nvPr/>
            </p:nvSpPr>
            <p:spPr bwMode="auto">
              <a:xfrm>
                <a:off x="6123" y="1764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b</a:t>
                </a:r>
                <a:endParaRPr lang="en-US" sz="1000"/>
              </a:p>
            </p:txBody>
          </p:sp>
          <p:sp>
            <p:nvSpPr>
              <p:cNvPr id="27" name="Text Box 114"/>
              <p:cNvSpPr txBox="1">
                <a:spLocks noChangeArrowheads="1"/>
              </p:cNvSpPr>
              <p:nvPr/>
            </p:nvSpPr>
            <p:spPr bwMode="auto">
              <a:xfrm>
                <a:off x="4023" y="1764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a</a:t>
                </a:r>
                <a:endParaRPr lang="en-US" sz="1000"/>
              </a:p>
            </p:txBody>
          </p:sp>
          <p:sp>
            <p:nvSpPr>
              <p:cNvPr id="28" name="Text Box 113"/>
              <p:cNvSpPr txBox="1">
                <a:spLocks noChangeArrowheads="1"/>
              </p:cNvSpPr>
              <p:nvPr/>
            </p:nvSpPr>
            <p:spPr bwMode="auto">
              <a:xfrm>
                <a:off x="8523" y="2072"/>
                <a:ext cx="300" cy="31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h</a:t>
                </a:r>
                <a:endParaRPr lang="en-US" sz="1000"/>
              </a:p>
            </p:txBody>
          </p:sp>
          <p:sp>
            <p:nvSpPr>
              <p:cNvPr id="29" name="Text Box 112"/>
              <p:cNvSpPr txBox="1">
                <a:spLocks noChangeArrowheads="1"/>
              </p:cNvSpPr>
              <p:nvPr/>
            </p:nvSpPr>
            <p:spPr bwMode="auto">
              <a:xfrm>
                <a:off x="9873" y="2072"/>
                <a:ext cx="300" cy="311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j</a:t>
                </a:r>
                <a:endParaRPr lang="en-US" sz="1000"/>
              </a:p>
            </p:txBody>
          </p:sp>
          <p:sp>
            <p:nvSpPr>
              <p:cNvPr id="30" name="Text Box 111"/>
              <p:cNvSpPr txBox="1">
                <a:spLocks noChangeArrowheads="1"/>
              </p:cNvSpPr>
              <p:nvPr/>
            </p:nvSpPr>
            <p:spPr bwMode="auto">
              <a:xfrm>
                <a:off x="9873" y="407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k</a:t>
                </a:r>
                <a:endParaRPr lang="en-US" sz="1000"/>
              </a:p>
            </p:txBody>
          </p:sp>
          <p:sp>
            <p:nvSpPr>
              <p:cNvPr id="31" name="Text Box 110"/>
              <p:cNvSpPr txBox="1">
                <a:spLocks noChangeArrowheads="1"/>
              </p:cNvSpPr>
              <p:nvPr/>
            </p:nvSpPr>
            <p:spPr bwMode="auto">
              <a:xfrm>
                <a:off x="8523" y="4078"/>
                <a:ext cx="300" cy="31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000" b="1">
                    <a:cs typeface="Times New Roman" pitchFamily="18" charset="0"/>
                  </a:rPr>
                  <a:t>i</a:t>
                </a:r>
                <a:endParaRPr lang="en-US" sz="1000"/>
              </a:p>
            </p:txBody>
          </p:sp>
        </p:grpSp>
      </p:grpSp>
      <p:sp>
        <p:nvSpPr>
          <p:cNvPr id="48" name="Right Brace 102"/>
          <p:cNvSpPr>
            <a:spLocks/>
          </p:cNvSpPr>
          <p:nvPr/>
        </p:nvSpPr>
        <p:spPr bwMode="auto">
          <a:xfrm rot="5400000">
            <a:off x="1295400" y="5481638"/>
            <a:ext cx="342900" cy="1409700"/>
          </a:xfrm>
          <a:prstGeom prst="rightBrace">
            <a:avLst>
              <a:gd name="adj1" fmla="val 8336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TextBox 104"/>
          <p:cNvSpPr txBox="1">
            <a:spLocks noChangeArrowheads="1"/>
          </p:cNvSpPr>
          <p:nvPr/>
        </p:nvSpPr>
        <p:spPr bwMode="auto">
          <a:xfrm>
            <a:off x="0" y="6396038"/>
            <a:ext cx="3916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Possible base station locations</a:t>
            </a:r>
          </a:p>
        </p:txBody>
      </p:sp>
      <p:sp>
        <p:nvSpPr>
          <p:cNvPr id="50" name="Oval 49"/>
          <p:cNvSpPr/>
          <p:nvPr/>
        </p:nvSpPr>
        <p:spPr bwMode="auto">
          <a:xfrm>
            <a:off x="533400" y="3429000"/>
            <a:ext cx="2133600" cy="1295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4724400"/>
            <a:ext cx="2832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Focus on this data set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Keen Building Location 1 (Ex. 13)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= -27 – 36*log</a:t>
            </a:r>
            <a:r>
              <a:rPr lang="en-US" baseline="-25000" dirty="0" smtClean="0"/>
              <a:t>10</a:t>
            </a:r>
            <a:r>
              <a:rPr lang="en-US" dirty="0" smtClean="0"/>
              <a:t>(distance)</a:t>
            </a:r>
          </a:p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0.70</a:t>
            </a:r>
          </a:p>
          <a:p>
            <a:r>
              <a:rPr lang="en-US" dirty="0" smtClean="0"/>
              <a:t>Both coefficients are significant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96048"/>
              </p:ext>
            </p:extLst>
          </p:nvPr>
        </p:nvGraphicFramePr>
        <p:xfrm>
          <a:off x="2286000" y="40767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Keen Building Location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ANOVA so </a:t>
            </a:r>
            <a:r>
              <a:rPr lang="en-US" dirty="0" err="1" smtClean="0"/>
              <a:t>so</a:t>
            </a:r>
            <a:endParaRPr lang="en-US" dirty="0" smtClean="0"/>
          </a:p>
          <a:p>
            <a:r>
              <a:rPr lang="en-US" dirty="0" smtClean="0"/>
              <a:t>Errors not quite</a:t>
            </a:r>
          </a:p>
          <a:p>
            <a:pPr>
              <a:buNone/>
            </a:pPr>
            <a:r>
              <a:rPr lang="en-US" dirty="0" smtClean="0"/>
              <a:t>   normally distributed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766682"/>
              </p:ext>
            </p:extLst>
          </p:nvPr>
        </p:nvGraphicFramePr>
        <p:xfrm>
          <a:off x="4543425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156011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851919"/>
              </p:ext>
            </p:extLst>
          </p:nvPr>
        </p:nvGraphicFramePr>
        <p:xfrm>
          <a:off x="4543425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Downtown Data </a:t>
            </a:r>
            <a:r>
              <a:rPr lang="en-US" smtClean="0"/>
              <a:t>Set </a:t>
            </a:r>
            <a:br>
              <a:rPr lang="en-US" smtClean="0"/>
            </a:br>
            <a:r>
              <a:rPr lang="en-US" smtClean="0"/>
              <a:t>(</a:t>
            </a:r>
            <a:r>
              <a:rPr lang="en-US" dirty="0" smtClean="0"/>
              <a:t>Ex. 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= -16 – 39*log</a:t>
            </a:r>
            <a:r>
              <a:rPr lang="en-US" baseline="-25000" dirty="0" smtClean="0"/>
              <a:t>10</a:t>
            </a:r>
            <a:r>
              <a:rPr lang="en-US" dirty="0" smtClean="0"/>
              <a:t>(distance)</a:t>
            </a:r>
          </a:p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0.71</a:t>
            </a:r>
          </a:p>
          <a:p>
            <a:r>
              <a:rPr lang="en-US" dirty="0" smtClean="0"/>
              <a:t>Only the second coefficient is significant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357125"/>
              </p:ext>
            </p:extLst>
          </p:nvPr>
        </p:nvGraphicFramePr>
        <p:xfrm>
          <a:off x="2286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Downtown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ANOVA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0661850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191839"/>
              </p:ext>
            </p:extLst>
          </p:nvPr>
        </p:nvGraphicFramePr>
        <p:xfrm>
          <a:off x="0" y="411956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7102134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network signal transmissions</a:t>
            </a:r>
          </a:p>
          <a:p>
            <a:pPr lvl="1"/>
            <a:r>
              <a:rPr lang="en-US" dirty="0" smtClean="0"/>
              <a:t>Broadcast signals</a:t>
            </a:r>
          </a:p>
          <a:p>
            <a:pPr lvl="1"/>
            <a:r>
              <a:rPr lang="en-US" dirty="0" smtClean="0"/>
              <a:t>Listen to signals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2D3751-6EB3-4B7B-95E0-A5E64BF8062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Unified Model (Ex. </a:t>
            </a:r>
            <a:r>
              <a:rPr lang="en-US" smtClean="0"/>
              <a:t>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= -22 - 5.3*(if ob) – 33*log</a:t>
            </a:r>
            <a:r>
              <a:rPr lang="en-US" baseline="-25000" dirty="0" smtClean="0"/>
              <a:t>10</a:t>
            </a:r>
            <a:r>
              <a:rPr lang="en-US" dirty="0" smtClean="0"/>
              <a:t>(dist)</a:t>
            </a:r>
          </a:p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0.32</a:t>
            </a:r>
          </a:p>
          <a:p>
            <a:r>
              <a:rPr lang="en-US" dirty="0" smtClean="0"/>
              <a:t>All coefficients are significant</a:t>
            </a:r>
          </a:p>
          <a:p>
            <a:r>
              <a:rPr lang="en-US" dirty="0" smtClean="0"/>
              <a:t>Passed F test</a:t>
            </a:r>
          </a:p>
          <a:p>
            <a:endParaRPr lang="en-US" dirty="0" smtClean="0"/>
          </a:p>
          <a:p>
            <a:r>
              <a:rPr lang="en-US" dirty="0" smtClean="0"/>
              <a:t>The presence of obstacles costs 5.3 </a:t>
            </a:r>
            <a:r>
              <a:rPr lang="en-US" dirty="0" err="1" smtClean="0"/>
              <a:t>dBm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Unified Model (Ex. </a:t>
            </a:r>
            <a:r>
              <a:rPr lang="en-US" smtClean="0"/>
              <a:t>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= -22 - 5.3*(if ob) – 33*log</a:t>
            </a:r>
            <a:r>
              <a:rPr lang="en-US" baseline="-25000" dirty="0" smtClean="0"/>
              <a:t>10</a:t>
            </a:r>
            <a:r>
              <a:rPr lang="en-US" dirty="0" smtClean="0"/>
              <a:t>(dist)</a:t>
            </a:r>
          </a:p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0.32</a:t>
            </a:r>
          </a:p>
          <a:p>
            <a:r>
              <a:rPr lang="en-US" dirty="0" smtClean="0"/>
              <a:t>All coefficients are significant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817963"/>
              </p:ext>
            </p:extLst>
          </p:nvPr>
        </p:nvGraphicFramePr>
        <p:xfrm>
          <a:off x="2286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Unified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ANOVA not so good…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171828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583960"/>
              </p:ext>
            </p:extLst>
          </p:nvPr>
        </p:nvGraphicFramePr>
        <p:xfrm>
          <a:off x="14287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4333560"/>
              </p:ext>
            </p:extLst>
          </p:nvPr>
        </p:nvGraphicFramePr>
        <p:xfrm>
          <a:off x="4572000" y="1295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better ways to describe the relationship between obstacles, sender, and receiver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B56BED-E140-4B6A-A5B5-8781C357578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129807-8E2E-48EB-BBE0-9AFCB67B1CEB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White Slide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Outcomes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Sufficient signal strength for data transmission</a:t>
            </a:r>
          </a:p>
          <a:p>
            <a:pPr lvl="1"/>
            <a:r>
              <a:rPr lang="en-US" dirty="0" smtClean="0"/>
              <a:t>Successful transmissions</a:t>
            </a:r>
          </a:p>
          <a:p>
            <a:pPr lvl="1"/>
            <a:r>
              <a:rPr lang="en-US" dirty="0" smtClean="0"/>
              <a:t>Unsuccessful transmissions (e.g., due to interferences)</a:t>
            </a:r>
          </a:p>
          <a:p>
            <a:r>
              <a:rPr lang="en-US" dirty="0" smtClean="0"/>
              <a:t>Insufficient signal strength for data transmission</a:t>
            </a:r>
          </a:p>
          <a:p>
            <a:pPr lvl="1"/>
            <a:r>
              <a:rPr lang="en-US" dirty="0" smtClean="0"/>
              <a:t>No service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FFD2A2-DB11-4995-8722-8C46AF252E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Metric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Signal strength</a:t>
            </a:r>
          </a:p>
          <a:p>
            <a:pPr lvl="1"/>
            <a:r>
              <a:rPr lang="en-US" smtClean="0"/>
              <a:t>dBm (decibels relative to 1 mWatt)</a:t>
            </a:r>
          </a:p>
          <a:p>
            <a:pPr lvl="2"/>
            <a:r>
              <a:rPr lang="en-US" smtClean="0"/>
              <a:t>Decibels are ratios (no units)</a:t>
            </a:r>
          </a:p>
          <a:p>
            <a:pPr lvl="3"/>
            <a:r>
              <a:rPr lang="en-US" smtClean="0"/>
              <a:t>Log transformed</a:t>
            </a:r>
          </a:p>
          <a:p>
            <a:pPr lvl="4"/>
            <a:r>
              <a:rPr lang="en-US" smtClean="0"/>
              <a:t>1 mW = 10log</a:t>
            </a:r>
            <a:r>
              <a:rPr lang="en-US" baseline="-25000" smtClean="0"/>
              <a:t>10</a:t>
            </a:r>
            <a:r>
              <a:rPr lang="en-US" smtClean="0"/>
              <a:t>(1mW/1mW)  = 0 dBm</a:t>
            </a:r>
          </a:p>
          <a:p>
            <a:pPr lvl="3"/>
            <a:r>
              <a:rPr lang="en-US" smtClean="0"/>
              <a:t>Tricky unit conversions</a:t>
            </a:r>
          </a:p>
          <a:p>
            <a:pPr lvl="4"/>
            <a:r>
              <a:rPr lang="en-US" smtClean="0"/>
              <a:t>(X</a:t>
            </a:r>
            <a:r>
              <a:rPr lang="en-US" baseline="-25000" smtClean="0"/>
              <a:t>Watts</a:t>
            </a:r>
            <a:r>
              <a:rPr lang="en-US" smtClean="0"/>
              <a:t>* 1000)</a:t>
            </a:r>
            <a:r>
              <a:rPr lang="en-US" baseline="-25000" smtClean="0"/>
              <a:t>mWatts</a:t>
            </a:r>
          </a:p>
          <a:p>
            <a:pPr lvl="4"/>
            <a:r>
              <a:rPr lang="en-US" smtClean="0"/>
              <a:t>(X</a:t>
            </a:r>
            <a:r>
              <a:rPr lang="en-US" baseline="-25000" smtClean="0"/>
              <a:t>dBW</a:t>
            </a:r>
            <a:r>
              <a:rPr lang="en-US" smtClean="0"/>
              <a:t> + 30)</a:t>
            </a:r>
            <a:r>
              <a:rPr lang="en-US" baseline="-25000" smtClean="0"/>
              <a:t>dBm</a:t>
            </a:r>
          </a:p>
          <a:p>
            <a:pPr lvl="4"/>
            <a:r>
              <a:rPr lang="en-US" smtClean="0"/>
              <a:t>Note:  30 = 10log</a:t>
            </a:r>
            <a:r>
              <a:rPr lang="en-US" baseline="-25000" smtClean="0"/>
              <a:t>10</a:t>
            </a:r>
            <a:r>
              <a:rPr lang="en-US" smtClean="0"/>
              <a:t>(1000mW/1mW)</a:t>
            </a:r>
          </a:p>
          <a:p>
            <a:pPr lvl="2"/>
            <a:r>
              <a:rPr lang="en-US" smtClean="0"/>
              <a:t>Measured in electric power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B7202C-CFAA-48DF-8A80-FB462F9A08B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Implicit Assumptions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Bandwidth, latency, and packet loss rate are largely a function of signal strength</a:t>
            </a:r>
          </a:p>
          <a:p>
            <a:r>
              <a:rPr lang="en-US" smtClean="0"/>
              <a:t>Not measured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E0B539-BC7C-45E1-AC41-4FEFC309FF9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Parameters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field</a:t>
            </a:r>
          </a:p>
          <a:p>
            <a:pPr lvl="1"/>
            <a:r>
              <a:rPr lang="en-US" dirty="0" smtClean="0"/>
              <a:t>Type of base station and receiver</a:t>
            </a:r>
          </a:p>
          <a:p>
            <a:pPr lvl="1"/>
            <a:r>
              <a:rPr lang="en-US" dirty="0" smtClean="0"/>
              <a:t>Distance between sender and receiver</a:t>
            </a:r>
          </a:p>
          <a:p>
            <a:pPr lvl="1"/>
            <a:r>
              <a:rPr lang="en-US" dirty="0" smtClean="0"/>
              <a:t>Presence of interference	</a:t>
            </a:r>
          </a:p>
          <a:p>
            <a:pPr lvl="2"/>
            <a:r>
              <a:rPr lang="en-US" dirty="0" smtClean="0"/>
              <a:t>Self interference</a:t>
            </a:r>
          </a:p>
          <a:p>
            <a:pPr lvl="3"/>
            <a:r>
              <a:rPr lang="en-US" dirty="0" smtClean="0"/>
              <a:t>Ground surface, signal reflections</a:t>
            </a:r>
          </a:p>
          <a:p>
            <a:pPr lvl="2"/>
            <a:r>
              <a:rPr lang="en-US" dirty="0" smtClean="0"/>
              <a:t>Other transmissions</a:t>
            </a:r>
          </a:p>
          <a:p>
            <a:pPr lvl="1"/>
            <a:r>
              <a:rPr lang="en-US" dirty="0" smtClean="0"/>
              <a:t>Weather conditions</a:t>
            </a:r>
          </a:p>
          <a:p>
            <a:pPr lvl="1"/>
            <a:r>
              <a:rPr lang="en-US" dirty="0" smtClean="0"/>
              <a:t>Height of transmission source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A2CA7A-387D-45FE-A2EB-F61DC278DF3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Parameters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obstacles</a:t>
            </a:r>
          </a:p>
          <a:p>
            <a:pPr lvl="1"/>
            <a:r>
              <a:rPr lang="en-US" dirty="0" smtClean="0"/>
              <a:t>Location of obstacles</a:t>
            </a:r>
          </a:p>
          <a:p>
            <a:pPr lvl="1"/>
            <a:r>
              <a:rPr lang="en-US" dirty="0" smtClean="0"/>
              <a:t>Type of obstacles</a:t>
            </a:r>
          </a:p>
          <a:p>
            <a:pPr lvl="2"/>
            <a:r>
              <a:rPr lang="en-US" dirty="0" smtClean="0"/>
              <a:t>Different building codes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Difficult to quantify obstacles and their relationship to the base station and receiver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4072DA-F8AA-489B-A70B-F4957F1585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\\BOW\GEOFF\cs147\slides\stdlect.pot</Template>
  <TotalTime>1114</TotalTime>
  <Pages>67</Pages>
  <Words>1206</Words>
  <Application>Microsoft Office PowerPoint</Application>
  <PresentationFormat>On-screen Show (4:3)</PresentationFormat>
  <Paragraphs>388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Comic Sans MS</vt:lpstr>
      <vt:lpstr>Times New Roman</vt:lpstr>
      <vt:lpstr>stdlect</vt:lpstr>
      <vt:lpstr>Example:  Obstacle Modeling for Wireless Transmissions</vt:lpstr>
      <vt:lpstr>Motivation</vt:lpstr>
      <vt:lpstr>Goals</vt:lpstr>
      <vt:lpstr>Services</vt:lpstr>
      <vt:lpstr>Outcomes</vt:lpstr>
      <vt:lpstr>Metric</vt:lpstr>
      <vt:lpstr>Implicit Assumptions</vt:lpstr>
      <vt:lpstr>Parameters</vt:lpstr>
      <vt:lpstr>Parameters</vt:lpstr>
      <vt:lpstr>Factors and Evaluation Techniques</vt:lpstr>
      <vt:lpstr>Workloads</vt:lpstr>
      <vt:lpstr>Workloads</vt:lpstr>
      <vt:lpstr>Experimental Settings</vt:lpstr>
      <vt:lpstr>Downtown Tallahassee</vt:lpstr>
      <vt:lpstr>Keen Building GPS Coordinates</vt:lpstr>
      <vt:lpstr>Experimental Design</vt:lpstr>
      <vt:lpstr>Experimental Design</vt:lpstr>
      <vt:lpstr>Experimental Design</vt:lpstr>
      <vt:lpstr>Experimental Design</vt:lpstr>
      <vt:lpstr>Data Analysis</vt:lpstr>
      <vt:lpstr>Open-field Data Analysis</vt:lpstr>
      <vt:lpstr>Open-field Data Analysis</vt:lpstr>
      <vt:lpstr>Try Transforms (Ex.3)</vt:lpstr>
      <vt:lpstr>Try Transforms (Ex.3)</vt:lpstr>
      <vt:lpstr>Try Transforms (Ex. 4)</vt:lpstr>
      <vt:lpstr>Try Transforms (Ex. 4)</vt:lpstr>
      <vt:lpstr>Try Transforms (Ex. 5)</vt:lpstr>
      <vt:lpstr>Try Transforms (Ex. 5)</vt:lpstr>
      <vt:lpstr>Try Transforms (Ex. 6)</vt:lpstr>
      <vt:lpstr>Try Transforms (Ex. 6)</vt:lpstr>
      <vt:lpstr>Validate Open-field Model</vt:lpstr>
      <vt:lpstr>Obstacle Data Analysis</vt:lpstr>
      <vt:lpstr>Obstacle Data Analysis (Ex. 7)</vt:lpstr>
      <vt:lpstr>Try Log Transform  (Ex. 10)</vt:lpstr>
      <vt:lpstr>Analyze a Subset of Data</vt:lpstr>
      <vt:lpstr>Keen Building Location 1 (Ex. 13) </vt:lpstr>
      <vt:lpstr>Keen Building Location 1 </vt:lpstr>
      <vt:lpstr>Downtown Data Set  (Ex. 15)</vt:lpstr>
      <vt:lpstr>Downtown Data Set</vt:lpstr>
      <vt:lpstr>Unified Model (Ex. 17)</vt:lpstr>
      <vt:lpstr>Unified Model (Ex. 17)</vt:lpstr>
      <vt:lpstr>Unified Model</vt:lpstr>
      <vt:lpstr>Problems</vt:lpstr>
      <vt:lpstr>White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Factor Experiments and Two-Factor Full Factorial Designs Without Replications  Experimental Methodology for Software Systems November 13, 1996</dc:title>
  <dc:creator>Peter Reiher</dc:creator>
  <cp:lastModifiedBy>awang</cp:lastModifiedBy>
  <cp:revision>455</cp:revision>
  <cp:lastPrinted>1601-01-01T00:00:00Z</cp:lastPrinted>
  <dcterms:created xsi:type="dcterms:W3CDTF">1996-11-06T17:08:26Z</dcterms:created>
  <dcterms:modified xsi:type="dcterms:W3CDTF">2019-06-03T15:47:35Z</dcterms:modified>
</cp:coreProperties>
</file>